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83" r:id="rId2"/>
    <p:sldId id="284" r:id="rId3"/>
    <p:sldId id="285" r:id="rId4"/>
    <p:sldId id="256" r:id="rId5"/>
    <p:sldId id="257" r:id="rId6"/>
    <p:sldId id="258" r:id="rId7"/>
    <p:sldId id="259" r:id="rId8"/>
    <p:sldId id="260" r:id="rId9"/>
    <p:sldId id="261" r:id="rId10"/>
    <p:sldId id="262" r:id="rId11"/>
    <p:sldId id="263" r:id="rId12"/>
    <p:sldId id="264" r:id="rId13"/>
    <p:sldId id="267" r:id="rId14"/>
    <p:sldId id="265" r:id="rId15"/>
  </p:sldIdLst>
  <p:sldSz cx="18288000" cy="10287000"/>
  <p:notesSz cx="6858000" cy="9144000"/>
  <p:embeddedFontLst>
    <p:embeddedFont>
      <p:font typeface="Alice Bold" panose="020B0604020202020204" charset="0"/>
      <p:regular r:id="rId17"/>
    </p:embeddedFont>
    <p:embeddedFont>
      <p:font typeface="Calibri" panose="020F0502020204030204" pitchFamily="34" charset="0"/>
      <p:regular r:id="rId18"/>
      <p:bold r:id="rId19"/>
      <p:italic r:id="rId20"/>
      <p:boldItalic r:id="rId21"/>
    </p:embeddedFont>
    <p:embeddedFont>
      <p:font typeface="DM Sans Bold" panose="020B0604020202020204" charset="0"/>
      <p:regular r:id="rId22"/>
    </p:embeddedFont>
    <p:embeddedFont>
      <p:font typeface="Showcard Gothic" panose="04020904020102020604" pitchFamily="82" charset="0"/>
      <p:regular r:id="rId23"/>
    </p:embeddedFont>
    <p:embeddedFont>
      <p:font typeface="SVN-Neutraface 2" panose="02000600040000020004" pitchFamily="2" charset="0"/>
      <p:bold r:id="rId24"/>
    </p:embeddedFont>
    <p:embeddedFont>
      <p:font typeface="UTM Erie Black" panose="02040603050506020204" pitchFamily="18"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9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38A81F-DF71-4230-A2F1-8EDEA9E9B79D}" type="datetimeFigureOut">
              <a:rPr lang="vi-VN" smtClean="0"/>
              <a:t>21/02/2025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CED05-F5D3-43C9-B41C-413FE187E0C9}" type="slidenum">
              <a:rPr lang="vi-VN" smtClean="0"/>
              <a:t>‹#›</a:t>
            </a:fld>
            <a:endParaRPr lang="vi-VN"/>
          </a:p>
        </p:txBody>
      </p:sp>
    </p:spTree>
    <p:extLst>
      <p:ext uri="{BB962C8B-B14F-4D97-AF65-F5344CB8AC3E}">
        <p14:creationId xmlns:p14="http://schemas.microsoft.com/office/powerpoint/2010/main" val="2492228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77E56E-21B9-4E44-9157-A6D93EA68E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4646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slide" Target="slide1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7.png"/><Relationship Id="rId5" Type="http://schemas.openxmlformats.org/officeDocument/2006/relationships/image" Target="../media/image33.svg"/><Relationship Id="rId10" Type="http://schemas.openxmlformats.org/officeDocument/2006/relationships/image" Target="../media/image36.svg"/><Relationship Id="rId4" Type="http://schemas.openxmlformats.org/officeDocument/2006/relationships/image" Target="../media/image32.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13.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10"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4661650" y="504351"/>
            <a:ext cx="11571574" cy="9278299"/>
          </a:xfrm>
          <a:custGeom>
            <a:avLst/>
            <a:gdLst/>
            <a:ahLst/>
            <a:cxnLst/>
            <a:rect l="l" t="t" r="r" b="b"/>
            <a:pathLst>
              <a:path w="11571574" h="9278299">
                <a:moveTo>
                  <a:pt x="0" y="0"/>
                </a:moveTo>
                <a:lnTo>
                  <a:pt x="11571574" y="0"/>
                </a:lnTo>
                <a:lnTo>
                  <a:pt x="11571574" y="9278298"/>
                </a:lnTo>
                <a:lnTo>
                  <a:pt x="0" y="9278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TextBox 7"/>
          <p:cNvSpPr txBox="1"/>
          <p:nvPr/>
        </p:nvSpPr>
        <p:spPr>
          <a:xfrm>
            <a:off x="6191075" y="1422373"/>
            <a:ext cx="9513381" cy="7813786"/>
          </a:xfrm>
          <a:prstGeom prst="rect">
            <a:avLst/>
          </a:prstGeom>
        </p:spPr>
        <p:txBody>
          <a:bodyPr lIns="0" tIns="0" rIns="0" bIns="0" rtlCol="0" anchor="t">
            <a:spAutoFit/>
          </a:bodyPr>
          <a:lstStyle/>
          <a:p>
            <a:pPr algn="ctr">
              <a:lnSpc>
                <a:spcPts val="6859"/>
              </a:lnSpc>
            </a:pPr>
            <a:r>
              <a:rPr lang="en-US" sz="5862">
                <a:solidFill>
                  <a:srgbClr val="C87E86"/>
                </a:solidFill>
                <a:latin typeface="Alice Bold"/>
                <a:ea typeface="Alice Bold"/>
                <a:cs typeface="Alice Bold"/>
                <a:sym typeface="Alice Bold"/>
              </a:rPr>
              <a:t>Trái lại, anh em hãy yêu kẻ thù, hãy làm ơn và cho vay mà chẳng hề hy vọng được đền trả. Như vậy, phần thưởng dành cho anh em sẽ lớn lao, và anh em sẽ là con Đấng Tối Cao, vì Người vẫn nhân hậu với cả phường vô ân và quân độc ác. </a:t>
            </a:r>
          </a:p>
        </p:txBody>
      </p:sp>
      <p:sp>
        <p:nvSpPr>
          <p:cNvPr id="8" name="Freeform 8"/>
          <p:cNvSpPr/>
          <p:nvPr/>
        </p:nvSpPr>
        <p:spPr>
          <a:xfrm>
            <a:off x="15041049" y="6099155"/>
            <a:ext cx="3246951" cy="4114800"/>
          </a:xfrm>
          <a:custGeom>
            <a:avLst/>
            <a:gdLst/>
            <a:ahLst/>
            <a:cxnLst/>
            <a:rect l="l" t="t" r="r" b="b"/>
            <a:pathLst>
              <a:path w="3246951" h="4114800">
                <a:moveTo>
                  <a:pt x="0" y="0"/>
                </a:moveTo>
                <a:lnTo>
                  <a:pt x="3246951" y="0"/>
                </a:lnTo>
                <a:lnTo>
                  <a:pt x="324695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wd">
                                    <p:tmAbs val="50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5242272" y="504351"/>
            <a:ext cx="11571574" cy="9278299"/>
          </a:xfrm>
          <a:custGeom>
            <a:avLst/>
            <a:gdLst/>
            <a:ahLst/>
            <a:cxnLst/>
            <a:rect l="l" t="t" r="r" b="b"/>
            <a:pathLst>
              <a:path w="11571574" h="9278299">
                <a:moveTo>
                  <a:pt x="0" y="0"/>
                </a:moveTo>
                <a:lnTo>
                  <a:pt x="11571575" y="0"/>
                </a:lnTo>
                <a:lnTo>
                  <a:pt x="11571575" y="9278298"/>
                </a:lnTo>
                <a:lnTo>
                  <a:pt x="0" y="9278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Freeform 7"/>
          <p:cNvSpPr/>
          <p:nvPr/>
        </p:nvSpPr>
        <p:spPr>
          <a:xfrm>
            <a:off x="4999507" y="7707671"/>
            <a:ext cx="9616301" cy="3101257"/>
          </a:xfrm>
          <a:custGeom>
            <a:avLst/>
            <a:gdLst/>
            <a:ahLst/>
            <a:cxnLst/>
            <a:rect l="l" t="t" r="r" b="b"/>
            <a:pathLst>
              <a:path w="9616301" h="3101257">
                <a:moveTo>
                  <a:pt x="0" y="0"/>
                </a:moveTo>
                <a:lnTo>
                  <a:pt x="9616301" y="0"/>
                </a:lnTo>
                <a:lnTo>
                  <a:pt x="9616301" y="3101258"/>
                </a:lnTo>
                <a:lnTo>
                  <a:pt x="0" y="3101258"/>
                </a:lnTo>
                <a:lnTo>
                  <a:pt x="0" y="0"/>
                </a:lnTo>
                <a:close/>
              </a:path>
            </a:pathLst>
          </a:custGeom>
          <a:blipFill>
            <a:blip r:embed="rId8"/>
            <a:stretch>
              <a:fillRect/>
            </a:stretch>
          </a:blipFill>
        </p:spPr>
      </p:sp>
      <p:sp>
        <p:nvSpPr>
          <p:cNvPr id="8" name="TextBox 8"/>
          <p:cNvSpPr txBox="1"/>
          <p:nvPr/>
        </p:nvSpPr>
        <p:spPr>
          <a:xfrm>
            <a:off x="6901917" y="1558680"/>
            <a:ext cx="9513381" cy="6148991"/>
          </a:xfrm>
          <a:prstGeom prst="rect">
            <a:avLst/>
          </a:prstGeom>
        </p:spPr>
        <p:txBody>
          <a:bodyPr lIns="0" tIns="0" rIns="0" bIns="0" rtlCol="0" anchor="t">
            <a:spAutoFit/>
          </a:bodyPr>
          <a:lstStyle/>
          <a:p>
            <a:pPr algn="ctr">
              <a:lnSpc>
                <a:spcPts val="6917"/>
              </a:lnSpc>
            </a:pPr>
            <a:r>
              <a:rPr lang="en-US" sz="5862">
                <a:solidFill>
                  <a:srgbClr val="C87E86"/>
                </a:solidFill>
                <a:latin typeface="Alice Bold"/>
                <a:ea typeface="Alice Bold"/>
                <a:cs typeface="Alice Bold"/>
                <a:sym typeface="Alice Bold"/>
              </a:rPr>
              <a:t>"Anh em hãy có lòng nhân từ, như Cha anh em là Đấng nhân từ. Anh em đừng xét đoán, thì anh em sẽ không bị Thiên Chúa xét đoán. Anh em đừng lên án, thì sẽ không bị Thiên Chúa lên án.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wd">
                                    <p:tmAbs val="50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4483631" y="757486"/>
            <a:ext cx="11571574" cy="9278299"/>
          </a:xfrm>
          <a:custGeom>
            <a:avLst/>
            <a:gdLst/>
            <a:ahLst/>
            <a:cxnLst/>
            <a:rect l="l" t="t" r="r" b="b"/>
            <a:pathLst>
              <a:path w="11571574" h="9278299">
                <a:moveTo>
                  <a:pt x="0" y="0"/>
                </a:moveTo>
                <a:lnTo>
                  <a:pt x="11571574" y="0"/>
                </a:lnTo>
                <a:lnTo>
                  <a:pt x="11571574" y="9278299"/>
                </a:lnTo>
                <a:lnTo>
                  <a:pt x="0" y="9278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H="1">
            <a:off x="15036258" y="2270432"/>
            <a:ext cx="3251742" cy="7765353"/>
          </a:xfrm>
          <a:custGeom>
            <a:avLst/>
            <a:gdLst/>
            <a:ahLst/>
            <a:cxnLst/>
            <a:rect l="l" t="t" r="r" b="b"/>
            <a:pathLst>
              <a:path w="3251742" h="7765353">
                <a:moveTo>
                  <a:pt x="3251742" y="0"/>
                </a:moveTo>
                <a:lnTo>
                  <a:pt x="0" y="0"/>
                </a:lnTo>
                <a:lnTo>
                  <a:pt x="0" y="7765353"/>
                </a:lnTo>
                <a:lnTo>
                  <a:pt x="3251742" y="7765353"/>
                </a:lnTo>
                <a:lnTo>
                  <a:pt x="3251742"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TextBox 7"/>
          <p:cNvSpPr txBox="1"/>
          <p:nvPr/>
        </p:nvSpPr>
        <p:spPr>
          <a:xfrm>
            <a:off x="6208377" y="1965305"/>
            <a:ext cx="8455885" cy="8290014"/>
          </a:xfrm>
          <a:prstGeom prst="rect">
            <a:avLst/>
          </a:prstGeom>
        </p:spPr>
        <p:txBody>
          <a:bodyPr lIns="0" tIns="0" rIns="0" bIns="0" rtlCol="0" anchor="t">
            <a:spAutoFit/>
          </a:bodyPr>
          <a:lstStyle/>
          <a:p>
            <a:pPr algn="ctr">
              <a:lnSpc>
                <a:spcPts val="5965"/>
              </a:lnSpc>
            </a:pPr>
            <a:r>
              <a:rPr lang="en-US" sz="4929">
                <a:solidFill>
                  <a:srgbClr val="C87E86"/>
                </a:solidFill>
                <a:latin typeface="Alice Bold"/>
                <a:ea typeface="Alice Bold"/>
                <a:cs typeface="Alice Bold"/>
                <a:sym typeface="Alice Bold"/>
              </a:rPr>
              <a:t>Anh em hãy tha thứ, thì sẽ được Thiên Chúa thứ tha.  Anh em hãy cho, thì sẽ được Thiên Chúa cho lại. Người sẽ đong cho anh em đấu đủ lượng đã dằn, đã lắc và đầy tràn, mà đổ vào vạt áo anh em. Vì anh em đong bằng đấu nào, thì Thiên Chúa sẽ đong lại cho anh em bằng đấu ấy."</a:t>
            </a:r>
          </a:p>
          <a:p>
            <a:pPr algn="ctr">
              <a:lnSpc>
                <a:spcPts val="5965"/>
              </a:lnSpc>
            </a:pPr>
            <a:endParaRPr lang="en-US" sz="4929">
              <a:solidFill>
                <a:srgbClr val="C87E86"/>
              </a:solidFill>
              <a:latin typeface="Alice Bold"/>
              <a:ea typeface="Alice Bold"/>
              <a:cs typeface="Alice Bold"/>
              <a:sym typeface="Alice Bold"/>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iterate type="wd">
                                    <p:tmAbs val="50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9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8888" b="-8888"/>
            </a:stretch>
          </a:blipFill>
        </p:spPr>
      </p:sp>
      <p:grpSp>
        <p:nvGrpSpPr>
          <p:cNvPr id="3" name="Group 3"/>
          <p:cNvGrpSpPr/>
          <p:nvPr/>
        </p:nvGrpSpPr>
        <p:grpSpPr>
          <a:xfrm>
            <a:off x="-4452744" y="260695"/>
            <a:ext cx="20681105" cy="12531674"/>
            <a:chOff x="1008942" y="-2122942"/>
            <a:chExt cx="27574806" cy="16708898"/>
          </a:xfrm>
        </p:grpSpPr>
        <p:sp>
          <p:nvSpPr>
            <p:cNvPr id="4" name="Freeform 4"/>
            <p:cNvSpPr/>
            <p:nvPr/>
          </p:nvSpPr>
          <p:spPr>
            <a:xfrm flipV="1">
              <a:off x="1008942" y="-2122942"/>
              <a:ext cx="17171832"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sp>
          <p:nvSpPr>
            <p:cNvPr id="5" name="Freeform 5"/>
            <p:cNvSpPr/>
            <p:nvPr/>
          </p:nvSpPr>
          <p:spPr>
            <a:xfrm flipV="1">
              <a:off x="11411916" y="869956"/>
              <a:ext cx="17171832" cy="13716000"/>
            </a:xfrm>
            <a:custGeom>
              <a:avLst/>
              <a:gdLst/>
              <a:ahLst/>
              <a:cxnLst/>
              <a:rect l="l" t="t" r="r" b="b"/>
              <a:pathLst>
                <a:path w="17171831" h="13716000">
                  <a:moveTo>
                    <a:pt x="0" y="13716000"/>
                  </a:moveTo>
                  <a:lnTo>
                    <a:pt x="17171831" y="13716000"/>
                  </a:lnTo>
                  <a:lnTo>
                    <a:pt x="17171831" y="0"/>
                  </a:lnTo>
                  <a:lnTo>
                    <a:pt x="0" y="0"/>
                  </a:lnTo>
                  <a:lnTo>
                    <a:pt x="0" y="13716000"/>
                  </a:lnTo>
                  <a:close/>
                </a:path>
              </a:pathLst>
            </a:custGeom>
            <a:blipFill>
              <a:blip r:embed="rId5">
                <a:alphaModFix amt="15000"/>
                <a:extLst>
                  <a:ext uri="{96DAC541-7B7A-43D3-8B79-37D633B846F1}">
                    <asvg:svgBlip xmlns:asvg="http://schemas.microsoft.com/office/drawing/2016/SVG/main" r:embed="rId6"/>
                  </a:ext>
                </a:extLst>
              </a:blip>
              <a:stretch>
                <a:fillRect/>
              </a:stretch>
            </a:blipFill>
          </p:spPr>
        </p:sp>
      </p:grpSp>
      <p:grpSp>
        <p:nvGrpSpPr>
          <p:cNvPr id="7" name="Group 7"/>
          <p:cNvGrpSpPr/>
          <p:nvPr/>
        </p:nvGrpSpPr>
        <p:grpSpPr>
          <a:xfrm>
            <a:off x="1547921" y="2231927"/>
            <a:ext cx="14970414" cy="7893734"/>
            <a:chOff x="0" y="0"/>
            <a:chExt cx="1864682" cy="2167467"/>
          </a:xfrm>
        </p:grpSpPr>
        <p:sp>
          <p:nvSpPr>
            <p:cNvPr id="8" name="Freeform 8"/>
            <p:cNvSpPr/>
            <p:nvPr/>
          </p:nvSpPr>
          <p:spPr>
            <a:xfrm>
              <a:off x="0" y="0"/>
              <a:ext cx="1864682" cy="2167467"/>
            </a:xfrm>
            <a:custGeom>
              <a:avLst/>
              <a:gdLst/>
              <a:ahLst/>
              <a:cxnLst/>
              <a:rect l="l" t="t" r="r" b="b"/>
              <a:pathLst>
                <a:path w="1864682" h="2167467">
                  <a:moveTo>
                    <a:pt x="55768" y="0"/>
                  </a:moveTo>
                  <a:lnTo>
                    <a:pt x="1808914" y="0"/>
                  </a:lnTo>
                  <a:cubicBezTo>
                    <a:pt x="1839714" y="0"/>
                    <a:pt x="1864682" y="24968"/>
                    <a:pt x="1864682" y="55768"/>
                  </a:cubicBezTo>
                  <a:lnTo>
                    <a:pt x="1864682" y="2111698"/>
                  </a:lnTo>
                  <a:cubicBezTo>
                    <a:pt x="1864682" y="2142498"/>
                    <a:pt x="1839714" y="2167467"/>
                    <a:pt x="1808914" y="2167467"/>
                  </a:cubicBezTo>
                  <a:lnTo>
                    <a:pt x="55768" y="2167467"/>
                  </a:lnTo>
                  <a:cubicBezTo>
                    <a:pt x="40978" y="2167467"/>
                    <a:pt x="26793" y="2161591"/>
                    <a:pt x="16334" y="2151133"/>
                  </a:cubicBezTo>
                  <a:cubicBezTo>
                    <a:pt x="5876" y="2140674"/>
                    <a:pt x="0" y="2126489"/>
                    <a:pt x="0" y="2111698"/>
                  </a:cubicBezTo>
                  <a:lnTo>
                    <a:pt x="0" y="55768"/>
                  </a:lnTo>
                  <a:cubicBezTo>
                    <a:pt x="0" y="24968"/>
                    <a:pt x="24968" y="0"/>
                    <a:pt x="55768" y="0"/>
                  </a:cubicBezTo>
                  <a:close/>
                </a:path>
              </a:pathLst>
            </a:custGeom>
            <a:solidFill>
              <a:srgbClr val="F3F3E0"/>
            </a:solidFill>
          </p:spPr>
        </p:sp>
        <p:sp>
          <p:nvSpPr>
            <p:cNvPr id="9" name="TextBox 9"/>
            <p:cNvSpPr txBox="1"/>
            <p:nvPr/>
          </p:nvSpPr>
          <p:spPr>
            <a:xfrm>
              <a:off x="0" y="-66675"/>
              <a:ext cx="1864682" cy="2234142"/>
            </a:xfrm>
            <a:prstGeom prst="rect">
              <a:avLst/>
            </a:prstGeom>
          </p:spPr>
          <p:txBody>
            <a:bodyPr lIns="50801" tIns="50801" rIns="50801" bIns="50801" rtlCol="0" anchor="ctr"/>
            <a:lstStyle/>
            <a:p>
              <a:pPr algn="ctr" defTabSz="914445">
                <a:lnSpc>
                  <a:spcPts val="3920"/>
                </a:lnSpc>
              </a:pPr>
              <a:endParaRPr lang="vi-VN" sz="1575">
                <a:solidFill>
                  <a:prstClr val="black"/>
                </a:solidFill>
                <a:latin typeface="UTM Erie Black" panose="02040603050506020204" pitchFamily="18" charset="0"/>
              </a:endParaRPr>
            </a:p>
          </p:txBody>
        </p:sp>
      </p:grpSp>
      <p:sp>
        <p:nvSpPr>
          <p:cNvPr id="22" name="0">
            <a:hlinkClick r:id="rId7" action="ppaction://hlinksldjump"/>
            <a:extLst>
              <a:ext uri="{FF2B5EF4-FFF2-40B4-BE49-F238E27FC236}">
                <a16:creationId xmlns:a16="http://schemas.microsoft.com/office/drawing/2014/main" id="{DE27C8A0-EB57-3A62-3423-B5583E02E27F}"/>
              </a:ext>
            </a:extLst>
          </p:cNvPr>
          <p:cNvSpPr/>
          <p:nvPr/>
        </p:nvSpPr>
        <p:spPr>
          <a:xfrm>
            <a:off x="2059640"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Đ</a:t>
            </a:r>
            <a:endParaRPr lang="en-US" sz="4200" dirty="0">
              <a:solidFill>
                <a:srgbClr val="00B0F0"/>
              </a:solidFill>
              <a:latin typeface="UTM Erie Black" panose="02040603050506020204" pitchFamily="18" charset="0"/>
            </a:endParaRPr>
          </a:p>
        </p:txBody>
      </p:sp>
      <p:sp>
        <p:nvSpPr>
          <p:cNvPr id="39" name="0">
            <a:hlinkClick r:id="rId7" action="ppaction://hlinksldjump"/>
            <a:extLst>
              <a:ext uri="{FF2B5EF4-FFF2-40B4-BE49-F238E27FC236}">
                <a16:creationId xmlns:a16="http://schemas.microsoft.com/office/drawing/2014/main" id="{F50C0C56-2A10-A05A-B667-B442784EB60C}"/>
              </a:ext>
            </a:extLst>
          </p:cNvPr>
          <p:cNvSpPr/>
          <p:nvPr/>
        </p:nvSpPr>
        <p:spPr>
          <a:xfrm>
            <a:off x="2931326"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Ừ</a:t>
            </a:r>
            <a:endParaRPr lang="en-US" sz="4200" dirty="0">
              <a:solidFill>
                <a:srgbClr val="00B0F0"/>
              </a:solidFill>
              <a:latin typeface="UTM Erie Black" panose="02040603050506020204" pitchFamily="18" charset="0"/>
            </a:endParaRPr>
          </a:p>
        </p:txBody>
      </p:sp>
      <p:sp>
        <p:nvSpPr>
          <p:cNvPr id="45" name="0">
            <a:hlinkClick r:id="rId7" action="ppaction://hlinksldjump"/>
            <a:extLst>
              <a:ext uri="{FF2B5EF4-FFF2-40B4-BE49-F238E27FC236}">
                <a16:creationId xmlns:a16="http://schemas.microsoft.com/office/drawing/2014/main" id="{115E5454-7230-C379-0EB1-1DB2BB96E02D}"/>
              </a:ext>
            </a:extLst>
          </p:cNvPr>
          <p:cNvSpPr/>
          <p:nvPr/>
        </p:nvSpPr>
        <p:spPr>
          <a:xfrm>
            <a:off x="2931326"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47" name="0">
            <a:hlinkClick r:id="rId7" action="ppaction://hlinksldjump"/>
            <a:extLst>
              <a:ext uri="{FF2B5EF4-FFF2-40B4-BE49-F238E27FC236}">
                <a16:creationId xmlns:a16="http://schemas.microsoft.com/office/drawing/2014/main" id="{4B01867F-2CFE-CA13-67A7-91747712C217}"/>
              </a:ext>
            </a:extLst>
          </p:cNvPr>
          <p:cNvSpPr/>
          <p:nvPr/>
        </p:nvSpPr>
        <p:spPr>
          <a:xfrm>
            <a:off x="3803012"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Â</a:t>
            </a:r>
            <a:endParaRPr lang="en-US" sz="4200" dirty="0">
              <a:solidFill>
                <a:srgbClr val="00B0F0"/>
              </a:solidFill>
              <a:latin typeface="UTM Erie Black" panose="02040603050506020204" pitchFamily="18" charset="0"/>
            </a:endParaRPr>
          </a:p>
        </p:txBody>
      </p:sp>
      <p:sp>
        <p:nvSpPr>
          <p:cNvPr id="48" name="0">
            <a:hlinkClick r:id="rId7" action="ppaction://hlinksldjump"/>
            <a:extLst>
              <a:ext uri="{FF2B5EF4-FFF2-40B4-BE49-F238E27FC236}">
                <a16:creationId xmlns:a16="http://schemas.microsoft.com/office/drawing/2014/main" id="{3BA1DED5-1072-9360-C634-71AF6934D2BF}"/>
              </a:ext>
            </a:extLst>
          </p:cNvPr>
          <p:cNvSpPr/>
          <p:nvPr/>
        </p:nvSpPr>
        <p:spPr>
          <a:xfrm>
            <a:off x="3803012"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50" name="0">
            <a:hlinkClick r:id="rId7" action="ppaction://hlinksldjump"/>
            <a:extLst>
              <a:ext uri="{FF2B5EF4-FFF2-40B4-BE49-F238E27FC236}">
                <a16:creationId xmlns:a16="http://schemas.microsoft.com/office/drawing/2014/main" id="{3F7B585C-B18F-9A66-1620-8FC115625DDD}"/>
              </a:ext>
            </a:extLst>
          </p:cNvPr>
          <p:cNvSpPr/>
          <p:nvPr/>
        </p:nvSpPr>
        <p:spPr>
          <a:xfrm>
            <a:off x="3803012"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L</a:t>
            </a:r>
            <a:endParaRPr lang="en-US" sz="4200" dirty="0">
              <a:solidFill>
                <a:srgbClr val="00B0F0"/>
              </a:solidFill>
              <a:latin typeface="UTM Erie Black" panose="02040603050506020204" pitchFamily="18" charset="0"/>
            </a:endParaRPr>
          </a:p>
        </p:txBody>
      </p:sp>
      <p:sp>
        <p:nvSpPr>
          <p:cNvPr id="54" name="0">
            <a:hlinkClick r:id="rId7" action="ppaction://hlinksldjump"/>
            <a:extLst>
              <a:ext uri="{FF2B5EF4-FFF2-40B4-BE49-F238E27FC236}">
                <a16:creationId xmlns:a16="http://schemas.microsoft.com/office/drawing/2014/main" id="{EE4F6100-8894-A06B-DF8F-AD65447D46B7}"/>
              </a:ext>
            </a:extLst>
          </p:cNvPr>
          <p:cNvSpPr/>
          <p:nvPr/>
        </p:nvSpPr>
        <p:spPr>
          <a:xfrm>
            <a:off x="3803012"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56" name="0">
            <a:hlinkClick r:id="rId7" action="ppaction://hlinksldjump"/>
            <a:extLst>
              <a:ext uri="{FF2B5EF4-FFF2-40B4-BE49-F238E27FC236}">
                <a16:creationId xmlns:a16="http://schemas.microsoft.com/office/drawing/2014/main" id="{B1EBD993-C6EE-BD52-7AFB-E4F3C98CA362}"/>
              </a:ext>
            </a:extLst>
          </p:cNvPr>
          <p:cNvSpPr/>
          <p:nvPr/>
        </p:nvSpPr>
        <p:spPr>
          <a:xfrm>
            <a:off x="4674698"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57" name="0">
            <a:hlinkClick r:id="rId7" action="ppaction://hlinksldjump"/>
            <a:extLst>
              <a:ext uri="{FF2B5EF4-FFF2-40B4-BE49-F238E27FC236}">
                <a16:creationId xmlns:a16="http://schemas.microsoft.com/office/drawing/2014/main" id="{355B8835-EDAC-6237-A33E-00B478E13CFD}"/>
              </a:ext>
            </a:extLst>
          </p:cNvPr>
          <p:cNvSpPr/>
          <p:nvPr/>
        </p:nvSpPr>
        <p:spPr>
          <a:xfrm>
            <a:off x="4674698"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G</a:t>
            </a:r>
            <a:endParaRPr lang="en-US" sz="4200" dirty="0">
              <a:solidFill>
                <a:srgbClr val="00B0F0"/>
              </a:solidFill>
              <a:latin typeface="UTM Erie Black" panose="02040603050506020204" pitchFamily="18" charset="0"/>
            </a:endParaRPr>
          </a:p>
        </p:txBody>
      </p:sp>
      <p:sp>
        <p:nvSpPr>
          <p:cNvPr id="59" name="0">
            <a:hlinkClick r:id="rId7" action="ppaction://hlinksldjump"/>
            <a:extLst>
              <a:ext uri="{FF2B5EF4-FFF2-40B4-BE49-F238E27FC236}">
                <a16:creationId xmlns:a16="http://schemas.microsoft.com/office/drawing/2014/main" id="{6522B5E6-85D0-3542-1A67-F236FFB1C980}"/>
              </a:ext>
            </a:extLst>
          </p:cNvPr>
          <p:cNvSpPr/>
          <p:nvPr/>
        </p:nvSpPr>
        <p:spPr>
          <a:xfrm>
            <a:off x="4674698"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À</a:t>
            </a:r>
            <a:endParaRPr lang="en-US" sz="4200" dirty="0">
              <a:solidFill>
                <a:srgbClr val="00B0F0"/>
              </a:solidFill>
              <a:latin typeface="UTM Erie Black" panose="02040603050506020204" pitchFamily="18" charset="0"/>
            </a:endParaRPr>
          </a:p>
        </p:txBody>
      </p:sp>
      <p:sp>
        <p:nvSpPr>
          <p:cNvPr id="63" name="0">
            <a:hlinkClick r:id="rId7" action="ppaction://hlinksldjump"/>
            <a:extLst>
              <a:ext uri="{FF2B5EF4-FFF2-40B4-BE49-F238E27FC236}">
                <a16:creationId xmlns:a16="http://schemas.microsoft.com/office/drawing/2014/main" id="{29A4B362-9F0B-2148-705E-D86B0B68F67F}"/>
              </a:ext>
            </a:extLst>
          </p:cNvPr>
          <p:cNvSpPr/>
          <p:nvPr/>
        </p:nvSpPr>
        <p:spPr>
          <a:xfrm>
            <a:off x="4674698"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Ư</a:t>
            </a:r>
            <a:endParaRPr lang="en-US" sz="4200" dirty="0">
              <a:solidFill>
                <a:srgbClr val="00B0F0"/>
              </a:solidFill>
              <a:latin typeface="UTM Erie Black" panose="02040603050506020204" pitchFamily="18" charset="0"/>
            </a:endParaRPr>
          </a:p>
        </p:txBody>
      </p:sp>
      <p:sp>
        <p:nvSpPr>
          <p:cNvPr id="64" name="0">
            <a:hlinkClick r:id="rId7" action="ppaction://hlinksldjump"/>
            <a:extLst>
              <a:ext uri="{FF2B5EF4-FFF2-40B4-BE49-F238E27FC236}">
                <a16:creationId xmlns:a16="http://schemas.microsoft.com/office/drawing/2014/main" id="{120570F4-188E-2AB8-ABD9-100508E1943A}"/>
              </a:ext>
            </a:extLst>
          </p:cNvPr>
          <p:cNvSpPr/>
          <p:nvPr/>
        </p:nvSpPr>
        <p:spPr>
          <a:xfrm>
            <a:off x="5546384"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V</a:t>
            </a:r>
            <a:endParaRPr lang="en-US" sz="4200" dirty="0">
              <a:solidFill>
                <a:srgbClr val="00B0F0"/>
              </a:solidFill>
              <a:latin typeface="UTM Erie Black" panose="02040603050506020204" pitchFamily="18" charset="0"/>
            </a:endParaRPr>
          </a:p>
        </p:txBody>
      </p:sp>
      <p:sp>
        <p:nvSpPr>
          <p:cNvPr id="65" name="0">
            <a:hlinkClick r:id="rId7" action="ppaction://hlinksldjump"/>
            <a:extLst>
              <a:ext uri="{FF2B5EF4-FFF2-40B4-BE49-F238E27FC236}">
                <a16:creationId xmlns:a16="http://schemas.microsoft.com/office/drawing/2014/main" id="{AB1FCFD8-038F-4D8B-F86F-49F07AC2657B}"/>
              </a:ext>
            </a:extLst>
          </p:cNvPr>
          <p:cNvSpPr/>
          <p:nvPr/>
        </p:nvSpPr>
        <p:spPr>
          <a:xfrm>
            <a:off x="5546384"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66" name="0">
            <a:hlinkClick r:id="rId7" action="ppaction://hlinksldjump"/>
            <a:extLst>
              <a:ext uri="{FF2B5EF4-FFF2-40B4-BE49-F238E27FC236}">
                <a16:creationId xmlns:a16="http://schemas.microsoft.com/office/drawing/2014/main" id="{20CF4D5A-E7B2-2CB6-A51E-4F3B9B22C34E}"/>
              </a:ext>
            </a:extLst>
          </p:cNvPr>
          <p:cNvSpPr/>
          <p:nvPr/>
        </p:nvSpPr>
        <p:spPr>
          <a:xfrm>
            <a:off x="5546384"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Đ</a:t>
            </a:r>
            <a:endParaRPr lang="en-US" sz="4200" dirty="0">
              <a:solidFill>
                <a:srgbClr val="00B0F0"/>
              </a:solidFill>
              <a:latin typeface="UTM Erie Black" panose="02040603050506020204" pitchFamily="18" charset="0"/>
            </a:endParaRPr>
          </a:p>
        </p:txBody>
      </p:sp>
      <p:sp>
        <p:nvSpPr>
          <p:cNvPr id="68" name="0">
            <a:hlinkClick r:id="rId7" action="ppaction://hlinksldjump"/>
            <a:extLst>
              <a:ext uri="{FF2B5EF4-FFF2-40B4-BE49-F238E27FC236}">
                <a16:creationId xmlns:a16="http://schemas.microsoft.com/office/drawing/2014/main" id="{C8F62093-33AD-2040-069C-A41B6897BB43}"/>
              </a:ext>
            </a:extLst>
          </p:cNvPr>
          <p:cNvSpPr/>
          <p:nvPr/>
        </p:nvSpPr>
        <p:spPr>
          <a:xfrm>
            <a:off x="5546384"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M</a:t>
            </a:r>
            <a:endParaRPr lang="en-US" sz="4200" dirty="0">
              <a:solidFill>
                <a:srgbClr val="00B0F0"/>
              </a:solidFill>
              <a:latin typeface="UTM Erie Black" panose="02040603050506020204" pitchFamily="18" charset="0"/>
            </a:endParaRPr>
          </a:p>
        </p:txBody>
      </p:sp>
      <p:sp>
        <p:nvSpPr>
          <p:cNvPr id="71" name="0">
            <a:hlinkClick r:id="rId7" action="ppaction://hlinksldjump"/>
            <a:extLst>
              <a:ext uri="{FF2B5EF4-FFF2-40B4-BE49-F238E27FC236}">
                <a16:creationId xmlns:a16="http://schemas.microsoft.com/office/drawing/2014/main" id="{6203B8B1-90C8-59AF-5FA7-7EF275B4BB16}"/>
              </a:ext>
            </a:extLst>
          </p:cNvPr>
          <p:cNvSpPr/>
          <p:nvPr/>
        </p:nvSpPr>
        <p:spPr>
          <a:xfrm>
            <a:off x="5546384"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C</a:t>
            </a:r>
            <a:endParaRPr lang="en-US" sz="4200" dirty="0">
              <a:solidFill>
                <a:srgbClr val="00B0F0"/>
              </a:solidFill>
              <a:latin typeface="UTM Erie Black" panose="02040603050506020204" pitchFamily="18" charset="0"/>
            </a:endParaRPr>
          </a:p>
        </p:txBody>
      </p:sp>
      <p:sp>
        <p:nvSpPr>
          <p:cNvPr id="72" name="0">
            <a:hlinkClick r:id="rId7" action="ppaction://hlinksldjump"/>
            <a:extLst>
              <a:ext uri="{FF2B5EF4-FFF2-40B4-BE49-F238E27FC236}">
                <a16:creationId xmlns:a16="http://schemas.microsoft.com/office/drawing/2014/main" id="{BD424059-9B32-97CE-C042-72D5215AC62D}"/>
              </a:ext>
            </a:extLst>
          </p:cNvPr>
          <p:cNvSpPr/>
          <p:nvPr/>
        </p:nvSpPr>
        <p:spPr>
          <a:xfrm>
            <a:off x="5546384"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C</a:t>
            </a:r>
            <a:endParaRPr lang="en-US" sz="4200" dirty="0">
              <a:solidFill>
                <a:srgbClr val="00B0F0"/>
              </a:solidFill>
              <a:latin typeface="UTM Erie Black" panose="02040603050506020204" pitchFamily="18" charset="0"/>
            </a:endParaRPr>
          </a:p>
        </p:txBody>
      </p:sp>
      <p:sp>
        <p:nvSpPr>
          <p:cNvPr id="73" name="0">
            <a:hlinkClick r:id="rId7" action="ppaction://hlinksldjump"/>
            <a:extLst>
              <a:ext uri="{FF2B5EF4-FFF2-40B4-BE49-F238E27FC236}">
                <a16:creationId xmlns:a16="http://schemas.microsoft.com/office/drawing/2014/main" id="{8871E596-FCEB-8463-4B95-B08A0B749732}"/>
              </a:ext>
            </a:extLst>
          </p:cNvPr>
          <p:cNvSpPr/>
          <p:nvPr/>
        </p:nvSpPr>
        <p:spPr>
          <a:xfrm>
            <a:off x="6418070"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Ạ</a:t>
            </a:r>
            <a:endParaRPr lang="en-US" sz="4200" dirty="0">
              <a:solidFill>
                <a:srgbClr val="00B0F0"/>
              </a:solidFill>
              <a:latin typeface="UTM Erie Black" panose="02040603050506020204" pitchFamily="18" charset="0"/>
            </a:endParaRPr>
          </a:p>
        </p:txBody>
      </p:sp>
      <p:sp>
        <p:nvSpPr>
          <p:cNvPr id="74" name="0">
            <a:hlinkClick r:id="rId7" action="ppaction://hlinksldjump"/>
            <a:extLst>
              <a:ext uri="{FF2B5EF4-FFF2-40B4-BE49-F238E27FC236}">
                <a16:creationId xmlns:a16="http://schemas.microsoft.com/office/drawing/2014/main" id="{7F5CEC4C-A21E-0729-1344-3A586B3DB2AD}"/>
              </a:ext>
            </a:extLst>
          </p:cNvPr>
          <p:cNvSpPr/>
          <p:nvPr/>
        </p:nvSpPr>
        <p:spPr>
          <a:xfrm>
            <a:off x="6418070"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G</a:t>
            </a:r>
            <a:endParaRPr lang="en-US" sz="4200" dirty="0">
              <a:solidFill>
                <a:srgbClr val="00B0F0"/>
              </a:solidFill>
              <a:latin typeface="UTM Erie Black" panose="02040603050506020204" pitchFamily="18" charset="0"/>
            </a:endParaRPr>
          </a:p>
        </p:txBody>
      </p:sp>
      <p:sp>
        <p:nvSpPr>
          <p:cNvPr id="75" name="0">
            <a:hlinkClick r:id="rId7" action="ppaction://hlinksldjump"/>
            <a:extLst>
              <a:ext uri="{FF2B5EF4-FFF2-40B4-BE49-F238E27FC236}">
                <a16:creationId xmlns:a16="http://schemas.microsoft.com/office/drawing/2014/main" id="{4668EA43-54B3-A0C1-CCB3-88F710D75AA9}"/>
              </a:ext>
            </a:extLst>
          </p:cNvPr>
          <p:cNvSpPr/>
          <p:nvPr/>
        </p:nvSpPr>
        <p:spPr>
          <a:xfrm>
            <a:off x="6418070"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Ò</a:t>
            </a:r>
            <a:endParaRPr lang="en-US" sz="4200" dirty="0">
              <a:solidFill>
                <a:srgbClr val="00B0F0"/>
              </a:solidFill>
              <a:latin typeface="UTM Erie Black" panose="02040603050506020204" pitchFamily="18" charset="0"/>
            </a:endParaRPr>
          </a:p>
        </p:txBody>
      </p:sp>
      <p:sp>
        <p:nvSpPr>
          <p:cNvPr id="76" name="0">
            <a:hlinkClick r:id="rId7" action="ppaction://hlinksldjump"/>
            <a:extLst>
              <a:ext uri="{FF2B5EF4-FFF2-40B4-BE49-F238E27FC236}">
                <a16:creationId xmlns:a16="http://schemas.microsoft.com/office/drawing/2014/main" id="{77785A41-E4C4-7A38-3297-29D8620E41EF}"/>
              </a:ext>
            </a:extLst>
          </p:cNvPr>
          <p:cNvSpPr/>
          <p:nvPr/>
        </p:nvSpPr>
        <p:spPr>
          <a:xfrm>
            <a:off x="6418070" y="49422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Y</a:t>
            </a:r>
            <a:endParaRPr lang="en-US" sz="4200" dirty="0">
              <a:solidFill>
                <a:srgbClr val="00B0F0"/>
              </a:solidFill>
              <a:latin typeface="UTM Erie Black" panose="02040603050506020204" pitchFamily="18" charset="0"/>
            </a:endParaRPr>
          </a:p>
        </p:txBody>
      </p:sp>
      <p:sp>
        <p:nvSpPr>
          <p:cNvPr id="77" name="0">
            <a:hlinkClick r:id="rId7" action="ppaction://hlinksldjump"/>
            <a:extLst>
              <a:ext uri="{FF2B5EF4-FFF2-40B4-BE49-F238E27FC236}">
                <a16:creationId xmlns:a16="http://schemas.microsoft.com/office/drawing/2014/main" id="{28F60F61-8DAD-89DC-66EA-FEA2AFB4EBB2}"/>
              </a:ext>
            </a:extLst>
          </p:cNvPr>
          <p:cNvSpPr/>
          <p:nvPr/>
        </p:nvSpPr>
        <p:spPr>
          <a:xfrm>
            <a:off x="6418070"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Ơ</a:t>
            </a:r>
            <a:endParaRPr lang="en-US" sz="4200" dirty="0">
              <a:solidFill>
                <a:srgbClr val="00B0F0"/>
              </a:solidFill>
              <a:latin typeface="UTM Erie Black" panose="02040603050506020204" pitchFamily="18" charset="0"/>
            </a:endParaRPr>
          </a:p>
        </p:txBody>
      </p:sp>
      <p:sp>
        <p:nvSpPr>
          <p:cNvPr id="79" name="0">
            <a:hlinkClick r:id="rId7" action="ppaction://hlinksldjump"/>
            <a:extLst>
              <a:ext uri="{FF2B5EF4-FFF2-40B4-BE49-F238E27FC236}">
                <a16:creationId xmlns:a16="http://schemas.microsoft.com/office/drawing/2014/main" id="{F4A726E6-C6A2-8A3E-A3A1-0CB564399A46}"/>
              </a:ext>
            </a:extLst>
          </p:cNvPr>
          <p:cNvSpPr/>
          <p:nvPr/>
        </p:nvSpPr>
        <p:spPr>
          <a:xfrm>
            <a:off x="6418070"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80" name="0">
            <a:hlinkClick r:id="rId7" action="ppaction://hlinksldjump"/>
            <a:extLst>
              <a:ext uri="{FF2B5EF4-FFF2-40B4-BE49-F238E27FC236}">
                <a16:creationId xmlns:a16="http://schemas.microsoft.com/office/drawing/2014/main" id="{C9E14202-97EB-8719-E587-8EDCC28FC5BE}"/>
              </a:ext>
            </a:extLst>
          </p:cNvPr>
          <p:cNvSpPr/>
          <p:nvPr/>
        </p:nvSpPr>
        <p:spPr>
          <a:xfrm>
            <a:off x="6418070"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81" name="0">
            <a:hlinkClick r:id="rId7" action="ppaction://hlinksldjump"/>
            <a:extLst>
              <a:ext uri="{FF2B5EF4-FFF2-40B4-BE49-F238E27FC236}">
                <a16:creationId xmlns:a16="http://schemas.microsoft.com/office/drawing/2014/main" id="{087D6F89-5546-7AB3-C069-C11963FEFC8D}"/>
              </a:ext>
            </a:extLst>
          </p:cNvPr>
          <p:cNvSpPr/>
          <p:nvPr/>
        </p:nvSpPr>
        <p:spPr>
          <a:xfrm>
            <a:off x="6418070"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82" name="0">
            <a:hlinkClick r:id="rId7" action="ppaction://hlinksldjump"/>
            <a:extLst>
              <a:ext uri="{FF2B5EF4-FFF2-40B4-BE49-F238E27FC236}">
                <a16:creationId xmlns:a16="http://schemas.microsoft.com/office/drawing/2014/main" id="{42546BE9-18E2-FF86-72D9-7D9D95922445}"/>
              </a:ext>
            </a:extLst>
          </p:cNvPr>
          <p:cNvSpPr/>
          <p:nvPr/>
        </p:nvSpPr>
        <p:spPr>
          <a:xfrm>
            <a:off x="7289756"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T</a:t>
            </a:r>
            <a:endParaRPr lang="en-US" sz="4200" dirty="0">
              <a:solidFill>
                <a:srgbClr val="00B0F0"/>
              </a:solidFill>
              <a:latin typeface="UTM Erie Black" panose="02040603050506020204" pitchFamily="18" charset="0"/>
            </a:endParaRPr>
          </a:p>
        </p:txBody>
      </p:sp>
      <p:sp>
        <p:nvSpPr>
          <p:cNvPr id="83" name="0">
            <a:hlinkClick r:id="rId7" action="ppaction://hlinksldjump"/>
            <a:extLst>
              <a:ext uri="{FF2B5EF4-FFF2-40B4-BE49-F238E27FC236}">
                <a16:creationId xmlns:a16="http://schemas.microsoft.com/office/drawing/2014/main" id="{84112C65-C211-A820-942E-7E7CBD91BA82}"/>
              </a:ext>
            </a:extLst>
          </p:cNvPr>
          <p:cNvSpPr/>
          <p:nvPr/>
        </p:nvSpPr>
        <p:spPr>
          <a:xfrm>
            <a:off x="7289756"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84" name="0">
            <a:hlinkClick r:id="rId7" action="ppaction://hlinksldjump"/>
            <a:extLst>
              <a:ext uri="{FF2B5EF4-FFF2-40B4-BE49-F238E27FC236}">
                <a16:creationId xmlns:a16="http://schemas.microsoft.com/office/drawing/2014/main" id="{A22C6034-5E9F-437A-B171-EDC5835C4462}"/>
              </a:ext>
            </a:extLst>
          </p:cNvPr>
          <p:cNvSpPr/>
          <p:nvPr/>
        </p:nvSpPr>
        <p:spPr>
          <a:xfrm>
            <a:off x="7289756"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I</a:t>
            </a:r>
            <a:endParaRPr lang="en-US" sz="4200" dirty="0">
              <a:solidFill>
                <a:srgbClr val="00B0F0"/>
              </a:solidFill>
              <a:latin typeface="UTM Erie Black" panose="02040603050506020204" pitchFamily="18" charset="0"/>
            </a:endParaRPr>
          </a:p>
        </p:txBody>
      </p:sp>
      <p:sp>
        <p:nvSpPr>
          <p:cNvPr id="95" name="0">
            <a:hlinkClick r:id="rId7" action="ppaction://hlinksldjump"/>
            <a:extLst>
              <a:ext uri="{FF2B5EF4-FFF2-40B4-BE49-F238E27FC236}">
                <a16:creationId xmlns:a16="http://schemas.microsoft.com/office/drawing/2014/main" id="{0111BB18-EFD0-9F24-78B6-9F277B287CA7}"/>
              </a:ext>
            </a:extLst>
          </p:cNvPr>
          <p:cNvSpPr/>
          <p:nvPr/>
        </p:nvSpPr>
        <p:spPr>
          <a:xfrm>
            <a:off x="7289756" y="49422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Ê</a:t>
            </a:r>
            <a:endParaRPr lang="en-US" sz="4200" dirty="0">
              <a:solidFill>
                <a:srgbClr val="00B0F0"/>
              </a:solidFill>
              <a:latin typeface="UTM Erie Black" panose="02040603050506020204" pitchFamily="18" charset="0"/>
            </a:endParaRPr>
          </a:p>
        </p:txBody>
      </p:sp>
      <p:sp>
        <p:nvSpPr>
          <p:cNvPr id="96" name="0">
            <a:hlinkClick r:id="rId7" action="ppaction://hlinksldjump"/>
            <a:extLst>
              <a:ext uri="{FF2B5EF4-FFF2-40B4-BE49-F238E27FC236}">
                <a16:creationId xmlns:a16="http://schemas.microsoft.com/office/drawing/2014/main" id="{8C6E72D7-8A8A-644A-CCC6-2D651DA16C43}"/>
              </a:ext>
            </a:extLst>
          </p:cNvPr>
          <p:cNvSpPr/>
          <p:nvPr/>
        </p:nvSpPr>
        <p:spPr>
          <a:xfrm>
            <a:off x="7289756"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97" name="0">
            <a:hlinkClick r:id="rId7" action="ppaction://hlinksldjump"/>
            <a:extLst>
              <a:ext uri="{FF2B5EF4-FFF2-40B4-BE49-F238E27FC236}">
                <a16:creationId xmlns:a16="http://schemas.microsoft.com/office/drawing/2014/main" id="{6706ADC2-A84E-EAE3-60BA-BE6A2748ADD4}"/>
              </a:ext>
            </a:extLst>
          </p:cNvPr>
          <p:cNvSpPr/>
          <p:nvPr/>
        </p:nvSpPr>
        <p:spPr>
          <a:xfrm>
            <a:off x="7289756"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C</a:t>
            </a:r>
            <a:endParaRPr lang="en-US" sz="4200" dirty="0">
              <a:solidFill>
                <a:srgbClr val="00B0F0"/>
              </a:solidFill>
              <a:latin typeface="UTM Erie Black" panose="02040603050506020204" pitchFamily="18" charset="0"/>
            </a:endParaRPr>
          </a:p>
        </p:txBody>
      </p:sp>
      <p:sp>
        <p:nvSpPr>
          <p:cNvPr id="98" name="0">
            <a:hlinkClick r:id="rId7" action="ppaction://hlinksldjump"/>
            <a:extLst>
              <a:ext uri="{FF2B5EF4-FFF2-40B4-BE49-F238E27FC236}">
                <a16:creationId xmlns:a16="http://schemas.microsoft.com/office/drawing/2014/main" id="{5F0CF8C5-0BE8-DD32-7E70-902D0ED44FE8}"/>
              </a:ext>
            </a:extLst>
          </p:cNvPr>
          <p:cNvSpPr/>
          <p:nvPr/>
        </p:nvSpPr>
        <p:spPr>
          <a:xfrm>
            <a:off x="7289756"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99" name="0">
            <a:hlinkClick r:id="rId7" action="ppaction://hlinksldjump"/>
            <a:extLst>
              <a:ext uri="{FF2B5EF4-FFF2-40B4-BE49-F238E27FC236}">
                <a16:creationId xmlns:a16="http://schemas.microsoft.com/office/drawing/2014/main" id="{EFA95B2B-9945-EABB-85BD-738B23E264FF}"/>
              </a:ext>
            </a:extLst>
          </p:cNvPr>
          <p:cNvSpPr/>
          <p:nvPr/>
        </p:nvSpPr>
        <p:spPr>
          <a:xfrm>
            <a:off x="7289756"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Ú</a:t>
            </a:r>
            <a:endParaRPr lang="en-US" sz="4200" dirty="0">
              <a:solidFill>
                <a:srgbClr val="00B0F0"/>
              </a:solidFill>
              <a:latin typeface="UTM Erie Black" panose="02040603050506020204" pitchFamily="18" charset="0"/>
            </a:endParaRPr>
          </a:p>
        </p:txBody>
      </p:sp>
      <p:sp>
        <p:nvSpPr>
          <p:cNvPr id="101" name="0">
            <a:hlinkClick r:id="rId7" action="ppaction://hlinksldjump"/>
            <a:extLst>
              <a:ext uri="{FF2B5EF4-FFF2-40B4-BE49-F238E27FC236}">
                <a16:creationId xmlns:a16="http://schemas.microsoft.com/office/drawing/2014/main" id="{9C0E0BD1-8A0F-6085-C5A6-E632D510FEF0}"/>
              </a:ext>
            </a:extLst>
          </p:cNvPr>
          <p:cNvSpPr/>
          <p:nvPr/>
        </p:nvSpPr>
        <p:spPr>
          <a:xfrm>
            <a:off x="7289756"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A</a:t>
            </a:r>
            <a:endParaRPr lang="en-US" sz="4200" dirty="0">
              <a:solidFill>
                <a:srgbClr val="00B0F0"/>
              </a:solidFill>
              <a:latin typeface="UTM Erie Black" panose="02040603050506020204" pitchFamily="18" charset="0"/>
            </a:endParaRPr>
          </a:p>
        </p:txBody>
      </p:sp>
      <p:sp>
        <p:nvSpPr>
          <p:cNvPr id="102" name="0">
            <a:hlinkClick r:id="rId7" action="ppaction://hlinksldjump"/>
            <a:extLst>
              <a:ext uri="{FF2B5EF4-FFF2-40B4-BE49-F238E27FC236}">
                <a16:creationId xmlns:a16="http://schemas.microsoft.com/office/drawing/2014/main" id="{A537C7F4-12F7-5EDC-FCB4-6A6485EAE490}"/>
              </a:ext>
            </a:extLst>
          </p:cNvPr>
          <p:cNvSpPr/>
          <p:nvPr/>
        </p:nvSpPr>
        <p:spPr>
          <a:xfrm>
            <a:off x="8161442"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Á</a:t>
            </a:r>
            <a:endParaRPr lang="en-US" sz="4200" dirty="0">
              <a:solidFill>
                <a:srgbClr val="00B0F0"/>
              </a:solidFill>
              <a:latin typeface="UTM Erie Black" panose="02040603050506020204" pitchFamily="18" charset="0"/>
            </a:endParaRPr>
          </a:p>
        </p:txBody>
      </p:sp>
      <p:sp>
        <p:nvSpPr>
          <p:cNvPr id="103" name="0">
            <a:hlinkClick r:id="rId7" action="ppaction://hlinksldjump"/>
            <a:extLst>
              <a:ext uri="{FF2B5EF4-FFF2-40B4-BE49-F238E27FC236}">
                <a16:creationId xmlns:a16="http://schemas.microsoft.com/office/drawing/2014/main" id="{45CD269A-0951-6321-DDF6-D26140E1317D}"/>
              </a:ext>
            </a:extLst>
          </p:cNvPr>
          <p:cNvSpPr/>
          <p:nvPr/>
        </p:nvSpPr>
        <p:spPr>
          <a:xfrm>
            <a:off x="8161442"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Ĩ</a:t>
            </a:r>
            <a:endParaRPr lang="en-US" sz="4200" dirty="0">
              <a:solidFill>
                <a:srgbClr val="00B0F0"/>
              </a:solidFill>
              <a:latin typeface="UTM Erie Black" panose="02040603050506020204" pitchFamily="18" charset="0"/>
            </a:endParaRPr>
          </a:p>
        </p:txBody>
      </p:sp>
      <p:sp>
        <p:nvSpPr>
          <p:cNvPr id="104" name="0">
            <a:hlinkClick r:id="rId7" action="ppaction://hlinksldjump"/>
            <a:extLst>
              <a:ext uri="{FF2B5EF4-FFF2-40B4-BE49-F238E27FC236}">
                <a16:creationId xmlns:a16="http://schemas.microsoft.com/office/drawing/2014/main" id="{D293FC4E-6213-5023-B5A3-AAD82B995B1C}"/>
              </a:ext>
            </a:extLst>
          </p:cNvPr>
          <p:cNvSpPr/>
          <p:nvPr/>
        </p:nvSpPr>
        <p:spPr>
          <a:xfrm>
            <a:off x="8161442"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L</a:t>
            </a:r>
            <a:endParaRPr lang="en-US" sz="4200" dirty="0">
              <a:solidFill>
                <a:srgbClr val="00B0F0"/>
              </a:solidFill>
              <a:latin typeface="UTM Erie Black" panose="02040603050506020204" pitchFamily="18" charset="0"/>
            </a:endParaRPr>
          </a:p>
        </p:txBody>
      </p:sp>
      <p:sp>
        <p:nvSpPr>
          <p:cNvPr id="105" name="0">
            <a:hlinkClick r:id="rId7" action="ppaction://hlinksldjump"/>
            <a:extLst>
              <a:ext uri="{FF2B5EF4-FFF2-40B4-BE49-F238E27FC236}">
                <a16:creationId xmlns:a16="http://schemas.microsoft.com/office/drawing/2014/main" id="{63F4AF2B-75C2-0E56-CDE2-466E44A469C9}"/>
              </a:ext>
            </a:extLst>
          </p:cNvPr>
          <p:cNvSpPr/>
          <p:nvPr/>
        </p:nvSpPr>
        <p:spPr>
          <a:xfrm>
            <a:off x="8161442" y="49422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U</a:t>
            </a:r>
            <a:endParaRPr lang="en-US" sz="4200" dirty="0">
              <a:solidFill>
                <a:srgbClr val="00B0F0"/>
              </a:solidFill>
              <a:latin typeface="UTM Erie Black" panose="02040603050506020204" pitchFamily="18" charset="0"/>
            </a:endParaRPr>
          </a:p>
        </p:txBody>
      </p:sp>
      <p:sp>
        <p:nvSpPr>
          <p:cNvPr id="108" name="0">
            <a:hlinkClick r:id="rId7" action="ppaction://hlinksldjump"/>
            <a:extLst>
              <a:ext uri="{FF2B5EF4-FFF2-40B4-BE49-F238E27FC236}">
                <a16:creationId xmlns:a16="http://schemas.microsoft.com/office/drawing/2014/main" id="{B757BDF6-ABB9-2279-98DE-BFA65861D76B}"/>
              </a:ext>
            </a:extLst>
          </p:cNvPr>
          <p:cNvSpPr/>
          <p:nvPr/>
        </p:nvSpPr>
        <p:spPr>
          <a:xfrm>
            <a:off x="8161442"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Ầ</a:t>
            </a:r>
            <a:endParaRPr lang="en-US" sz="4200" dirty="0">
              <a:solidFill>
                <a:srgbClr val="00B0F0"/>
              </a:solidFill>
              <a:latin typeface="UTM Erie Black" panose="02040603050506020204" pitchFamily="18" charset="0"/>
            </a:endParaRPr>
          </a:p>
        </p:txBody>
      </p:sp>
      <p:sp>
        <p:nvSpPr>
          <p:cNvPr id="109" name="0">
            <a:hlinkClick r:id="rId7" action="ppaction://hlinksldjump"/>
            <a:extLst>
              <a:ext uri="{FF2B5EF4-FFF2-40B4-BE49-F238E27FC236}">
                <a16:creationId xmlns:a16="http://schemas.microsoft.com/office/drawing/2014/main" id="{DDF12862-BA50-4F62-A64B-7A8097A602D0}"/>
              </a:ext>
            </a:extLst>
          </p:cNvPr>
          <p:cNvSpPr/>
          <p:nvPr/>
        </p:nvSpPr>
        <p:spPr>
          <a:xfrm>
            <a:off x="8161442"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Â</a:t>
            </a:r>
            <a:endParaRPr lang="en-US" sz="4200" dirty="0">
              <a:solidFill>
                <a:srgbClr val="00B0F0"/>
              </a:solidFill>
              <a:latin typeface="UTM Erie Black" panose="02040603050506020204" pitchFamily="18" charset="0"/>
            </a:endParaRPr>
          </a:p>
        </p:txBody>
      </p:sp>
      <p:sp>
        <p:nvSpPr>
          <p:cNvPr id="110" name="0">
            <a:hlinkClick r:id="rId7" action="ppaction://hlinksldjump"/>
            <a:extLst>
              <a:ext uri="{FF2B5EF4-FFF2-40B4-BE49-F238E27FC236}">
                <a16:creationId xmlns:a16="http://schemas.microsoft.com/office/drawing/2014/main" id="{3FACB993-A2D9-6BC2-A9E6-5423D56E6486}"/>
              </a:ext>
            </a:extLst>
          </p:cNvPr>
          <p:cNvSpPr/>
          <p:nvPr/>
        </p:nvSpPr>
        <p:spPr>
          <a:xfrm>
            <a:off x="8161442"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C</a:t>
            </a:r>
            <a:endParaRPr lang="en-US" sz="4200" dirty="0">
              <a:solidFill>
                <a:srgbClr val="00B0F0"/>
              </a:solidFill>
              <a:latin typeface="UTM Erie Black" panose="02040603050506020204" pitchFamily="18" charset="0"/>
            </a:endParaRPr>
          </a:p>
        </p:txBody>
      </p:sp>
      <p:sp>
        <p:nvSpPr>
          <p:cNvPr id="113" name="0">
            <a:hlinkClick r:id="rId7" action="ppaction://hlinksldjump"/>
            <a:extLst>
              <a:ext uri="{FF2B5EF4-FFF2-40B4-BE49-F238E27FC236}">
                <a16:creationId xmlns:a16="http://schemas.microsoft.com/office/drawing/2014/main" id="{BC55636C-A2F1-3C51-BA04-C8F60E2B761D}"/>
              </a:ext>
            </a:extLst>
          </p:cNvPr>
          <p:cNvSpPr/>
          <p:nvPr/>
        </p:nvSpPr>
        <p:spPr>
          <a:xfrm>
            <a:off x="9033128"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O</a:t>
            </a:r>
            <a:endParaRPr lang="en-US" sz="4200" dirty="0">
              <a:solidFill>
                <a:srgbClr val="00B0F0"/>
              </a:solidFill>
              <a:latin typeface="UTM Erie Black" panose="02040603050506020204" pitchFamily="18" charset="0"/>
            </a:endParaRPr>
          </a:p>
        </p:txBody>
      </p:sp>
      <p:sp>
        <p:nvSpPr>
          <p:cNvPr id="114" name="0">
            <a:hlinkClick r:id="rId7" action="ppaction://hlinksldjump"/>
            <a:extLst>
              <a:ext uri="{FF2B5EF4-FFF2-40B4-BE49-F238E27FC236}">
                <a16:creationId xmlns:a16="http://schemas.microsoft.com/office/drawing/2014/main" id="{684C8CBA-BAA1-E55B-E75E-056A04CB6D8C}"/>
              </a:ext>
            </a:extLst>
          </p:cNvPr>
          <p:cNvSpPr/>
          <p:nvPr/>
        </p:nvSpPr>
        <p:spPr>
          <a:xfrm>
            <a:off x="9033128"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A</a:t>
            </a:r>
            <a:endParaRPr lang="en-US" sz="4200" dirty="0">
              <a:solidFill>
                <a:srgbClr val="00B0F0"/>
              </a:solidFill>
              <a:latin typeface="UTM Erie Black" panose="02040603050506020204" pitchFamily="18" charset="0"/>
            </a:endParaRPr>
          </a:p>
        </p:txBody>
      </p:sp>
      <p:sp>
        <p:nvSpPr>
          <p:cNvPr id="115" name="0">
            <a:hlinkClick r:id="rId7" action="ppaction://hlinksldjump"/>
            <a:extLst>
              <a:ext uri="{FF2B5EF4-FFF2-40B4-BE49-F238E27FC236}">
                <a16:creationId xmlns:a16="http://schemas.microsoft.com/office/drawing/2014/main" id="{8A92BED8-7F79-97F6-4FB8-8BAD280CBD5E}"/>
              </a:ext>
            </a:extLst>
          </p:cNvPr>
          <p:cNvSpPr/>
          <p:nvPr/>
        </p:nvSpPr>
        <p:spPr>
          <a:xfrm>
            <a:off x="9033128"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Ạ</a:t>
            </a:r>
            <a:endParaRPr lang="en-US" sz="4200" dirty="0">
              <a:solidFill>
                <a:srgbClr val="00B0F0"/>
              </a:solidFill>
              <a:latin typeface="UTM Erie Black" panose="02040603050506020204" pitchFamily="18" charset="0"/>
            </a:endParaRPr>
          </a:p>
        </p:txBody>
      </p:sp>
      <p:sp>
        <p:nvSpPr>
          <p:cNvPr id="119" name="0">
            <a:hlinkClick r:id="rId7" action="ppaction://hlinksldjump"/>
            <a:extLst>
              <a:ext uri="{FF2B5EF4-FFF2-40B4-BE49-F238E27FC236}">
                <a16:creationId xmlns:a16="http://schemas.microsoft.com/office/drawing/2014/main" id="{64D0E6D9-2ACC-602E-C466-B645EDBAE349}"/>
              </a:ext>
            </a:extLst>
          </p:cNvPr>
          <p:cNvSpPr/>
          <p:nvPr/>
        </p:nvSpPr>
        <p:spPr>
          <a:xfrm>
            <a:off x="9033128"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U</a:t>
            </a:r>
            <a:endParaRPr lang="en-US" sz="4200" dirty="0">
              <a:solidFill>
                <a:srgbClr val="00B0F0"/>
              </a:solidFill>
              <a:latin typeface="UTM Erie Black" panose="02040603050506020204" pitchFamily="18" charset="0"/>
            </a:endParaRPr>
          </a:p>
        </p:txBody>
      </p:sp>
      <p:sp>
        <p:nvSpPr>
          <p:cNvPr id="120" name="0">
            <a:hlinkClick r:id="rId7" action="ppaction://hlinksldjump"/>
            <a:extLst>
              <a:ext uri="{FF2B5EF4-FFF2-40B4-BE49-F238E27FC236}">
                <a16:creationId xmlns:a16="http://schemas.microsoft.com/office/drawing/2014/main" id="{E7DD0683-4DBC-E119-39D9-DE437B0C8E4A}"/>
              </a:ext>
            </a:extLst>
          </p:cNvPr>
          <p:cNvSpPr/>
          <p:nvPr/>
        </p:nvSpPr>
        <p:spPr>
          <a:xfrm>
            <a:off x="9033128"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121" name="0">
            <a:hlinkClick r:id="rId7" action="ppaction://hlinksldjump"/>
            <a:extLst>
              <a:ext uri="{FF2B5EF4-FFF2-40B4-BE49-F238E27FC236}">
                <a16:creationId xmlns:a16="http://schemas.microsoft.com/office/drawing/2014/main" id="{66CC26D7-8B9F-4C8C-E801-EE4C392F6F74}"/>
              </a:ext>
            </a:extLst>
          </p:cNvPr>
          <p:cNvSpPr/>
          <p:nvPr/>
        </p:nvSpPr>
        <p:spPr>
          <a:xfrm>
            <a:off x="9033128"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L</a:t>
            </a:r>
            <a:endParaRPr lang="en-US" sz="4200" dirty="0">
              <a:solidFill>
                <a:srgbClr val="00B0F0"/>
              </a:solidFill>
              <a:latin typeface="UTM Erie Black" panose="02040603050506020204" pitchFamily="18" charset="0"/>
            </a:endParaRPr>
          </a:p>
        </p:txBody>
      </p:sp>
      <p:sp>
        <p:nvSpPr>
          <p:cNvPr id="125" name="0">
            <a:hlinkClick r:id="rId7" action="ppaction://hlinksldjump"/>
            <a:extLst>
              <a:ext uri="{FF2B5EF4-FFF2-40B4-BE49-F238E27FC236}">
                <a16:creationId xmlns:a16="http://schemas.microsoft.com/office/drawing/2014/main" id="{A441663E-63E2-D655-1790-AF5A1D7CA63A}"/>
              </a:ext>
            </a:extLst>
          </p:cNvPr>
          <p:cNvSpPr/>
          <p:nvPr/>
        </p:nvSpPr>
        <p:spPr>
          <a:xfrm>
            <a:off x="9904814"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I</a:t>
            </a:r>
            <a:endParaRPr lang="en-US" sz="4200" dirty="0">
              <a:solidFill>
                <a:srgbClr val="00B0F0"/>
              </a:solidFill>
              <a:latin typeface="UTM Erie Black" panose="02040603050506020204" pitchFamily="18" charset="0"/>
            </a:endParaRPr>
          </a:p>
        </p:txBody>
      </p:sp>
      <p:sp>
        <p:nvSpPr>
          <p:cNvPr id="128" name="0">
            <a:hlinkClick r:id="rId7" action="ppaction://hlinksldjump"/>
            <a:extLst>
              <a:ext uri="{FF2B5EF4-FFF2-40B4-BE49-F238E27FC236}">
                <a16:creationId xmlns:a16="http://schemas.microsoft.com/office/drawing/2014/main" id="{D9150FEB-0D98-BFF0-2C36-B694D9CD78DF}"/>
              </a:ext>
            </a:extLst>
          </p:cNvPr>
          <p:cNvSpPr/>
          <p:nvPr/>
        </p:nvSpPr>
        <p:spPr>
          <a:xfrm>
            <a:off x="9904814"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129" name="0">
            <a:hlinkClick r:id="rId7" action="ppaction://hlinksldjump"/>
            <a:extLst>
              <a:ext uri="{FF2B5EF4-FFF2-40B4-BE49-F238E27FC236}">
                <a16:creationId xmlns:a16="http://schemas.microsoft.com/office/drawing/2014/main" id="{AFD50D79-2E83-F9D1-3317-D3B8B05F51B9}"/>
              </a:ext>
            </a:extLst>
          </p:cNvPr>
          <p:cNvSpPr/>
          <p:nvPr/>
        </p:nvSpPr>
        <p:spPr>
          <a:xfrm>
            <a:off x="9904814"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130" name="0">
            <a:hlinkClick r:id="rId7" action="ppaction://hlinksldjump"/>
            <a:extLst>
              <a:ext uri="{FF2B5EF4-FFF2-40B4-BE49-F238E27FC236}">
                <a16:creationId xmlns:a16="http://schemas.microsoft.com/office/drawing/2014/main" id="{6FE4943F-0580-7711-A807-6EBB08AF1BF1}"/>
              </a:ext>
            </a:extLst>
          </p:cNvPr>
          <p:cNvSpPr/>
          <p:nvPr/>
        </p:nvSpPr>
        <p:spPr>
          <a:xfrm>
            <a:off x="9904814"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À</a:t>
            </a:r>
            <a:endParaRPr lang="en-US" sz="4200" dirty="0">
              <a:solidFill>
                <a:srgbClr val="00B0F0"/>
              </a:solidFill>
              <a:latin typeface="UTM Erie Black" panose="02040603050506020204" pitchFamily="18" charset="0"/>
            </a:endParaRPr>
          </a:p>
        </p:txBody>
      </p:sp>
      <p:sp>
        <p:nvSpPr>
          <p:cNvPr id="137" name="0">
            <a:hlinkClick r:id="rId7" action="ppaction://hlinksldjump"/>
            <a:extLst>
              <a:ext uri="{FF2B5EF4-FFF2-40B4-BE49-F238E27FC236}">
                <a16:creationId xmlns:a16="http://schemas.microsoft.com/office/drawing/2014/main" id="{EDD4915E-277A-FF2B-E28D-E919D28B5AA7}"/>
              </a:ext>
            </a:extLst>
          </p:cNvPr>
          <p:cNvSpPr/>
          <p:nvPr/>
        </p:nvSpPr>
        <p:spPr>
          <a:xfrm>
            <a:off x="10776500"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G</a:t>
            </a:r>
            <a:endParaRPr lang="en-US" sz="4200" dirty="0">
              <a:solidFill>
                <a:srgbClr val="00B0F0"/>
              </a:solidFill>
              <a:latin typeface="UTM Erie Black" panose="02040603050506020204" pitchFamily="18" charset="0"/>
            </a:endParaRPr>
          </a:p>
        </p:txBody>
      </p:sp>
      <p:sp>
        <p:nvSpPr>
          <p:cNvPr id="138" name="0">
            <a:hlinkClick r:id="rId7" action="ppaction://hlinksldjump"/>
            <a:extLst>
              <a:ext uri="{FF2B5EF4-FFF2-40B4-BE49-F238E27FC236}">
                <a16:creationId xmlns:a16="http://schemas.microsoft.com/office/drawing/2014/main" id="{7577F0DA-4374-B68E-554B-6216B7C43492}"/>
              </a:ext>
            </a:extLst>
          </p:cNvPr>
          <p:cNvSpPr/>
          <p:nvPr/>
        </p:nvSpPr>
        <p:spPr>
          <a:xfrm>
            <a:off x="10776500"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Ậ</a:t>
            </a:r>
            <a:endParaRPr lang="en-US" sz="4200" dirty="0">
              <a:solidFill>
                <a:srgbClr val="00B0F0"/>
              </a:solidFill>
              <a:latin typeface="UTM Erie Black" panose="02040603050506020204" pitchFamily="18" charset="0"/>
            </a:endParaRPr>
          </a:p>
        </p:txBody>
      </p:sp>
      <p:sp>
        <p:nvSpPr>
          <p:cNvPr id="139" name="0">
            <a:hlinkClick r:id="rId7" action="ppaction://hlinksldjump"/>
            <a:extLst>
              <a:ext uri="{FF2B5EF4-FFF2-40B4-BE49-F238E27FC236}">
                <a16:creationId xmlns:a16="http://schemas.microsoft.com/office/drawing/2014/main" id="{4125803C-FFBF-AE39-3E21-29EC51346341}"/>
              </a:ext>
            </a:extLst>
          </p:cNvPr>
          <p:cNvSpPr/>
          <p:nvPr/>
        </p:nvSpPr>
        <p:spPr>
          <a:xfrm>
            <a:off x="10776500"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146" name="0">
            <a:hlinkClick r:id="rId7" action="ppaction://hlinksldjump"/>
            <a:extLst>
              <a:ext uri="{FF2B5EF4-FFF2-40B4-BE49-F238E27FC236}">
                <a16:creationId xmlns:a16="http://schemas.microsoft.com/office/drawing/2014/main" id="{19232EBB-031C-FE4A-3598-24CE4507467B}"/>
              </a:ext>
            </a:extLst>
          </p:cNvPr>
          <p:cNvSpPr/>
          <p:nvPr/>
        </p:nvSpPr>
        <p:spPr>
          <a:xfrm>
            <a:off x="11648186"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U</a:t>
            </a:r>
            <a:endParaRPr lang="en-US" sz="4200" dirty="0">
              <a:solidFill>
                <a:srgbClr val="00B0F0"/>
              </a:solidFill>
              <a:latin typeface="UTM Erie Black" panose="02040603050506020204" pitchFamily="18" charset="0"/>
            </a:endParaRPr>
          </a:p>
        </p:txBody>
      </p:sp>
      <p:sp>
        <p:nvSpPr>
          <p:cNvPr id="147" name="0">
            <a:hlinkClick r:id="rId7" action="ppaction://hlinksldjump"/>
            <a:extLst>
              <a:ext uri="{FF2B5EF4-FFF2-40B4-BE49-F238E27FC236}">
                <a16:creationId xmlns:a16="http://schemas.microsoft.com/office/drawing/2014/main" id="{9FC7912C-85D2-0793-45EB-370FFFBF9099}"/>
              </a:ext>
            </a:extLst>
          </p:cNvPr>
          <p:cNvSpPr/>
          <p:nvPr/>
        </p:nvSpPr>
        <p:spPr>
          <a:xfrm>
            <a:off x="11648186"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U</a:t>
            </a:r>
            <a:endParaRPr lang="en-US" sz="4200" dirty="0">
              <a:solidFill>
                <a:srgbClr val="00B0F0"/>
              </a:solidFill>
              <a:latin typeface="UTM Erie Black" panose="02040603050506020204" pitchFamily="18" charset="0"/>
            </a:endParaRPr>
          </a:p>
        </p:txBody>
      </p:sp>
      <p:sp>
        <p:nvSpPr>
          <p:cNvPr id="148" name="0">
            <a:hlinkClick r:id="rId7" action="ppaction://hlinksldjump"/>
            <a:extLst>
              <a:ext uri="{FF2B5EF4-FFF2-40B4-BE49-F238E27FC236}">
                <a16:creationId xmlns:a16="http://schemas.microsoft.com/office/drawing/2014/main" id="{66C77DEC-B171-FB09-67AE-1FC663EEBCE0}"/>
              </a:ext>
            </a:extLst>
          </p:cNvPr>
          <p:cNvSpPr/>
          <p:nvPr/>
        </p:nvSpPr>
        <p:spPr>
          <a:xfrm>
            <a:off x="11648186"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155" name="0">
            <a:hlinkClick r:id="rId7" action="ppaction://hlinksldjump"/>
            <a:extLst>
              <a:ext uri="{FF2B5EF4-FFF2-40B4-BE49-F238E27FC236}">
                <a16:creationId xmlns:a16="http://schemas.microsoft.com/office/drawing/2014/main" id="{A0ECDA03-7CE5-8AFD-9B3A-61914C84D375}"/>
              </a:ext>
            </a:extLst>
          </p:cNvPr>
          <p:cNvSpPr/>
          <p:nvPr/>
        </p:nvSpPr>
        <p:spPr>
          <a:xfrm>
            <a:off x="12519872"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Y</a:t>
            </a:r>
            <a:endParaRPr lang="en-US" sz="4200" dirty="0">
              <a:solidFill>
                <a:srgbClr val="00B0F0"/>
              </a:solidFill>
              <a:latin typeface="UTM Erie Black" panose="02040603050506020204" pitchFamily="18" charset="0"/>
            </a:endParaRPr>
          </a:p>
        </p:txBody>
      </p:sp>
      <p:sp>
        <p:nvSpPr>
          <p:cNvPr id="175" name="0">
            <a:hlinkClick r:id="rId7" action="ppaction://hlinksldjump"/>
            <a:extLst>
              <a:ext uri="{FF2B5EF4-FFF2-40B4-BE49-F238E27FC236}">
                <a16:creationId xmlns:a16="http://schemas.microsoft.com/office/drawing/2014/main" id="{34BA0F69-1D32-0000-6BAD-DC5F0ABE033F}"/>
              </a:ext>
            </a:extLst>
          </p:cNvPr>
          <p:cNvSpPr/>
          <p:nvPr/>
        </p:nvSpPr>
        <p:spPr>
          <a:xfrm>
            <a:off x="13391558"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Ệ</a:t>
            </a:r>
            <a:endParaRPr lang="en-US" sz="4200" dirty="0">
              <a:solidFill>
                <a:srgbClr val="00B0F0"/>
              </a:solidFill>
              <a:latin typeface="UTM Erie Black" panose="02040603050506020204" pitchFamily="18" charset="0"/>
            </a:endParaRPr>
          </a:p>
        </p:txBody>
      </p:sp>
      <p:sp>
        <p:nvSpPr>
          <p:cNvPr id="184" name="0">
            <a:hlinkClick r:id="rId7" action="ppaction://hlinksldjump"/>
            <a:extLst>
              <a:ext uri="{FF2B5EF4-FFF2-40B4-BE49-F238E27FC236}">
                <a16:creationId xmlns:a16="http://schemas.microsoft.com/office/drawing/2014/main" id="{55B1DA4C-EBDC-1EF3-C50C-974CBB93D633}"/>
              </a:ext>
            </a:extLst>
          </p:cNvPr>
          <p:cNvSpPr/>
          <p:nvPr/>
        </p:nvSpPr>
        <p:spPr>
          <a:xfrm>
            <a:off x="14263244"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198" name="0">
            <a:hlinkClick r:id="rId7" action="ppaction://hlinksldjump"/>
            <a:extLst>
              <a:ext uri="{FF2B5EF4-FFF2-40B4-BE49-F238E27FC236}">
                <a16:creationId xmlns:a16="http://schemas.microsoft.com/office/drawing/2014/main" id="{ACD6C040-8193-99E3-9B95-E420204DE679}"/>
              </a:ext>
            </a:extLst>
          </p:cNvPr>
          <p:cNvSpPr/>
          <p:nvPr/>
        </p:nvSpPr>
        <p:spPr>
          <a:xfrm>
            <a:off x="280847" y="236136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1</a:t>
            </a:r>
            <a:endParaRPr lang="en-US" sz="4200" dirty="0">
              <a:solidFill>
                <a:srgbClr val="00B0F0"/>
              </a:solidFill>
              <a:latin typeface="Showcard Gothic" panose="04020904020102020604" pitchFamily="82" charset="0"/>
            </a:endParaRPr>
          </a:p>
        </p:txBody>
      </p:sp>
      <p:sp>
        <p:nvSpPr>
          <p:cNvPr id="199" name="0">
            <a:hlinkClick r:id="rId7" action="ppaction://hlinksldjump"/>
            <a:extLst>
              <a:ext uri="{FF2B5EF4-FFF2-40B4-BE49-F238E27FC236}">
                <a16:creationId xmlns:a16="http://schemas.microsoft.com/office/drawing/2014/main" id="{60CA729D-DA8D-003A-6B5A-06DBF28ACC09}"/>
              </a:ext>
            </a:extLst>
          </p:cNvPr>
          <p:cNvSpPr/>
          <p:nvPr/>
        </p:nvSpPr>
        <p:spPr>
          <a:xfrm>
            <a:off x="280847" y="32216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2</a:t>
            </a:r>
            <a:endParaRPr lang="en-US" sz="4200" dirty="0">
              <a:solidFill>
                <a:srgbClr val="00B0F0"/>
              </a:solidFill>
              <a:latin typeface="Showcard Gothic" panose="04020904020102020604" pitchFamily="82" charset="0"/>
            </a:endParaRPr>
          </a:p>
        </p:txBody>
      </p:sp>
      <p:sp>
        <p:nvSpPr>
          <p:cNvPr id="200" name="0">
            <a:hlinkClick r:id="rId7" action="ppaction://hlinksldjump"/>
            <a:extLst>
              <a:ext uri="{FF2B5EF4-FFF2-40B4-BE49-F238E27FC236}">
                <a16:creationId xmlns:a16="http://schemas.microsoft.com/office/drawing/2014/main" id="{A90FE7B3-4F13-A371-DCE7-E259A3449681}"/>
              </a:ext>
            </a:extLst>
          </p:cNvPr>
          <p:cNvSpPr/>
          <p:nvPr/>
        </p:nvSpPr>
        <p:spPr>
          <a:xfrm>
            <a:off x="280847" y="408196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3</a:t>
            </a:r>
            <a:endParaRPr lang="en-US" sz="4200" dirty="0">
              <a:solidFill>
                <a:srgbClr val="00B0F0"/>
              </a:solidFill>
              <a:latin typeface="Showcard Gothic" panose="04020904020102020604" pitchFamily="82" charset="0"/>
            </a:endParaRPr>
          </a:p>
        </p:txBody>
      </p:sp>
      <p:sp>
        <p:nvSpPr>
          <p:cNvPr id="201" name="0">
            <a:hlinkClick r:id="rId7" action="ppaction://hlinksldjump"/>
            <a:extLst>
              <a:ext uri="{FF2B5EF4-FFF2-40B4-BE49-F238E27FC236}">
                <a16:creationId xmlns:a16="http://schemas.microsoft.com/office/drawing/2014/main" id="{B62A0D81-CB62-9DF7-7777-891C6A33754A}"/>
              </a:ext>
            </a:extLst>
          </p:cNvPr>
          <p:cNvSpPr/>
          <p:nvPr/>
        </p:nvSpPr>
        <p:spPr>
          <a:xfrm>
            <a:off x="280847" y="49422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4</a:t>
            </a:r>
            <a:endParaRPr lang="en-US" sz="4200" dirty="0">
              <a:solidFill>
                <a:srgbClr val="00B0F0"/>
              </a:solidFill>
              <a:latin typeface="Showcard Gothic" panose="04020904020102020604" pitchFamily="82" charset="0"/>
            </a:endParaRPr>
          </a:p>
        </p:txBody>
      </p:sp>
      <p:sp>
        <p:nvSpPr>
          <p:cNvPr id="202" name="0">
            <a:hlinkClick r:id="rId7" action="ppaction://hlinksldjump"/>
            <a:extLst>
              <a:ext uri="{FF2B5EF4-FFF2-40B4-BE49-F238E27FC236}">
                <a16:creationId xmlns:a16="http://schemas.microsoft.com/office/drawing/2014/main" id="{771C21E0-77C6-BB7B-219E-3B4AFB523629}"/>
              </a:ext>
            </a:extLst>
          </p:cNvPr>
          <p:cNvSpPr/>
          <p:nvPr/>
        </p:nvSpPr>
        <p:spPr>
          <a:xfrm>
            <a:off x="280847" y="5802560"/>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5</a:t>
            </a:r>
            <a:endParaRPr lang="en-US" sz="4200" dirty="0">
              <a:solidFill>
                <a:srgbClr val="00B0F0"/>
              </a:solidFill>
              <a:latin typeface="Showcard Gothic" panose="04020904020102020604" pitchFamily="82" charset="0"/>
            </a:endParaRPr>
          </a:p>
        </p:txBody>
      </p:sp>
      <p:sp>
        <p:nvSpPr>
          <p:cNvPr id="203" name="0">
            <a:hlinkClick r:id="rId7" action="ppaction://hlinksldjump"/>
            <a:extLst>
              <a:ext uri="{FF2B5EF4-FFF2-40B4-BE49-F238E27FC236}">
                <a16:creationId xmlns:a16="http://schemas.microsoft.com/office/drawing/2014/main" id="{DD674863-21C9-C47C-D025-3330C693D967}"/>
              </a:ext>
            </a:extLst>
          </p:cNvPr>
          <p:cNvSpPr/>
          <p:nvPr/>
        </p:nvSpPr>
        <p:spPr>
          <a:xfrm>
            <a:off x="280847" y="66628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6</a:t>
            </a:r>
            <a:endParaRPr lang="en-US" sz="4200" dirty="0">
              <a:solidFill>
                <a:srgbClr val="00B0F0"/>
              </a:solidFill>
              <a:latin typeface="Showcard Gothic" panose="04020904020102020604" pitchFamily="82" charset="0"/>
            </a:endParaRPr>
          </a:p>
        </p:txBody>
      </p:sp>
      <p:sp>
        <p:nvSpPr>
          <p:cNvPr id="204" name="0">
            <a:hlinkClick r:id="rId7" action="ppaction://hlinksldjump"/>
            <a:extLst>
              <a:ext uri="{FF2B5EF4-FFF2-40B4-BE49-F238E27FC236}">
                <a16:creationId xmlns:a16="http://schemas.microsoft.com/office/drawing/2014/main" id="{554BDA7F-F045-EB3B-BDFC-ADB35288E248}"/>
              </a:ext>
            </a:extLst>
          </p:cNvPr>
          <p:cNvSpPr/>
          <p:nvPr/>
        </p:nvSpPr>
        <p:spPr>
          <a:xfrm>
            <a:off x="280847" y="7523159"/>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7</a:t>
            </a:r>
            <a:endParaRPr lang="en-US" sz="4200" dirty="0">
              <a:solidFill>
                <a:srgbClr val="00B0F0"/>
              </a:solidFill>
              <a:latin typeface="Showcard Gothic" panose="04020904020102020604" pitchFamily="82" charset="0"/>
            </a:endParaRPr>
          </a:p>
        </p:txBody>
      </p:sp>
      <p:sp>
        <p:nvSpPr>
          <p:cNvPr id="205" name="0">
            <a:hlinkClick r:id="rId7" action="ppaction://hlinksldjump"/>
            <a:extLst>
              <a:ext uri="{FF2B5EF4-FFF2-40B4-BE49-F238E27FC236}">
                <a16:creationId xmlns:a16="http://schemas.microsoft.com/office/drawing/2014/main" id="{5898C616-A4F7-C80A-4EA5-1D0FBEF35BFF}"/>
              </a:ext>
            </a:extLst>
          </p:cNvPr>
          <p:cNvSpPr/>
          <p:nvPr/>
        </p:nvSpPr>
        <p:spPr>
          <a:xfrm>
            <a:off x="280847" y="83834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8</a:t>
            </a:r>
            <a:endParaRPr lang="en-US" sz="4200" dirty="0">
              <a:solidFill>
                <a:srgbClr val="00B0F0"/>
              </a:solidFill>
              <a:latin typeface="Showcard Gothic" panose="04020904020102020604" pitchFamily="82" charset="0"/>
            </a:endParaRPr>
          </a:p>
        </p:txBody>
      </p:sp>
      <p:sp>
        <p:nvSpPr>
          <p:cNvPr id="206" name="0">
            <a:hlinkClick r:id="rId7" action="ppaction://hlinksldjump"/>
            <a:extLst>
              <a:ext uri="{FF2B5EF4-FFF2-40B4-BE49-F238E27FC236}">
                <a16:creationId xmlns:a16="http://schemas.microsoft.com/office/drawing/2014/main" id="{D2E99691-7634-3C75-324D-42EBBF2AEBA9}"/>
              </a:ext>
            </a:extLst>
          </p:cNvPr>
          <p:cNvSpPr/>
          <p:nvPr/>
        </p:nvSpPr>
        <p:spPr>
          <a:xfrm>
            <a:off x="280847" y="9243758"/>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Showcard Gothic" panose="04020904020102020604" pitchFamily="82" charset="0"/>
              </a:rPr>
              <a:t>9</a:t>
            </a:r>
            <a:endParaRPr lang="en-US" sz="4200" dirty="0">
              <a:solidFill>
                <a:srgbClr val="00B0F0"/>
              </a:solidFill>
              <a:latin typeface="Showcard Gothic" panose="04020904020102020604" pitchFamily="82" charset="0"/>
            </a:endParaRPr>
          </a:p>
        </p:txBody>
      </p:sp>
      <p:sp>
        <p:nvSpPr>
          <p:cNvPr id="207" name="TextBox 94">
            <a:extLst>
              <a:ext uri="{FF2B5EF4-FFF2-40B4-BE49-F238E27FC236}">
                <a16:creationId xmlns:a16="http://schemas.microsoft.com/office/drawing/2014/main" id="{CA912118-A16C-AD1C-7A59-1DD55FE8D370}"/>
              </a:ext>
            </a:extLst>
          </p:cNvPr>
          <p:cNvSpPr txBox="1"/>
          <p:nvPr/>
        </p:nvSpPr>
        <p:spPr>
          <a:xfrm>
            <a:off x="643101" y="203263"/>
            <a:ext cx="16637799" cy="1924886"/>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1: “Anh em hãy cho thì sẽ được Thiên Chúa cho lại. Người sẽ đong cho anh đủ lượng đã dằn, đã lắc và đầy tràn, mà đổ vào…anh em”</a:t>
            </a:r>
          </a:p>
        </p:txBody>
      </p:sp>
      <p:sp>
        <p:nvSpPr>
          <p:cNvPr id="208" name="TextBox 94">
            <a:extLst>
              <a:ext uri="{FF2B5EF4-FFF2-40B4-BE49-F238E27FC236}">
                <a16:creationId xmlns:a16="http://schemas.microsoft.com/office/drawing/2014/main" id="{5237BAF8-46AC-1830-63F5-DB9673E5E158}"/>
              </a:ext>
            </a:extLst>
          </p:cNvPr>
          <p:cNvSpPr txBox="1"/>
          <p:nvPr/>
        </p:nvSpPr>
        <p:spPr>
          <a:xfrm>
            <a:off x="441056" y="186512"/>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2: Chúa Giêsu bảo chúng ta yêu thương kẻ yêu thương mình thì chúng ta chẳng có điều gì?</a:t>
            </a:r>
          </a:p>
        </p:txBody>
      </p:sp>
      <p:sp>
        <p:nvSpPr>
          <p:cNvPr id="209" name="TextBox 94">
            <a:extLst>
              <a:ext uri="{FF2B5EF4-FFF2-40B4-BE49-F238E27FC236}">
                <a16:creationId xmlns:a16="http://schemas.microsoft.com/office/drawing/2014/main" id="{D8408007-B1A4-C629-09E9-766221DAD2D6}"/>
              </a:ext>
            </a:extLst>
          </p:cNvPr>
          <p:cNvSpPr txBox="1"/>
          <p:nvPr/>
        </p:nvSpPr>
        <p:spPr>
          <a:xfrm>
            <a:off x="567053" y="169882"/>
            <a:ext cx="16637799" cy="642484"/>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3: “ Ai xin thì hãy cho, ai lấy cái gì của anh em thì…”</a:t>
            </a:r>
          </a:p>
        </p:txBody>
      </p:sp>
      <p:sp>
        <p:nvSpPr>
          <p:cNvPr id="210" name="TextBox 94">
            <a:extLst>
              <a:ext uri="{FF2B5EF4-FFF2-40B4-BE49-F238E27FC236}">
                <a16:creationId xmlns:a16="http://schemas.microsoft.com/office/drawing/2014/main" id="{0CE509D1-4777-ABFD-3D07-1820901215EF}"/>
              </a:ext>
            </a:extLst>
          </p:cNvPr>
          <p:cNvSpPr txBox="1"/>
          <p:nvPr/>
        </p:nvSpPr>
        <p:spPr>
          <a:xfrm>
            <a:off x="517104" y="200842"/>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4: Chúa Giê su dạy các môn đệ phải có thái độ nào đối với kẻ thù?</a:t>
            </a:r>
          </a:p>
        </p:txBody>
      </p:sp>
      <p:sp>
        <p:nvSpPr>
          <p:cNvPr id="211" name="TextBox 94">
            <a:extLst>
              <a:ext uri="{FF2B5EF4-FFF2-40B4-BE49-F238E27FC236}">
                <a16:creationId xmlns:a16="http://schemas.microsoft.com/office/drawing/2014/main" id="{09FF5283-8A17-6602-7D9F-9982115A97E9}"/>
              </a:ext>
            </a:extLst>
          </p:cNvPr>
          <p:cNvSpPr txBox="1"/>
          <p:nvPr/>
        </p:nvSpPr>
        <p:spPr>
          <a:xfrm>
            <a:off x="441056" y="215171"/>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5: “Anh em hãy yêu thương kẻ thù; hãy…và cho vay mà chẳng mong hy vọng được đền trả”</a:t>
            </a:r>
          </a:p>
        </p:txBody>
      </p:sp>
      <p:sp>
        <p:nvSpPr>
          <p:cNvPr id="6" name="TextBox 94">
            <a:extLst>
              <a:ext uri="{FF2B5EF4-FFF2-40B4-BE49-F238E27FC236}">
                <a16:creationId xmlns:a16="http://schemas.microsoft.com/office/drawing/2014/main" id="{56842A95-EC88-883D-6E34-902C79B0B12F}"/>
              </a:ext>
            </a:extLst>
          </p:cNvPr>
          <p:cNvSpPr txBox="1"/>
          <p:nvPr/>
        </p:nvSpPr>
        <p:spPr>
          <a:xfrm>
            <a:off x="337142" y="138062"/>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6: Chuá Giêsu dạy chúng ta phải đối xử như thế nào đối với kẻ vu khống mình?</a:t>
            </a:r>
          </a:p>
        </p:txBody>
      </p:sp>
      <p:sp>
        <p:nvSpPr>
          <p:cNvPr id="10" name="0">
            <a:hlinkClick r:id="rId7" action="ppaction://hlinksldjump"/>
            <a:extLst>
              <a:ext uri="{FF2B5EF4-FFF2-40B4-BE49-F238E27FC236}">
                <a16:creationId xmlns:a16="http://schemas.microsoft.com/office/drawing/2014/main" id="{CD2E578B-9232-43B0-C362-35EA8B4416E1}"/>
              </a:ext>
            </a:extLst>
          </p:cNvPr>
          <p:cNvSpPr/>
          <p:nvPr/>
        </p:nvSpPr>
        <p:spPr>
          <a:xfrm>
            <a:off x="9050669" y="494657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T</a:t>
            </a:r>
            <a:endParaRPr lang="en-US" sz="4200" dirty="0">
              <a:solidFill>
                <a:srgbClr val="00B0F0"/>
              </a:solidFill>
              <a:latin typeface="UTM Erie Black" panose="02040603050506020204" pitchFamily="18" charset="0"/>
            </a:endParaRPr>
          </a:p>
        </p:txBody>
      </p:sp>
      <p:sp>
        <p:nvSpPr>
          <p:cNvPr id="11" name="0">
            <a:hlinkClick r:id="rId7" action="ppaction://hlinksldjump"/>
            <a:extLst>
              <a:ext uri="{FF2B5EF4-FFF2-40B4-BE49-F238E27FC236}">
                <a16:creationId xmlns:a16="http://schemas.microsoft.com/office/drawing/2014/main" id="{8261EFBE-6887-19C3-ACDE-180BBB13356E}"/>
              </a:ext>
            </a:extLst>
          </p:cNvPr>
          <p:cNvSpPr/>
          <p:nvPr/>
        </p:nvSpPr>
        <p:spPr>
          <a:xfrm>
            <a:off x="9922355" y="494657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H</a:t>
            </a:r>
            <a:endParaRPr lang="en-US" sz="4200" dirty="0">
              <a:solidFill>
                <a:srgbClr val="00B0F0"/>
              </a:solidFill>
              <a:latin typeface="UTM Erie Black" panose="02040603050506020204" pitchFamily="18" charset="0"/>
            </a:endParaRPr>
          </a:p>
        </p:txBody>
      </p:sp>
      <p:sp>
        <p:nvSpPr>
          <p:cNvPr id="12" name="0">
            <a:hlinkClick r:id="rId7" action="ppaction://hlinksldjump"/>
            <a:extLst>
              <a:ext uri="{FF2B5EF4-FFF2-40B4-BE49-F238E27FC236}">
                <a16:creationId xmlns:a16="http://schemas.microsoft.com/office/drawing/2014/main" id="{6A50F71C-A134-1501-E01D-DF1736F226E1}"/>
              </a:ext>
            </a:extLst>
          </p:cNvPr>
          <p:cNvSpPr/>
          <p:nvPr/>
        </p:nvSpPr>
        <p:spPr>
          <a:xfrm>
            <a:off x="10794041" y="4946571"/>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Ư</a:t>
            </a:r>
            <a:endParaRPr lang="en-US" sz="4200" dirty="0">
              <a:solidFill>
                <a:srgbClr val="00B0F0"/>
              </a:solidFill>
              <a:latin typeface="UTM Erie Black" panose="02040603050506020204" pitchFamily="18" charset="0"/>
            </a:endParaRPr>
          </a:p>
        </p:txBody>
      </p:sp>
      <p:sp>
        <p:nvSpPr>
          <p:cNvPr id="13" name="0">
            <a:hlinkClick r:id="rId7" action="ppaction://hlinksldjump"/>
            <a:extLst>
              <a:ext uri="{FF2B5EF4-FFF2-40B4-BE49-F238E27FC236}">
                <a16:creationId xmlns:a16="http://schemas.microsoft.com/office/drawing/2014/main" id="{4576B279-96B1-1D60-A8CC-19D73E371C0C}"/>
              </a:ext>
            </a:extLst>
          </p:cNvPr>
          <p:cNvSpPr/>
          <p:nvPr/>
        </p:nvSpPr>
        <p:spPr>
          <a:xfrm>
            <a:off x="11683268" y="495088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Ơ</a:t>
            </a:r>
            <a:endParaRPr lang="en-US" sz="4200" dirty="0">
              <a:solidFill>
                <a:srgbClr val="00B0F0"/>
              </a:solidFill>
              <a:latin typeface="UTM Erie Black" panose="02040603050506020204" pitchFamily="18" charset="0"/>
            </a:endParaRPr>
          </a:p>
        </p:txBody>
      </p:sp>
      <p:sp>
        <p:nvSpPr>
          <p:cNvPr id="14" name="0">
            <a:hlinkClick r:id="rId7" action="ppaction://hlinksldjump"/>
            <a:extLst>
              <a:ext uri="{FF2B5EF4-FFF2-40B4-BE49-F238E27FC236}">
                <a16:creationId xmlns:a16="http://schemas.microsoft.com/office/drawing/2014/main" id="{7BBA0E54-B934-9AFE-1251-27F2C0E74E8D}"/>
              </a:ext>
            </a:extLst>
          </p:cNvPr>
          <p:cNvSpPr/>
          <p:nvPr/>
        </p:nvSpPr>
        <p:spPr>
          <a:xfrm>
            <a:off x="12554954" y="495088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N</a:t>
            </a:r>
            <a:endParaRPr lang="en-US" sz="4200" dirty="0">
              <a:solidFill>
                <a:srgbClr val="00B0F0"/>
              </a:solidFill>
              <a:latin typeface="UTM Erie Black" panose="02040603050506020204" pitchFamily="18" charset="0"/>
            </a:endParaRPr>
          </a:p>
        </p:txBody>
      </p:sp>
      <p:sp>
        <p:nvSpPr>
          <p:cNvPr id="15" name="0">
            <a:hlinkClick r:id="rId7" action="ppaction://hlinksldjump"/>
            <a:extLst>
              <a:ext uri="{FF2B5EF4-FFF2-40B4-BE49-F238E27FC236}">
                <a16:creationId xmlns:a16="http://schemas.microsoft.com/office/drawing/2014/main" id="{A7A30C25-6299-18E3-CFA9-FC14C562E563}"/>
              </a:ext>
            </a:extLst>
          </p:cNvPr>
          <p:cNvSpPr/>
          <p:nvPr/>
        </p:nvSpPr>
        <p:spPr>
          <a:xfrm>
            <a:off x="13426640" y="4950882"/>
            <a:ext cx="724511" cy="7298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4200">
                <a:solidFill>
                  <a:srgbClr val="00B0F0"/>
                </a:solidFill>
                <a:latin typeface="UTM Erie Black" panose="02040603050506020204" pitchFamily="18" charset="0"/>
              </a:rPr>
              <a:t>G</a:t>
            </a:r>
            <a:endParaRPr lang="en-US" sz="4200" dirty="0">
              <a:solidFill>
                <a:srgbClr val="00B0F0"/>
              </a:solidFill>
              <a:latin typeface="UTM Erie Black" panose="02040603050506020204" pitchFamily="18" charset="0"/>
            </a:endParaRPr>
          </a:p>
        </p:txBody>
      </p:sp>
      <p:sp>
        <p:nvSpPr>
          <p:cNvPr id="16" name="TextBox 94">
            <a:extLst>
              <a:ext uri="{FF2B5EF4-FFF2-40B4-BE49-F238E27FC236}">
                <a16:creationId xmlns:a16="http://schemas.microsoft.com/office/drawing/2014/main" id="{B955BC37-E1E7-8B94-0971-673C6B6AD0D6}"/>
              </a:ext>
            </a:extLst>
          </p:cNvPr>
          <p:cNvSpPr txBox="1"/>
          <p:nvPr/>
        </p:nvSpPr>
        <p:spPr>
          <a:xfrm>
            <a:off x="532262" y="309210"/>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7: Thiên Chuá có thái độ như thế nào với phường vô tâm và quân độc ác ?</a:t>
            </a:r>
          </a:p>
        </p:txBody>
      </p:sp>
      <p:sp>
        <p:nvSpPr>
          <p:cNvPr id="17" name="TextBox 94">
            <a:extLst>
              <a:ext uri="{FF2B5EF4-FFF2-40B4-BE49-F238E27FC236}">
                <a16:creationId xmlns:a16="http://schemas.microsoft.com/office/drawing/2014/main" id="{37668FA3-815F-9D56-8796-F0F575F20FEC}"/>
              </a:ext>
            </a:extLst>
          </p:cNvPr>
          <p:cNvSpPr txBox="1"/>
          <p:nvPr/>
        </p:nvSpPr>
        <p:spPr>
          <a:xfrm>
            <a:off x="517104" y="309210"/>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8: Những người nguyền rủa mình. Chúa Giê su bảo chúng ta hãy làm gì cho họ?</a:t>
            </a:r>
          </a:p>
        </p:txBody>
      </p:sp>
      <p:sp>
        <p:nvSpPr>
          <p:cNvPr id="18" name="TextBox 94">
            <a:extLst>
              <a:ext uri="{FF2B5EF4-FFF2-40B4-BE49-F238E27FC236}">
                <a16:creationId xmlns:a16="http://schemas.microsoft.com/office/drawing/2014/main" id="{39316D82-C5F2-9CF0-0425-5D86B3E973F3}"/>
              </a:ext>
            </a:extLst>
          </p:cNvPr>
          <p:cNvSpPr txBox="1"/>
          <p:nvPr/>
        </p:nvSpPr>
        <p:spPr>
          <a:xfrm>
            <a:off x="302351" y="142373"/>
            <a:ext cx="16637799" cy="1283685"/>
          </a:xfrm>
          <a:prstGeom prst="rect">
            <a:avLst/>
          </a:prstGeom>
        </p:spPr>
        <p:txBody>
          <a:bodyPr wrap="square" lIns="0" tIns="0" rIns="0" bIns="0" rtlCol="0" anchor="t">
            <a:spAutoFit/>
          </a:bodyPr>
          <a:lstStyle/>
          <a:p>
            <a:pPr defTabSz="914445">
              <a:lnSpc>
                <a:spcPts val="5000"/>
              </a:lnSpc>
            </a:pPr>
            <a:r>
              <a:rPr lang="en-US" sz="4200">
                <a:solidFill>
                  <a:schemeClr val="bg1"/>
                </a:solidFill>
                <a:latin typeface="UTM Erie Black" panose="02040603050506020204" pitchFamily="18" charset="0"/>
                <a:ea typeface="ITC Motter Corpus Semicondensed"/>
                <a:cs typeface="ITC Motter Corpus Semicondensed"/>
                <a:sym typeface="ITC Motter Corpus Semicondensed"/>
              </a:rPr>
              <a:t>Câu 9: Chúa Giêsu mời gọi chúng ta phải có long nhân từ giống như ai?</a:t>
            </a:r>
          </a:p>
        </p:txBody>
      </p:sp>
      <p:grpSp>
        <p:nvGrpSpPr>
          <p:cNvPr id="150" name="Nhóm 149">
            <a:extLst>
              <a:ext uri="{FF2B5EF4-FFF2-40B4-BE49-F238E27FC236}">
                <a16:creationId xmlns:a16="http://schemas.microsoft.com/office/drawing/2014/main" id="{BD14ABC5-FFAB-BCF2-4624-B4788F62C3D1}"/>
              </a:ext>
            </a:extLst>
          </p:cNvPr>
          <p:cNvGrpSpPr/>
          <p:nvPr/>
        </p:nvGrpSpPr>
        <p:grpSpPr>
          <a:xfrm>
            <a:off x="3786611" y="5786159"/>
            <a:ext cx="3339569" cy="729858"/>
            <a:chOff x="2524407" y="3857439"/>
            <a:chExt cx="2226379" cy="486572"/>
          </a:xfrm>
        </p:grpSpPr>
        <p:sp>
          <p:nvSpPr>
            <p:cNvPr id="25" name="0">
              <a:hlinkClick r:id="rId7" action="ppaction://hlinksldjump"/>
              <a:extLst>
                <a:ext uri="{FF2B5EF4-FFF2-40B4-BE49-F238E27FC236}">
                  <a16:creationId xmlns:a16="http://schemas.microsoft.com/office/drawing/2014/main" id="{D960C476-34AC-46A3-FED1-043CC18627A9}"/>
                </a:ext>
              </a:extLst>
            </p:cNvPr>
            <p:cNvSpPr/>
            <p:nvPr/>
          </p:nvSpPr>
          <p:spPr>
            <a:xfrm>
              <a:off x="2524407" y="3857439"/>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9" name="0">
              <a:hlinkClick r:id="rId7" action="ppaction://hlinksldjump"/>
              <a:extLst>
                <a:ext uri="{FF2B5EF4-FFF2-40B4-BE49-F238E27FC236}">
                  <a16:creationId xmlns:a16="http://schemas.microsoft.com/office/drawing/2014/main" id="{3BEB3040-B209-04BC-5F8E-CD1663C0FC4B}"/>
                </a:ext>
              </a:extLst>
            </p:cNvPr>
            <p:cNvSpPr/>
            <p:nvPr/>
          </p:nvSpPr>
          <p:spPr>
            <a:xfrm>
              <a:off x="3105531" y="3857439"/>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4" name="0">
              <a:hlinkClick r:id="rId7" action="ppaction://hlinksldjump"/>
              <a:extLst>
                <a:ext uri="{FF2B5EF4-FFF2-40B4-BE49-F238E27FC236}">
                  <a16:creationId xmlns:a16="http://schemas.microsoft.com/office/drawing/2014/main" id="{55746A26-88F3-50AE-4182-A126E0C9EDC1}"/>
                </a:ext>
              </a:extLst>
            </p:cNvPr>
            <p:cNvSpPr/>
            <p:nvPr/>
          </p:nvSpPr>
          <p:spPr>
            <a:xfrm>
              <a:off x="3686655" y="3857439"/>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42" name="0">
              <a:hlinkClick r:id="rId7" action="ppaction://hlinksldjump"/>
              <a:extLst>
                <a:ext uri="{FF2B5EF4-FFF2-40B4-BE49-F238E27FC236}">
                  <a16:creationId xmlns:a16="http://schemas.microsoft.com/office/drawing/2014/main" id="{2A991488-B25F-61E1-FB9E-E1D9796B4B2C}"/>
                </a:ext>
              </a:extLst>
            </p:cNvPr>
            <p:cNvSpPr/>
            <p:nvPr/>
          </p:nvSpPr>
          <p:spPr>
            <a:xfrm>
              <a:off x="4267779" y="3857439"/>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54" name="Nhóm 153">
            <a:extLst>
              <a:ext uri="{FF2B5EF4-FFF2-40B4-BE49-F238E27FC236}">
                <a16:creationId xmlns:a16="http://schemas.microsoft.com/office/drawing/2014/main" id="{5238B6B3-5295-C71F-884A-C9C27D35E3B4}"/>
              </a:ext>
            </a:extLst>
          </p:cNvPr>
          <p:cNvGrpSpPr/>
          <p:nvPr/>
        </p:nvGrpSpPr>
        <p:grpSpPr>
          <a:xfrm>
            <a:off x="2914925" y="9227357"/>
            <a:ext cx="4211255" cy="729858"/>
            <a:chOff x="1943283" y="6151571"/>
            <a:chExt cx="2807503" cy="486572"/>
          </a:xfrm>
        </p:grpSpPr>
        <p:sp>
          <p:nvSpPr>
            <p:cNvPr id="21" name="0">
              <a:hlinkClick r:id="rId7" action="ppaction://hlinksldjump"/>
              <a:extLst>
                <a:ext uri="{FF2B5EF4-FFF2-40B4-BE49-F238E27FC236}">
                  <a16:creationId xmlns:a16="http://schemas.microsoft.com/office/drawing/2014/main" id="{84A48B8D-A155-164E-E119-2F51450FD920}"/>
                </a:ext>
              </a:extLst>
            </p:cNvPr>
            <p:cNvSpPr/>
            <p:nvPr/>
          </p:nvSpPr>
          <p:spPr>
            <a:xfrm>
              <a:off x="1943283" y="6151571"/>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6" name="0">
              <a:hlinkClick r:id="rId7" action="ppaction://hlinksldjump"/>
              <a:extLst>
                <a:ext uri="{FF2B5EF4-FFF2-40B4-BE49-F238E27FC236}">
                  <a16:creationId xmlns:a16="http://schemas.microsoft.com/office/drawing/2014/main" id="{28809DE1-6DA1-DF24-1CB8-FC774BD89489}"/>
                </a:ext>
              </a:extLst>
            </p:cNvPr>
            <p:cNvSpPr/>
            <p:nvPr/>
          </p:nvSpPr>
          <p:spPr>
            <a:xfrm>
              <a:off x="2524407" y="6151571"/>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0" name="0">
              <a:hlinkClick r:id="rId7" action="ppaction://hlinksldjump"/>
              <a:extLst>
                <a:ext uri="{FF2B5EF4-FFF2-40B4-BE49-F238E27FC236}">
                  <a16:creationId xmlns:a16="http://schemas.microsoft.com/office/drawing/2014/main" id="{B98DD577-D3C6-932A-2D28-BB691B7E6C25}"/>
                </a:ext>
              </a:extLst>
            </p:cNvPr>
            <p:cNvSpPr/>
            <p:nvPr/>
          </p:nvSpPr>
          <p:spPr>
            <a:xfrm>
              <a:off x="3105531" y="6151571"/>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6" name="0">
              <a:hlinkClick r:id="rId7" action="ppaction://hlinksldjump"/>
              <a:extLst>
                <a:ext uri="{FF2B5EF4-FFF2-40B4-BE49-F238E27FC236}">
                  <a16:creationId xmlns:a16="http://schemas.microsoft.com/office/drawing/2014/main" id="{7E7B7B64-C78C-7176-F495-6D134AC4C672}"/>
                </a:ext>
              </a:extLst>
            </p:cNvPr>
            <p:cNvSpPr/>
            <p:nvPr/>
          </p:nvSpPr>
          <p:spPr>
            <a:xfrm>
              <a:off x="3686655" y="6151571"/>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46" name="0">
              <a:hlinkClick r:id="rId7" action="ppaction://hlinksldjump"/>
              <a:extLst>
                <a:ext uri="{FF2B5EF4-FFF2-40B4-BE49-F238E27FC236}">
                  <a16:creationId xmlns:a16="http://schemas.microsoft.com/office/drawing/2014/main" id="{8FF6640C-14DF-F6F1-DC08-C47AE53C42B7}"/>
                </a:ext>
              </a:extLst>
            </p:cNvPr>
            <p:cNvSpPr/>
            <p:nvPr/>
          </p:nvSpPr>
          <p:spPr>
            <a:xfrm>
              <a:off x="4267779" y="6151571"/>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sp>
        <p:nvSpPr>
          <p:cNvPr id="49" name="0">
            <a:hlinkClick r:id="rId7" action="ppaction://hlinksldjump"/>
            <a:extLst>
              <a:ext uri="{FF2B5EF4-FFF2-40B4-BE49-F238E27FC236}">
                <a16:creationId xmlns:a16="http://schemas.microsoft.com/office/drawing/2014/main" id="{DA133648-DE6F-8BFE-3530-7457F2B6BA7A}"/>
              </a:ext>
            </a:extLst>
          </p:cNvPr>
          <p:cNvSpPr/>
          <p:nvPr/>
        </p:nvSpPr>
        <p:spPr>
          <a:xfrm>
            <a:off x="7273355" y="2344961"/>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51" name="0">
            <a:hlinkClick r:id="rId7" action="ppaction://hlinksldjump"/>
            <a:extLst>
              <a:ext uri="{FF2B5EF4-FFF2-40B4-BE49-F238E27FC236}">
                <a16:creationId xmlns:a16="http://schemas.microsoft.com/office/drawing/2014/main" id="{00883631-1C9A-82FB-123B-E7B87E7A279B}"/>
              </a:ext>
            </a:extLst>
          </p:cNvPr>
          <p:cNvSpPr/>
          <p:nvPr/>
        </p:nvSpPr>
        <p:spPr>
          <a:xfrm>
            <a:off x="7273355" y="3205260"/>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52" name="0">
            <a:hlinkClick r:id="rId7" action="ppaction://hlinksldjump"/>
            <a:extLst>
              <a:ext uri="{FF2B5EF4-FFF2-40B4-BE49-F238E27FC236}">
                <a16:creationId xmlns:a16="http://schemas.microsoft.com/office/drawing/2014/main" id="{13E2058A-B8A1-7AC4-E575-4F4BB44E2D0E}"/>
              </a:ext>
            </a:extLst>
          </p:cNvPr>
          <p:cNvSpPr/>
          <p:nvPr/>
        </p:nvSpPr>
        <p:spPr>
          <a:xfrm>
            <a:off x="7273355" y="4065560"/>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53" name="0">
            <a:hlinkClick r:id="rId7" action="ppaction://hlinksldjump"/>
            <a:extLst>
              <a:ext uri="{FF2B5EF4-FFF2-40B4-BE49-F238E27FC236}">
                <a16:creationId xmlns:a16="http://schemas.microsoft.com/office/drawing/2014/main" id="{37D730C5-6749-E242-79CC-77CBB24C6C81}"/>
              </a:ext>
            </a:extLst>
          </p:cNvPr>
          <p:cNvSpPr/>
          <p:nvPr/>
        </p:nvSpPr>
        <p:spPr>
          <a:xfrm>
            <a:off x="7273355" y="4925859"/>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55" name="0">
            <a:hlinkClick r:id="rId7" action="ppaction://hlinksldjump"/>
            <a:extLst>
              <a:ext uri="{FF2B5EF4-FFF2-40B4-BE49-F238E27FC236}">
                <a16:creationId xmlns:a16="http://schemas.microsoft.com/office/drawing/2014/main" id="{CADA33B3-45A3-0BDA-C01F-A65CB8D1E6EA}"/>
              </a:ext>
            </a:extLst>
          </p:cNvPr>
          <p:cNvSpPr/>
          <p:nvPr/>
        </p:nvSpPr>
        <p:spPr>
          <a:xfrm>
            <a:off x="7273355" y="5786159"/>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58" name="0">
            <a:hlinkClick r:id="rId7" action="ppaction://hlinksldjump"/>
            <a:extLst>
              <a:ext uri="{FF2B5EF4-FFF2-40B4-BE49-F238E27FC236}">
                <a16:creationId xmlns:a16="http://schemas.microsoft.com/office/drawing/2014/main" id="{D78C5BAD-BF1B-6E81-9DD2-83D086B376A6}"/>
              </a:ext>
            </a:extLst>
          </p:cNvPr>
          <p:cNvSpPr/>
          <p:nvPr/>
        </p:nvSpPr>
        <p:spPr>
          <a:xfrm>
            <a:off x="7273355" y="6646458"/>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60" name="0">
            <a:hlinkClick r:id="rId7" action="ppaction://hlinksldjump"/>
            <a:extLst>
              <a:ext uri="{FF2B5EF4-FFF2-40B4-BE49-F238E27FC236}">
                <a16:creationId xmlns:a16="http://schemas.microsoft.com/office/drawing/2014/main" id="{D4EA692A-6C5D-64C8-2D0A-3868E515737D}"/>
              </a:ext>
            </a:extLst>
          </p:cNvPr>
          <p:cNvSpPr/>
          <p:nvPr/>
        </p:nvSpPr>
        <p:spPr>
          <a:xfrm>
            <a:off x="7273355" y="7506758"/>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61" name="0">
            <a:hlinkClick r:id="rId7" action="ppaction://hlinksldjump"/>
            <a:extLst>
              <a:ext uri="{FF2B5EF4-FFF2-40B4-BE49-F238E27FC236}">
                <a16:creationId xmlns:a16="http://schemas.microsoft.com/office/drawing/2014/main" id="{F45204CC-1259-8115-E497-DD94AD714B11}"/>
              </a:ext>
            </a:extLst>
          </p:cNvPr>
          <p:cNvSpPr/>
          <p:nvPr/>
        </p:nvSpPr>
        <p:spPr>
          <a:xfrm>
            <a:off x="7273355" y="8367057"/>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62" name="0">
            <a:hlinkClick r:id="rId7" action="ppaction://hlinksldjump"/>
            <a:extLst>
              <a:ext uri="{FF2B5EF4-FFF2-40B4-BE49-F238E27FC236}">
                <a16:creationId xmlns:a16="http://schemas.microsoft.com/office/drawing/2014/main" id="{FE051669-77E6-FF08-902F-A889DC314BF6}"/>
              </a:ext>
            </a:extLst>
          </p:cNvPr>
          <p:cNvSpPr/>
          <p:nvPr/>
        </p:nvSpPr>
        <p:spPr>
          <a:xfrm>
            <a:off x="7273355" y="9227357"/>
            <a:ext cx="724511" cy="729858"/>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nvGrpSpPr>
          <p:cNvPr id="144" name="Nhóm 143">
            <a:extLst>
              <a:ext uri="{FF2B5EF4-FFF2-40B4-BE49-F238E27FC236}">
                <a16:creationId xmlns:a16="http://schemas.microsoft.com/office/drawing/2014/main" id="{7228B6EE-4044-9191-32DF-7BD307BA5A15}"/>
              </a:ext>
            </a:extLst>
          </p:cNvPr>
          <p:cNvGrpSpPr/>
          <p:nvPr/>
        </p:nvGrpSpPr>
        <p:grpSpPr>
          <a:xfrm>
            <a:off x="5529983" y="2344961"/>
            <a:ext cx="4211255" cy="729858"/>
            <a:chOff x="3686655" y="1563307"/>
            <a:chExt cx="2807503" cy="486572"/>
          </a:xfrm>
        </p:grpSpPr>
        <p:sp>
          <p:nvSpPr>
            <p:cNvPr id="31" name="0">
              <a:hlinkClick r:id="rId7" action="ppaction://hlinksldjump"/>
              <a:extLst>
                <a:ext uri="{FF2B5EF4-FFF2-40B4-BE49-F238E27FC236}">
                  <a16:creationId xmlns:a16="http://schemas.microsoft.com/office/drawing/2014/main" id="{7AD2F293-F148-1581-7EA7-59767E33A192}"/>
                </a:ext>
              </a:extLst>
            </p:cNvPr>
            <p:cNvSpPr/>
            <p:nvPr/>
          </p:nvSpPr>
          <p:spPr>
            <a:xfrm>
              <a:off x="3686655" y="1563307"/>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7" name="0">
              <a:hlinkClick r:id="rId7" action="ppaction://hlinksldjump"/>
              <a:extLst>
                <a:ext uri="{FF2B5EF4-FFF2-40B4-BE49-F238E27FC236}">
                  <a16:creationId xmlns:a16="http://schemas.microsoft.com/office/drawing/2014/main" id="{66179DB6-18BD-C0E2-6C22-1A7546EE3341}"/>
                </a:ext>
              </a:extLst>
            </p:cNvPr>
            <p:cNvSpPr/>
            <p:nvPr/>
          </p:nvSpPr>
          <p:spPr>
            <a:xfrm>
              <a:off x="4267779" y="1563307"/>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67" name="0">
              <a:hlinkClick r:id="rId7" action="ppaction://hlinksldjump"/>
              <a:extLst>
                <a:ext uri="{FF2B5EF4-FFF2-40B4-BE49-F238E27FC236}">
                  <a16:creationId xmlns:a16="http://schemas.microsoft.com/office/drawing/2014/main" id="{E670D4BB-E704-A461-EC75-29647B4AEA5C}"/>
                </a:ext>
              </a:extLst>
            </p:cNvPr>
            <p:cNvSpPr/>
            <p:nvPr/>
          </p:nvSpPr>
          <p:spPr>
            <a:xfrm>
              <a:off x="5430027" y="1563307"/>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88" name="0">
              <a:hlinkClick r:id="rId7" action="ppaction://hlinksldjump"/>
              <a:extLst>
                <a:ext uri="{FF2B5EF4-FFF2-40B4-BE49-F238E27FC236}">
                  <a16:creationId xmlns:a16="http://schemas.microsoft.com/office/drawing/2014/main" id="{B25624A7-83DD-DF80-605B-FC9989295F92}"/>
                </a:ext>
              </a:extLst>
            </p:cNvPr>
            <p:cNvSpPr/>
            <p:nvPr/>
          </p:nvSpPr>
          <p:spPr>
            <a:xfrm>
              <a:off x="6011151" y="1563307"/>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45" name="Nhóm 144">
            <a:extLst>
              <a:ext uri="{FF2B5EF4-FFF2-40B4-BE49-F238E27FC236}">
                <a16:creationId xmlns:a16="http://schemas.microsoft.com/office/drawing/2014/main" id="{77DD7C25-2A42-D9B3-BCA7-B22C02D212BF}"/>
              </a:ext>
            </a:extLst>
          </p:cNvPr>
          <p:cNvGrpSpPr/>
          <p:nvPr/>
        </p:nvGrpSpPr>
        <p:grpSpPr>
          <a:xfrm>
            <a:off x="3786611" y="3205260"/>
            <a:ext cx="5954627" cy="729858"/>
            <a:chOff x="2524407" y="2136840"/>
            <a:chExt cx="3969751" cy="486572"/>
          </a:xfrm>
        </p:grpSpPr>
        <p:sp>
          <p:nvSpPr>
            <p:cNvPr id="23" name="0">
              <a:hlinkClick r:id="rId7" action="ppaction://hlinksldjump"/>
              <a:extLst>
                <a:ext uri="{FF2B5EF4-FFF2-40B4-BE49-F238E27FC236}">
                  <a16:creationId xmlns:a16="http://schemas.microsoft.com/office/drawing/2014/main" id="{DB412C0A-9110-4F99-5824-6C6D511CB660}"/>
                </a:ext>
              </a:extLst>
            </p:cNvPr>
            <p:cNvSpPr/>
            <p:nvPr/>
          </p:nvSpPr>
          <p:spPr>
            <a:xfrm>
              <a:off x="2524407"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7" name="0">
              <a:hlinkClick r:id="rId7" action="ppaction://hlinksldjump"/>
              <a:extLst>
                <a:ext uri="{FF2B5EF4-FFF2-40B4-BE49-F238E27FC236}">
                  <a16:creationId xmlns:a16="http://schemas.microsoft.com/office/drawing/2014/main" id="{ED3DFF6B-849B-62D8-A210-D1001E5E9CB6}"/>
                </a:ext>
              </a:extLst>
            </p:cNvPr>
            <p:cNvSpPr/>
            <p:nvPr/>
          </p:nvSpPr>
          <p:spPr>
            <a:xfrm>
              <a:off x="3105531"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2" name="0">
              <a:hlinkClick r:id="rId7" action="ppaction://hlinksldjump"/>
              <a:extLst>
                <a:ext uri="{FF2B5EF4-FFF2-40B4-BE49-F238E27FC236}">
                  <a16:creationId xmlns:a16="http://schemas.microsoft.com/office/drawing/2014/main" id="{A7A3A863-1819-4DF2-8C01-4CF0A7C1021E}"/>
                </a:ext>
              </a:extLst>
            </p:cNvPr>
            <p:cNvSpPr/>
            <p:nvPr/>
          </p:nvSpPr>
          <p:spPr>
            <a:xfrm>
              <a:off x="3686655"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8" name="0">
              <a:hlinkClick r:id="rId7" action="ppaction://hlinksldjump"/>
              <a:extLst>
                <a:ext uri="{FF2B5EF4-FFF2-40B4-BE49-F238E27FC236}">
                  <a16:creationId xmlns:a16="http://schemas.microsoft.com/office/drawing/2014/main" id="{1AB78272-2910-1054-AB53-BAAA6777FFB8}"/>
                </a:ext>
              </a:extLst>
            </p:cNvPr>
            <p:cNvSpPr/>
            <p:nvPr/>
          </p:nvSpPr>
          <p:spPr>
            <a:xfrm>
              <a:off x="4267779"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69" name="0">
              <a:hlinkClick r:id="rId7" action="ppaction://hlinksldjump"/>
              <a:extLst>
                <a:ext uri="{FF2B5EF4-FFF2-40B4-BE49-F238E27FC236}">
                  <a16:creationId xmlns:a16="http://schemas.microsoft.com/office/drawing/2014/main" id="{97CF2547-BC1E-0CE9-FDBF-EA737430BEA3}"/>
                </a:ext>
              </a:extLst>
            </p:cNvPr>
            <p:cNvSpPr/>
            <p:nvPr/>
          </p:nvSpPr>
          <p:spPr>
            <a:xfrm>
              <a:off x="5430027"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89" name="0">
              <a:hlinkClick r:id="rId7" action="ppaction://hlinksldjump"/>
              <a:extLst>
                <a:ext uri="{FF2B5EF4-FFF2-40B4-BE49-F238E27FC236}">
                  <a16:creationId xmlns:a16="http://schemas.microsoft.com/office/drawing/2014/main" id="{AFA650EA-0C90-71B0-60AE-FC14E574FD28}"/>
                </a:ext>
              </a:extLst>
            </p:cNvPr>
            <p:cNvSpPr/>
            <p:nvPr/>
          </p:nvSpPr>
          <p:spPr>
            <a:xfrm>
              <a:off x="6011151" y="213684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49" name="Nhóm 148">
            <a:extLst>
              <a:ext uri="{FF2B5EF4-FFF2-40B4-BE49-F238E27FC236}">
                <a16:creationId xmlns:a16="http://schemas.microsoft.com/office/drawing/2014/main" id="{9B54531C-8AC3-54D9-2FCF-D9EC17364E60}"/>
              </a:ext>
            </a:extLst>
          </p:cNvPr>
          <p:cNvGrpSpPr/>
          <p:nvPr/>
        </p:nvGrpSpPr>
        <p:grpSpPr>
          <a:xfrm>
            <a:off x="2043239" y="4065560"/>
            <a:ext cx="8590157" cy="729858"/>
            <a:chOff x="1362159" y="2710373"/>
            <a:chExt cx="5726771" cy="486572"/>
          </a:xfrm>
        </p:grpSpPr>
        <p:sp>
          <p:nvSpPr>
            <p:cNvPr id="19" name="0">
              <a:hlinkClick r:id="rId7" action="ppaction://hlinksldjump"/>
              <a:extLst>
                <a:ext uri="{FF2B5EF4-FFF2-40B4-BE49-F238E27FC236}">
                  <a16:creationId xmlns:a16="http://schemas.microsoft.com/office/drawing/2014/main" id="{94F33FF3-4177-E59E-23FE-30A83EDE06E2}"/>
                </a:ext>
              </a:extLst>
            </p:cNvPr>
            <p:cNvSpPr/>
            <p:nvPr/>
          </p:nvSpPr>
          <p:spPr>
            <a:xfrm>
              <a:off x="1362159"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0" name="0">
              <a:hlinkClick r:id="rId7" action="ppaction://hlinksldjump"/>
              <a:extLst>
                <a:ext uri="{FF2B5EF4-FFF2-40B4-BE49-F238E27FC236}">
                  <a16:creationId xmlns:a16="http://schemas.microsoft.com/office/drawing/2014/main" id="{F4ECC047-67E2-04D3-C33D-E2531692A6B4}"/>
                </a:ext>
              </a:extLst>
            </p:cNvPr>
            <p:cNvSpPr/>
            <p:nvPr/>
          </p:nvSpPr>
          <p:spPr>
            <a:xfrm>
              <a:off x="1943283"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4" name="0">
              <a:hlinkClick r:id="rId7" action="ppaction://hlinksldjump"/>
              <a:extLst>
                <a:ext uri="{FF2B5EF4-FFF2-40B4-BE49-F238E27FC236}">
                  <a16:creationId xmlns:a16="http://schemas.microsoft.com/office/drawing/2014/main" id="{E24516E7-C4CF-1D16-A553-BF8B37898647}"/>
                </a:ext>
              </a:extLst>
            </p:cNvPr>
            <p:cNvSpPr/>
            <p:nvPr/>
          </p:nvSpPr>
          <p:spPr>
            <a:xfrm>
              <a:off x="2524407"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28" name="0">
              <a:hlinkClick r:id="rId7" action="ppaction://hlinksldjump"/>
              <a:extLst>
                <a:ext uri="{FF2B5EF4-FFF2-40B4-BE49-F238E27FC236}">
                  <a16:creationId xmlns:a16="http://schemas.microsoft.com/office/drawing/2014/main" id="{BB024CFE-8280-9E5A-80C9-840BA1B41CD1}"/>
                </a:ext>
              </a:extLst>
            </p:cNvPr>
            <p:cNvSpPr/>
            <p:nvPr/>
          </p:nvSpPr>
          <p:spPr>
            <a:xfrm>
              <a:off x="3105531"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33" name="0">
              <a:hlinkClick r:id="rId7" action="ppaction://hlinksldjump"/>
              <a:extLst>
                <a:ext uri="{FF2B5EF4-FFF2-40B4-BE49-F238E27FC236}">
                  <a16:creationId xmlns:a16="http://schemas.microsoft.com/office/drawing/2014/main" id="{54789A45-5C6C-5F7B-D1A9-03620F131743}"/>
                </a:ext>
              </a:extLst>
            </p:cNvPr>
            <p:cNvSpPr/>
            <p:nvPr/>
          </p:nvSpPr>
          <p:spPr>
            <a:xfrm>
              <a:off x="3686655"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40" name="0">
              <a:hlinkClick r:id="rId7" action="ppaction://hlinksldjump"/>
              <a:extLst>
                <a:ext uri="{FF2B5EF4-FFF2-40B4-BE49-F238E27FC236}">
                  <a16:creationId xmlns:a16="http://schemas.microsoft.com/office/drawing/2014/main" id="{9BF15FE5-1DC1-985F-FE4D-D3A7A211866F}"/>
                </a:ext>
              </a:extLst>
            </p:cNvPr>
            <p:cNvSpPr/>
            <p:nvPr/>
          </p:nvSpPr>
          <p:spPr>
            <a:xfrm>
              <a:off x="4267779"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70" name="0">
              <a:hlinkClick r:id="rId7" action="ppaction://hlinksldjump"/>
              <a:extLst>
                <a:ext uri="{FF2B5EF4-FFF2-40B4-BE49-F238E27FC236}">
                  <a16:creationId xmlns:a16="http://schemas.microsoft.com/office/drawing/2014/main" id="{1B806333-B04E-D8EF-F40A-2D8D2441CBA8}"/>
                </a:ext>
              </a:extLst>
            </p:cNvPr>
            <p:cNvSpPr/>
            <p:nvPr/>
          </p:nvSpPr>
          <p:spPr>
            <a:xfrm>
              <a:off x="5430027"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90" name="0">
              <a:hlinkClick r:id="rId7" action="ppaction://hlinksldjump"/>
              <a:extLst>
                <a:ext uri="{FF2B5EF4-FFF2-40B4-BE49-F238E27FC236}">
                  <a16:creationId xmlns:a16="http://schemas.microsoft.com/office/drawing/2014/main" id="{616AB6AD-799E-CD85-30AE-B6DFAACF142E}"/>
                </a:ext>
              </a:extLst>
            </p:cNvPr>
            <p:cNvSpPr/>
            <p:nvPr/>
          </p:nvSpPr>
          <p:spPr>
            <a:xfrm>
              <a:off x="6011151"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94" name="0">
              <a:hlinkClick r:id="rId7" action="ppaction://hlinksldjump"/>
              <a:extLst>
                <a:ext uri="{FF2B5EF4-FFF2-40B4-BE49-F238E27FC236}">
                  <a16:creationId xmlns:a16="http://schemas.microsoft.com/office/drawing/2014/main" id="{8DED979F-EB2D-51F6-052C-43417C0F1D49}"/>
                </a:ext>
              </a:extLst>
            </p:cNvPr>
            <p:cNvSpPr/>
            <p:nvPr/>
          </p:nvSpPr>
          <p:spPr>
            <a:xfrm>
              <a:off x="6605923" y="2710373"/>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52" name="Nhóm 151">
            <a:extLst>
              <a:ext uri="{FF2B5EF4-FFF2-40B4-BE49-F238E27FC236}">
                <a16:creationId xmlns:a16="http://schemas.microsoft.com/office/drawing/2014/main" id="{9CFBDE2E-88CE-09F7-3A8E-0119BE0D7A6F}"/>
              </a:ext>
            </a:extLst>
          </p:cNvPr>
          <p:cNvGrpSpPr/>
          <p:nvPr/>
        </p:nvGrpSpPr>
        <p:grpSpPr>
          <a:xfrm>
            <a:off x="6401669" y="7506758"/>
            <a:ext cx="5954627" cy="729858"/>
            <a:chOff x="4267779" y="5004505"/>
            <a:chExt cx="3969751" cy="486572"/>
          </a:xfrm>
        </p:grpSpPr>
        <p:sp>
          <p:nvSpPr>
            <p:cNvPr id="43" name="0">
              <a:hlinkClick r:id="rId7" action="ppaction://hlinksldjump"/>
              <a:extLst>
                <a:ext uri="{FF2B5EF4-FFF2-40B4-BE49-F238E27FC236}">
                  <a16:creationId xmlns:a16="http://schemas.microsoft.com/office/drawing/2014/main" id="{9DF33278-CC61-858C-8A92-4697407F712A}"/>
                </a:ext>
              </a:extLst>
            </p:cNvPr>
            <p:cNvSpPr/>
            <p:nvPr/>
          </p:nvSpPr>
          <p:spPr>
            <a:xfrm>
              <a:off x="4267779"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86" name="0">
              <a:hlinkClick r:id="rId7" action="ppaction://hlinksldjump"/>
              <a:extLst>
                <a:ext uri="{FF2B5EF4-FFF2-40B4-BE49-F238E27FC236}">
                  <a16:creationId xmlns:a16="http://schemas.microsoft.com/office/drawing/2014/main" id="{5050C9CB-45CD-1594-BC3D-7E23BE90BDD2}"/>
                </a:ext>
              </a:extLst>
            </p:cNvPr>
            <p:cNvSpPr/>
            <p:nvPr/>
          </p:nvSpPr>
          <p:spPr>
            <a:xfrm>
              <a:off x="5430027"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92" name="0">
              <a:hlinkClick r:id="rId7" action="ppaction://hlinksldjump"/>
              <a:extLst>
                <a:ext uri="{FF2B5EF4-FFF2-40B4-BE49-F238E27FC236}">
                  <a16:creationId xmlns:a16="http://schemas.microsoft.com/office/drawing/2014/main" id="{F0F34C5D-906D-BE21-C31A-E12A0E5BC6B3}"/>
                </a:ext>
              </a:extLst>
            </p:cNvPr>
            <p:cNvSpPr/>
            <p:nvPr/>
          </p:nvSpPr>
          <p:spPr>
            <a:xfrm>
              <a:off x="6011151"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06" name="0">
              <a:hlinkClick r:id="rId7" action="ppaction://hlinksldjump"/>
              <a:extLst>
                <a:ext uri="{FF2B5EF4-FFF2-40B4-BE49-F238E27FC236}">
                  <a16:creationId xmlns:a16="http://schemas.microsoft.com/office/drawing/2014/main" id="{B908A56D-04A7-D98C-1EFD-2B0E6AAC47FF}"/>
                </a:ext>
              </a:extLst>
            </p:cNvPr>
            <p:cNvSpPr/>
            <p:nvPr/>
          </p:nvSpPr>
          <p:spPr>
            <a:xfrm>
              <a:off x="6592275"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12" name="0">
              <a:hlinkClick r:id="rId7" action="ppaction://hlinksldjump"/>
              <a:extLst>
                <a:ext uri="{FF2B5EF4-FFF2-40B4-BE49-F238E27FC236}">
                  <a16:creationId xmlns:a16="http://schemas.microsoft.com/office/drawing/2014/main" id="{3B2A4450-AA29-D61C-3BDA-FFE3AC1722C1}"/>
                </a:ext>
              </a:extLst>
            </p:cNvPr>
            <p:cNvSpPr/>
            <p:nvPr/>
          </p:nvSpPr>
          <p:spPr>
            <a:xfrm>
              <a:off x="7173399"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18" name="0">
              <a:hlinkClick r:id="rId7" action="ppaction://hlinksldjump"/>
              <a:extLst>
                <a:ext uri="{FF2B5EF4-FFF2-40B4-BE49-F238E27FC236}">
                  <a16:creationId xmlns:a16="http://schemas.microsoft.com/office/drawing/2014/main" id="{9F22972A-509F-C1ED-D3AA-64849724178A}"/>
                </a:ext>
              </a:extLst>
            </p:cNvPr>
            <p:cNvSpPr/>
            <p:nvPr/>
          </p:nvSpPr>
          <p:spPr>
            <a:xfrm>
              <a:off x="7754523" y="5004505"/>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53" name="Nhóm 152">
            <a:extLst>
              <a:ext uri="{FF2B5EF4-FFF2-40B4-BE49-F238E27FC236}">
                <a16:creationId xmlns:a16="http://schemas.microsoft.com/office/drawing/2014/main" id="{20473E8C-17C5-A2F3-31B7-4A603D54EAF6}"/>
              </a:ext>
            </a:extLst>
          </p:cNvPr>
          <p:cNvGrpSpPr/>
          <p:nvPr/>
        </p:nvGrpSpPr>
        <p:grpSpPr>
          <a:xfrm>
            <a:off x="5554931" y="8387769"/>
            <a:ext cx="6826313" cy="729858"/>
            <a:chOff x="3686655" y="5578038"/>
            <a:chExt cx="4550875" cy="486572"/>
          </a:xfrm>
        </p:grpSpPr>
        <p:sp>
          <p:nvSpPr>
            <p:cNvPr id="35" name="0">
              <a:hlinkClick r:id="rId7" action="ppaction://hlinksldjump"/>
              <a:extLst>
                <a:ext uri="{FF2B5EF4-FFF2-40B4-BE49-F238E27FC236}">
                  <a16:creationId xmlns:a16="http://schemas.microsoft.com/office/drawing/2014/main" id="{98A405ED-383C-CD1A-3E50-828B09429823}"/>
                </a:ext>
              </a:extLst>
            </p:cNvPr>
            <p:cNvSpPr/>
            <p:nvPr/>
          </p:nvSpPr>
          <p:spPr>
            <a:xfrm>
              <a:off x="3686655"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44" name="0">
              <a:hlinkClick r:id="rId7" action="ppaction://hlinksldjump"/>
              <a:extLst>
                <a:ext uri="{FF2B5EF4-FFF2-40B4-BE49-F238E27FC236}">
                  <a16:creationId xmlns:a16="http://schemas.microsoft.com/office/drawing/2014/main" id="{1EF95705-7E12-A0ED-2B74-E18940399C37}"/>
                </a:ext>
              </a:extLst>
            </p:cNvPr>
            <p:cNvSpPr/>
            <p:nvPr/>
          </p:nvSpPr>
          <p:spPr>
            <a:xfrm>
              <a:off x="4267779"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87" name="0">
              <a:hlinkClick r:id="rId7" action="ppaction://hlinksldjump"/>
              <a:extLst>
                <a:ext uri="{FF2B5EF4-FFF2-40B4-BE49-F238E27FC236}">
                  <a16:creationId xmlns:a16="http://schemas.microsoft.com/office/drawing/2014/main" id="{1C94DFFA-CBEF-C853-3058-75AECAE009A2}"/>
                </a:ext>
              </a:extLst>
            </p:cNvPr>
            <p:cNvSpPr/>
            <p:nvPr/>
          </p:nvSpPr>
          <p:spPr>
            <a:xfrm>
              <a:off x="5430027"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93" name="0">
              <a:hlinkClick r:id="rId7" action="ppaction://hlinksldjump"/>
              <a:extLst>
                <a:ext uri="{FF2B5EF4-FFF2-40B4-BE49-F238E27FC236}">
                  <a16:creationId xmlns:a16="http://schemas.microsoft.com/office/drawing/2014/main" id="{5F3ED984-AEA1-901C-D6B3-10C279638062}"/>
                </a:ext>
              </a:extLst>
            </p:cNvPr>
            <p:cNvSpPr/>
            <p:nvPr/>
          </p:nvSpPr>
          <p:spPr>
            <a:xfrm>
              <a:off x="6011151"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07" name="0">
              <a:hlinkClick r:id="rId7" action="ppaction://hlinksldjump"/>
              <a:extLst>
                <a:ext uri="{FF2B5EF4-FFF2-40B4-BE49-F238E27FC236}">
                  <a16:creationId xmlns:a16="http://schemas.microsoft.com/office/drawing/2014/main" id="{2F42A22E-D4F3-03D8-4959-F3C2823CEB4A}"/>
                </a:ext>
              </a:extLst>
            </p:cNvPr>
            <p:cNvSpPr/>
            <p:nvPr/>
          </p:nvSpPr>
          <p:spPr>
            <a:xfrm>
              <a:off x="6592275"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16" name="0">
              <a:hlinkClick r:id="rId7" action="ppaction://hlinksldjump"/>
              <a:extLst>
                <a:ext uri="{FF2B5EF4-FFF2-40B4-BE49-F238E27FC236}">
                  <a16:creationId xmlns:a16="http://schemas.microsoft.com/office/drawing/2014/main" id="{E1C660F4-EF0B-6B25-8971-C0FB7029467C}"/>
                </a:ext>
              </a:extLst>
            </p:cNvPr>
            <p:cNvSpPr/>
            <p:nvPr/>
          </p:nvSpPr>
          <p:spPr>
            <a:xfrm>
              <a:off x="7159751"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22" name="0">
              <a:hlinkClick r:id="rId7" action="ppaction://hlinksldjump"/>
              <a:extLst>
                <a:ext uri="{FF2B5EF4-FFF2-40B4-BE49-F238E27FC236}">
                  <a16:creationId xmlns:a16="http://schemas.microsoft.com/office/drawing/2014/main" id="{A2E6C07C-6186-1723-048C-187AD52D0361}"/>
                </a:ext>
              </a:extLst>
            </p:cNvPr>
            <p:cNvSpPr/>
            <p:nvPr/>
          </p:nvSpPr>
          <p:spPr>
            <a:xfrm>
              <a:off x="7754523" y="5578038"/>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51" name="Nhóm 150">
            <a:extLst>
              <a:ext uri="{FF2B5EF4-FFF2-40B4-BE49-F238E27FC236}">
                <a16:creationId xmlns:a16="http://schemas.microsoft.com/office/drawing/2014/main" id="{9AAA30F4-B9CE-A582-A1E8-468D573A3BEA}"/>
              </a:ext>
            </a:extLst>
          </p:cNvPr>
          <p:cNvGrpSpPr/>
          <p:nvPr/>
        </p:nvGrpSpPr>
        <p:grpSpPr>
          <a:xfrm>
            <a:off x="8145041" y="6646458"/>
            <a:ext cx="6826313" cy="729858"/>
            <a:chOff x="5430027" y="4430972"/>
            <a:chExt cx="4550875" cy="486572"/>
          </a:xfrm>
        </p:grpSpPr>
        <p:sp>
          <p:nvSpPr>
            <p:cNvPr id="85" name="0">
              <a:hlinkClick r:id="rId7" action="ppaction://hlinksldjump"/>
              <a:extLst>
                <a:ext uri="{FF2B5EF4-FFF2-40B4-BE49-F238E27FC236}">
                  <a16:creationId xmlns:a16="http://schemas.microsoft.com/office/drawing/2014/main" id="{27202B9B-B31A-00F0-759A-4978F421F410}"/>
                </a:ext>
              </a:extLst>
            </p:cNvPr>
            <p:cNvSpPr/>
            <p:nvPr/>
          </p:nvSpPr>
          <p:spPr>
            <a:xfrm>
              <a:off x="5430027"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91" name="0">
              <a:hlinkClick r:id="rId7" action="ppaction://hlinksldjump"/>
              <a:extLst>
                <a:ext uri="{FF2B5EF4-FFF2-40B4-BE49-F238E27FC236}">
                  <a16:creationId xmlns:a16="http://schemas.microsoft.com/office/drawing/2014/main" id="{73067980-FB00-9473-2EEA-CC76EF1EC824}"/>
                </a:ext>
              </a:extLst>
            </p:cNvPr>
            <p:cNvSpPr/>
            <p:nvPr/>
          </p:nvSpPr>
          <p:spPr>
            <a:xfrm>
              <a:off x="6011151"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00" name="0">
              <a:hlinkClick r:id="rId7" action="ppaction://hlinksldjump"/>
              <a:extLst>
                <a:ext uri="{FF2B5EF4-FFF2-40B4-BE49-F238E27FC236}">
                  <a16:creationId xmlns:a16="http://schemas.microsoft.com/office/drawing/2014/main" id="{024782CF-5EDD-F9CD-0433-139BFDF64CD8}"/>
                </a:ext>
              </a:extLst>
            </p:cNvPr>
            <p:cNvSpPr/>
            <p:nvPr/>
          </p:nvSpPr>
          <p:spPr>
            <a:xfrm>
              <a:off x="6592275"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11" name="0">
              <a:hlinkClick r:id="rId7" action="ppaction://hlinksldjump"/>
              <a:extLst>
                <a:ext uri="{FF2B5EF4-FFF2-40B4-BE49-F238E27FC236}">
                  <a16:creationId xmlns:a16="http://schemas.microsoft.com/office/drawing/2014/main" id="{44CC0E76-CAFF-8345-7AA2-AA3D7B2C27CA}"/>
                </a:ext>
              </a:extLst>
            </p:cNvPr>
            <p:cNvSpPr/>
            <p:nvPr/>
          </p:nvSpPr>
          <p:spPr>
            <a:xfrm>
              <a:off x="7173399"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17" name="0">
              <a:hlinkClick r:id="rId7" action="ppaction://hlinksldjump"/>
              <a:extLst>
                <a:ext uri="{FF2B5EF4-FFF2-40B4-BE49-F238E27FC236}">
                  <a16:creationId xmlns:a16="http://schemas.microsoft.com/office/drawing/2014/main" id="{D9376CF6-0C33-54C8-231F-8B5F433A7555}"/>
                </a:ext>
              </a:extLst>
            </p:cNvPr>
            <p:cNvSpPr/>
            <p:nvPr/>
          </p:nvSpPr>
          <p:spPr>
            <a:xfrm>
              <a:off x="7754523"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23" name="0">
              <a:hlinkClick r:id="rId7" action="ppaction://hlinksldjump"/>
              <a:extLst>
                <a:ext uri="{FF2B5EF4-FFF2-40B4-BE49-F238E27FC236}">
                  <a16:creationId xmlns:a16="http://schemas.microsoft.com/office/drawing/2014/main" id="{FA269BF3-93F7-B937-C066-8AF78CF7043B}"/>
                </a:ext>
              </a:extLst>
            </p:cNvPr>
            <p:cNvSpPr/>
            <p:nvPr/>
          </p:nvSpPr>
          <p:spPr>
            <a:xfrm>
              <a:off x="8335647"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24" name="0">
              <a:hlinkClick r:id="rId7" action="ppaction://hlinksldjump"/>
              <a:extLst>
                <a:ext uri="{FF2B5EF4-FFF2-40B4-BE49-F238E27FC236}">
                  <a16:creationId xmlns:a16="http://schemas.microsoft.com/office/drawing/2014/main" id="{072A13B3-ABF0-AD8F-6D79-F8D7FB394EEC}"/>
                </a:ext>
              </a:extLst>
            </p:cNvPr>
            <p:cNvSpPr/>
            <p:nvPr/>
          </p:nvSpPr>
          <p:spPr>
            <a:xfrm>
              <a:off x="8916771"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26" name="0">
              <a:hlinkClick r:id="rId7" action="ppaction://hlinksldjump"/>
              <a:extLst>
                <a:ext uri="{FF2B5EF4-FFF2-40B4-BE49-F238E27FC236}">
                  <a16:creationId xmlns:a16="http://schemas.microsoft.com/office/drawing/2014/main" id="{F3132E54-54AF-86BC-684A-7A4D853E2B50}"/>
                </a:ext>
              </a:extLst>
            </p:cNvPr>
            <p:cNvSpPr/>
            <p:nvPr/>
          </p:nvSpPr>
          <p:spPr>
            <a:xfrm>
              <a:off x="9497895" y="4430972"/>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grpSp>
        <p:nvGrpSpPr>
          <p:cNvPr id="143" name="Nhóm 142">
            <a:extLst>
              <a:ext uri="{FF2B5EF4-FFF2-40B4-BE49-F238E27FC236}">
                <a16:creationId xmlns:a16="http://schemas.microsoft.com/office/drawing/2014/main" id="{5BD29CA4-7C97-BCAF-7B3F-0D37CD850945}"/>
              </a:ext>
            </a:extLst>
          </p:cNvPr>
          <p:cNvGrpSpPr/>
          <p:nvPr/>
        </p:nvGrpSpPr>
        <p:grpSpPr>
          <a:xfrm>
            <a:off x="6401669" y="4925859"/>
            <a:ext cx="7733081" cy="738480"/>
            <a:chOff x="4267779" y="3283906"/>
            <a:chExt cx="5155387" cy="492320"/>
          </a:xfrm>
        </p:grpSpPr>
        <p:sp>
          <p:nvSpPr>
            <p:cNvPr id="41" name="0">
              <a:hlinkClick r:id="rId7" action="ppaction://hlinksldjump"/>
              <a:extLst>
                <a:ext uri="{FF2B5EF4-FFF2-40B4-BE49-F238E27FC236}">
                  <a16:creationId xmlns:a16="http://schemas.microsoft.com/office/drawing/2014/main" id="{7E8C50E4-FFFA-7F5E-F801-4D6D84318BCC}"/>
                </a:ext>
              </a:extLst>
            </p:cNvPr>
            <p:cNvSpPr/>
            <p:nvPr/>
          </p:nvSpPr>
          <p:spPr>
            <a:xfrm>
              <a:off x="4267779" y="3283906"/>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78" name="0">
              <a:hlinkClick r:id="rId7" action="ppaction://hlinksldjump"/>
              <a:extLst>
                <a:ext uri="{FF2B5EF4-FFF2-40B4-BE49-F238E27FC236}">
                  <a16:creationId xmlns:a16="http://schemas.microsoft.com/office/drawing/2014/main" id="{A5B661D0-F0FB-6FA1-B8B5-B44E3059F7D1}"/>
                </a:ext>
              </a:extLst>
            </p:cNvPr>
            <p:cNvSpPr/>
            <p:nvPr/>
          </p:nvSpPr>
          <p:spPr>
            <a:xfrm>
              <a:off x="5430027" y="3283906"/>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27" name="0">
              <a:hlinkClick r:id="rId7" action="ppaction://hlinksldjump"/>
              <a:extLst>
                <a:ext uri="{FF2B5EF4-FFF2-40B4-BE49-F238E27FC236}">
                  <a16:creationId xmlns:a16="http://schemas.microsoft.com/office/drawing/2014/main" id="{3DCCD7D7-9D04-C1A4-453C-FD0B344E2F5C}"/>
                </a:ext>
              </a:extLst>
            </p:cNvPr>
            <p:cNvSpPr/>
            <p:nvPr/>
          </p:nvSpPr>
          <p:spPr>
            <a:xfrm>
              <a:off x="6022845" y="328678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31" name="0">
              <a:hlinkClick r:id="rId7" action="ppaction://hlinksldjump"/>
              <a:extLst>
                <a:ext uri="{FF2B5EF4-FFF2-40B4-BE49-F238E27FC236}">
                  <a16:creationId xmlns:a16="http://schemas.microsoft.com/office/drawing/2014/main" id="{EA03BA4F-AF31-8C27-D784-5022C892D354}"/>
                </a:ext>
              </a:extLst>
            </p:cNvPr>
            <p:cNvSpPr/>
            <p:nvPr/>
          </p:nvSpPr>
          <p:spPr>
            <a:xfrm>
              <a:off x="6617617" y="328678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32" name="0">
              <a:hlinkClick r:id="rId7" action="ppaction://hlinksldjump"/>
              <a:extLst>
                <a:ext uri="{FF2B5EF4-FFF2-40B4-BE49-F238E27FC236}">
                  <a16:creationId xmlns:a16="http://schemas.microsoft.com/office/drawing/2014/main" id="{321C67AD-0BE9-308B-12B7-51597DF9A9C0}"/>
                </a:ext>
              </a:extLst>
            </p:cNvPr>
            <p:cNvSpPr/>
            <p:nvPr/>
          </p:nvSpPr>
          <p:spPr>
            <a:xfrm>
              <a:off x="7185093" y="3286780"/>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33" name="0">
              <a:hlinkClick r:id="rId7" action="ppaction://hlinksldjump"/>
              <a:extLst>
                <a:ext uri="{FF2B5EF4-FFF2-40B4-BE49-F238E27FC236}">
                  <a16:creationId xmlns:a16="http://schemas.microsoft.com/office/drawing/2014/main" id="{6823F31D-3DA1-2CC9-0961-2425B5E01D77}"/>
                </a:ext>
              </a:extLst>
            </p:cNvPr>
            <p:cNvSpPr/>
            <p:nvPr/>
          </p:nvSpPr>
          <p:spPr>
            <a:xfrm>
              <a:off x="7777911" y="3289654"/>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34" name="0">
              <a:hlinkClick r:id="rId7" action="ppaction://hlinksldjump"/>
              <a:extLst>
                <a:ext uri="{FF2B5EF4-FFF2-40B4-BE49-F238E27FC236}">
                  <a16:creationId xmlns:a16="http://schemas.microsoft.com/office/drawing/2014/main" id="{5C369597-E475-5D29-33B9-B4A240215582}"/>
                </a:ext>
              </a:extLst>
            </p:cNvPr>
            <p:cNvSpPr/>
            <p:nvPr/>
          </p:nvSpPr>
          <p:spPr>
            <a:xfrm>
              <a:off x="8359035" y="3289654"/>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sp>
          <p:nvSpPr>
            <p:cNvPr id="135" name="0">
              <a:hlinkClick r:id="rId7" action="ppaction://hlinksldjump"/>
              <a:extLst>
                <a:ext uri="{FF2B5EF4-FFF2-40B4-BE49-F238E27FC236}">
                  <a16:creationId xmlns:a16="http://schemas.microsoft.com/office/drawing/2014/main" id="{85E9D2E8-2F72-0C86-E7E1-E58FBC1E178B}"/>
                </a:ext>
              </a:extLst>
            </p:cNvPr>
            <p:cNvSpPr/>
            <p:nvPr/>
          </p:nvSpPr>
          <p:spPr>
            <a:xfrm>
              <a:off x="8940159" y="3289654"/>
              <a:ext cx="483007" cy="486572"/>
            </a:xfrm>
            <a:prstGeom prst="roundRect">
              <a:avLst/>
            </a:prstGeom>
            <a:solidFill>
              <a:srgbClr val="FFFF00"/>
            </a:solidFill>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endParaRPr lang="en-US" sz="4200" dirty="0">
                <a:solidFill>
                  <a:srgbClr val="00B0F0"/>
                </a:solidFill>
                <a:latin typeface="UTM Erie Black" panose="02040603050506020204" pitchFamily="18" charset="0"/>
              </a:endParaRPr>
            </a:p>
          </p:txBody>
        </p:sp>
      </p:grpSp>
      <p:sp>
        <p:nvSpPr>
          <p:cNvPr id="136" name="0">
            <a:hlinkClick r:id="rId7" action="ppaction://hlinksldjump"/>
            <a:extLst>
              <a:ext uri="{FF2B5EF4-FFF2-40B4-BE49-F238E27FC236}">
                <a16:creationId xmlns:a16="http://schemas.microsoft.com/office/drawing/2014/main" id="{850A812F-5485-F5AA-A1FA-604C289E3241}"/>
              </a:ext>
            </a:extLst>
          </p:cNvPr>
          <p:cNvSpPr/>
          <p:nvPr/>
        </p:nvSpPr>
        <p:spPr>
          <a:xfrm>
            <a:off x="14403199" y="9091034"/>
            <a:ext cx="1906949" cy="729858"/>
          </a:xfrm>
          <a:prstGeom prst="roundRect">
            <a:avLst/>
          </a:prstGeom>
          <a:solidFill>
            <a:srgbClr val="92D050"/>
          </a:solidFill>
          <a:ln>
            <a:solidFill>
              <a:srgbClr val="00B050"/>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09660"/>
            <a:r>
              <a:rPr lang="en-US" sz="2700">
                <a:solidFill>
                  <a:srgbClr val="FFFF00"/>
                </a:solidFill>
                <a:latin typeface="UTM Erie Black" panose="02040603050506020204" pitchFamily="18" charset="0"/>
              </a:rPr>
              <a:t>ĐÁP ÁN</a:t>
            </a:r>
            <a:endParaRPr lang="en-US" sz="2700" dirty="0">
              <a:solidFill>
                <a:srgbClr val="FFFF00"/>
              </a:solidFill>
              <a:latin typeface="UTM Erie Black" panose="02040603050506020204" pitchFamily="18" charset="0"/>
            </a:endParaRPr>
          </a:p>
        </p:txBody>
      </p:sp>
      <p:pic>
        <p:nvPicPr>
          <p:cNvPr id="141" name="Picture 9">
            <a:extLst>
              <a:ext uri="{FF2B5EF4-FFF2-40B4-BE49-F238E27FC236}">
                <a16:creationId xmlns:a16="http://schemas.microsoft.com/office/drawing/2014/main" id="{7A2CE0AE-F9CD-7F2A-475F-1B8FBA4F8D2B}"/>
              </a:ext>
            </a:extLst>
          </p:cNvPr>
          <p:cNvPicPr>
            <a:picLocks noChangeAspect="1"/>
          </p:cNvPicPr>
          <p:nvPr/>
        </p:nvPicPr>
        <p:blipFill>
          <a:blip r:embed="rId8"/>
          <a:srcRect/>
          <a:stretch>
            <a:fillRect/>
          </a:stretch>
        </p:blipFill>
        <p:spPr>
          <a:xfrm>
            <a:off x="12833053" y="8491348"/>
            <a:ext cx="1430192" cy="1489783"/>
          </a:xfrm>
          <a:prstGeom prst="rect">
            <a:avLst/>
          </a:prstGeom>
        </p:spPr>
      </p:pic>
    </p:spTree>
    <p:extLst>
      <p:ext uri="{BB962C8B-B14F-4D97-AF65-F5344CB8AC3E}">
        <p14:creationId xmlns:p14="http://schemas.microsoft.com/office/powerpoint/2010/main" val="132774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19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199"/>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lick.wav"/>
                                        </p:tgtEl>
                                      </p:cMediaNode>
                                    </p:audio>
                                  </p:subTnLst>
                                </p:cTn>
                              </p:par>
                              <p:par>
                                <p:cTn id="9" presetID="1" presetClass="entr" presetSubtype="0" fill="hold" grpId="0" nodeType="withEffect">
                                  <p:stCondLst>
                                    <p:cond delay="0"/>
                                  </p:stCondLst>
                                  <p:iterate type="lt">
                                    <p:tmAbs val="0"/>
                                  </p:iterate>
                                  <p:childTnLst>
                                    <p:set>
                                      <p:cBhvr>
                                        <p:cTn id="10" dur="1" fill="hold">
                                          <p:stCondLst>
                                            <p:cond delay="0"/>
                                          </p:stCondLst>
                                        </p:cTn>
                                        <p:tgtEl>
                                          <p:spTgt spid="20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1" presetID="1" presetClass="entr" presetSubtype="0" fill="hold" grpId="0" nodeType="withEffect">
                                  <p:stCondLst>
                                    <p:cond delay="0"/>
                                  </p:stCondLst>
                                  <p:iterate type="lt">
                                    <p:tmAbs val="0"/>
                                  </p:iterate>
                                  <p:childTnLst>
                                    <p:set>
                                      <p:cBhvr>
                                        <p:cTn id="12" dur="1" fill="hold">
                                          <p:stCondLst>
                                            <p:cond delay="0"/>
                                          </p:stCondLst>
                                        </p:cTn>
                                        <p:tgtEl>
                                          <p:spTgt spid="201"/>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par>
                                <p:cTn id="13" presetID="1" presetClass="entr" presetSubtype="0" fill="hold" grpId="0" nodeType="withEffect">
                                  <p:stCondLst>
                                    <p:cond delay="0"/>
                                  </p:stCondLst>
                                  <p:iterate type="lt">
                                    <p:tmAbs val="0"/>
                                  </p:iterate>
                                  <p:childTnLst>
                                    <p:set>
                                      <p:cBhvr>
                                        <p:cTn id="14" dur="1" fill="hold">
                                          <p:stCondLst>
                                            <p:cond delay="0"/>
                                          </p:stCondLst>
                                        </p:cTn>
                                        <p:tgtEl>
                                          <p:spTgt spid="20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20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20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19" presetID="1" presetClass="entr" presetSubtype="0" fill="hold" grpId="0" nodeType="withEffect">
                                  <p:stCondLst>
                                    <p:cond delay="0"/>
                                  </p:stCondLst>
                                  <p:iterate type="lt">
                                    <p:tmAbs val="0"/>
                                  </p:iterate>
                                  <p:childTnLst>
                                    <p:set>
                                      <p:cBhvr>
                                        <p:cTn id="20" dur="1" fill="hold">
                                          <p:stCondLst>
                                            <p:cond delay="0"/>
                                          </p:stCondLst>
                                        </p:cTn>
                                        <p:tgtEl>
                                          <p:spTgt spid="20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1" presetID="1" presetClass="entr" presetSubtype="0" fill="hold" grpId="0" nodeType="withEffect">
                                  <p:stCondLst>
                                    <p:cond delay="0"/>
                                  </p:stCondLst>
                                  <p:iterate type="lt">
                                    <p:tmAbs val="0"/>
                                  </p:iterate>
                                  <p:childTnLst>
                                    <p:set>
                                      <p:cBhvr>
                                        <p:cTn id="22" dur="1" fill="hold">
                                          <p:stCondLst>
                                            <p:cond delay="0"/>
                                          </p:stCondLst>
                                        </p:cTn>
                                        <p:tgtEl>
                                          <p:spTgt spid="20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3" presetID="1" presetClass="entr" presetSubtype="0" fill="hold" nodeType="with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98"/>
                    </p:tgtEl>
                  </p:cond>
                </p:stCondLst>
                <p:endSync evt="end" delay="0">
                  <p:rtn val="all"/>
                </p:endSync>
                <p:childTnLst>
                  <p:par>
                    <p:cTn id="68" fill="hold">
                      <p:stCondLst>
                        <p:cond delay="0"/>
                      </p:stCondLst>
                      <p:childTnLst>
                        <p:par>
                          <p:cTn id="69" fill="hold">
                            <p:stCondLst>
                              <p:cond delay="0"/>
                            </p:stCondLst>
                            <p:childTnLst>
                              <p:par>
                                <p:cTn id="70" presetID="16" presetClass="emph" presetSubtype="0" fill="hold" grpId="1" nodeType="clickEffect">
                                  <p:stCondLst>
                                    <p:cond delay="0"/>
                                  </p:stCondLst>
                                  <p:iterate type="lt">
                                    <p:tmPct val="4000"/>
                                  </p:iterate>
                                  <p:childTnLst>
                                    <p:set>
                                      <p:cBhvr override="childStyle">
                                        <p:cTn id="71" dur="500" fill="hold"/>
                                        <p:tgtEl>
                                          <p:spTgt spid="198"/>
                                        </p:tgtEl>
                                        <p:attrNameLst>
                                          <p:attrName>style.color</p:attrName>
                                        </p:attrNameLst>
                                      </p:cBhvr>
                                      <p:to>
                                        <p:clrVal>
                                          <a:srgbClr val="C00000"/>
                                        </p:clrVal>
                                      </p:to>
                                    </p:set>
                                    <p:set>
                                      <p:cBhvr>
                                        <p:cTn id="72" dur="500" fill="hold"/>
                                        <p:tgtEl>
                                          <p:spTgt spid="198"/>
                                        </p:tgtEl>
                                        <p:attrNameLst>
                                          <p:attrName>fillcolor</p:attrName>
                                        </p:attrNameLst>
                                      </p:cBhvr>
                                      <p:to>
                                        <p:clrVal>
                                          <a:srgbClr val="C00000"/>
                                        </p:clrVal>
                                      </p:to>
                                    </p:set>
                                    <p:set>
                                      <p:cBhvr>
                                        <p:cTn id="73" dur="500" fill="hold"/>
                                        <p:tgtEl>
                                          <p:spTgt spid="198"/>
                                        </p:tgtEl>
                                        <p:attrNameLst>
                                          <p:attrName>fill.type</p:attrName>
                                        </p:attrNameLst>
                                      </p:cBhvr>
                                      <p:to>
                                        <p:strVal val="solid"/>
                                      </p:to>
                                    </p:set>
                                  </p:childTnLst>
                                </p:cTn>
                              </p:par>
                              <p:par>
                                <p:cTn id="74" presetID="1" presetClass="entr" presetSubtype="0" fill="hold" grpId="0" nodeType="withEffect">
                                  <p:stCondLst>
                                    <p:cond delay="0"/>
                                  </p:stCondLst>
                                  <p:childTnLst>
                                    <p:set>
                                      <p:cBhvr>
                                        <p:cTn id="75" dur="1" fill="hold">
                                          <p:stCondLst>
                                            <p:cond delay="0"/>
                                          </p:stCondLst>
                                        </p:cTn>
                                        <p:tgtEl>
                                          <p:spTgt spid="207"/>
                                        </p:tgtEl>
                                        <p:attrNameLst>
                                          <p:attrName>style.visibility</p:attrName>
                                        </p:attrNameLst>
                                      </p:cBhvr>
                                      <p:to>
                                        <p:strVal val="visible"/>
                                      </p:to>
                                    </p:set>
                                  </p:childTnLst>
                                </p:cTn>
                              </p:par>
                            </p:childTnLst>
                          </p:cTn>
                        </p:par>
                      </p:childTnLst>
                    </p:cTn>
                  </p:par>
                </p:childTnLst>
              </p:cTn>
              <p:nextCondLst>
                <p:cond evt="onClick" delay="0">
                  <p:tgtEl>
                    <p:spTgt spid="198"/>
                  </p:tgtEl>
                </p:cond>
              </p:nextCondLst>
            </p:seq>
            <p:seq concurrent="1" nextAc="seek">
              <p:cTn id="76" restart="whenNotActive" fill="hold" evtFilter="cancelBubble" nodeType="interactiveSeq">
                <p:stCondLst>
                  <p:cond evt="onClick" delay="0">
                    <p:tgtEl>
                      <p:spTgt spid="199"/>
                    </p:tgtEl>
                  </p:cond>
                </p:stCondLst>
                <p:endSync evt="end" delay="0">
                  <p:rtn val="all"/>
                </p:endSync>
                <p:childTnLst>
                  <p:par>
                    <p:cTn id="77" fill="hold">
                      <p:stCondLst>
                        <p:cond delay="0"/>
                      </p:stCondLst>
                      <p:childTnLst>
                        <p:par>
                          <p:cTn id="78" fill="hold">
                            <p:stCondLst>
                              <p:cond delay="0"/>
                            </p:stCondLst>
                            <p:childTnLst>
                              <p:par>
                                <p:cTn id="79" presetID="16" presetClass="emph" presetSubtype="0" fill="hold" grpId="1" nodeType="withEffect">
                                  <p:stCondLst>
                                    <p:cond delay="0"/>
                                  </p:stCondLst>
                                  <p:iterate type="lt">
                                    <p:tmPct val="4000"/>
                                  </p:iterate>
                                  <p:childTnLst>
                                    <p:set>
                                      <p:cBhvr override="childStyle">
                                        <p:cTn id="80" dur="500" fill="hold"/>
                                        <p:tgtEl>
                                          <p:spTgt spid="199"/>
                                        </p:tgtEl>
                                        <p:attrNameLst>
                                          <p:attrName>style.color</p:attrName>
                                        </p:attrNameLst>
                                      </p:cBhvr>
                                      <p:to>
                                        <p:clrVal>
                                          <a:srgbClr val="C00000"/>
                                        </p:clrVal>
                                      </p:to>
                                    </p:set>
                                    <p:set>
                                      <p:cBhvr>
                                        <p:cTn id="81" dur="500" fill="hold"/>
                                        <p:tgtEl>
                                          <p:spTgt spid="199"/>
                                        </p:tgtEl>
                                        <p:attrNameLst>
                                          <p:attrName>fillcolor</p:attrName>
                                        </p:attrNameLst>
                                      </p:cBhvr>
                                      <p:to>
                                        <p:clrVal>
                                          <a:srgbClr val="C00000"/>
                                        </p:clrVal>
                                      </p:to>
                                    </p:set>
                                    <p:set>
                                      <p:cBhvr>
                                        <p:cTn id="82" dur="500" fill="hold"/>
                                        <p:tgtEl>
                                          <p:spTgt spid="199"/>
                                        </p:tgtEl>
                                        <p:attrNameLst>
                                          <p:attrName>fill.type</p:attrName>
                                        </p:attrNameLst>
                                      </p:cBhvr>
                                      <p:to>
                                        <p:strVal val="solid"/>
                                      </p:to>
                                    </p:set>
                                  </p:childTnLst>
                                </p:cTn>
                              </p:par>
                              <p:par>
                                <p:cTn id="83" presetID="1" presetClass="exit" presetSubtype="0" fill="hold" grpId="1" nodeType="withEffect">
                                  <p:stCondLst>
                                    <p:cond delay="0"/>
                                  </p:stCondLst>
                                  <p:childTnLst>
                                    <p:set>
                                      <p:cBhvr>
                                        <p:cTn id="84" dur="1" fill="hold">
                                          <p:stCondLst>
                                            <p:cond delay="0"/>
                                          </p:stCondLst>
                                        </p:cTn>
                                        <p:tgtEl>
                                          <p:spTgt spid="207"/>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08"/>
                                        </p:tgtEl>
                                        <p:attrNameLst>
                                          <p:attrName>style.visibility</p:attrName>
                                        </p:attrNameLst>
                                      </p:cBhvr>
                                      <p:to>
                                        <p:strVal val="visible"/>
                                      </p:to>
                                    </p:set>
                                  </p:childTnLst>
                                </p:cTn>
                              </p:par>
                            </p:childTnLst>
                          </p:cTn>
                        </p:par>
                      </p:childTnLst>
                    </p:cTn>
                  </p:par>
                </p:childTnLst>
              </p:cTn>
              <p:nextCondLst>
                <p:cond evt="onClick" delay="0">
                  <p:tgtEl>
                    <p:spTgt spid="199"/>
                  </p:tgtEl>
                </p:cond>
              </p:nextCondLst>
            </p:seq>
            <p:seq concurrent="1" nextAc="seek">
              <p:cTn id="87" restart="whenNotActive" fill="hold" evtFilter="cancelBubble" nodeType="interactiveSeq">
                <p:stCondLst>
                  <p:cond evt="onClick" delay="0">
                    <p:tgtEl>
                      <p:spTgt spid="200"/>
                    </p:tgtEl>
                  </p:cond>
                </p:stCondLst>
                <p:endSync evt="end" delay="0">
                  <p:rtn val="all"/>
                </p:endSync>
                <p:childTnLst>
                  <p:par>
                    <p:cTn id="88" fill="hold">
                      <p:stCondLst>
                        <p:cond delay="0"/>
                      </p:stCondLst>
                      <p:childTnLst>
                        <p:par>
                          <p:cTn id="89" fill="hold">
                            <p:stCondLst>
                              <p:cond delay="0"/>
                            </p:stCondLst>
                            <p:childTnLst>
                              <p:par>
                                <p:cTn id="90" presetID="16" presetClass="emph" presetSubtype="0" fill="hold" grpId="1" nodeType="clickEffect">
                                  <p:stCondLst>
                                    <p:cond delay="0"/>
                                  </p:stCondLst>
                                  <p:iterate type="lt">
                                    <p:tmPct val="4000"/>
                                  </p:iterate>
                                  <p:childTnLst>
                                    <p:set>
                                      <p:cBhvr override="childStyle">
                                        <p:cTn id="91" dur="500" fill="hold"/>
                                        <p:tgtEl>
                                          <p:spTgt spid="200"/>
                                        </p:tgtEl>
                                        <p:attrNameLst>
                                          <p:attrName>style.color</p:attrName>
                                        </p:attrNameLst>
                                      </p:cBhvr>
                                      <p:to>
                                        <p:clrVal>
                                          <a:srgbClr val="C00000"/>
                                        </p:clrVal>
                                      </p:to>
                                    </p:set>
                                    <p:set>
                                      <p:cBhvr>
                                        <p:cTn id="92" dur="500" fill="hold"/>
                                        <p:tgtEl>
                                          <p:spTgt spid="200"/>
                                        </p:tgtEl>
                                        <p:attrNameLst>
                                          <p:attrName>fillcolor</p:attrName>
                                        </p:attrNameLst>
                                      </p:cBhvr>
                                      <p:to>
                                        <p:clrVal>
                                          <a:srgbClr val="C00000"/>
                                        </p:clrVal>
                                      </p:to>
                                    </p:set>
                                    <p:set>
                                      <p:cBhvr>
                                        <p:cTn id="93" dur="500" fill="hold"/>
                                        <p:tgtEl>
                                          <p:spTgt spid="200"/>
                                        </p:tgtEl>
                                        <p:attrNameLst>
                                          <p:attrName>fill.type</p:attrName>
                                        </p:attrNameLst>
                                      </p:cBhvr>
                                      <p:to>
                                        <p:strVal val="solid"/>
                                      </p:to>
                                    </p:set>
                                  </p:childTnLst>
                                </p:cTn>
                              </p:par>
                              <p:par>
                                <p:cTn id="94" presetID="1" presetClass="exit" presetSubtype="0" fill="hold" grpId="1" nodeType="withEffect">
                                  <p:stCondLst>
                                    <p:cond delay="0"/>
                                  </p:stCondLst>
                                  <p:childTnLst>
                                    <p:set>
                                      <p:cBhvr>
                                        <p:cTn id="95" dur="1" fill="hold">
                                          <p:stCondLst>
                                            <p:cond delay="0"/>
                                          </p:stCondLst>
                                        </p:cTn>
                                        <p:tgtEl>
                                          <p:spTgt spid="208"/>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209"/>
                                        </p:tgtEl>
                                        <p:attrNameLst>
                                          <p:attrName>style.visibility</p:attrName>
                                        </p:attrNameLst>
                                      </p:cBhvr>
                                      <p:to>
                                        <p:strVal val="visible"/>
                                      </p:to>
                                    </p:set>
                                  </p:childTnLst>
                                </p:cTn>
                              </p:par>
                            </p:childTnLst>
                          </p:cTn>
                        </p:par>
                      </p:childTnLst>
                    </p:cTn>
                  </p:par>
                </p:childTnLst>
              </p:cTn>
              <p:nextCondLst>
                <p:cond evt="onClick" delay="0">
                  <p:tgtEl>
                    <p:spTgt spid="200"/>
                  </p:tgtEl>
                </p:cond>
              </p:nextCondLst>
            </p:seq>
            <p:seq concurrent="1" nextAc="seek">
              <p:cTn id="98" restart="whenNotActive" fill="hold" evtFilter="cancelBubble" nodeType="interactiveSeq">
                <p:stCondLst>
                  <p:cond evt="onClick" delay="0">
                    <p:tgtEl>
                      <p:spTgt spid="201"/>
                    </p:tgtEl>
                  </p:cond>
                </p:stCondLst>
                <p:endSync evt="end" delay="0">
                  <p:rtn val="all"/>
                </p:endSync>
                <p:childTnLst>
                  <p:par>
                    <p:cTn id="99" fill="hold">
                      <p:stCondLst>
                        <p:cond delay="0"/>
                      </p:stCondLst>
                      <p:childTnLst>
                        <p:par>
                          <p:cTn id="100" fill="hold">
                            <p:stCondLst>
                              <p:cond delay="0"/>
                            </p:stCondLst>
                            <p:childTnLst>
                              <p:par>
                                <p:cTn id="101" presetID="16" presetClass="emph" presetSubtype="0" fill="hold" grpId="1" nodeType="clickEffect">
                                  <p:stCondLst>
                                    <p:cond delay="0"/>
                                  </p:stCondLst>
                                  <p:iterate type="lt">
                                    <p:tmPct val="4000"/>
                                  </p:iterate>
                                  <p:childTnLst>
                                    <p:set>
                                      <p:cBhvr override="childStyle">
                                        <p:cTn id="102" dur="500" fill="hold"/>
                                        <p:tgtEl>
                                          <p:spTgt spid="201"/>
                                        </p:tgtEl>
                                        <p:attrNameLst>
                                          <p:attrName>style.color</p:attrName>
                                        </p:attrNameLst>
                                      </p:cBhvr>
                                      <p:to>
                                        <p:clrVal>
                                          <a:srgbClr val="C00000"/>
                                        </p:clrVal>
                                      </p:to>
                                    </p:set>
                                    <p:set>
                                      <p:cBhvr>
                                        <p:cTn id="103" dur="500" fill="hold"/>
                                        <p:tgtEl>
                                          <p:spTgt spid="201"/>
                                        </p:tgtEl>
                                        <p:attrNameLst>
                                          <p:attrName>fillcolor</p:attrName>
                                        </p:attrNameLst>
                                      </p:cBhvr>
                                      <p:to>
                                        <p:clrVal>
                                          <a:srgbClr val="C00000"/>
                                        </p:clrVal>
                                      </p:to>
                                    </p:set>
                                    <p:set>
                                      <p:cBhvr>
                                        <p:cTn id="104" dur="500" fill="hold"/>
                                        <p:tgtEl>
                                          <p:spTgt spid="201"/>
                                        </p:tgtEl>
                                        <p:attrNameLst>
                                          <p:attrName>fill.type</p:attrName>
                                        </p:attrNameLst>
                                      </p:cBhvr>
                                      <p:to>
                                        <p:strVal val="solid"/>
                                      </p:to>
                                    </p:set>
                                  </p:childTnLst>
                                </p:cTn>
                              </p:par>
                              <p:par>
                                <p:cTn id="105" presetID="1" presetClass="exit" presetSubtype="0" fill="hold" grpId="1" nodeType="withEffect">
                                  <p:stCondLst>
                                    <p:cond delay="0"/>
                                  </p:stCondLst>
                                  <p:childTnLst>
                                    <p:set>
                                      <p:cBhvr>
                                        <p:cTn id="106" dur="1" fill="hold">
                                          <p:stCondLst>
                                            <p:cond delay="0"/>
                                          </p:stCondLst>
                                        </p:cTn>
                                        <p:tgtEl>
                                          <p:spTgt spid="209"/>
                                        </p:tgtEl>
                                        <p:attrNameLst>
                                          <p:attrName>style.visibility</p:attrName>
                                        </p:attrNameLst>
                                      </p:cBhvr>
                                      <p:to>
                                        <p:strVal val="hidden"/>
                                      </p:to>
                                    </p:set>
                                  </p:childTnLst>
                                </p:cTn>
                              </p:par>
                              <p:par>
                                <p:cTn id="107" presetID="1" presetClass="entr" presetSubtype="0" fill="hold" grpId="0" nodeType="withEffect">
                                  <p:stCondLst>
                                    <p:cond delay="0"/>
                                  </p:stCondLst>
                                  <p:childTnLst>
                                    <p:set>
                                      <p:cBhvr>
                                        <p:cTn id="108" dur="1" fill="hold">
                                          <p:stCondLst>
                                            <p:cond delay="0"/>
                                          </p:stCondLst>
                                        </p:cTn>
                                        <p:tgtEl>
                                          <p:spTgt spid="210"/>
                                        </p:tgtEl>
                                        <p:attrNameLst>
                                          <p:attrName>style.visibility</p:attrName>
                                        </p:attrNameLst>
                                      </p:cBhvr>
                                      <p:to>
                                        <p:strVal val="visible"/>
                                      </p:to>
                                    </p:set>
                                  </p:childTnLst>
                                </p:cTn>
                              </p:par>
                            </p:childTnLst>
                          </p:cTn>
                        </p:par>
                      </p:childTnLst>
                    </p:cTn>
                  </p:par>
                </p:childTnLst>
              </p:cTn>
              <p:nextCondLst>
                <p:cond evt="onClick" delay="0">
                  <p:tgtEl>
                    <p:spTgt spid="201"/>
                  </p:tgtEl>
                </p:cond>
              </p:nextCondLst>
            </p:seq>
            <p:seq concurrent="1" nextAc="seek">
              <p:cTn id="109" restart="whenNotActive" fill="hold" evtFilter="cancelBubble" nodeType="interactiveSeq">
                <p:stCondLst>
                  <p:cond evt="onClick" delay="0">
                    <p:tgtEl>
                      <p:spTgt spid="202"/>
                    </p:tgtEl>
                  </p:cond>
                </p:stCondLst>
                <p:endSync evt="end" delay="0">
                  <p:rtn val="all"/>
                </p:endSync>
                <p:childTnLst>
                  <p:par>
                    <p:cTn id="110" fill="hold">
                      <p:stCondLst>
                        <p:cond delay="0"/>
                      </p:stCondLst>
                      <p:childTnLst>
                        <p:par>
                          <p:cTn id="111" fill="hold">
                            <p:stCondLst>
                              <p:cond delay="0"/>
                            </p:stCondLst>
                            <p:childTnLst>
                              <p:par>
                                <p:cTn id="112" presetID="16" presetClass="emph" presetSubtype="0" fill="hold" grpId="1" nodeType="clickEffect">
                                  <p:stCondLst>
                                    <p:cond delay="0"/>
                                  </p:stCondLst>
                                  <p:iterate type="lt">
                                    <p:tmPct val="4000"/>
                                  </p:iterate>
                                  <p:childTnLst>
                                    <p:set>
                                      <p:cBhvr override="childStyle">
                                        <p:cTn id="113" dur="500" fill="hold"/>
                                        <p:tgtEl>
                                          <p:spTgt spid="202"/>
                                        </p:tgtEl>
                                        <p:attrNameLst>
                                          <p:attrName>style.color</p:attrName>
                                        </p:attrNameLst>
                                      </p:cBhvr>
                                      <p:to>
                                        <p:clrVal>
                                          <a:srgbClr val="C00000"/>
                                        </p:clrVal>
                                      </p:to>
                                    </p:set>
                                    <p:set>
                                      <p:cBhvr>
                                        <p:cTn id="114" dur="500" fill="hold"/>
                                        <p:tgtEl>
                                          <p:spTgt spid="202"/>
                                        </p:tgtEl>
                                        <p:attrNameLst>
                                          <p:attrName>fillcolor</p:attrName>
                                        </p:attrNameLst>
                                      </p:cBhvr>
                                      <p:to>
                                        <p:clrVal>
                                          <a:srgbClr val="C00000"/>
                                        </p:clrVal>
                                      </p:to>
                                    </p:set>
                                    <p:set>
                                      <p:cBhvr>
                                        <p:cTn id="115" dur="500" fill="hold"/>
                                        <p:tgtEl>
                                          <p:spTgt spid="202"/>
                                        </p:tgtEl>
                                        <p:attrNameLst>
                                          <p:attrName>fill.type</p:attrName>
                                        </p:attrNameLst>
                                      </p:cBhvr>
                                      <p:to>
                                        <p:strVal val="solid"/>
                                      </p:to>
                                    </p:set>
                                  </p:childTnLst>
                                </p:cTn>
                              </p:par>
                              <p:par>
                                <p:cTn id="116" presetID="1" presetClass="exit" presetSubtype="0" fill="hold" grpId="1" nodeType="withEffect">
                                  <p:stCondLst>
                                    <p:cond delay="0"/>
                                  </p:stCondLst>
                                  <p:childTnLst>
                                    <p:set>
                                      <p:cBhvr>
                                        <p:cTn id="117" dur="1" fill="hold">
                                          <p:stCondLst>
                                            <p:cond delay="0"/>
                                          </p:stCondLst>
                                        </p:cTn>
                                        <p:tgtEl>
                                          <p:spTgt spid="210"/>
                                        </p:tgtEl>
                                        <p:attrNameLst>
                                          <p:attrName>style.visibility</p:attrName>
                                        </p:attrNameLst>
                                      </p:cBhvr>
                                      <p:to>
                                        <p:strVal val="hidden"/>
                                      </p:to>
                                    </p:set>
                                  </p:childTnLst>
                                </p:cTn>
                              </p:par>
                              <p:par>
                                <p:cTn id="118" presetID="1" presetClass="entr" presetSubtype="0" fill="hold" grpId="0" nodeType="withEffect">
                                  <p:stCondLst>
                                    <p:cond delay="0"/>
                                  </p:stCondLst>
                                  <p:childTnLst>
                                    <p:set>
                                      <p:cBhvr>
                                        <p:cTn id="119" dur="1" fill="hold">
                                          <p:stCondLst>
                                            <p:cond delay="0"/>
                                          </p:stCondLst>
                                        </p:cTn>
                                        <p:tgtEl>
                                          <p:spTgt spid="211"/>
                                        </p:tgtEl>
                                        <p:attrNameLst>
                                          <p:attrName>style.visibility</p:attrName>
                                        </p:attrNameLst>
                                      </p:cBhvr>
                                      <p:to>
                                        <p:strVal val="visible"/>
                                      </p:to>
                                    </p:set>
                                  </p:childTnLst>
                                </p:cTn>
                              </p:par>
                            </p:childTnLst>
                          </p:cTn>
                        </p:par>
                      </p:childTnLst>
                    </p:cTn>
                  </p:par>
                </p:childTnLst>
              </p:cTn>
              <p:nextCondLst>
                <p:cond evt="onClick" delay="0">
                  <p:tgtEl>
                    <p:spTgt spid="202"/>
                  </p:tgtEl>
                </p:cond>
              </p:nextCondLst>
            </p:seq>
            <p:seq concurrent="1" nextAc="seek">
              <p:cTn id="120" restart="whenNotActive" fill="hold" evtFilter="cancelBubble" nodeType="interactiveSeq">
                <p:stCondLst>
                  <p:cond evt="onClick" delay="0">
                    <p:tgtEl>
                      <p:spTgt spid="203"/>
                    </p:tgtEl>
                  </p:cond>
                </p:stCondLst>
                <p:endSync evt="end" delay="0">
                  <p:rtn val="all"/>
                </p:endSync>
                <p:childTnLst>
                  <p:par>
                    <p:cTn id="121" fill="hold">
                      <p:stCondLst>
                        <p:cond delay="0"/>
                      </p:stCondLst>
                      <p:childTnLst>
                        <p:par>
                          <p:cTn id="122" fill="hold">
                            <p:stCondLst>
                              <p:cond delay="0"/>
                            </p:stCondLst>
                            <p:childTnLst>
                              <p:par>
                                <p:cTn id="123" presetID="16" presetClass="emph" presetSubtype="0" fill="hold" grpId="1" nodeType="clickEffect">
                                  <p:stCondLst>
                                    <p:cond delay="0"/>
                                  </p:stCondLst>
                                  <p:iterate type="lt">
                                    <p:tmPct val="4000"/>
                                  </p:iterate>
                                  <p:childTnLst>
                                    <p:set>
                                      <p:cBhvr override="childStyle">
                                        <p:cTn id="124" dur="500" fill="hold"/>
                                        <p:tgtEl>
                                          <p:spTgt spid="203"/>
                                        </p:tgtEl>
                                        <p:attrNameLst>
                                          <p:attrName>style.color</p:attrName>
                                        </p:attrNameLst>
                                      </p:cBhvr>
                                      <p:to>
                                        <p:clrVal>
                                          <a:srgbClr val="C00000"/>
                                        </p:clrVal>
                                      </p:to>
                                    </p:set>
                                    <p:set>
                                      <p:cBhvr>
                                        <p:cTn id="125" dur="500" fill="hold"/>
                                        <p:tgtEl>
                                          <p:spTgt spid="203"/>
                                        </p:tgtEl>
                                        <p:attrNameLst>
                                          <p:attrName>fillcolor</p:attrName>
                                        </p:attrNameLst>
                                      </p:cBhvr>
                                      <p:to>
                                        <p:clrVal>
                                          <a:srgbClr val="C00000"/>
                                        </p:clrVal>
                                      </p:to>
                                    </p:set>
                                    <p:set>
                                      <p:cBhvr>
                                        <p:cTn id="126" dur="500" fill="hold"/>
                                        <p:tgtEl>
                                          <p:spTgt spid="203"/>
                                        </p:tgtEl>
                                        <p:attrNameLst>
                                          <p:attrName>fill.type</p:attrName>
                                        </p:attrNameLst>
                                      </p:cBhvr>
                                      <p:to>
                                        <p:strVal val="solid"/>
                                      </p:to>
                                    </p:set>
                                  </p:childTnLst>
                                </p:cTn>
                              </p:par>
                              <p:par>
                                <p:cTn id="127" presetID="1" presetClass="exit" presetSubtype="0" fill="hold" grpId="1" nodeType="withEffect">
                                  <p:stCondLst>
                                    <p:cond delay="0"/>
                                  </p:stCondLst>
                                  <p:childTnLst>
                                    <p:set>
                                      <p:cBhvr>
                                        <p:cTn id="128" dur="1" fill="hold">
                                          <p:stCondLst>
                                            <p:cond delay="0"/>
                                          </p:stCondLst>
                                        </p:cTn>
                                        <p:tgtEl>
                                          <p:spTgt spid="211"/>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203"/>
                  </p:tgtEl>
                </p:cond>
              </p:nextCondLst>
            </p:seq>
            <p:seq concurrent="1" nextAc="seek">
              <p:cTn id="131" restart="whenNotActive" fill="hold" evtFilter="cancelBubble" nodeType="interactiveSeq">
                <p:stCondLst>
                  <p:cond evt="onClick" delay="0">
                    <p:tgtEl>
                      <p:spTgt spid="204"/>
                    </p:tgtEl>
                  </p:cond>
                </p:stCondLst>
                <p:endSync evt="end" delay="0">
                  <p:rtn val="all"/>
                </p:endSync>
                <p:childTnLst>
                  <p:par>
                    <p:cTn id="132" fill="hold">
                      <p:stCondLst>
                        <p:cond delay="0"/>
                      </p:stCondLst>
                      <p:childTnLst>
                        <p:par>
                          <p:cTn id="133" fill="hold">
                            <p:stCondLst>
                              <p:cond delay="0"/>
                            </p:stCondLst>
                            <p:childTnLst>
                              <p:par>
                                <p:cTn id="134" presetID="16" presetClass="emph" presetSubtype="0" fill="hold" grpId="1" nodeType="clickEffect">
                                  <p:stCondLst>
                                    <p:cond delay="0"/>
                                  </p:stCondLst>
                                  <p:iterate type="lt">
                                    <p:tmPct val="4000"/>
                                  </p:iterate>
                                  <p:childTnLst>
                                    <p:set>
                                      <p:cBhvr override="childStyle">
                                        <p:cTn id="135" dur="500" fill="hold"/>
                                        <p:tgtEl>
                                          <p:spTgt spid="204"/>
                                        </p:tgtEl>
                                        <p:attrNameLst>
                                          <p:attrName>style.color</p:attrName>
                                        </p:attrNameLst>
                                      </p:cBhvr>
                                      <p:to>
                                        <p:clrVal>
                                          <a:srgbClr val="C00000"/>
                                        </p:clrVal>
                                      </p:to>
                                    </p:set>
                                    <p:set>
                                      <p:cBhvr>
                                        <p:cTn id="136" dur="500" fill="hold"/>
                                        <p:tgtEl>
                                          <p:spTgt spid="204"/>
                                        </p:tgtEl>
                                        <p:attrNameLst>
                                          <p:attrName>fillcolor</p:attrName>
                                        </p:attrNameLst>
                                      </p:cBhvr>
                                      <p:to>
                                        <p:clrVal>
                                          <a:srgbClr val="C00000"/>
                                        </p:clrVal>
                                      </p:to>
                                    </p:set>
                                    <p:set>
                                      <p:cBhvr>
                                        <p:cTn id="137" dur="500" fill="hold"/>
                                        <p:tgtEl>
                                          <p:spTgt spid="204"/>
                                        </p:tgtEl>
                                        <p:attrNameLst>
                                          <p:attrName>fill.type</p:attrName>
                                        </p:attrNameLst>
                                      </p:cBhvr>
                                      <p:to>
                                        <p:strVal val="solid"/>
                                      </p:to>
                                    </p:set>
                                  </p:childTnLst>
                                </p:cTn>
                              </p:par>
                              <p:par>
                                <p:cTn id="138" presetID="1" presetClass="exit" presetSubtype="0" fill="hold" grpId="1" nodeType="withEffect">
                                  <p:stCondLst>
                                    <p:cond delay="0"/>
                                  </p:stCondLst>
                                  <p:childTnLst>
                                    <p:set>
                                      <p:cBhvr>
                                        <p:cTn id="139" dur="1" fill="hold">
                                          <p:stCondLst>
                                            <p:cond delay="0"/>
                                          </p:stCondLst>
                                        </p:cTn>
                                        <p:tgtEl>
                                          <p:spTgt spid="6"/>
                                        </p:tgtEl>
                                        <p:attrNameLst>
                                          <p:attrName>style.visibility</p:attrName>
                                        </p:attrNameLst>
                                      </p:cBhvr>
                                      <p:to>
                                        <p:strVal val="hidden"/>
                                      </p:to>
                                    </p:set>
                                  </p:childTnLst>
                                </p:cTn>
                              </p:par>
                              <p:par>
                                <p:cTn id="140" presetID="1" presetClass="entr" presetSubtype="0" fill="hold" grpId="0" nodeType="withEffect">
                                  <p:stCondLst>
                                    <p:cond delay="0"/>
                                  </p:stCondLst>
                                  <p:childTnLst>
                                    <p:set>
                                      <p:cBhvr>
                                        <p:cTn id="14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204"/>
                  </p:tgtEl>
                </p:cond>
              </p:nextCondLst>
            </p:seq>
            <p:seq concurrent="1" nextAc="seek">
              <p:cTn id="142" restart="whenNotActive" fill="hold" evtFilter="cancelBubble" nodeType="interactiveSeq">
                <p:stCondLst>
                  <p:cond evt="onClick" delay="0">
                    <p:tgtEl>
                      <p:spTgt spid="205"/>
                    </p:tgtEl>
                  </p:cond>
                </p:stCondLst>
                <p:endSync evt="end" delay="0">
                  <p:rtn val="all"/>
                </p:endSync>
                <p:childTnLst>
                  <p:par>
                    <p:cTn id="143" fill="hold">
                      <p:stCondLst>
                        <p:cond delay="0"/>
                      </p:stCondLst>
                      <p:childTnLst>
                        <p:par>
                          <p:cTn id="144" fill="hold">
                            <p:stCondLst>
                              <p:cond delay="0"/>
                            </p:stCondLst>
                            <p:childTnLst>
                              <p:par>
                                <p:cTn id="145" presetID="16" presetClass="emph" presetSubtype="0" fill="hold" grpId="1" nodeType="clickEffect">
                                  <p:stCondLst>
                                    <p:cond delay="0"/>
                                  </p:stCondLst>
                                  <p:iterate type="lt">
                                    <p:tmPct val="4000"/>
                                  </p:iterate>
                                  <p:childTnLst>
                                    <p:set>
                                      <p:cBhvr override="childStyle">
                                        <p:cTn id="146" dur="500" fill="hold"/>
                                        <p:tgtEl>
                                          <p:spTgt spid="205"/>
                                        </p:tgtEl>
                                        <p:attrNameLst>
                                          <p:attrName>style.color</p:attrName>
                                        </p:attrNameLst>
                                      </p:cBhvr>
                                      <p:to>
                                        <p:clrVal>
                                          <a:srgbClr val="C00000"/>
                                        </p:clrVal>
                                      </p:to>
                                    </p:set>
                                    <p:set>
                                      <p:cBhvr>
                                        <p:cTn id="147" dur="500" fill="hold"/>
                                        <p:tgtEl>
                                          <p:spTgt spid="205"/>
                                        </p:tgtEl>
                                        <p:attrNameLst>
                                          <p:attrName>fillcolor</p:attrName>
                                        </p:attrNameLst>
                                      </p:cBhvr>
                                      <p:to>
                                        <p:clrVal>
                                          <a:srgbClr val="C00000"/>
                                        </p:clrVal>
                                      </p:to>
                                    </p:set>
                                    <p:set>
                                      <p:cBhvr>
                                        <p:cTn id="148" dur="500" fill="hold"/>
                                        <p:tgtEl>
                                          <p:spTgt spid="205"/>
                                        </p:tgtEl>
                                        <p:attrNameLst>
                                          <p:attrName>fill.type</p:attrName>
                                        </p:attrNameLst>
                                      </p:cBhvr>
                                      <p:to>
                                        <p:strVal val="solid"/>
                                      </p:to>
                                    </p:set>
                                  </p:childTnLst>
                                </p:cTn>
                              </p:par>
                              <p:par>
                                <p:cTn id="149" presetID="1" presetClass="exit" presetSubtype="0" fill="hold" grpId="1" nodeType="withEffect">
                                  <p:stCondLst>
                                    <p:cond delay="0"/>
                                  </p:stCondLst>
                                  <p:childTnLst>
                                    <p:set>
                                      <p:cBhvr>
                                        <p:cTn id="150" dur="1" fill="hold">
                                          <p:stCondLst>
                                            <p:cond delay="0"/>
                                          </p:stCondLst>
                                        </p:cTn>
                                        <p:tgtEl>
                                          <p:spTgt spid="16"/>
                                        </p:tgtEl>
                                        <p:attrNameLst>
                                          <p:attrName>style.visibility</p:attrName>
                                        </p:attrNameLst>
                                      </p:cBhvr>
                                      <p:to>
                                        <p:strVal val="hidden"/>
                                      </p:to>
                                    </p:set>
                                  </p:childTnLst>
                                </p:cTn>
                              </p:par>
                              <p:par>
                                <p:cTn id="151" presetID="1" presetClass="entr" presetSubtype="0" fill="hold" grpId="0" nodeType="withEffect">
                                  <p:stCondLst>
                                    <p:cond delay="0"/>
                                  </p:stCondLst>
                                  <p:childTnLst>
                                    <p:set>
                                      <p:cBhvr>
                                        <p:cTn id="15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05"/>
                  </p:tgtEl>
                </p:cond>
              </p:nextCondLst>
            </p:seq>
            <p:seq concurrent="1" nextAc="seek">
              <p:cTn id="153" restart="whenNotActive" fill="hold" evtFilter="cancelBubble" nodeType="interactiveSeq">
                <p:stCondLst>
                  <p:cond evt="onClick" delay="0">
                    <p:tgtEl>
                      <p:spTgt spid="206"/>
                    </p:tgtEl>
                  </p:cond>
                </p:stCondLst>
                <p:endSync evt="end" delay="0">
                  <p:rtn val="all"/>
                </p:endSync>
                <p:childTnLst>
                  <p:par>
                    <p:cTn id="154" fill="hold">
                      <p:stCondLst>
                        <p:cond delay="0"/>
                      </p:stCondLst>
                      <p:childTnLst>
                        <p:par>
                          <p:cTn id="155" fill="hold">
                            <p:stCondLst>
                              <p:cond delay="0"/>
                            </p:stCondLst>
                            <p:childTnLst>
                              <p:par>
                                <p:cTn id="156" presetID="16" presetClass="emph" presetSubtype="0" fill="hold" grpId="1" nodeType="clickEffect">
                                  <p:stCondLst>
                                    <p:cond delay="0"/>
                                  </p:stCondLst>
                                  <p:iterate type="lt">
                                    <p:tmPct val="4000"/>
                                  </p:iterate>
                                  <p:childTnLst>
                                    <p:set>
                                      <p:cBhvr override="childStyle">
                                        <p:cTn id="157" dur="500" fill="hold"/>
                                        <p:tgtEl>
                                          <p:spTgt spid="206"/>
                                        </p:tgtEl>
                                        <p:attrNameLst>
                                          <p:attrName>style.color</p:attrName>
                                        </p:attrNameLst>
                                      </p:cBhvr>
                                      <p:to>
                                        <p:clrVal>
                                          <a:srgbClr val="C00000"/>
                                        </p:clrVal>
                                      </p:to>
                                    </p:set>
                                    <p:set>
                                      <p:cBhvr>
                                        <p:cTn id="158" dur="500" fill="hold"/>
                                        <p:tgtEl>
                                          <p:spTgt spid="206"/>
                                        </p:tgtEl>
                                        <p:attrNameLst>
                                          <p:attrName>fillcolor</p:attrName>
                                        </p:attrNameLst>
                                      </p:cBhvr>
                                      <p:to>
                                        <p:clrVal>
                                          <a:srgbClr val="C00000"/>
                                        </p:clrVal>
                                      </p:to>
                                    </p:set>
                                    <p:set>
                                      <p:cBhvr>
                                        <p:cTn id="159" dur="500" fill="hold"/>
                                        <p:tgtEl>
                                          <p:spTgt spid="206"/>
                                        </p:tgtEl>
                                        <p:attrNameLst>
                                          <p:attrName>fill.type</p:attrName>
                                        </p:attrNameLst>
                                      </p:cBhvr>
                                      <p:to>
                                        <p:strVal val="solid"/>
                                      </p:to>
                                    </p:set>
                                  </p:childTnLst>
                                </p:cTn>
                              </p:par>
                              <p:par>
                                <p:cTn id="160" presetID="1" presetClass="exit" presetSubtype="0" fill="hold" grpId="1" nodeType="withEffect">
                                  <p:stCondLst>
                                    <p:cond delay="0"/>
                                  </p:stCondLst>
                                  <p:childTnLst>
                                    <p:set>
                                      <p:cBhvr>
                                        <p:cTn id="161" dur="1" fill="hold">
                                          <p:stCondLst>
                                            <p:cond delay="0"/>
                                          </p:stCondLst>
                                        </p:cTn>
                                        <p:tgtEl>
                                          <p:spTgt spid="17"/>
                                        </p:tgtEl>
                                        <p:attrNameLst>
                                          <p:attrName>style.visibility</p:attrName>
                                        </p:attrNameLst>
                                      </p:cBhvr>
                                      <p:to>
                                        <p:strVal val="hidden"/>
                                      </p:to>
                                    </p:set>
                                  </p:childTnLst>
                                </p:cTn>
                              </p:par>
                              <p:par>
                                <p:cTn id="162" presetID="1" presetClass="entr" presetSubtype="0" fill="hold" grpId="0"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grpId="1" nodeType="clickEffect">
                                  <p:stCondLst>
                                    <p:cond delay="0"/>
                                  </p:stCondLst>
                                  <p:childTnLst>
                                    <p:set>
                                      <p:cBhvr>
                                        <p:cTn id="16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168" restart="whenNotActive" fill="hold" evtFilter="cancelBubble" nodeType="interactiveSeq">
                <p:stCondLst>
                  <p:cond evt="onClick" delay="0">
                    <p:tgtEl>
                      <p:spTgt spid="136"/>
                    </p:tgtEl>
                  </p:cond>
                </p:stCondLst>
                <p:endSync evt="end" delay="0">
                  <p:rtn val="all"/>
                </p:endSync>
                <p:childTnLst>
                  <p:par>
                    <p:cTn id="169" fill="hold">
                      <p:stCondLst>
                        <p:cond delay="0"/>
                      </p:stCondLst>
                      <p:childTnLst>
                        <p:par>
                          <p:cTn id="170" fill="hold">
                            <p:stCondLst>
                              <p:cond delay="0"/>
                            </p:stCondLst>
                            <p:childTnLst>
                              <p:par>
                                <p:cTn id="171" presetID="49" presetClass="exit" presetSubtype="0" accel="100000" fill="hold" nodeType="clickEffect">
                                  <p:stCondLst>
                                    <p:cond delay="0"/>
                                  </p:stCondLst>
                                  <p:childTnLst>
                                    <p:anim calcmode="lin" valueType="num">
                                      <p:cBhvr>
                                        <p:cTn id="172" dur="500"/>
                                        <p:tgtEl>
                                          <p:spTgt spid="144"/>
                                        </p:tgtEl>
                                        <p:attrNameLst>
                                          <p:attrName>ppt_w</p:attrName>
                                        </p:attrNameLst>
                                      </p:cBhvr>
                                      <p:tavLst>
                                        <p:tav tm="0">
                                          <p:val>
                                            <p:strVal val="ppt_w"/>
                                          </p:val>
                                        </p:tav>
                                        <p:tav tm="100000">
                                          <p:val>
                                            <p:fltVal val="0"/>
                                          </p:val>
                                        </p:tav>
                                      </p:tavLst>
                                    </p:anim>
                                    <p:anim calcmode="lin" valueType="num">
                                      <p:cBhvr>
                                        <p:cTn id="173" dur="500"/>
                                        <p:tgtEl>
                                          <p:spTgt spid="144"/>
                                        </p:tgtEl>
                                        <p:attrNameLst>
                                          <p:attrName>ppt_h</p:attrName>
                                        </p:attrNameLst>
                                      </p:cBhvr>
                                      <p:tavLst>
                                        <p:tav tm="0">
                                          <p:val>
                                            <p:strVal val="ppt_h"/>
                                          </p:val>
                                        </p:tav>
                                        <p:tav tm="100000">
                                          <p:val>
                                            <p:fltVal val="0"/>
                                          </p:val>
                                        </p:tav>
                                      </p:tavLst>
                                    </p:anim>
                                    <p:anim calcmode="lin" valueType="num">
                                      <p:cBhvr>
                                        <p:cTn id="174" dur="500"/>
                                        <p:tgtEl>
                                          <p:spTgt spid="144"/>
                                        </p:tgtEl>
                                        <p:attrNameLst>
                                          <p:attrName>style.rotation</p:attrName>
                                        </p:attrNameLst>
                                      </p:cBhvr>
                                      <p:tavLst>
                                        <p:tav tm="0">
                                          <p:val>
                                            <p:fltVal val="0"/>
                                          </p:val>
                                        </p:tav>
                                        <p:tav tm="100000">
                                          <p:val>
                                            <p:fltVal val="360"/>
                                          </p:val>
                                        </p:tav>
                                      </p:tavLst>
                                    </p:anim>
                                    <p:animEffect transition="out" filter="fade">
                                      <p:cBhvr>
                                        <p:cTn id="175" dur="500"/>
                                        <p:tgtEl>
                                          <p:spTgt spid="144"/>
                                        </p:tgtEl>
                                      </p:cBhvr>
                                    </p:animEffect>
                                    <p:set>
                                      <p:cBhvr>
                                        <p:cTn id="176" dur="1" fill="hold">
                                          <p:stCondLst>
                                            <p:cond delay="499"/>
                                          </p:stCondLst>
                                        </p:cTn>
                                        <p:tgtEl>
                                          <p:spTgt spid="144"/>
                                        </p:tgtEl>
                                        <p:attrNameLst>
                                          <p:attrName>style.visibility</p:attrName>
                                        </p:attrNameLst>
                                      </p:cBhvr>
                                      <p:to>
                                        <p:strVal val="hidden"/>
                                      </p:to>
                                    </p:set>
                                  </p:childTnLst>
                                </p:cTn>
                              </p:par>
                              <p:par>
                                <p:cTn id="177" presetID="53" presetClass="exit" presetSubtype="32" fill="hold" grpId="1" nodeType="withEffect">
                                  <p:stCondLst>
                                    <p:cond delay="0"/>
                                  </p:stCondLst>
                                  <p:childTnLst>
                                    <p:anim calcmode="lin" valueType="num">
                                      <p:cBhvr>
                                        <p:cTn id="178" dur="500"/>
                                        <p:tgtEl>
                                          <p:spTgt spid="49"/>
                                        </p:tgtEl>
                                        <p:attrNameLst>
                                          <p:attrName>ppt_w</p:attrName>
                                        </p:attrNameLst>
                                      </p:cBhvr>
                                      <p:tavLst>
                                        <p:tav tm="0">
                                          <p:val>
                                            <p:strVal val="ppt_w"/>
                                          </p:val>
                                        </p:tav>
                                        <p:tav tm="100000">
                                          <p:val>
                                            <p:fltVal val="0"/>
                                          </p:val>
                                        </p:tav>
                                      </p:tavLst>
                                    </p:anim>
                                    <p:anim calcmode="lin" valueType="num">
                                      <p:cBhvr>
                                        <p:cTn id="179" dur="500"/>
                                        <p:tgtEl>
                                          <p:spTgt spid="49"/>
                                        </p:tgtEl>
                                        <p:attrNameLst>
                                          <p:attrName>ppt_h</p:attrName>
                                        </p:attrNameLst>
                                      </p:cBhvr>
                                      <p:tavLst>
                                        <p:tav tm="0">
                                          <p:val>
                                            <p:strVal val="ppt_h"/>
                                          </p:val>
                                        </p:tav>
                                        <p:tav tm="100000">
                                          <p:val>
                                            <p:fltVal val="0"/>
                                          </p:val>
                                        </p:tav>
                                      </p:tavLst>
                                    </p:anim>
                                    <p:animEffect transition="out" filter="fade">
                                      <p:cBhvr>
                                        <p:cTn id="180" dur="500"/>
                                        <p:tgtEl>
                                          <p:spTgt spid="49"/>
                                        </p:tgtEl>
                                      </p:cBhvr>
                                    </p:animEffect>
                                    <p:set>
                                      <p:cBhvr>
                                        <p:cTn id="181" dur="1" fill="hold">
                                          <p:stCondLst>
                                            <p:cond delay="499"/>
                                          </p:stCondLst>
                                        </p:cTn>
                                        <p:tgtEl>
                                          <p:spTgt spid="49"/>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xit" presetSubtype="32" fill="hold" nodeType="clickEffect">
                                  <p:stCondLst>
                                    <p:cond delay="0"/>
                                  </p:stCondLst>
                                  <p:childTnLst>
                                    <p:anim calcmode="lin" valueType="num">
                                      <p:cBhvr>
                                        <p:cTn id="185" dur="500"/>
                                        <p:tgtEl>
                                          <p:spTgt spid="145"/>
                                        </p:tgtEl>
                                        <p:attrNameLst>
                                          <p:attrName>ppt_w</p:attrName>
                                        </p:attrNameLst>
                                      </p:cBhvr>
                                      <p:tavLst>
                                        <p:tav tm="0">
                                          <p:val>
                                            <p:strVal val="ppt_w"/>
                                          </p:val>
                                        </p:tav>
                                        <p:tav tm="100000">
                                          <p:val>
                                            <p:fltVal val="0"/>
                                          </p:val>
                                        </p:tav>
                                      </p:tavLst>
                                    </p:anim>
                                    <p:anim calcmode="lin" valueType="num">
                                      <p:cBhvr>
                                        <p:cTn id="186" dur="500"/>
                                        <p:tgtEl>
                                          <p:spTgt spid="145"/>
                                        </p:tgtEl>
                                        <p:attrNameLst>
                                          <p:attrName>ppt_h</p:attrName>
                                        </p:attrNameLst>
                                      </p:cBhvr>
                                      <p:tavLst>
                                        <p:tav tm="0">
                                          <p:val>
                                            <p:strVal val="ppt_h"/>
                                          </p:val>
                                        </p:tav>
                                        <p:tav tm="100000">
                                          <p:val>
                                            <p:fltVal val="0"/>
                                          </p:val>
                                        </p:tav>
                                      </p:tavLst>
                                    </p:anim>
                                    <p:animEffect transition="out" filter="fade">
                                      <p:cBhvr>
                                        <p:cTn id="187" dur="500"/>
                                        <p:tgtEl>
                                          <p:spTgt spid="145"/>
                                        </p:tgtEl>
                                      </p:cBhvr>
                                    </p:animEffect>
                                    <p:set>
                                      <p:cBhvr>
                                        <p:cTn id="188" dur="1" fill="hold">
                                          <p:stCondLst>
                                            <p:cond delay="499"/>
                                          </p:stCondLst>
                                        </p:cTn>
                                        <p:tgtEl>
                                          <p:spTgt spid="145"/>
                                        </p:tgtEl>
                                        <p:attrNameLst>
                                          <p:attrName>style.visibility</p:attrName>
                                        </p:attrNameLst>
                                      </p:cBhvr>
                                      <p:to>
                                        <p:strVal val="hidden"/>
                                      </p:to>
                                    </p:set>
                                  </p:childTnLst>
                                </p:cTn>
                              </p:par>
                              <p:par>
                                <p:cTn id="189" presetID="53" presetClass="exit" presetSubtype="32" fill="hold" grpId="1" nodeType="withEffect">
                                  <p:stCondLst>
                                    <p:cond delay="0"/>
                                  </p:stCondLst>
                                  <p:childTnLst>
                                    <p:anim calcmode="lin" valueType="num">
                                      <p:cBhvr>
                                        <p:cTn id="190" dur="500"/>
                                        <p:tgtEl>
                                          <p:spTgt spid="51"/>
                                        </p:tgtEl>
                                        <p:attrNameLst>
                                          <p:attrName>ppt_w</p:attrName>
                                        </p:attrNameLst>
                                      </p:cBhvr>
                                      <p:tavLst>
                                        <p:tav tm="0">
                                          <p:val>
                                            <p:strVal val="ppt_w"/>
                                          </p:val>
                                        </p:tav>
                                        <p:tav tm="100000">
                                          <p:val>
                                            <p:fltVal val="0"/>
                                          </p:val>
                                        </p:tav>
                                      </p:tavLst>
                                    </p:anim>
                                    <p:anim calcmode="lin" valueType="num">
                                      <p:cBhvr>
                                        <p:cTn id="191" dur="500"/>
                                        <p:tgtEl>
                                          <p:spTgt spid="51"/>
                                        </p:tgtEl>
                                        <p:attrNameLst>
                                          <p:attrName>ppt_h</p:attrName>
                                        </p:attrNameLst>
                                      </p:cBhvr>
                                      <p:tavLst>
                                        <p:tav tm="0">
                                          <p:val>
                                            <p:strVal val="ppt_h"/>
                                          </p:val>
                                        </p:tav>
                                        <p:tav tm="100000">
                                          <p:val>
                                            <p:fltVal val="0"/>
                                          </p:val>
                                        </p:tav>
                                      </p:tavLst>
                                    </p:anim>
                                    <p:animEffect transition="out" filter="fade">
                                      <p:cBhvr>
                                        <p:cTn id="192" dur="500"/>
                                        <p:tgtEl>
                                          <p:spTgt spid="51"/>
                                        </p:tgtEl>
                                      </p:cBhvr>
                                    </p:animEffect>
                                    <p:set>
                                      <p:cBhvr>
                                        <p:cTn id="193" dur="1" fill="hold">
                                          <p:stCondLst>
                                            <p:cond delay="499"/>
                                          </p:stCondLst>
                                        </p:cTn>
                                        <p:tgtEl>
                                          <p:spTgt spid="51"/>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53" presetClass="exit" presetSubtype="32" fill="hold" nodeType="clickEffect">
                                  <p:stCondLst>
                                    <p:cond delay="0"/>
                                  </p:stCondLst>
                                  <p:childTnLst>
                                    <p:anim calcmode="lin" valueType="num">
                                      <p:cBhvr>
                                        <p:cTn id="197" dur="500"/>
                                        <p:tgtEl>
                                          <p:spTgt spid="149"/>
                                        </p:tgtEl>
                                        <p:attrNameLst>
                                          <p:attrName>ppt_w</p:attrName>
                                        </p:attrNameLst>
                                      </p:cBhvr>
                                      <p:tavLst>
                                        <p:tav tm="0">
                                          <p:val>
                                            <p:strVal val="ppt_w"/>
                                          </p:val>
                                        </p:tav>
                                        <p:tav tm="100000">
                                          <p:val>
                                            <p:fltVal val="0"/>
                                          </p:val>
                                        </p:tav>
                                      </p:tavLst>
                                    </p:anim>
                                    <p:anim calcmode="lin" valueType="num">
                                      <p:cBhvr>
                                        <p:cTn id="198" dur="500"/>
                                        <p:tgtEl>
                                          <p:spTgt spid="149"/>
                                        </p:tgtEl>
                                        <p:attrNameLst>
                                          <p:attrName>ppt_h</p:attrName>
                                        </p:attrNameLst>
                                      </p:cBhvr>
                                      <p:tavLst>
                                        <p:tav tm="0">
                                          <p:val>
                                            <p:strVal val="ppt_h"/>
                                          </p:val>
                                        </p:tav>
                                        <p:tav tm="100000">
                                          <p:val>
                                            <p:fltVal val="0"/>
                                          </p:val>
                                        </p:tav>
                                      </p:tavLst>
                                    </p:anim>
                                    <p:animEffect transition="out" filter="fade">
                                      <p:cBhvr>
                                        <p:cTn id="199" dur="500"/>
                                        <p:tgtEl>
                                          <p:spTgt spid="149"/>
                                        </p:tgtEl>
                                      </p:cBhvr>
                                    </p:animEffect>
                                    <p:set>
                                      <p:cBhvr>
                                        <p:cTn id="200" dur="1" fill="hold">
                                          <p:stCondLst>
                                            <p:cond delay="499"/>
                                          </p:stCondLst>
                                        </p:cTn>
                                        <p:tgtEl>
                                          <p:spTgt spid="149"/>
                                        </p:tgtEl>
                                        <p:attrNameLst>
                                          <p:attrName>style.visibility</p:attrName>
                                        </p:attrNameLst>
                                      </p:cBhvr>
                                      <p:to>
                                        <p:strVal val="hidden"/>
                                      </p:to>
                                    </p:set>
                                  </p:childTnLst>
                                </p:cTn>
                              </p:par>
                              <p:par>
                                <p:cTn id="201" presetID="53" presetClass="exit" presetSubtype="32" fill="hold" grpId="1" nodeType="withEffect">
                                  <p:stCondLst>
                                    <p:cond delay="0"/>
                                  </p:stCondLst>
                                  <p:childTnLst>
                                    <p:anim calcmode="lin" valueType="num">
                                      <p:cBhvr>
                                        <p:cTn id="202" dur="500"/>
                                        <p:tgtEl>
                                          <p:spTgt spid="52"/>
                                        </p:tgtEl>
                                        <p:attrNameLst>
                                          <p:attrName>ppt_w</p:attrName>
                                        </p:attrNameLst>
                                      </p:cBhvr>
                                      <p:tavLst>
                                        <p:tav tm="0">
                                          <p:val>
                                            <p:strVal val="ppt_w"/>
                                          </p:val>
                                        </p:tav>
                                        <p:tav tm="100000">
                                          <p:val>
                                            <p:fltVal val="0"/>
                                          </p:val>
                                        </p:tav>
                                      </p:tavLst>
                                    </p:anim>
                                    <p:anim calcmode="lin" valueType="num">
                                      <p:cBhvr>
                                        <p:cTn id="203" dur="500"/>
                                        <p:tgtEl>
                                          <p:spTgt spid="52"/>
                                        </p:tgtEl>
                                        <p:attrNameLst>
                                          <p:attrName>ppt_h</p:attrName>
                                        </p:attrNameLst>
                                      </p:cBhvr>
                                      <p:tavLst>
                                        <p:tav tm="0">
                                          <p:val>
                                            <p:strVal val="ppt_h"/>
                                          </p:val>
                                        </p:tav>
                                        <p:tav tm="100000">
                                          <p:val>
                                            <p:fltVal val="0"/>
                                          </p:val>
                                        </p:tav>
                                      </p:tavLst>
                                    </p:anim>
                                    <p:animEffect transition="out" filter="fade">
                                      <p:cBhvr>
                                        <p:cTn id="204" dur="500"/>
                                        <p:tgtEl>
                                          <p:spTgt spid="52"/>
                                        </p:tgtEl>
                                      </p:cBhvr>
                                    </p:animEffect>
                                    <p:set>
                                      <p:cBhvr>
                                        <p:cTn id="205" dur="1" fill="hold">
                                          <p:stCondLst>
                                            <p:cond delay="499"/>
                                          </p:stCondLst>
                                        </p:cTn>
                                        <p:tgtEl>
                                          <p:spTgt spid="52"/>
                                        </p:tgtEl>
                                        <p:attrNameLst>
                                          <p:attrName>style.visibility</p:attrName>
                                        </p:attrNameLst>
                                      </p:cBhvr>
                                      <p:to>
                                        <p:strVal val="hidden"/>
                                      </p:to>
                                    </p:set>
                                  </p:childTnLst>
                                </p:cTn>
                              </p:par>
                            </p:childTnLst>
                          </p:cTn>
                        </p:par>
                      </p:childTnLst>
                    </p:cTn>
                  </p:par>
                  <p:par>
                    <p:cTn id="206" fill="hold">
                      <p:stCondLst>
                        <p:cond delay="indefinite"/>
                      </p:stCondLst>
                      <p:childTnLst>
                        <p:par>
                          <p:cTn id="207" fill="hold">
                            <p:stCondLst>
                              <p:cond delay="0"/>
                            </p:stCondLst>
                            <p:childTnLst>
                              <p:par>
                                <p:cTn id="208" presetID="53" presetClass="exit" presetSubtype="32" fill="hold" nodeType="clickEffect">
                                  <p:stCondLst>
                                    <p:cond delay="0"/>
                                  </p:stCondLst>
                                  <p:childTnLst>
                                    <p:anim calcmode="lin" valueType="num">
                                      <p:cBhvr>
                                        <p:cTn id="209" dur="500"/>
                                        <p:tgtEl>
                                          <p:spTgt spid="143"/>
                                        </p:tgtEl>
                                        <p:attrNameLst>
                                          <p:attrName>ppt_w</p:attrName>
                                        </p:attrNameLst>
                                      </p:cBhvr>
                                      <p:tavLst>
                                        <p:tav tm="0">
                                          <p:val>
                                            <p:strVal val="ppt_w"/>
                                          </p:val>
                                        </p:tav>
                                        <p:tav tm="100000">
                                          <p:val>
                                            <p:fltVal val="0"/>
                                          </p:val>
                                        </p:tav>
                                      </p:tavLst>
                                    </p:anim>
                                    <p:anim calcmode="lin" valueType="num">
                                      <p:cBhvr>
                                        <p:cTn id="210" dur="500"/>
                                        <p:tgtEl>
                                          <p:spTgt spid="143"/>
                                        </p:tgtEl>
                                        <p:attrNameLst>
                                          <p:attrName>ppt_h</p:attrName>
                                        </p:attrNameLst>
                                      </p:cBhvr>
                                      <p:tavLst>
                                        <p:tav tm="0">
                                          <p:val>
                                            <p:strVal val="ppt_h"/>
                                          </p:val>
                                        </p:tav>
                                        <p:tav tm="100000">
                                          <p:val>
                                            <p:fltVal val="0"/>
                                          </p:val>
                                        </p:tav>
                                      </p:tavLst>
                                    </p:anim>
                                    <p:animEffect transition="out" filter="fade">
                                      <p:cBhvr>
                                        <p:cTn id="211" dur="500"/>
                                        <p:tgtEl>
                                          <p:spTgt spid="143"/>
                                        </p:tgtEl>
                                      </p:cBhvr>
                                    </p:animEffect>
                                    <p:set>
                                      <p:cBhvr>
                                        <p:cTn id="212" dur="1" fill="hold">
                                          <p:stCondLst>
                                            <p:cond delay="499"/>
                                          </p:stCondLst>
                                        </p:cTn>
                                        <p:tgtEl>
                                          <p:spTgt spid="143"/>
                                        </p:tgtEl>
                                        <p:attrNameLst>
                                          <p:attrName>style.visibility</p:attrName>
                                        </p:attrNameLst>
                                      </p:cBhvr>
                                      <p:to>
                                        <p:strVal val="hidden"/>
                                      </p:to>
                                    </p:set>
                                  </p:childTnLst>
                                </p:cTn>
                              </p:par>
                              <p:par>
                                <p:cTn id="213" presetID="53" presetClass="exit" presetSubtype="32" fill="hold" grpId="1" nodeType="withEffect">
                                  <p:stCondLst>
                                    <p:cond delay="0"/>
                                  </p:stCondLst>
                                  <p:childTnLst>
                                    <p:anim calcmode="lin" valueType="num">
                                      <p:cBhvr>
                                        <p:cTn id="214" dur="500"/>
                                        <p:tgtEl>
                                          <p:spTgt spid="53"/>
                                        </p:tgtEl>
                                        <p:attrNameLst>
                                          <p:attrName>ppt_w</p:attrName>
                                        </p:attrNameLst>
                                      </p:cBhvr>
                                      <p:tavLst>
                                        <p:tav tm="0">
                                          <p:val>
                                            <p:strVal val="ppt_w"/>
                                          </p:val>
                                        </p:tav>
                                        <p:tav tm="100000">
                                          <p:val>
                                            <p:fltVal val="0"/>
                                          </p:val>
                                        </p:tav>
                                      </p:tavLst>
                                    </p:anim>
                                    <p:anim calcmode="lin" valueType="num">
                                      <p:cBhvr>
                                        <p:cTn id="215" dur="500"/>
                                        <p:tgtEl>
                                          <p:spTgt spid="53"/>
                                        </p:tgtEl>
                                        <p:attrNameLst>
                                          <p:attrName>ppt_h</p:attrName>
                                        </p:attrNameLst>
                                      </p:cBhvr>
                                      <p:tavLst>
                                        <p:tav tm="0">
                                          <p:val>
                                            <p:strVal val="ppt_h"/>
                                          </p:val>
                                        </p:tav>
                                        <p:tav tm="100000">
                                          <p:val>
                                            <p:fltVal val="0"/>
                                          </p:val>
                                        </p:tav>
                                      </p:tavLst>
                                    </p:anim>
                                    <p:animEffect transition="out" filter="fade">
                                      <p:cBhvr>
                                        <p:cTn id="216" dur="500"/>
                                        <p:tgtEl>
                                          <p:spTgt spid="53"/>
                                        </p:tgtEl>
                                      </p:cBhvr>
                                    </p:animEffect>
                                    <p:set>
                                      <p:cBhvr>
                                        <p:cTn id="217" dur="1" fill="hold">
                                          <p:stCondLst>
                                            <p:cond delay="499"/>
                                          </p:stCondLst>
                                        </p:cTn>
                                        <p:tgtEl>
                                          <p:spTgt spid="53"/>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53" presetClass="exit" presetSubtype="32" fill="hold" nodeType="clickEffect">
                                  <p:stCondLst>
                                    <p:cond delay="0"/>
                                  </p:stCondLst>
                                  <p:childTnLst>
                                    <p:anim calcmode="lin" valueType="num">
                                      <p:cBhvr>
                                        <p:cTn id="221" dur="500"/>
                                        <p:tgtEl>
                                          <p:spTgt spid="150"/>
                                        </p:tgtEl>
                                        <p:attrNameLst>
                                          <p:attrName>ppt_w</p:attrName>
                                        </p:attrNameLst>
                                      </p:cBhvr>
                                      <p:tavLst>
                                        <p:tav tm="0">
                                          <p:val>
                                            <p:strVal val="ppt_w"/>
                                          </p:val>
                                        </p:tav>
                                        <p:tav tm="100000">
                                          <p:val>
                                            <p:fltVal val="0"/>
                                          </p:val>
                                        </p:tav>
                                      </p:tavLst>
                                    </p:anim>
                                    <p:anim calcmode="lin" valueType="num">
                                      <p:cBhvr>
                                        <p:cTn id="222" dur="500"/>
                                        <p:tgtEl>
                                          <p:spTgt spid="150"/>
                                        </p:tgtEl>
                                        <p:attrNameLst>
                                          <p:attrName>ppt_h</p:attrName>
                                        </p:attrNameLst>
                                      </p:cBhvr>
                                      <p:tavLst>
                                        <p:tav tm="0">
                                          <p:val>
                                            <p:strVal val="ppt_h"/>
                                          </p:val>
                                        </p:tav>
                                        <p:tav tm="100000">
                                          <p:val>
                                            <p:fltVal val="0"/>
                                          </p:val>
                                        </p:tav>
                                      </p:tavLst>
                                    </p:anim>
                                    <p:animEffect transition="out" filter="fade">
                                      <p:cBhvr>
                                        <p:cTn id="223" dur="500"/>
                                        <p:tgtEl>
                                          <p:spTgt spid="150"/>
                                        </p:tgtEl>
                                      </p:cBhvr>
                                    </p:animEffect>
                                    <p:set>
                                      <p:cBhvr>
                                        <p:cTn id="224" dur="1" fill="hold">
                                          <p:stCondLst>
                                            <p:cond delay="499"/>
                                          </p:stCondLst>
                                        </p:cTn>
                                        <p:tgtEl>
                                          <p:spTgt spid="150"/>
                                        </p:tgtEl>
                                        <p:attrNameLst>
                                          <p:attrName>style.visibility</p:attrName>
                                        </p:attrNameLst>
                                      </p:cBhvr>
                                      <p:to>
                                        <p:strVal val="hidden"/>
                                      </p:to>
                                    </p:set>
                                  </p:childTnLst>
                                </p:cTn>
                              </p:par>
                              <p:par>
                                <p:cTn id="225" presetID="53" presetClass="exit" presetSubtype="32" fill="hold" grpId="1" nodeType="withEffect">
                                  <p:stCondLst>
                                    <p:cond delay="0"/>
                                  </p:stCondLst>
                                  <p:childTnLst>
                                    <p:anim calcmode="lin" valueType="num">
                                      <p:cBhvr>
                                        <p:cTn id="226" dur="500"/>
                                        <p:tgtEl>
                                          <p:spTgt spid="55"/>
                                        </p:tgtEl>
                                        <p:attrNameLst>
                                          <p:attrName>ppt_w</p:attrName>
                                        </p:attrNameLst>
                                      </p:cBhvr>
                                      <p:tavLst>
                                        <p:tav tm="0">
                                          <p:val>
                                            <p:strVal val="ppt_w"/>
                                          </p:val>
                                        </p:tav>
                                        <p:tav tm="100000">
                                          <p:val>
                                            <p:fltVal val="0"/>
                                          </p:val>
                                        </p:tav>
                                      </p:tavLst>
                                    </p:anim>
                                    <p:anim calcmode="lin" valueType="num">
                                      <p:cBhvr>
                                        <p:cTn id="227" dur="500"/>
                                        <p:tgtEl>
                                          <p:spTgt spid="55"/>
                                        </p:tgtEl>
                                        <p:attrNameLst>
                                          <p:attrName>ppt_h</p:attrName>
                                        </p:attrNameLst>
                                      </p:cBhvr>
                                      <p:tavLst>
                                        <p:tav tm="0">
                                          <p:val>
                                            <p:strVal val="ppt_h"/>
                                          </p:val>
                                        </p:tav>
                                        <p:tav tm="100000">
                                          <p:val>
                                            <p:fltVal val="0"/>
                                          </p:val>
                                        </p:tav>
                                      </p:tavLst>
                                    </p:anim>
                                    <p:animEffect transition="out" filter="fade">
                                      <p:cBhvr>
                                        <p:cTn id="228" dur="500"/>
                                        <p:tgtEl>
                                          <p:spTgt spid="55"/>
                                        </p:tgtEl>
                                      </p:cBhvr>
                                    </p:animEffect>
                                    <p:set>
                                      <p:cBhvr>
                                        <p:cTn id="229" dur="1" fill="hold">
                                          <p:stCondLst>
                                            <p:cond delay="499"/>
                                          </p:stCondLst>
                                        </p:cTn>
                                        <p:tgtEl>
                                          <p:spTgt spid="55"/>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53" presetClass="exit" presetSubtype="32" fill="hold" nodeType="clickEffect">
                                  <p:stCondLst>
                                    <p:cond delay="0"/>
                                  </p:stCondLst>
                                  <p:childTnLst>
                                    <p:anim calcmode="lin" valueType="num">
                                      <p:cBhvr>
                                        <p:cTn id="233" dur="500"/>
                                        <p:tgtEl>
                                          <p:spTgt spid="151"/>
                                        </p:tgtEl>
                                        <p:attrNameLst>
                                          <p:attrName>ppt_w</p:attrName>
                                        </p:attrNameLst>
                                      </p:cBhvr>
                                      <p:tavLst>
                                        <p:tav tm="0">
                                          <p:val>
                                            <p:strVal val="ppt_w"/>
                                          </p:val>
                                        </p:tav>
                                        <p:tav tm="100000">
                                          <p:val>
                                            <p:fltVal val="0"/>
                                          </p:val>
                                        </p:tav>
                                      </p:tavLst>
                                    </p:anim>
                                    <p:anim calcmode="lin" valueType="num">
                                      <p:cBhvr>
                                        <p:cTn id="234" dur="500"/>
                                        <p:tgtEl>
                                          <p:spTgt spid="151"/>
                                        </p:tgtEl>
                                        <p:attrNameLst>
                                          <p:attrName>ppt_h</p:attrName>
                                        </p:attrNameLst>
                                      </p:cBhvr>
                                      <p:tavLst>
                                        <p:tav tm="0">
                                          <p:val>
                                            <p:strVal val="ppt_h"/>
                                          </p:val>
                                        </p:tav>
                                        <p:tav tm="100000">
                                          <p:val>
                                            <p:fltVal val="0"/>
                                          </p:val>
                                        </p:tav>
                                      </p:tavLst>
                                    </p:anim>
                                    <p:animEffect transition="out" filter="fade">
                                      <p:cBhvr>
                                        <p:cTn id="235" dur="500"/>
                                        <p:tgtEl>
                                          <p:spTgt spid="151"/>
                                        </p:tgtEl>
                                      </p:cBhvr>
                                    </p:animEffect>
                                    <p:set>
                                      <p:cBhvr>
                                        <p:cTn id="236" dur="1" fill="hold">
                                          <p:stCondLst>
                                            <p:cond delay="499"/>
                                          </p:stCondLst>
                                        </p:cTn>
                                        <p:tgtEl>
                                          <p:spTgt spid="151"/>
                                        </p:tgtEl>
                                        <p:attrNameLst>
                                          <p:attrName>style.visibility</p:attrName>
                                        </p:attrNameLst>
                                      </p:cBhvr>
                                      <p:to>
                                        <p:strVal val="hidden"/>
                                      </p:to>
                                    </p:set>
                                  </p:childTnLst>
                                </p:cTn>
                              </p:par>
                              <p:par>
                                <p:cTn id="237" presetID="53" presetClass="exit" presetSubtype="32" fill="hold" grpId="1" nodeType="withEffect">
                                  <p:stCondLst>
                                    <p:cond delay="0"/>
                                  </p:stCondLst>
                                  <p:childTnLst>
                                    <p:anim calcmode="lin" valueType="num">
                                      <p:cBhvr>
                                        <p:cTn id="238" dur="500"/>
                                        <p:tgtEl>
                                          <p:spTgt spid="58"/>
                                        </p:tgtEl>
                                        <p:attrNameLst>
                                          <p:attrName>ppt_w</p:attrName>
                                        </p:attrNameLst>
                                      </p:cBhvr>
                                      <p:tavLst>
                                        <p:tav tm="0">
                                          <p:val>
                                            <p:strVal val="ppt_w"/>
                                          </p:val>
                                        </p:tav>
                                        <p:tav tm="100000">
                                          <p:val>
                                            <p:fltVal val="0"/>
                                          </p:val>
                                        </p:tav>
                                      </p:tavLst>
                                    </p:anim>
                                    <p:anim calcmode="lin" valueType="num">
                                      <p:cBhvr>
                                        <p:cTn id="239" dur="500"/>
                                        <p:tgtEl>
                                          <p:spTgt spid="58"/>
                                        </p:tgtEl>
                                        <p:attrNameLst>
                                          <p:attrName>ppt_h</p:attrName>
                                        </p:attrNameLst>
                                      </p:cBhvr>
                                      <p:tavLst>
                                        <p:tav tm="0">
                                          <p:val>
                                            <p:strVal val="ppt_h"/>
                                          </p:val>
                                        </p:tav>
                                        <p:tav tm="100000">
                                          <p:val>
                                            <p:fltVal val="0"/>
                                          </p:val>
                                        </p:tav>
                                      </p:tavLst>
                                    </p:anim>
                                    <p:animEffect transition="out" filter="fade">
                                      <p:cBhvr>
                                        <p:cTn id="240" dur="500"/>
                                        <p:tgtEl>
                                          <p:spTgt spid="58"/>
                                        </p:tgtEl>
                                      </p:cBhvr>
                                    </p:animEffect>
                                    <p:set>
                                      <p:cBhvr>
                                        <p:cTn id="241" dur="1" fill="hold">
                                          <p:stCondLst>
                                            <p:cond delay="499"/>
                                          </p:stCondLst>
                                        </p:cTn>
                                        <p:tgtEl>
                                          <p:spTgt spid="58"/>
                                        </p:tgtEl>
                                        <p:attrNameLst>
                                          <p:attrName>style.visibility</p:attrName>
                                        </p:attrNameLst>
                                      </p:cBhvr>
                                      <p:to>
                                        <p:strVal val="hidden"/>
                                      </p:to>
                                    </p:set>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152"/>
                                        </p:tgtEl>
                                        <p:attrNameLst>
                                          <p:attrName>ppt_w</p:attrName>
                                        </p:attrNameLst>
                                      </p:cBhvr>
                                      <p:tavLst>
                                        <p:tav tm="0">
                                          <p:val>
                                            <p:strVal val="ppt_w"/>
                                          </p:val>
                                        </p:tav>
                                        <p:tav tm="100000">
                                          <p:val>
                                            <p:fltVal val="0"/>
                                          </p:val>
                                        </p:tav>
                                      </p:tavLst>
                                    </p:anim>
                                    <p:anim calcmode="lin" valueType="num">
                                      <p:cBhvr>
                                        <p:cTn id="246" dur="500"/>
                                        <p:tgtEl>
                                          <p:spTgt spid="152"/>
                                        </p:tgtEl>
                                        <p:attrNameLst>
                                          <p:attrName>ppt_h</p:attrName>
                                        </p:attrNameLst>
                                      </p:cBhvr>
                                      <p:tavLst>
                                        <p:tav tm="0">
                                          <p:val>
                                            <p:strVal val="ppt_h"/>
                                          </p:val>
                                        </p:tav>
                                        <p:tav tm="100000">
                                          <p:val>
                                            <p:fltVal val="0"/>
                                          </p:val>
                                        </p:tav>
                                      </p:tavLst>
                                    </p:anim>
                                    <p:animEffect transition="out" filter="fade">
                                      <p:cBhvr>
                                        <p:cTn id="247" dur="500"/>
                                        <p:tgtEl>
                                          <p:spTgt spid="152"/>
                                        </p:tgtEl>
                                      </p:cBhvr>
                                    </p:animEffect>
                                    <p:set>
                                      <p:cBhvr>
                                        <p:cTn id="248" dur="1" fill="hold">
                                          <p:stCondLst>
                                            <p:cond delay="499"/>
                                          </p:stCondLst>
                                        </p:cTn>
                                        <p:tgtEl>
                                          <p:spTgt spid="152"/>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0"/>
                                        </p:tgtEl>
                                        <p:attrNameLst>
                                          <p:attrName>ppt_w</p:attrName>
                                        </p:attrNameLst>
                                      </p:cBhvr>
                                      <p:tavLst>
                                        <p:tav tm="0">
                                          <p:val>
                                            <p:strVal val="ppt_w"/>
                                          </p:val>
                                        </p:tav>
                                        <p:tav tm="100000">
                                          <p:val>
                                            <p:fltVal val="0"/>
                                          </p:val>
                                        </p:tav>
                                      </p:tavLst>
                                    </p:anim>
                                    <p:anim calcmode="lin" valueType="num">
                                      <p:cBhvr>
                                        <p:cTn id="251" dur="500"/>
                                        <p:tgtEl>
                                          <p:spTgt spid="60"/>
                                        </p:tgtEl>
                                        <p:attrNameLst>
                                          <p:attrName>ppt_h</p:attrName>
                                        </p:attrNameLst>
                                      </p:cBhvr>
                                      <p:tavLst>
                                        <p:tav tm="0">
                                          <p:val>
                                            <p:strVal val="ppt_h"/>
                                          </p:val>
                                        </p:tav>
                                        <p:tav tm="100000">
                                          <p:val>
                                            <p:fltVal val="0"/>
                                          </p:val>
                                        </p:tav>
                                      </p:tavLst>
                                    </p:anim>
                                    <p:animEffect transition="out" filter="fade">
                                      <p:cBhvr>
                                        <p:cTn id="252" dur="500"/>
                                        <p:tgtEl>
                                          <p:spTgt spid="60"/>
                                        </p:tgtEl>
                                      </p:cBhvr>
                                    </p:animEffect>
                                    <p:set>
                                      <p:cBhvr>
                                        <p:cTn id="253" dur="1" fill="hold">
                                          <p:stCondLst>
                                            <p:cond delay="499"/>
                                          </p:stCondLst>
                                        </p:cTn>
                                        <p:tgtEl>
                                          <p:spTgt spid="60"/>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53" presetClass="exit" presetSubtype="32" fill="hold" nodeType="clickEffect">
                                  <p:stCondLst>
                                    <p:cond delay="0"/>
                                  </p:stCondLst>
                                  <p:childTnLst>
                                    <p:anim calcmode="lin" valueType="num">
                                      <p:cBhvr>
                                        <p:cTn id="257" dur="500"/>
                                        <p:tgtEl>
                                          <p:spTgt spid="153"/>
                                        </p:tgtEl>
                                        <p:attrNameLst>
                                          <p:attrName>ppt_w</p:attrName>
                                        </p:attrNameLst>
                                      </p:cBhvr>
                                      <p:tavLst>
                                        <p:tav tm="0">
                                          <p:val>
                                            <p:strVal val="ppt_w"/>
                                          </p:val>
                                        </p:tav>
                                        <p:tav tm="100000">
                                          <p:val>
                                            <p:fltVal val="0"/>
                                          </p:val>
                                        </p:tav>
                                      </p:tavLst>
                                    </p:anim>
                                    <p:anim calcmode="lin" valueType="num">
                                      <p:cBhvr>
                                        <p:cTn id="258" dur="500"/>
                                        <p:tgtEl>
                                          <p:spTgt spid="153"/>
                                        </p:tgtEl>
                                        <p:attrNameLst>
                                          <p:attrName>ppt_h</p:attrName>
                                        </p:attrNameLst>
                                      </p:cBhvr>
                                      <p:tavLst>
                                        <p:tav tm="0">
                                          <p:val>
                                            <p:strVal val="ppt_h"/>
                                          </p:val>
                                        </p:tav>
                                        <p:tav tm="100000">
                                          <p:val>
                                            <p:fltVal val="0"/>
                                          </p:val>
                                        </p:tav>
                                      </p:tavLst>
                                    </p:anim>
                                    <p:animEffect transition="out" filter="fade">
                                      <p:cBhvr>
                                        <p:cTn id="259" dur="500"/>
                                        <p:tgtEl>
                                          <p:spTgt spid="153"/>
                                        </p:tgtEl>
                                      </p:cBhvr>
                                    </p:animEffect>
                                    <p:set>
                                      <p:cBhvr>
                                        <p:cTn id="260" dur="1" fill="hold">
                                          <p:stCondLst>
                                            <p:cond delay="499"/>
                                          </p:stCondLst>
                                        </p:cTn>
                                        <p:tgtEl>
                                          <p:spTgt spid="153"/>
                                        </p:tgtEl>
                                        <p:attrNameLst>
                                          <p:attrName>style.visibility</p:attrName>
                                        </p:attrNameLst>
                                      </p:cBhvr>
                                      <p:to>
                                        <p:strVal val="hidden"/>
                                      </p:to>
                                    </p:set>
                                  </p:childTnLst>
                                </p:cTn>
                              </p:par>
                              <p:par>
                                <p:cTn id="261" presetID="53" presetClass="exit" presetSubtype="32" fill="hold" grpId="1" nodeType="withEffect">
                                  <p:stCondLst>
                                    <p:cond delay="0"/>
                                  </p:stCondLst>
                                  <p:childTnLst>
                                    <p:anim calcmode="lin" valueType="num">
                                      <p:cBhvr>
                                        <p:cTn id="262" dur="500"/>
                                        <p:tgtEl>
                                          <p:spTgt spid="61"/>
                                        </p:tgtEl>
                                        <p:attrNameLst>
                                          <p:attrName>ppt_w</p:attrName>
                                        </p:attrNameLst>
                                      </p:cBhvr>
                                      <p:tavLst>
                                        <p:tav tm="0">
                                          <p:val>
                                            <p:strVal val="ppt_w"/>
                                          </p:val>
                                        </p:tav>
                                        <p:tav tm="100000">
                                          <p:val>
                                            <p:fltVal val="0"/>
                                          </p:val>
                                        </p:tav>
                                      </p:tavLst>
                                    </p:anim>
                                    <p:anim calcmode="lin" valueType="num">
                                      <p:cBhvr>
                                        <p:cTn id="263" dur="500"/>
                                        <p:tgtEl>
                                          <p:spTgt spid="61"/>
                                        </p:tgtEl>
                                        <p:attrNameLst>
                                          <p:attrName>ppt_h</p:attrName>
                                        </p:attrNameLst>
                                      </p:cBhvr>
                                      <p:tavLst>
                                        <p:tav tm="0">
                                          <p:val>
                                            <p:strVal val="ppt_h"/>
                                          </p:val>
                                        </p:tav>
                                        <p:tav tm="100000">
                                          <p:val>
                                            <p:fltVal val="0"/>
                                          </p:val>
                                        </p:tav>
                                      </p:tavLst>
                                    </p:anim>
                                    <p:animEffect transition="out" filter="fade">
                                      <p:cBhvr>
                                        <p:cTn id="264" dur="500"/>
                                        <p:tgtEl>
                                          <p:spTgt spid="61"/>
                                        </p:tgtEl>
                                      </p:cBhvr>
                                    </p:animEffect>
                                    <p:set>
                                      <p:cBhvr>
                                        <p:cTn id="265" dur="1" fill="hold">
                                          <p:stCondLst>
                                            <p:cond delay="499"/>
                                          </p:stCondLst>
                                        </p:cTn>
                                        <p:tgtEl>
                                          <p:spTgt spid="61"/>
                                        </p:tgtEl>
                                        <p:attrNameLst>
                                          <p:attrName>style.visibility</p:attrName>
                                        </p:attrNameLst>
                                      </p:cBhvr>
                                      <p:to>
                                        <p:strVal val="hidden"/>
                                      </p:to>
                                    </p:set>
                                  </p:childTnLst>
                                </p:cTn>
                              </p:par>
                            </p:childTnLst>
                          </p:cTn>
                        </p:par>
                      </p:childTnLst>
                    </p:cTn>
                  </p:par>
                  <p:par>
                    <p:cTn id="266" fill="hold">
                      <p:stCondLst>
                        <p:cond delay="indefinite"/>
                      </p:stCondLst>
                      <p:childTnLst>
                        <p:par>
                          <p:cTn id="267" fill="hold">
                            <p:stCondLst>
                              <p:cond delay="0"/>
                            </p:stCondLst>
                            <p:childTnLst>
                              <p:par>
                                <p:cTn id="268" presetID="53" presetClass="exit" presetSubtype="32" fill="hold" nodeType="clickEffect">
                                  <p:stCondLst>
                                    <p:cond delay="0"/>
                                  </p:stCondLst>
                                  <p:childTnLst>
                                    <p:anim calcmode="lin" valueType="num">
                                      <p:cBhvr>
                                        <p:cTn id="269" dur="500"/>
                                        <p:tgtEl>
                                          <p:spTgt spid="154"/>
                                        </p:tgtEl>
                                        <p:attrNameLst>
                                          <p:attrName>ppt_w</p:attrName>
                                        </p:attrNameLst>
                                      </p:cBhvr>
                                      <p:tavLst>
                                        <p:tav tm="0">
                                          <p:val>
                                            <p:strVal val="ppt_w"/>
                                          </p:val>
                                        </p:tav>
                                        <p:tav tm="100000">
                                          <p:val>
                                            <p:fltVal val="0"/>
                                          </p:val>
                                        </p:tav>
                                      </p:tavLst>
                                    </p:anim>
                                    <p:anim calcmode="lin" valueType="num">
                                      <p:cBhvr>
                                        <p:cTn id="270" dur="500"/>
                                        <p:tgtEl>
                                          <p:spTgt spid="154"/>
                                        </p:tgtEl>
                                        <p:attrNameLst>
                                          <p:attrName>ppt_h</p:attrName>
                                        </p:attrNameLst>
                                      </p:cBhvr>
                                      <p:tavLst>
                                        <p:tav tm="0">
                                          <p:val>
                                            <p:strVal val="ppt_h"/>
                                          </p:val>
                                        </p:tav>
                                        <p:tav tm="100000">
                                          <p:val>
                                            <p:fltVal val="0"/>
                                          </p:val>
                                        </p:tav>
                                      </p:tavLst>
                                    </p:anim>
                                    <p:animEffect transition="out" filter="fade">
                                      <p:cBhvr>
                                        <p:cTn id="271" dur="500"/>
                                        <p:tgtEl>
                                          <p:spTgt spid="154"/>
                                        </p:tgtEl>
                                      </p:cBhvr>
                                    </p:animEffect>
                                    <p:set>
                                      <p:cBhvr>
                                        <p:cTn id="272" dur="1" fill="hold">
                                          <p:stCondLst>
                                            <p:cond delay="499"/>
                                          </p:stCondLst>
                                        </p:cTn>
                                        <p:tgtEl>
                                          <p:spTgt spid="154"/>
                                        </p:tgtEl>
                                        <p:attrNameLst>
                                          <p:attrName>style.visibility</p:attrName>
                                        </p:attrNameLst>
                                      </p:cBhvr>
                                      <p:to>
                                        <p:strVal val="hidden"/>
                                      </p:to>
                                    </p:set>
                                  </p:childTnLst>
                                </p:cTn>
                              </p:par>
                              <p:par>
                                <p:cTn id="273" presetID="53" presetClass="exit" presetSubtype="32" fill="hold" grpId="1" nodeType="withEffect">
                                  <p:stCondLst>
                                    <p:cond delay="0"/>
                                  </p:stCondLst>
                                  <p:childTnLst>
                                    <p:anim calcmode="lin" valueType="num">
                                      <p:cBhvr>
                                        <p:cTn id="274" dur="500"/>
                                        <p:tgtEl>
                                          <p:spTgt spid="62"/>
                                        </p:tgtEl>
                                        <p:attrNameLst>
                                          <p:attrName>ppt_w</p:attrName>
                                        </p:attrNameLst>
                                      </p:cBhvr>
                                      <p:tavLst>
                                        <p:tav tm="0">
                                          <p:val>
                                            <p:strVal val="ppt_w"/>
                                          </p:val>
                                        </p:tav>
                                        <p:tav tm="100000">
                                          <p:val>
                                            <p:fltVal val="0"/>
                                          </p:val>
                                        </p:tav>
                                      </p:tavLst>
                                    </p:anim>
                                    <p:anim calcmode="lin" valueType="num">
                                      <p:cBhvr>
                                        <p:cTn id="275" dur="500"/>
                                        <p:tgtEl>
                                          <p:spTgt spid="62"/>
                                        </p:tgtEl>
                                        <p:attrNameLst>
                                          <p:attrName>ppt_h</p:attrName>
                                        </p:attrNameLst>
                                      </p:cBhvr>
                                      <p:tavLst>
                                        <p:tav tm="0">
                                          <p:val>
                                            <p:strVal val="ppt_h"/>
                                          </p:val>
                                        </p:tav>
                                        <p:tav tm="100000">
                                          <p:val>
                                            <p:fltVal val="0"/>
                                          </p:val>
                                        </p:tav>
                                      </p:tavLst>
                                    </p:anim>
                                    <p:animEffect transition="out" filter="fade">
                                      <p:cBhvr>
                                        <p:cTn id="276" dur="500"/>
                                        <p:tgtEl>
                                          <p:spTgt spid="62"/>
                                        </p:tgtEl>
                                      </p:cBhvr>
                                    </p:animEffect>
                                    <p:set>
                                      <p:cBhvr>
                                        <p:cTn id="277"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36"/>
                  </p:tgtEl>
                </p:cond>
              </p:nextCondLst>
            </p:seq>
            <p:seq concurrent="1" nextAc="seek">
              <p:cTn id="278" restart="whenNotActive" fill="hold" evtFilter="cancelBubble" nodeType="interactiveSeq">
                <p:stCondLst>
                  <p:cond evt="onClick" delay="0">
                    <p:tgtEl>
                      <p:spTgt spid="141"/>
                    </p:tgtEl>
                  </p:cond>
                </p:stCondLst>
                <p:endSync evt="end" delay="0">
                  <p:rtn val="all"/>
                </p:endSync>
                <p:childTnLst>
                  <p:par>
                    <p:cTn id="279" fill="hold">
                      <p:stCondLst>
                        <p:cond delay="0"/>
                      </p:stCondLst>
                      <p:childTnLst>
                        <p:par>
                          <p:cTn id="280" fill="hold">
                            <p:stCondLst>
                              <p:cond delay="0"/>
                            </p:stCondLst>
                            <p:childTnLst>
                              <p:par>
                                <p:cTn id="281" presetID="53" presetClass="exit" presetSubtype="32" fill="hold" grpId="2" nodeType="clickEffect">
                                  <p:stCondLst>
                                    <p:cond delay="0"/>
                                  </p:stCondLst>
                                  <p:childTnLst>
                                    <p:anim calcmode="lin" valueType="num">
                                      <p:cBhvr>
                                        <p:cTn id="282" dur="500"/>
                                        <p:tgtEl>
                                          <p:spTgt spid="49"/>
                                        </p:tgtEl>
                                        <p:attrNameLst>
                                          <p:attrName>ppt_w</p:attrName>
                                        </p:attrNameLst>
                                      </p:cBhvr>
                                      <p:tavLst>
                                        <p:tav tm="0">
                                          <p:val>
                                            <p:strVal val="ppt_w"/>
                                          </p:val>
                                        </p:tav>
                                        <p:tav tm="100000">
                                          <p:val>
                                            <p:fltVal val="0"/>
                                          </p:val>
                                        </p:tav>
                                      </p:tavLst>
                                    </p:anim>
                                    <p:anim calcmode="lin" valueType="num">
                                      <p:cBhvr>
                                        <p:cTn id="283" dur="500"/>
                                        <p:tgtEl>
                                          <p:spTgt spid="49"/>
                                        </p:tgtEl>
                                        <p:attrNameLst>
                                          <p:attrName>ppt_h</p:attrName>
                                        </p:attrNameLst>
                                      </p:cBhvr>
                                      <p:tavLst>
                                        <p:tav tm="0">
                                          <p:val>
                                            <p:strVal val="ppt_h"/>
                                          </p:val>
                                        </p:tav>
                                        <p:tav tm="100000">
                                          <p:val>
                                            <p:fltVal val="0"/>
                                          </p:val>
                                        </p:tav>
                                      </p:tavLst>
                                    </p:anim>
                                    <p:animEffect transition="out" filter="fade">
                                      <p:cBhvr>
                                        <p:cTn id="284" dur="500"/>
                                        <p:tgtEl>
                                          <p:spTgt spid="49"/>
                                        </p:tgtEl>
                                      </p:cBhvr>
                                    </p:animEffect>
                                    <p:set>
                                      <p:cBhvr>
                                        <p:cTn id="285" dur="1" fill="hold">
                                          <p:stCondLst>
                                            <p:cond delay="499"/>
                                          </p:stCondLst>
                                        </p:cTn>
                                        <p:tgtEl>
                                          <p:spTgt spid="49"/>
                                        </p:tgtEl>
                                        <p:attrNameLst>
                                          <p:attrName>style.visibility</p:attrName>
                                        </p:attrNameLst>
                                      </p:cBhvr>
                                      <p:to>
                                        <p:strVal val="hidden"/>
                                      </p:to>
                                    </p:set>
                                  </p:childTnLst>
                                </p:cTn>
                              </p:par>
                              <p:par>
                                <p:cTn id="286" presetID="53" presetClass="exit" presetSubtype="32" fill="hold" grpId="2" nodeType="withEffect">
                                  <p:stCondLst>
                                    <p:cond delay="0"/>
                                  </p:stCondLst>
                                  <p:childTnLst>
                                    <p:anim calcmode="lin" valueType="num">
                                      <p:cBhvr>
                                        <p:cTn id="287" dur="500"/>
                                        <p:tgtEl>
                                          <p:spTgt spid="51"/>
                                        </p:tgtEl>
                                        <p:attrNameLst>
                                          <p:attrName>ppt_w</p:attrName>
                                        </p:attrNameLst>
                                      </p:cBhvr>
                                      <p:tavLst>
                                        <p:tav tm="0">
                                          <p:val>
                                            <p:strVal val="ppt_w"/>
                                          </p:val>
                                        </p:tav>
                                        <p:tav tm="100000">
                                          <p:val>
                                            <p:fltVal val="0"/>
                                          </p:val>
                                        </p:tav>
                                      </p:tavLst>
                                    </p:anim>
                                    <p:anim calcmode="lin" valueType="num">
                                      <p:cBhvr>
                                        <p:cTn id="288" dur="500"/>
                                        <p:tgtEl>
                                          <p:spTgt spid="51"/>
                                        </p:tgtEl>
                                        <p:attrNameLst>
                                          <p:attrName>ppt_h</p:attrName>
                                        </p:attrNameLst>
                                      </p:cBhvr>
                                      <p:tavLst>
                                        <p:tav tm="0">
                                          <p:val>
                                            <p:strVal val="ppt_h"/>
                                          </p:val>
                                        </p:tav>
                                        <p:tav tm="100000">
                                          <p:val>
                                            <p:fltVal val="0"/>
                                          </p:val>
                                        </p:tav>
                                      </p:tavLst>
                                    </p:anim>
                                    <p:animEffect transition="out" filter="fade">
                                      <p:cBhvr>
                                        <p:cTn id="289" dur="500"/>
                                        <p:tgtEl>
                                          <p:spTgt spid="51"/>
                                        </p:tgtEl>
                                      </p:cBhvr>
                                    </p:animEffect>
                                    <p:set>
                                      <p:cBhvr>
                                        <p:cTn id="290" dur="1" fill="hold">
                                          <p:stCondLst>
                                            <p:cond delay="499"/>
                                          </p:stCondLst>
                                        </p:cTn>
                                        <p:tgtEl>
                                          <p:spTgt spid="51"/>
                                        </p:tgtEl>
                                        <p:attrNameLst>
                                          <p:attrName>style.visibility</p:attrName>
                                        </p:attrNameLst>
                                      </p:cBhvr>
                                      <p:to>
                                        <p:strVal val="hidden"/>
                                      </p:to>
                                    </p:set>
                                  </p:childTnLst>
                                </p:cTn>
                              </p:par>
                              <p:par>
                                <p:cTn id="291" presetID="53" presetClass="exit" presetSubtype="32" fill="hold" grpId="2" nodeType="withEffect">
                                  <p:stCondLst>
                                    <p:cond delay="0"/>
                                  </p:stCondLst>
                                  <p:childTnLst>
                                    <p:anim calcmode="lin" valueType="num">
                                      <p:cBhvr>
                                        <p:cTn id="292" dur="500"/>
                                        <p:tgtEl>
                                          <p:spTgt spid="52"/>
                                        </p:tgtEl>
                                        <p:attrNameLst>
                                          <p:attrName>ppt_w</p:attrName>
                                        </p:attrNameLst>
                                      </p:cBhvr>
                                      <p:tavLst>
                                        <p:tav tm="0">
                                          <p:val>
                                            <p:strVal val="ppt_w"/>
                                          </p:val>
                                        </p:tav>
                                        <p:tav tm="100000">
                                          <p:val>
                                            <p:fltVal val="0"/>
                                          </p:val>
                                        </p:tav>
                                      </p:tavLst>
                                    </p:anim>
                                    <p:anim calcmode="lin" valueType="num">
                                      <p:cBhvr>
                                        <p:cTn id="293" dur="500"/>
                                        <p:tgtEl>
                                          <p:spTgt spid="52"/>
                                        </p:tgtEl>
                                        <p:attrNameLst>
                                          <p:attrName>ppt_h</p:attrName>
                                        </p:attrNameLst>
                                      </p:cBhvr>
                                      <p:tavLst>
                                        <p:tav tm="0">
                                          <p:val>
                                            <p:strVal val="ppt_h"/>
                                          </p:val>
                                        </p:tav>
                                        <p:tav tm="100000">
                                          <p:val>
                                            <p:fltVal val="0"/>
                                          </p:val>
                                        </p:tav>
                                      </p:tavLst>
                                    </p:anim>
                                    <p:animEffect transition="out" filter="fade">
                                      <p:cBhvr>
                                        <p:cTn id="294" dur="500"/>
                                        <p:tgtEl>
                                          <p:spTgt spid="52"/>
                                        </p:tgtEl>
                                      </p:cBhvr>
                                    </p:animEffect>
                                    <p:set>
                                      <p:cBhvr>
                                        <p:cTn id="295" dur="1" fill="hold">
                                          <p:stCondLst>
                                            <p:cond delay="499"/>
                                          </p:stCondLst>
                                        </p:cTn>
                                        <p:tgtEl>
                                          <p:spTgt spid="52"/>
                                        </p:tgtEl>
                                        <p:attrNameLst>
                                          <p:attrName>style.visibility</p:attrName>
                                        </p:attrNameLst>
                                      </p:cBhvr>
                                      <p:to>
                                        <p:strVal val="hidden"/>
                                      </p:to>
                                    </p:set>
                                  </p:childTnLst>
                                </p:cTn>
                              </p:par>
                              <p:par>
                                <p:cTn id="296" presetID="53" presetClass="exit" presetSubtype="32" fill="hold" grpId="2" nodeType="withEffect">
                                  <p:stCondLst>
                                    <p:cond delay="0"/>
                                  </p:stCondLst>
                                  <p:childTnLst>
                                    <p:anim calcmode="lin" valueType="num">
                                      <p:cBhvr>
                                        <p:cTn id="297" dur="500"/>
                                        <p:tgtEl>
                                          <p:spTgt spid="53"/>
                                        </p:tgtEl>
                                        <p:attrNameLst>
                                          <p:attrName>ppt_w</p:attrName>
                                        </p:attrNameLst>
                                      </p:cBhvr>
                                      <p:tavLst>
                                        <p:tav tm="0">
                                          <p:val>
                                            <p:strVal val="ppt_w"/>
                                          </p:val>
                                        </p:tav>
                                        <p:tav tm="100000">
                                          <p:val>
                                            <p:fltVal val="0"/>
                                          </p:val>
                                        </p:tav>
                                      </p:tavLst>
                                    </p:anim>
                                    <p:anim calcmode="lin" valueType="num">
                                      <p:cBhvr>
                                        <p:cTn id="298" dur="500"/>
                                        <p:tgtEl>
                                          <p:spTgt spid="53"/>
                                        </p:tgtEl>
                                        <p:attrNameLst>
                                          <p:attrName>ppt_h</p:attrName>
                                        </p:attrNameLst>
                                      </p:cBhvr>
                                      <p:tavLst>
                                        <p:tav tm="0">
                                          <p:val>
                                            <p:strVal val="ppt_h"/>
                                          </p:val>
                                        </p:tav>
                                        <p:tav tm="100000">
                                          <p:val>
                                            <p:fltVal val="0"/>
                                          </p:val>
                                        </p:tav>
                                      </p:tavLst>
                                    </p:anim>
                                    <p:animEffect transition="out" filter="fade">
                                      <p:cBhvr>
                                        <p:cTn id="299" dur="500"/>
                                        <p:tgtEl>
                                          <p:spTgt spid="53"/>
                                        </p:tgtEl>
                                      </p:cBhvr>
                                    </p:animEffect>
                                    <p:set>
                                      <p:cBhvr>
                                        <p:cTn id="300" dur="1" fill="hold">
                                          <p:stCondLst>
                                            <p:cond delay="499"/>
                                          </p:stCondLst>
                                        </p:cTn>
                                        <p:tgtEl>
                                          <p:spTgt spid="53"/>
                                        </p:tgtEl>
                                        <p:attrNameLst>
                                          <p:attrName>style.visibility</p:attrName>
                                        </p:attrNameLst>
                                      </p:cBhvr>
                                      <p:to>
                                        <p:strVal val="hidden"/>
                                      </p:to>
                                    </p:set>
                                  </p:childTnLst>
                                </p:cTn>
                              </p:par>
                              <p:par>
                                <p:cTn id="301" presetID="53" presetClass="exit" presetSubtype="32" fill="hold" grpId="2" nodeType="withEffect">
                                  <p:stCondLst>
                                    <p:cond delay="0"/>
                                  </p:stCondLst>
                                  <p:childTnLst>
                                    <p:anim calcmode="lin" valueType="num">
                                      <p:cBhvr>
                                        <p:cTn id="302" dur="500"/>
                                        <p:tgtEl>
                                          <p:spTgt spid="55"/>
                                        </p:tgtEl>
                                        <p:attrNameLst>
                                          <p:attrName>ppt_w</p:attrName>
                                        </p:attrNameLst>
                                      </p:cBhvr>
                                      <p:tavLst>
                                        <p:tav tm="0">
                                          <p:val>
                                            <p:strVal val="ppt_w"/>
                                          </p:val>
                                        </p:tav>
                                        <p:tav tm="100000">
                                          <p:val>
                                            <p:fltVal val="0"/>
                                          </p:val>
                                        </p:tav>
                                      </p:tavLst>
                                    </p:anim>
                                    <p:anim calcmode="lin" valueType="num">
                                      <p:cBhvr>
                                        <p:cTn id="303" dur="500"/>
                                        <p:tgtEl>
                                          <p:spTgt spid="55"/>
                                        </p:tgtEl>
                                        <p:attrNameLst>
                                          <p:attrName>ppt_h</p:attrName>
                                        </p:attrNameLst>
                                      </p:cBhvr>
                                      <p:tavLst>
                                        <p:tav tm="0">
                                          <p:val>
                                            <p:strVal val="ppt_h"/>
                                          </p:val>
                                        </p:tav>
                                        <p:tav tm="100000">
                                          <p:val>
                                            <p:fltVal val="0"/>
                                          </p:val>
                                        </p:tav>
                                      </p:tavLst>
                                    </p:anim>
                                    <p:animEffect transition="out" filter="fade">
                                      <p:cBhvr>
                                        <p:cTn id="304" dur="500"/>
                                        <p:tgtEl>
                                          <p:spTgt spid="55"/>
                                        </p:tgtEl>
                                      </p:cBhvr>
                                    </p:animEffect>
                                    <p:set>
                                      <p:cBhvr>
                                        <p:cTn id="305" dur="1" fill="hold">
                                          <p:stCondLst>
                                            <p:cond delay="499"/>
                                          </p:stCondLst>
                                        </p:cTn>
                                        <p:tgtEl>
                                          <p:spTgt spid="55"/>
                                        </p:tgtEl>
                                        <p:attrNameLst>
                                          <p:attrName>style.visibility</p:attrName>
                                        </p:attrNameLst>
                                      </p:cBhvr>
                                      <p:to>
                                        <p:strVal val="hidden"/>
                                      </p:to>
                                    </p:set>
                                  </p:childTnLst>
                                </p:cTn>
                              </p:par>
                              <p:par>
                                <p:cTn id="306" presetID="53" presetClass="exit" presetSubtype="32" fill="hold" grpId="2" nodeType="withEffect">
                                  <p:stCondLst>
                                    <p:cond delay="0"/>
                                  </p:stCondLst>
                                  <p:childTnLst>
                                    <p:anim calcmode="lin" valueType="num">
                                      <p:cBhvr>
                                        <p:cTn id="307" dur="500"/>
                                        <p:tgtEl>
                                          <p:spTgt spid="58"/>
                                        </p:tgtEl>
                                        <p:attrNameLst>
                                          <p:attrName>ppt_w</p:attrName>
                                        </p:attrNameLst>
                                      </p:cBhvr>
                                      <p:tavLst>
                                        <p:tav tm="0">
                                          <p:val>
                                            <p:strVal val="ppt_w"/>
                                          </p:val>
                                        </p:tav>
                                        <p:tav tm="100000">
                                          <p:val>
                                            <p:fltVal val="0"/>
                                          </p:val>
                                        </p:tav>
                                      </p:tavLst>
                                    </p:anim>
                                    <p:anim calcmode="lin" valueType="num">
                                      <p:cBhvr>
                                        <p:cTn id="308" dur="500"/>
                                        <p:tgtEl>
                                          <p:spTgt spid="58"/>
                                        </p:tgtEl>
                                        <p:attrNameLst>
                                          <p:attrName>ppt_h</p:attrName>
                                        </p:attrNameLst>
                                      </p:cBhvr>
                                      <p:tavLst>
                                        <p:tav tm="0">
                                          <p:val>
                                            <p:strVal val="ppt_h"/>
                                          </p:val>
                                        </p:tav>
                                        <p:tav tm="100000">
                                          <p:val>
                                            <p:fltVal val="0"/>
                                          </p:val>
                                        </p:tav>
                                      </p:tavLst>
                                    </p:anim>
                                    <p:animEffect transition="out" filter="fade">
                                      <p:cBhvr>
                                        <p:cTn id="309" dur="500"/>
                                        <p:tgtEl>
                                          <p:spTgt spid="58"/>
                                        </p:tgtEl>
                                      </p:cBhvr>
                                    </p:animEffect>
                                    <p:set>
                                      <p:cBhvr>
                                        <p:cTn id="310" dur="1" fill="hold">
                                          <p:stCondLst>
                                            <p:cond delay="499"/>
                                          </p:stCondLst>
                                        </p:cTn>
                                        <p:tgtEl>
                                          <p:spTgt spid="58"/>
                                        </p:tgtEl>
                                        <p:attrNameLst>
                                          <p:attrName>style.visibility</p:attrName>
                                        </p:attrNameLst>
                                      </p:cBhvr>
                                      <p:to>
                                        <p:strVal val="hidden"/>
                                      </p:to>
                                    </p:set>
                                  </p:childTnLst>
                                </p:cTn>
                              </p:par>
                              <p:par>
                                <p:cTn id="311" presetID="53" presetClass="exit" presetSubtype="32" fill="hold" grpId="2" nodeType="withEffect">
                                  <p:stCondLst>
                                    <p:cond delay="0"/>
                                  </p:stCondLst>
                                  <p:childTnLst>
                                    <p:anim calcmode="lin" valueType="num">
                                      <p:cBhvr>
                                        <p:cTn id="312" dur="500"/>
                                        <p:tgtEl>
                                          <p:spTgt spid="60"/>
                                        </p:tgtEl>
                                        <p:attrNameLst>
                                          <p:attrName>ppt_w</p:attrName>
                                        </p:attrNameLst>
                                      </p:cBhvr>
                                      <p:tavLst>
                                        <p:tav tm="0">
                                          <p:val>
                                            <p:strVal val="ppt_w"/>
                                          </p:val>
                                        </p:tav>
                                        <p:tav tm="100000">
                                          <p:val>
                                            <p:fltVal val="0"/>
                                          </p:val>
                                        </p:tav>
                                      </p:tavLst>
                                    </p:anim>
                                    <p:anim calcmode="lin" valueType="num">
                                      <p:cBhvr>
                                        <p:cTn id="313" dur="500"/>
                                        <p:tgtEl>
                                          <p:spTgt spid="60"/>
                                        </p:tgtEl>
                                        <p:attrNameLst>
                                          <p:attrName>ppt_h</p:attrName>
                                        </p:attrNameLst>
                                      </p:cBhvr>
                                      <p:tavLst>
                                        <p:tav tm="0">
                                          <p:val>
                                            <p:strVal val="ppt_h"/>
                                          </p:val>
                                        </p:tav>
                                        <p:tav tm="100000">
                                          <p:val>
                                            <p:fltVal val="0"/>
                                          </p:val>
                                        </p:tav>
                                      </p:tavLst>
                                    </p:anim>
                                    <p:animEffect transition="out" filter="fade">
                                      <p:cBhvr>
                                        <p:cTn id="314" dur="500"/>
                                        <p:tgtEl>
                                          <p:spTgt spid="60"/>
                                        </p:tgtEl>
                                      </p:cBhvr>
                                    </p:animEffect>
                                    <p:set>
                                      <p:cBhvr>
                                        <p:cTn id="315" dur="1" fill="hold">
                                          <p:stCondLst>
                                            <p:cond delay="499"/>
                                          </p:stCondLst>
                                        </p:cTn>
                                        <p:tgtEl>
                                          <p:spTgt spid="60"/>
                                        </p:tgtEl>
                                        <p:attrNameLst>
                                          <p:attrName>style.visibility</p:attrName>
                                        </p:attrNameLst>
                                      </p:cBhvr>
                                      <p:to>
                                        <p:strVal val="hidden"/>
                                      </p:to>
                                    </p:set>
                                  </p:childTnLst>
                                </p:cTn>
                              </p:par>
                              <p:par>
                                <p:cTn id="316" presetID="53" presetClass="exit" presetSubtype="32" fill="hold" grpId="2" nodeType="withEffect">
                                  <p:stCondLst>
                                    <p:cond delay="0"/>
                                  </p:stCondLst>
                                  <p:childTnLst>
                                    <p:anim calcmode="lin" valueType="num">
                                      <p:cBhvr>
                                        <p:cTn id="317" dur="500"/>
                                        <p:tgtEl>
                                          <p:spTgt spid="61"/>
                                        </p:tgtEl>
                                        <p:attrNameLst>
                                          <p:attrName>ppt_w</p:attrName>
                                        </p:attrNameLst>
                                      </p:cBhvr>
                                      <p:tavLst>
                                        <p:tav tm="0">
                                          <p:val>
                                            <p:strVal val="ppt_w"/>
                                          </p:val>
                                        </p:tav>
                                        <p:tav tm="100000">
                                          <p:val>
                                            <p:fltVal val="0"/>
                                          </p:val>
                                        </p:tav>
                                      </p:tavLst>
                                    </p:anim>
                                    <p:anim calcmode="lin" valueType="num">
                                      <p:cBhvr>
                                        <p:cTn id="318" dur="500"/>
                                        <p:tgtEl>
                                          <p:spTgt spid="61"/>
                                        </p:tgtEl>
                                        <p:attrNameLst>
                                          <p:attrName>ppt_h</p:attrName>
                                        </p:attrNameLst>
                                      </p:cBhvr>
                                      <p:tavLst>
                                        <p:tav tm="0">
                                          <p:val>
                                            <p:strVal val="ppt_h"/>
                                          </p:val>
                                        </p:tav>
                                        <p:tav tm="100000">
                                          <p:val>
                                            <p:fltVal val="0"/>
                                          </p:val>
                                        </p:tav>
                                      </p:tavLst>
                                    </p:anim>
                                    <p:animEffect transition="out" filter="fade">
                                      <p:cBhvr>
                                        <p:cTn id="319" dur="500"/>
                                        <p:tgtEl>
                                          <p:spTgt spid="61"/>
                                        </p:tgtEl>
                                      </p:cBhvr>
                                    </p:animEffect>
                                    <p:set>
                                      <p:cBhvr>
                                        <p:cTn id="320" dur="1" fill="hold">
                                          <p:stCondLst>
                                            <p:cond delay="499"/>
                                          </p:stCondLst>
                                        </p:cTn>
                                        <p:tgtEl>
                                          <p:spTgt spid="61"/>
                                        </p:tgtEl>
                                        <p:attrNameLst>
                                          <p:attrName>style.visibility</p:attrName>
                                        </p:attrNameLst>
                                      </p:cBhvr>
                                      <p:to>
                                        <p:strVal val="hidden"/>
                                      </p:to>
                                    </p:set>
                                  </p:childTnLst>
                                </p:cTn>
                              </p:par>
                              <p:par>
                                <p:cTn id="321" presetID="53" presetClass="exit" presetSubtype="32" fill="hold" grpId="2" nodeType="withEffect">
                                  <p:stCondLst>
                                    <p:cond delay="0"/>
                                  </p:stCondLst>
                                  <p:childTnLst>
                                    <p:anim calcmode="lin" valueType="num">
                                      <p:cBhvr>
                                        <p:cTn id="322" dur="500"/>
                                        <p:tgtEl>
                                          <p:spTgt spid="62"/>
                                        </p:tgtEl>
                                        <p:attrNameLst>
                                          <p:attrName>ppt_w</p:attrName>
                                        </p:attrNameLst>
                                      </p:cBhvr>
                                      <p:tavLst>
                                        <p:tav tm="0">
                                          <p:val>
                                            <p:strVal val="ppt_w"/>
                                          </p:val>
                                        </p:tav>
                                        <p:tav tm="100000">
                                          <p:val>
                                            <p:fltVal val="0"/>
                                          </p:val>
                                        </p:tav>
                                      </p:tavLst>
                                    </p:anim>
                                    <p:anim calcmode="lin" valueType="num">
                                      <p:cBhvr>
                                        <p:cTn id="323" dur="500"/>
                                        <p:tgtEl>
                                          <p:spTgt spid="62"/>
                                        </p:tgtEl>
                                        <p:attrNameLst>
                                          <p:attrName>ppt_h</p:attrName>
                                        </p:attrNameLst>
                                      </p:cBhvr>
                                      <p:tavLst>
                                        <p:tav tm="0">
                                          <p:val>
                                            <p:strVal val="ppt_h"/>
                                          </p:val>
                                        </p:tav>
                                        <p:tav tm="100000">
                                          <p:val>
                                            <p:fltVal val="0"/>
                                          </p:val>
                                        </p:tav>
                                      </p:tavLst>
                                    </p:anim>
                                    <p:animEffect transition="out" filter="fade">
                                      <p:cBhvr>
                                        <p:cTn id="324" dur="500"/>
                                        <p:tgtEl>
                                          <p:spTgt spid="62"/>
                                        </p:tgtEl>
                                      </p:cBhvr>
                                    </p:animEffect>
                                    <p:set>
                                      <p:cBhvr>
                                        <p:cTn id="32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childTnLst>
        </p:cTn>
      </p:par>
    </p:tnLst>
    <p:bldLst>
      <p:bldP spid="198" grpId="0" animBg="1"/>
      <p:bldP spid="198" grpId="1" animBg="1"/>
      <p:bldP spid="199" grpId="0" animBg="1"/>
      <p:bldP spid="199" grpId="1" animBg="1"/>
      <p:bldP spid="200" grpId="0" animBg="1"/>
      <p:bldP spid="200" grpId="1" animBg="1"/>
      <p:bldP spid="201" grpId="0" animBg="1"/>
      <p:bldP spid="201" grpId="1" animBg="1"/>
      <p:bldP spid="202" grpId="0" animBg="1"/>
      <p:bldP spid="202" grpId="1" animBg="1"/>
      <p:bldP spid="203" grpId="0" animBg="1"/>
      <p:bldP spid="203" grpId="1" animBg="1"/>
      <p:bldP spid="204" grpId="0" animBg="1"/>
      <p:bldP spid="204" grpId="1" animBg="1"/>
      <p:bldP spid="205" grpId="0" animBg="1"/>
      <p:bldP spid="205" grpId="1" animBg="1"/>
      <p:bldP spid="206" grpId="0" animBg="1"/>
      <p:bldP spid="206" grpId="1" animBg="1"/>
      <p:bldP spid="207" grpId="0"/>
      <p:bldP spid="207" grpId="1"/>
      <p:bldP spid="208" grpId="0"/>
      <p:bldP spid="208" grpId="1"/>
      <p:bldP spid="209" grpId="0"/>
      <p:bldP spid="209" grpId="1"/>
      <p:bldP spid="210" grpId="0"/>
      <p:bldP spid="210" grpId="1"/>
      <p:bldP spid="211" grpId="0"/>
      <p:bldP spid="211" grpId="1"/>
      <p:bldP spid="6" grpId="0"/>
      <p:bldP spid="6" grpId="1"/>
      <p:bldP spid="16" grpId="0"/>
      <p:bldP spid="16" grpId="1"/>
      <p:bldP spid="17" grpId="0"/>
      <p:bldP spid="17" grpId="1"/>
      <p:bldP spid="18" grpId="0"/>
      <p:bldP spid="18" grpId="1"/>
      <p:bldP spid="49" grpId="0" animBg="1"/>
      <p:bldP spid="49" grpId="1" animBg="1"/>
      <p:bldP spid="49" grpId="2" animBg="1"/>
      <p:bldP spid="51" grpId="0" animBg="1"/>
      <p:bldP spid="51" grpId="1" animBg="1"/>
      <p:bldP spid="51" grpId="2" animBg="1"/>
      <p:bldP spid="52" grpId="0" animBg="1"/>
      <p:bldP spid="52" grpId="1" animBg="1"/>
      <p:bldP spid="52" grpId="2" animBg="1"/>
      <p:bldP spid="53" grpId="0" animBg="1"/>
      <p:bldP spid="53" grpId="1" animBg="1"/>
      <p:bldP spid="53" grpId="2" animBg="1"/>
      <p:bldP spid="55" grpId="0" animBg="1"/>
      <p:bldP spid="55" grpId="1" animBg="1"/>
      <p:bldP spid="55" grpId="2" animBg="1"/>
      <p:bldP spid="58" grpId="0" animBg="1"/>
      <p:bldP spid="58" grpId="1" animBg="1"/>
      <p:bldP spid="58" grpId="2" animBg="1"/>
      <p:bldP spid="60" grpId="0" animBg="1"/>
      <p:bldP spid="60" grpId="1" animBg="1"/>
      <p:bldP spid="60" grpId="2" animBg="1"/>
      <p:bldP spid="61" grpId="0" animBg="1"/>
      <p:bldP spid="61" grpId="1" animBg="1"/>
      <p:bldP spid="61" grpId="2" animBg="1"/>
      <p:bldP spid="62" grpId="0" animBg="1"/>
      <p:bldP spid="62" grpId="1" animBg="1"/>
      <p:bldP spid="62" grpId="2" animBg="1"/>
      <p:bldP spid="1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853845" y="6379375"/>
            <a:ext cx="21585882" cy="9672935"/>
          </a:xfrm>
          <a:custGeom>
            <a:avLst/>
            <a:gdLst/>
            <a:ahLst/>
            <a:cxnLst/>
            <a:rect l="l" t="t" r="r" b="b"/>
            <a:pathLst>
              <a:path w="21585882" h="9672935">
                <a:moveTo>
                  <a:pt x="0" y="0"/>
                </a:moveTo>
                <a:lnTo>
                  <a:pt x="21585882" y="0"/>
                </a:lnTo>
                <a:lnTo>
                  <a:pt x="21585882" y="9672936"/>
                </a:lnTo>
                <a:lnTo>
                  <a:pt x="0" y="9672936"/>
                </a:lnTo>
                <a:lnTo>
                  <a:pt x="0" y="0"/>
                </a:lnTo>
                <a:close/>
              </a:path>
            </a:pathLst>
          </a:custGeom>
          <a:blipFill>
            <a:blip r:embed="rId3"/>
            <a:stretch>
              <a:fillRect l="-2043" r="-2043" b="-26010"/>
            </a:stretch>
          </a:blipFill>
        </p:spPr>
      </p:sp>
      <p:sp>
        <p:nvSpPr>
          <p:cNvPr id="4" name="Freeform 4"/>
          <p:cNvSpPr/>
          <p:nvPr/>
        </p:nvSpPr>
        <p:spPr>
          <a:xfrm>
            <a:off x="2180492" y="1028700"/>
            <a:ext cx="13927015" cy="8229600"/>
          </a:xfrm>
          <a:custGeom>
            <a:avLst/>
            <a:gdLst/>
            <a:ahLst/>
            <a:cxnLst/>
            <a:rect l="l" t="t" r="r" b="b"/>
            <a:pathLst>
              <a:path w="13927015" h="8229600">
                <a:moveTo>
                  <a:pt x="0" y="0"/>
                </a:moveTo>
                <a:lnTo>
                  <a:pt x="13927016" y="0"/>
                </a:lnTo>
                <a:lnTo>
                  <a:pt x="1392701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500396">
            <a:off x="1846668" y="1728841"/>
            <a:ext cx="2394038" cy="1649710"/>
          </a:xfrm>
          <a:custGeom>
            <a:avLst/>
            <a:gdLst/>
            <a:ahLst/>
            <a:cxnLst/>
            <a:rect l="l" t="t" r="r" b="b"/>
            <a:pathLst>
              <a:path w="2394038" h="1649710">
                <a:moveTo>
                  <a:pt x="0" y="0"/>
                </a:moveTo>
                <a:lnTo>
                  <a:pt x="2394039" y="0"/>
                </a:lnTo>
                <a:lnTo>
                  <a:pt x="2394039" y="1649710"/>
                </a:lnTo>
                <a:lnTo>
                  <a:pt x="0" y="164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6" name="Picture 6"/>
          <p:cNvPicPr>
            <a:picLocks noChangeAspect="1"/>
          </p:cNvPicPr>
          <p:nvPr/>
        </p:nvPicPr>
        <p:blipFill>
          <a:blip r:embed="rId8"/>
          <a:srcRect/>
          <a:stretch>
            <a:fillRect/>
          </a:stretch>
        </p:blipFill>
        <p:spPr>
          <a:xfrm>
            <a:off x="5807742" y="2328880"/>
            <a:ext cx="8262707" cy="4957624"/>
          </a:xfrm>
          <a:prstGeom prst="rect">
            <a:avLst/>
          </a:prstGeom>
        </p:spPr>
      </p:pic>
      <p:sp>
        <p:nvSpPr>
          <p:cNvPr id="7" name="Freeform 7"/>
          <p:cNvSpPr/>
          <p:nvPr/>
        </p:nvSpPr>
        <p:spPr>
          <a:xfrm>
            <a:off x="1028700" y="4087507"/>
            <a:ext cx="2540889" cy="4114800"/>
          </a:xfrm>
          <a:custGeom>
            <a:avLst/>
            <a:gdLst/>
            <a:ahLst/>
            <a:cxnLst/>
            <a:rect l="l" t="t" r="r" b="b"/>
            <a:pathLst>
              <a:path w="2540889" h="4114800">
                <a:moveTo>
                  <a:pt x="0" y="0"/>
                </a:moveTo>
                <a:lnTo>
                  <a:pt x="2540889" y="0"/>
                </a:lnTo>
                <a:lnTo>
                  <a:pt x="25408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468511" flipH="1">
            <a:off x="12420240" y="5199925"/>
            <a:ext cx="4878392" cy="3451462"/>
          </a:xfrm>
          <a:custGeom>
            <a:avLst/>
            <a:gdLst/>
            <a:ahLst/>
            <a:cxnLst/>
            <a:rect l="l" t="t" r="r" b="b"/>
            <a:pathLst>
              <a:path w="4878392" h="3451462">
                <a:moveTo>
                  <a:pt x="4878392" y="0"/>
                </a:moveTo>
                <a:lnTo>
                  <a:pt x="0" y="0"/>
                </a:lnTo>
                <a:lnTo>
                  <a:pt x="0" y="3451462"/>
                </a:lnTo>
                <a:lnTo>
                  <a:pt x="4878392" y="3451462"/>
                </a:lnTo>
                <a:lnTo>
                  <a:pt x="4878392" y="0"/>
                </a:lnTo>
                <a:close/>
              </a:path>
            </a:pathLst>
          </a:custGeom>
          <a:blipFill>
            <a:blip r:embed="rId11"/>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4138244" y="5860428"/>
            <a:ext cx="9517245"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Macco 14, 12-16. 22-26</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853845" y="6379375"/>
            <a:ext cx="21585882" cy="9672935"/>
          </a:xfrm>
          <a:custGeom>
            <a:avLst/>
            <a:gdLst/>
            <a:ahLst/>
            <a:cxnLst/>
            <a:rect l="l" t="t" r="r" b="b"/>
            <a:pathLst>
              <a:path w="21585882" h="9672935">
                <a:moveTo>
                  <a:pt x="0" y="0"/>
                </a:moveTo>
                <a:lnTo>
                  <a:pt x="21585882" y="0"/>
                </a:lnTo>
                <a:lnTo>
                  <a:pt x="21585882" y="9672936"/>
                </a:lnTo>
                <a:lnTo>
                  <a:pt x="0" y="9672936"/>
                </a:lnTo>
                <a:lnTo>
                  <a:pt x="0" y="0"/>
                </a:lnTo>
                <a:close/>
              </a:path>
            </a:pathLst>
          </a:custGeom>
          <a:blipFill>
            <a:blip r:embed="rId3"/>
            <a:stretch>
              <a:fillRect l="-2043" r="-2043" b="-26010"/>
            </a:stretch>
          </a:blipFill>
        </p:spPr>
      </p:sp>
      <p:sp>
        <p:nvSpPr>
          <p:cNvPr id="4" name="Freeform 4"/>
          <p:cNvSpPr/>
          <p:nvPr/>
        </p:nvSpPr>
        <p:spPr>
          <a:xfrm>
            <a:off x="2180492" y="1028700"/>
            <a:ext cx="13927015" cy="8229600"/>
          </a:xfrm>
          <a:custGeom>
            <a:avLst/>
            <a:gdLst/>
            <a:ahLst/>
            <a:cxnLst/>
            <a:rect l="l" t="t" r="r" b="b"/>
            <a:pathLst>
              <a:path w="13927015" h="8229600">
                <a:moveTo>
                  <a:pt x="0" y="0"/>
                </a:moveTo>
                <a:lnTo>
                  <a:pt x="13927016" y="0"/>
                </a:lnTo>
                <a:lnTo>
                  <a:pt x="13927016"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500396">
            <a:off x="1846668" y="1728841"/>
            <a:ext cx="2394038" cy="1649710"/>
          </a:xfrm>
          <a:custGeom>
            <a:avLst/>
            <a:gdLst/>
            <a:ahLst/>
            <a:cxnLst/>
            <a:rect l="l" t="t" r="r" b="b"/>
            <a:pathLst>
              <a:path w="2394038" h="1649710">
                <a:moveTo>
                  <a:pt x="0" y="0"/>
                </a:moveTo>
                <a:lnTo>
                  <a:pt x="2394039" y="0"/>
                </a:lnTo>
                <a:lnTo>
                  <a:pt x="2394039" y="1649710"/>
                </a:lnTo>
                <a:lnTo>
                  <a:pt x="0" y="1649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6107508" y="799926"/>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8"/>
            <a:stretch>
              <a:fillRect/>
            </a:stretch>
          </a:blipFill>
        </p:spPr>
      </p:sp>
      <p:sp>
        <p:nvSpPr>
          <p:cNvPr id="7" name="Freeform 7"/>
          <p:cNvSpPr/>
          <p:nvPr/>
        </p:nvSpPr>
        <p:spPr>
          <a:xfrm>
            <a:off x="12213712" y="5890734"/>
            <a:ext cx="6074288" cy="4396266"/>
          </a:xfrm>
          <a:custGeom>
            <a:avLst/>
            <a:gdLst/>
            <a:ahLst/>
            <a:cxnLst/>
            <a:rect l="l" t="t" r="r" b="b"/>
            <a:pathLst>
              <a:path w="6074288" h="4396266">
                <a:moveTo>
                  <a:pt x="0" y="0"/>
                </a:moveTo>
                <a:lnTo>
                  <a:pt x="6074288" y="0"/>
                </a:lnTo>
                <a:lnTo>
                  <a:pt x="6074288" y="4396266"/>
                </a:lnTo>
                <a:lnTo>
                  <a:pt x="0" y="4396266"/>
                </a:lnTo>
                <a:lnTo>
                  <a:pt x="0" y="0"/>
                </a:lnTo>
                <a:close/>
              </a:path>
            </a:pathLst>
          </a:custGeom>
          <a:blipFill>
            <a:blip r:embed="rId9"/>
            <a:stretch>
              <a:fillRect/>
            </a:stretch>
          </a:blipFill>
        </p:spPr>
      </p:sp>
      <p:sp>
        <p:nvSpPr>
          <p:cNvPr id="8" name="Freeform 8"/>
          <p:cNvSpPr/>
          <p:nvPr/>
        </p:nvSpPr>
        <p:spPr>
          <a:xfrm rot="8266977" flipH="1" flipV="1">
            <a:off x="1588201" y="4805684"/>
            <a:ext cx="4184474" cy="5246989"/>
          </a:xfrm>
          <a:custGeom>
            <a:avLst/>
            <a:gdLst/>
            <a:ahLst/>
            <a:cxnLst/>
            <a:rect l="l" t="t" r="r" b="b"/>
            <a:pathLst>
              <a:path w="4184474" h="5246989">
                <a:moveTo>
                  <a:pt x="4184474" y="5246990"/>
                </a:moveTo>
                <a:lnTo>
                  <a:pt x="0" y="5246990"/>
                </a:lnTo>
                <a:lnTo>
                  <a:pt x="0" y="0"/>
                </a:lnTo>
                <a:lnTo>
                  <a:pt x="4184474" y="0"/>
                </a:lnTo>
                <a:lnTo>
                  <a:pt x="4184474" y="5246990"/>
                </a:lnTo>
                <a:close/>
              </a:path>
            </a:pathLst>
          </a:custGeom>
          <a:blipFill>
            <a:blip r:embed="rId10"/>
            <a:stretch>
              <a:fillRect/>
            </a:stretch>
          </a:blipFill>
        </p:spPr>
      </p:sp>
      <p:sp>
        <p:nvSpPr>
          <p:cNvPr id="9" name="TextBox 9"/>
          <p:cNvSpPr txBox="1"/>
          <p:nvPr/>
        </p:nvSpPr>
        <p:spPr>
          <a:xfrm>
            <a:off x="5477198" y="3067620"/>
            <a:ext cx="6736514" cy="3778608"/>
          </a:xfrm>
          <a:prstGeom prst="rect">
            <a:avLst/>
          </a:prstGeom>
        </p:spPr>
        <p:txBody>
          <a:bodyPr lIns="0" tIns="0" rIns="0" bIns="0" rtlCol="0" anchor="t">
            <a:spAutoFit/>
          </a:bodyPr>
          <a:lstStyle/>
          <a:p>
            <a:pPr algn="ctr">
              <a:lnSpc>
                <a:spcPts val="9681"/>
              </a:lnSpc>
            </a:pPr>
            <a:r>
              <a:rPr lang="en-US" sz="10299">
                <a:solidFill>
                  <a:srgbClr val="C87E86"/>
                </a:solidFill>
                <a:latin typeface="Alice Bold"/>
                <a:ea typeface="Alice Bold"/>
                <a:cs typeface="Alice Bold"/>
                <a:sym typeface="Alice Bold"/>
              </a:rPr>
              <a:t>VUI HỌC KINH THÁNH</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853845" y="6379375"/>
            <a:ext cx="21585882" cy="9672935"/>
          </a:xfrm>
          <a:custGeom>
            <a:avLst/>
            <a:gdLst/>
            <a:ahLst/>
            <a:cxnLst/>
            <a:rect l="l" t="t" r="r" b="b"/>
            <a:pathLst>
              <a:path w="21585882" h="9672935">
                <a:moveTo>
                  <a:pt x="0" y="0"/>
                </a:moveTo>
                <a:lnTo>
                  <a:pt x="21585882" y="0"/>
                </a:lnTo>
                <a:lnTo>
                  <a:pt x="21585882" y="9672936"/>
                </a:lnTo>
                <a:lnTo>
                  <a:pt x="0" y="9672936"/>
                </a:lnTo>
                <a:lnTo>
                  <a:pt x="0" y="0"/>
                </a:lnTo>
                <a:close/>
              </a:path>
            </a:pathLst>
          </a:custGeom>
          <a:blipFill>
            <a:blip r:embed="rId3"/>
            <a:stretch>
              <a:fillRect l="-2043" r="-2043" b="-26010"/>
            </a:stretch>
          </a:blipFill>
        </p:spPr>
      </p:sp>
      <p:sp>
        <p:nvSpPr>
          <p:cNvPr id="4" name="Freeform 4"/>
          <p:cNvSpPr/>
          <p:nvPr/>
        </p:nvSpPr>
        <p:spPr>
          <a:xfrm>
            <a:off x="10433393" y="4640657"/>
            <a:ext cx="6825907" cy="4880523"/>
          </a:xfrm>
          <a:custGeom>
            <a:avLst/>
            <a:gdLst/>
            <a:ahLst/>
            <a:cxnLst/>
            <a:rect l="l" t="t" r="r" b="b"/>
            <a:pathLst>
              <a:path w="6825907" h="4880523">
                <a:moveTo>
                  <a:pt x="0" y="0"/>
                </a:moveTo>
                <a:lnTo>
                  <a:pt x="6825907" y="0"/>
                </a:lnTo>
                <a:lnTo>
                  <a:pt x="6825907" y="4880524"/>
                </a:lnTo>
                <a:lnTo>
                  <a:pt x="0" y="4880524"/>
                </a:lnTo>
                <a:lnTo>
                  <a:pt x="0" y="0"/>
                </a:lnTo>
                <a:close/>
              </a:path>
            </a:pathLst>
          </a:custGeom>
          <a:blipFill>
            <a:blip r:embed="rId4"/>
            <a:stretch>
              <a:fillRect/>
            </a:stretch>
          </a:blipFill>
        </p:spPr>
      </p:sp>
      <p:sp>
        <p:nvSpPr>
          <p:cNvPr id="5" name="Freeform 5"/>
          <p:cNvSpPr/>
          <p:nvPr/>
        </p:nvSpPr>
        <p:spPr>
          <a:xfrm>
            <a:off x="755589" y="1195080"/>
            <a:ext cx="10051420" cy="8229600"/>
          </a:xfrm>
          <a:custGeom>
            <a:avLst/>
            <a:gdLst/>
            <a:ahLst/>
            <a:cxnLst/>
            <a:rect l="l" t="t" r="r" b="b"/>
            <a:pathLst>
              <a:path w="10051420" h="8229600">
                <a:moveTo>
                  <a:pt x="0" y="0"/>
                </a:moveTo>
                <a:lnTo>
                  <a:pt x="10051420" y="0"/>
                </a:lnTo>
                <a:lnTo>
                  <a:pt x="10051420" y="8229600"/>
                </a:lnTo>
                <a:lnTo>
                  <a:pt x="0" y="8229600"/>
                </a:lnTo>
                <a:lnTo>
                  <a:pt x="0" y="0"/>
                </a:lnTo>
                <a:close/>
              </a:path>
            </a:pathLst>
          </a:custGeom>
          <a:blipFill>
            <a:blip r:embed="rId5"/>
            <a:stretch>
              <a:fillRect/>
            </a:stretch>
          </a:blipFill>
        </p:spPr>
      </p:sp>
      <p:sp>
        <p:nvSpPr>
          <p:cNvPr id="6" name="TextBox 6"/>
          <p:cNvSpPr txBox="1"/>
          <p:nvPr/>
        </p:nvSpPr>
        <p:spPr>
          <a:xfrm>
            <a:off x="2121886" y="4301777"/>
            <a:ext cx="4235980" cy="1113362"/>
          </a:xfrm>
          <a:prstGeom prst="rect">
            <a:avLst/>
          </a:prstGeom>
        </p:spPr>
        <p:txBody>
          <a:bodyPr lIns="0" tIns="0" rIns="0" bIns="0" rtlCol="0" anchor="t">
            <a:spAutoFit/>
          </a:bodyPr>
          <a:lstStyle/>
          <a:p>
            <a:pPr algn="ctr">
              <a:lnSpc>
                <a:spcPts val="4275"/>
              </a:lnSpc>
            </a:pPr>
            <a:r>
              <a:rPr lang="en-US" sz="4275">
                <a:solidFill>
                  <a:srgbClr val="C87E86"/>
                </a:solidFill>
                <a:latin typeface="Alice Bold"/>
                <a:ea typeface="Alice Bold"/>
                <a:cs typeface="Alice Bold"/>
                <a:sym typeface="Alice Bold"/>
              </a:rPr>
              <a:t>TIN MỪNG THEO THÁNH </a:t>
            </a:r>
          </a:p>
        </p:txBody>
      </p:sp>
      <p:sp>
        <p:nvSpPr>
          <p:cNvPr id="7" name="TextBox 7"/>
          <p:cNvSpPr txBox="1"/>
          <p:nvPr/>
        </p:nvSpPr>
        <p:spPr>
          <a:xfrm>
            <a:off x="5586500" y="4245112"/>
            <a:ext cx="5493620" cy="1064767"/>
          </a:xfrm>
          <a:prstGeom prst="rect">
            <a:avLst/>
          </a:prstGeom>
        </p:spPr>
        <p:txBody>
          <a:bodyPr lIns="0" tIns="0" rIns="0" bIns="0" rtlCol="0" anchor="t">
            <a:spAutoFit/>
          </a:bodyPr>
          <a:lstStyle/>
          <a:p>
            <a:pPr algn="ctr">
              <a:lnSpc>
                <a:spcPts val="4321"/>
              </a:lnSpc>
            </a:pPr>
            <a:r>
              <a:rPr lang="en-US" sz="2900" b="1">
                <a:solidFill>
                  <a:srgbClr val="414141"/>
                </a:solidFill>
                <a:latin typeface="DM Sans Bold"/>
                <a:ea typeface="DM Sans Bold"/>
                <a:cs typeface="DM Sans Bold"/>
                <a:sym typeface="DM Sans Bold"/>
              </a:rPr>
              <a:t>LU CA</a:t>
            </a:r>
          </a:p>
          <a:p>
            <a:pPr algn="ctr">
              <a:lnSpc>
                <a:spcPts val="4321"/>
              </a:lnSpc>
            </a:pPr>
            <a:r>
              <a:rPr lang="en-US" sz="2900" b="1">
                <a:solidFill>
                  <a:srgbClr val="414141"/>
                </a:solidFill>
                <a:latin typeface="DM Sans Bold"/>
                <a:ea typeface="DM Sans Bold"/>
                <a:cs typeface="DM Sans Bold"/>
                <a:sym typeface="DM Sans Bold"/>
              </a:rPr>
              <a:t>6. 27-28</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5242272" y="504351"/>
            <a:ext cx="11571574" cy="9278299"/>
          </a:xfrm>
          <a:custGeom>
            <a:avLst/>
            <a:gdLst/>
            <a:ahLst/>
            <a:cxnLst/>
            <a:rect l="l" t="t" r="r" b="b"/>
            <a:pathLst>
              <a:path w="11571574" h="9278299">
                <a:moveTo>
                  <a:pt x="0" y="0"/>
                </a:moveTo>
                <a:lnTo>
                  <a:pt x="11571575" y="0"/>
                </a:lnTo>
                <a:lnTo>
                  <a:pt x="11571575" y="9278298"/>
                </a:lnTo>
                <a:lnTo>
                  <a:pt x="0" y="9278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TextBox 7"/>
          <p:cNvSpPr txBox="1"/>
          <p:nvPr/>
        </p:nvSpPr>
        <p:spPr>
          <a:xfrm>
            <a:off x="6901917" y="2181968"/>
            <a:ext cx="9513381" cy="7096125"/>
          </a:xfrm>
          <a:prstGeom prst="rect">
            <a:avLst/>
          </a:prstGeom>
        </p:spPr>
        <p:txBody>
          <a:bodyPr lIns="0" tIns="0" rIns="0" bIns="0" rtlCol="0" anchor="t">
            <a:spAutoFit/>
          </a:bodyPr>
          <a:lstStyle/>
          <a:p>
            <a:pPr algn="ctr">
              <a:lnSpc>
                <a:spcPts val="7035"/>
              </a:lnSpc>
            </a:pPr>
            <a:r>
              <a:rPr lang="en-US" sz="5862" spc="175">
                <a:solidFill>
                  <a:srgbClr val="C87E86"/>
                </a:solidFill>
                <a:latin typeface="Alice Bold"/>
                <a:ea typeface="Alice Bold"/>
                <a:cs typeface="Alice Bold"/>
                <a:sym typeface="Alice Bold"/>
              </a:rPr>
              <a:t> "Thầy nói với anh em là những người đang nghe Thầy đây : hãy yêu kẻ thù và làm ơn cho kẻ ghét anh em,hãy chúc lành cho kẻ nguyền rủa anh em và cầu nguyện cho kẻ vu khống anh em. </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4631304" y="-345328"/>
            <a:ext cx="11571574" cy="9278299"/>
          </a:xfrm>
          <a:custGeom>
            <a:avLst/>
            <a:gdLst/>
            <a:ahLst/>
            <a:cxnLst/>
            <a:rect l="l" t="t" r="r" b="b"/>
            <a:pathLst>
              <a:path w="11571574" h="9278299">
                <a:moveTo>
                  <a:pt x="0" y="0"/>
                </a:moveTo>
                <a:lnTo>
                  <a:pt x="11571574" y="0"/>
                </a:lnTo>
                <a:lnTo>
                  <a:pt x="11571574" y="9278299"/>
                </a:lnTo>
                <a:lnTo>
                  <a:pt x="0" y="9278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TextBox 7"/>
          <p:cNvSpPr txBox="1"/>
          <p:nvPr/>
        </p:nvSpPr>
        <p:spPr>
          <a:xfrm>
            <a:off x="5660400" y="1057275"/>
            <a:ext cx="9513381" cy="6151722"/>
          </a:xfrm>
          <a:prstGeom prst="rect">
            <a:avLst/>
          </a:prstGeom>
        </p:spPr>
        <p:txBody>
          <a:bodyPr lIns="0" tIns="0" rIns="0" bIns="0" rtlCol="0" anchor="t">
            <a:spAutoFit/>
          </a:bodyPr>
          <a:lstStyle/>
          <a:p>
            <a:pPr algn="ctr">
              <a:lnSpc>
                <a:spcPts val="6911"/>
              </a:lnSpc>
            </a:pPr>
            <a:r>
              <a:rPr lang="en-US" sz="6062">
                <a:solidFill>
                  <a:srgbClr val="C87E86"/>
                </a:solidFill>
                <a:latin typeface="Alice Bold"/>
                <a:ea typeface="Alice Bold"/>
                <a:cs typeface="Alice Bold"/>
                <a:sym typeface="Alice Bold"/>
              </a:rPr>
              <a:t>Ai vả anh má bên này, thì hãy giơ cả má bên kia nữa. Ai đoạt áo ngoài của anh, thì cũng đừng cản nó lấy áo trong.  Ai xin, thì hãy cho, ai lấy cái gì của anh, thì đừng đòi lại. </a:t>
            </a:r>
          </a:p>
        </p:txBody>
      </p:sp>
      <p:sp>
        <p:nvSpPr>
          <p:cNvPr id="8" name="Freeform 8"/>
          <p:cNvSpPr/>
          <p:nvPr/>
        </p:nvSpPr>
        <p:spPr>
          <a:xfrm>
            <a:off x="12700000" y="6477528"/>
            <a:ext cx="5588000" cy="4114800"/>
          </a:xfrm>
          <a:custGeom>
            <a:avLst/>
            <a:gdLst/>
            <a:ahLst/>
            <a:cxnLst/>
            <a:rect l="l" t="t" r="r" b="b"/>
            <a:pathLst>
              <a:path w="5588000" h="4114800">
                <a:moveTo>
                  <a:pt x="0" y="0"/>
                </a:moveTo>
                <a:lnTo>
                  <a:pt x="5588000" y="0"/>
                </a:lnTo>
                <a:lnTo>
                  <a:pt x="55880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660400" y="6832712"/>
            <a:ext cx="3854748" cy="3488547"/>
          </a:xfrm>
          <a:custGeom>
            <a:avLst/>
            <a:gdLst/>
            <a:ahLst/>
            <a:cxnLst/>
            <a:rect l="l" t="t" r="r" b="b"/>
            <a:pathLst>
              <a:path w="3854748" h="3488547">
                <a:moveTo>
                  <a:pt x="0" y="0"/>
                </a:moveTo>
                <a:lnTo>
                  <a:pt x="3854749" y="0"/>
                </a:lnTo>
                <a:lnTo>
                  <a:pt x="3854749" y="3488547"/>
                </a:lnTo>
                <a:lnTo>
                  <a:pt x="0" y="34885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3782929" y="-19999"/>
            <a:ext cx="11571574" cy="9278299"/>
          </a:xfrm>
          <a:custGeom>
            <a:avLst/>
            <a:gdLst/>
            <a:ahLst/>
            <a:cxnLst/>
            <a:rect l="l" t="t" r="r" b="b"/>
            <a:pathLst>
              <a:path w="11571574" h="9278299">
                <a:moveTo>
                  <a:pt x="0" y="0"/>
                </a:moveTo>
                <a:lnTo>
                  <a:pt x="11571574" y="0"/>
                </a:lnTo>
                <a:lnTo>
                  <a:pt x="11571574" y="9278299"/>
                </a:lnTo>
                <a:lnTo>
                  <a:pt x="0" y="9278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1984355"/>
            <a:ext cx="4742307" cy="8229600"/>
          </a:xfrm>
          <a:custGeom>
            <a:avLst/>
            <a:gdLst/>
            <a:ahLst/>
            <a:cxnLst/>
            <a:rect l="l" t="t" r="r" b="b"/>
            <a:pathLst>
              <a:path w="4742307" h="8229600">
                <a:moveTo>
                  <a:pt x="0" y="0"/>
                </a:moveTo>
                <a:lnTo>
                  <a:pt x="4742307" y="0"/>
                </a:lnTo>
                <a:lnTo>
                  <a:pt x="4742307" y="8229600"/>
                </a:lnTo>
                <a:lnTo>
                  <a:pt x="0" y="8229600"/>
                </a:lnTo>
                <a:lnTo>
                  <a:pt x="0" y="0"/>
                </a:lnTo>
                <a:close/>
              </a:path>
            </a:pathLst>
          </a:custGeom>
          <a:blipFill>
            <a:blip r:embed="rId7"/>
            <a:stretch>
              <a:fillRect/>
            </a:stretch>
          </a:blipFill>
        </p:spPr>
      </p:sp>
      <p:sp>
        <p:nvSpPr>
          <p:cNvPr id="7" name="TextBox 7"/>
          <p:cNvSpPr txBox="1"/>
          <p:nvPr/>
        </p:nvSpPr>
        <p:spPr>
          <a:xfrm>
            <a:off x="4999507" y="1194786"/>
            <a:ext cx="9513381" cy="6644736"/>
          </a:xfrm>
          <a:prstGeom prst="rect">
            <a:avLst/>
          </a:prstGeom>
        </p:spPr>
        <p:txBody>
          <a:bodyPr lIns="0" tIns="0" rIns="0" bIns="0" rtlCol="0" anchor="t">
            <a:spAutoFit/>
          </a:bodyPr>
          <a:lstStyle/>
          <a:p>
            <a:pPr algn="ctr">
              <a:lnSpc>
                <a:spcPts val="6569"/>
              </a:lnSpc>
            </a:pPr>
            <a:r>
              <a:rPr lang="en-US" sz="5762">
                <a:solidFill>
                  <a:srgbClr val="C87E86"/>
                </a:solidFill>
                <a:latin typeface="Alice Bold"/>
                <a:ea typeface="Alice Bold"/>
                <a:cs typeface="Alice Bold"/>
                <a:sym typeface="Alice Bold"/>
              </a:rPr>
              <a:t>Anh em muốn người ta làm gì cho mình, thì cũng hãy làm cho người ta như vậy.  Nếu anh em yêu thương kẻ yêu thương mình, thì có gì là ân với nghĩa ? Ngay cả người tội lỗi cũng yêu thương kẻ yêu thương họ. </a:t>
            </a:r>
          </a:p>
        </p:txBody>
      </p:sp>
      <p:sp>
        <p:nvSpPr>
          <p:cNvPr id="8" name="Freeform 8"/>
          <p:cNvSpPr/>
          <p:nvPr/>
        </p:nvSpPr>
        <p:spPr>
          <a:xfrm>
            <a:off x="7578254" y="7839522"/>
            <a:ext cx="3131492" cy="3183219"/>
          </a:xfrm>
          <a:custGeom>
            <a:avLst/>
            <a:gdLst/>
            <a:ahLst/>
            <a:cxnLst/>
            <a:rect l="l" t="t" r="r" b="b"/>
            <a:pathLst>
              <a:path w="3131492" h="3183219">
                <a:moveTo>
                  <a:pt x="0" y="0"/>
                </a:moveTo>
                <a:lnTo>
                  <a:pt x="3131492" y="0"/>
                </a:lnTo>
                <a:lnTo>
                  <a:pt x="3131492" y="3183219"/>
                </a:lnTo>
                <a:lnTo>
                  <a:pt x="0" y="3183219"/>
                </a:lnTo>
                <a:lnTo>
                  <a:pt x="0" y="0"/>
                </a:lnTo>
                <a:close/>
              </a:path>
            </a:pathLst>
          </a:custGeom>
          <a:blipFill>
            <a:blip r:embed="rId8"/>
            <a:stretch>
              <a:fillRect/>
            </a:stretch>
          </a:blipFill>
        </p:spPr>
      </p:sp>
      <p:sp>
        <p:nvSpPr>
          <p:cNvPr id="9" name="Freeform 9"/>
          <p:cNvSpPr/>
          <p:nvPr/>
        </p:nvSpPr>
        <p:spPr>
          <a:xfrm>
            <a:off x="13291021" y="5216545"/>
            <a:ext cx="5351403" cy="5070455"/>
          </a:xfrm>
          <a:custGeom>
            <a:avLst/>
            <a:gdLst/>
            <a:ahLst/>
            <a:cxnLst/>
            <a:rect l="l" t="t" r="r" b="b"/>
            <a:pathLst>
              <a:path w="5351403" h="5070455">
                <a:moveTo>
                  <a:pt x="0" y="0"/>
                </a:moveTo>
                <a:lnTo>
                  <a:pt x="5351403" y="0"/>
                </a:lnTo>
                <a:lnTo>
                  <a:pt x="5351403" y="5070455"/>
                </a:lnTo>
                <a:lnTo>
                  <a:pt x="0" y="5070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685" b="-157147"/>
            </a:stretch>
          </a:blipFill>
        </p:spPr>
      </p:sp>
      <p:sp>
        <p:nvSpPr>
          <p:cNvPr id="3" name="Freeform 3"/>
          <p:cNvSpPr/>
          <p:nvPr/>
        </p:nvSpPr>
        <p:spPr>
          <a:xfrm>
            <a:off x="-1224225" y="7103781"/>
            <a:ext cx="21585882" cy="9672935"/>
          </a:xfrm>
          <a:custGeom>
            <a:avLst/>
            <a:gdLst/>
            <a:ahLst/>
            <a:cxnLst/>
            <a:rect l="l" t="t" r="r" b="b"/>
            <a:pathLst>
              <a:path w="21585882" h="9672935">
                <a:moveTo>
                  <a:pt x="0" y="0"/>
                </a:moveTo>
                <a:lnTo>
                  <a:pt x="21585882" y="0"/>
                </a:lnTo>
                <a:lnTo>
                  <a:pt x="21585882" y="9672935"/>
                </a:lnTo>
                <a:lnTo>
                  <a:pt x="0" y="9672935"/>
                </a:lnTo>
                <a:lnTo>
                  <a:pt x="0" y="0"/>
                </a:lnTo>
                <a:close/>
              </a:path>
            </a:pathLst>
          </a:custGeom>
          <a:blipFill>
            <a:blip r:embed="rId3"/>
            <a:stretch>
              <a:fillRect l="-2043" r="-2043" b="-26010"/>
            </a:stretch>
          </a:blipFill>
        </p:spPr>
      </p:sp>
      <p:sp>
        <p:nvSpPr>
          <p:cNvPr id="4" name="Freeform 4"/>
          <p:cNvSpPr/>
          <p:nvPr/>
        </p:nvSpPr>
        <p:spPr>
          <a:xfrm>
            <a:off x="3999721" y="-230876"/>
            <a:ext cx="11571574" cy="9278299"/>
          </a:xfrm>
          <a:custGeom>
            <a:avLst/>
            <a:gdLst/>
            <a:ahLst/>
            <a:cxnLst/>
            <a:rect l="l" t="t" r="r" b="b"/>
            <a:pathLst>
              <a:path w="11571574" h="9278299">
                <a:moveTo>
                  <a:pt x="0" y="0"/>
                </a:moveTo>
                <a:lnTo>
                  <a:pt x="11571575" y="0"/>
                </a:lnTo>
                <a:lnTo>
                  <a:pt x="11571575" y="9278299"/>
                </a:lnTo>
                <a:lnTo>
                  <a:pt x="0" y="9278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571296" y="882958"/>
            <a:ext cx="1688004" cy="1753771"/>
          </a:xfrm>
          <a:custGeom>
            <a:avLst/>
            <a:gdLst/>
            <a:ahLst/>
            <a:cxnLst/>
            <a:rect l="l" t="t" r="r" b="b"/>
            <a:pathLst>
              <a:path w="1688004" h="1753771">
                <a:moveTo>
                  <a:pt x="0" y="0"/>
                </a:moveTo>
                <a:lnTo>
                  <a:pt x="1688004" y="0"/>
                </a:lnTo>
                <a:lnTo>
                  <a:pt x="1688004" y="1753770"/>
                </a:lnTo>
                <a:lnTo>
                  <a:pt x="0" y="1753770"/>
                </a:lnTo>
                <a:lnTo>
                  <a:pt x="0" y="0"/>
                </a:lnTo>
                <a:close/>
              </a:path>
            </a:pathLst>
          </a:custGeom>
          <a:blipFill>
            <a:blip r:embed="rId6"/>
            <a:stretch>
              <a:fillRect/>
            </a:stretch>
          </a:blipFill>
        </p:spPr>
      </p:sp>
      <p:sp>
        <p:nvSpPr>
          <p:cNvPr id="6" name="Freeform 6"/>
          <p:cNvSpPr/>
          <p:nvPr/>
        </p:nvSpPr>
        <p:spPr>
          <a:xfrm>
            <a:off x="257200" y="2636728"/>
            <a:ext cx="4366377" cy="7577226"/>
          </a:xfrm>
          <a:custGeom>
            <a:avLst/>
            <a:gdLst/>
            <a:ahLst/>
            <a:cxnLst/>
            <a:rect l="l" t="t" r="r" b="b"/>
            <a:pathLst>
              <a:path w="4366377" h="7577226">
                <a:moveTo>
                  <a:pt x="0" y="0"/>
                </a:moveTo>
                <a:lnTo>
                  <a:pt x="4366376" y="0"/>
                </a:lnTo>
                <a:lnTo>
                  <a:pt x="4366376" y="7577227"/>
                </a:lnTo>
                <a:lnTo>
                  <a:pt x="0" y="7577227"/>
                </a:lnTo>
                <a:lnTo>
                  <a:pt x="0" y="0"/>
                </a:lnTo>
                <a:close/>
              </a:path>
            </a:pathLst>
          </a:custGeom>
          <a:blipFill>
            <a:blip r:embed="rId7"/>
            <a:stretch>
              <a:fillRect/>
            </a:stretch>
          </a:blipFill>
        </p:spPr>
      </p:sp>
      <p:sp>
        <p:nvSpPr>
          <p:cNvPr id="7" name="TextBox 7"/>
          <p:cNvSpPr txBox="1"/>
          <p:nvPr/>
        </p:nvSpPr>
        <p:spPr>
          <a:xfrm>
            <a:off x="5722395" y="721027"/>
            <a:ext cx="9513381" cy="7384019"/>
          </a:xfrm>
          <a:prstGeom prst="rect">
            <a:avLst/>
          </a:prstGeom>
        </p:spPr>
        <p:txBody>
          <a:bodyPr lIns="0" tIns="0" rIns="0" bIns="0" rtlCol="0" anchor="t">
            <a:spAutoFit/>
          </a:bodyPr>
          <a:lstStyle/>
          <a:p>
            <a:pPr algn="ctr">
              <a:lnSpc>
                <a:spcPts val="6508"/>
              </a:lnSpc>
            </a:pPr>
            <a:r>
              <a:rPr lang="en-US" sz="5562">
                <a:solidFill>
                  <a:srgbClr val="C87E86"/>
                </a:solidFill>
                <a:latin typeface="Alice Bold"/>
                <a:ea typeface="Alice Bold"/>
                <a:cs typeface="Alice Bold"/>
                <a:sym typeface="Alice Bold"/>
              </a:rPr>
              <a:t>Và nếu anh em làm ơn cho kẻ làm ơn cho mình, thì còn gì là ân với nghĩa ? Ngay cả người tội lỗi cũng làm như thế.  Nếu anh em cho vay mà hy vọng đòi lại được, thì còn gì là ân với nghĩa ? Cả người tội lỗi cũng cho kẻ tội lỗi vay mượn để được trả lại sòng phẳng. </a:t>
            </a:r>
          </a:p>
        </p:txBody>
      </p:sp>
      <p:sp>
        <p:nvSpPr>
          <p:cNvPr id="8" name="Freeform 8"/>
          <p:cNvSpPr/>
          <p:nvPr/>
        </p:nvSpPr>
        <p:spPr>
          <a:xfrm>
            <a:off x="14560624" y="6172200"/>
            <a:ext cx="4394980" cy="4114800"/>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wd">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713</Words>
  <Application>Microsoft Office PowerPoint</Application>
  <PresentationFormat>Tùy chỉnh</PresentationFormat>
  <Paragraphs>99</Paragraphs>
  <Slides>14</Slides>
  <Notes>1</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14</vt:i4>
      </vt:variant>
    </vt:vector>
  </HeadingPairs>
  <TitlesOfParts>
    <vt:vector size="22" baseType="lpstr">
      <vt:lpstr>Showcard Gothic</vt:lpstr>
      <vt:lpstr>Arial</vt:lpstr>
      <vt:lpstr>SVN-Neutraface 2</vt:lpstr>
      <vt:lpstr>Calibri</vt:lpstr>
      <vt:lpstr>UTM Erie Black</vt:lpstr>
      <vt:lpstr>Alice Bold</vt:lpstr>
      <vt:lpstr>DM Sans Bold</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VUI HỌC KINH THÁNH</dc:title>
  <cp:lastModifiedBy>bongbongcute12@gmail.com</cp:lastModifiedBy>
  <cp:revision>2</cp:revision>
  <dcterms:created xsi:type="dcterms:W3CDTF">2006-08-16T00:00:00Z</dcterms:created>
  <dcterms:modified xsi:type="dcterms:W3CDTF">2025-02-21T03:56:58Z</dcterms:modified>
  <dc:identifier>DAGfs3iS9WU</dc:identifier>
</cp:coreProperties>
</file>