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09" r:id="rId3"/>
    <p:sldId id="310" r:id="rId4"/>
    <p:sldId id="311" r:id="rId5"/>
    <p:sldId id="313" r:id="rId6"/>
    <p:sldId id="312" r:id="rId7"/>
    <p:sldId id="314" r:id="rId8"/>
    <p:sldId id="291" r:id="rId9"/>
    <p:sldId id="295" r:id="rId10"/>
    <p:sldId id="323" r:id="rId11"/>
    <p:sldId id="296" r:id="rId12"/>
    <p:sldId id="292" r:id="rId13"/>
    <p:sldId id="260" r:id="rId14"/>
    <p:sldId id="261" r:id="rId15"/>
    <p:sldId id="262" r:id="rId16"/>
    <p:sldId id="263" r:id="rId17"/>
    <p:sldId id="264" r:id="rId18"/>
    <p:sldId id="265" r:id="rId19"/>
    <p:sldId id="266" r:id="rId20"/>
    <p:sldId id="267" r:id="rId21"/>
    <p:sldId id="325" r:id="rId22"/>
    <p:sldId id="326" r:id="rId23"/>
    <p:sldId id="327" r:id="rId24"/>
    <p:sldId id="328" r:id="rId25"/>
    <p:sldId id="329" r:id="rId26"/>
    <p:sldId id="330" r:id="rId27"/>
    <p:sldId id="331" r:id="rId28"/>
    <p:sldId id="332" r:id="rId29"/>
    <p:sldId id="333" r:id="rId30"/>
    <p:sldId id="268" r:id="rId31"/>
    <p:sldId id="269" r:id="rId32"/>
    <p:sldId id="270" r:id="rId33"/>
    <p:sldId id="271" r:id="rId34"/>
    <p:sldId id="272" r:id="rId35"/>
    <p:sldId id="273" r:id="rId36"/>
    <p:sldId id="274" r:id="rId37"/>
    <p:sldId id="275" r:id="rId38"/>
    <p:sldId id="276" r:id="rId39"/>
    <p:sldId id="277" r:id="rId40"/>
    <p:sldId id="293" r:id="rId41"/>
    <p:sldId id="278" r:id="rId42"/>
    <p:sldId id="279" r:id="rId43"/>
    <p:sldId id="280" r:id="rId44"/>
    <p:sldId id="281" r:id="rId45"/>
    <p:sldId id="282" r:id="rId46"/>
    <p:sldId id="283" r:id="rId47"/>
    <p:sldId id="284" r:id="rId48"/>
    <p:sldId id="285" r:id="rId49"/>
    <p:sldId id="286" r:id="rId50"/>
    <p:sldId id="287" r:id="rId51"/>
    <p:sldId id="288" r:id="rId52"/>
    <p:sldId id="289" r:id="rId53"/>
    <p:sldId id="294"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2450B38-3117-4E4D-9551-D6F143E85F6C}"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9020B8-8399-4B6C-8E91-B1C6D84D5F0B}" type="slidenum">
              <a:rPr lang="en-US" smtClean="0"/>
              <a:t>‹#›</a:t>
            </a:fld>
            <a:endParaRPr lang="en-US"/>
          </a:p>
        </p:txBody>
      </p:sp>
    </p:spTree>
    <p:extLst>
      <p:ext uri="{BB962C8B-B14F-4D97-AF65-F5344CB8AC3E}">
        <p14:creationId xmlns:p14="http://schemas.microsoft.com/office/powerpoint/2010/main" val="2439290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450B38-3117-4E4D-9551-D6F143E85F6C}"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9020B8-8399-4B6C-8E91-B1C6D84D5F0B}" type="slidenum">
              <a:rPr lang="en-US" smtClean="0"/>
              <a:t>‹#›</a:t>
            </a:fld>
            <a:endParaRPr lang="en-US"/>
          </a:p>
        </p:txBody>
      </p:sp>
    </p:spTree>
    <p:extLst>
      <p:ext uri="{BB962C8B-B14F-4D97-AF65-F5344CB8AC3E}">
        <p14:creationId xmlns:p14="http://schemas.microsoft.com/office/powerpoint/2010/main" val="2686890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450B38-3117-4E4D-9551-D6F143E85F6C}"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9020B8-8399-4B6C-8E91-B1C6D84D5F0B}" type="slidenum">
              <a:rPr lang="en-US" smtClean="0"/>
              <a:t>‹#›</a:t>
            </a:fld>
            <a:endParaRPr lang="en-US"/>
          </a:p>
        </p:txBody>
      </p:sp>
    </p:spTree>
    <p:extLst>
      <p:ext uri="{BB962C8B-B14F-4D97-AF65-F5344CB8AC3E}">
        <p14:creationId xmlns:p14="http://schemas.microsoft.com/office/powerpoint/2010/main" val="1370437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450B38-3117-4E4D-9551-D6F143E85F6C}"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9020B8-8399-4B6C-8E91-B1C6D84D5F0B}" type="slidenum">
              <a:rPr lang="en-US" smtClean="0"/>
              <a:t>‹#›</a:t>
            </a:fld>
            <a:endParaRPr lang="en-US"/>
          </a:p>
        </p:txBody>
      </p:sp>
    </p:spTree>
    <p:extLst>
      <p:ext uri="{BB962C8B-B14F-4D97-AF65-F5344CB8AC3E}">
        <p14:creationId xmlns:p14="http://schemas.microsoft.com/office/powerpoint/2010/main" val="3636100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2450B38-3117-4E4D-9551-D6F143E85F6C}"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9020B8-8399-4B6C-8E91-B1C6D84D5F0B}" type="slidenum">
              <a:rPr lang="en-US" smtClean="0"/>
              <a:t>‹#›</a:t>
            </a:fld>
            <a:endParaRPr lang="en-US"/>
          </a:p>
        </p:txBody>
      </p:sp>
    </p:spTree>
    <p:extLst>
      <p:ext uri="{BB962C8B-B14F-4D97-AF65-F5344CB8AC3E}">
        <p14:creationId xmlns:p14="http://schemas.microsoft.com/office/powerpoint/2010/main" val="657531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2450B38-3117-4E4D-9551-D6F143E85F6C}" type="datetimeFigureOut">
              <a:rPr lang="en-US" smtClean="0"/>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9020B8-8399-4B6C-8E91-B1C6D84D5F0B}" type="slidenum">
              <a:rPr lang="en-US" smtClean="0"/>
              <a:t>‹#›</a:t>
            </a:fld>
            <a:endParaRPr lang="en-US"/>
          </a:p>
        </p:txBody>
      </p:sp>
    </p:spTree>
    <p:extLst>
      <p:ext uri="{BB962C8B-B14F-4D97-AF65-F5344CB8AC3E}">
        <p14:creationId xmlns:p14="http://schemas.microsoft.com/office/powerpoint/2010/main" val="3466636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2450B38-3117-4E4D-9551-D6F143E85F6C}" type="datetimeFigureOut">
              <a:rPr lang="en-US" smtClean="0"/>
              <a:t>2/10/2025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9020B8-8399-4B6C-8E91-B1C6D84D5F0B}" type="slidenum">
              <a:rPr lang="en-US" smtClean="0"/>
              <a:t>‹#›</a:t>
            </a:fld>
            <a:endParaRPr lang="en-US"/>
          </a:p>
        </p:txBody>
      </p:sp>
    </p:spTree>
    <p:extLst>
      <p:ext uri="{BB962C8B-B14F-4D97-AF65-F5344CB8AC3E}">
        <p14:creationId xmlns:p14="http://schemas.microsoft.com/office/powerpoint/2010/main" val="94892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2450B38-3117-4E4D-9551-D6F143E85F6C}" type="datetimeFigureOut">
              <a:rPr lang="en-US" smtClean="0"/>
              <a:t>2/10/2025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9020B8-8399-4B6C-8E91-B1C6D84D5F0B}" type="slidenum">
              <a:rPr lang="en-US" smtClean="0"/>
              <a:t>‹#›</a:t>
            </a:fld>
            <a:endParaRPr lang="en-US"/>
          </a:p>
        </p:txBody>
      </p:sp>
    </p:spTree>
    <p:extLst>
      <p:ext uri="{BB962C8B-B14F-4D97-AF65-F5344CB8AC3E}">
        <p14:creationId xmlns:p14="http://schemas.microsoft.com/office/powerpoint/2010/main" val="2960980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450B38-3117-4E4D-9551-D6F143E85F6C}" type="datetimeFigureOut">
              <a:rPr lang="en-US" smtClean="0"/>
              <a:t>2/10/2025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9020B8-8399-4B6C-8E91-B1C6D84D5F0B}" type="slidenum">
              <a:rPr lang="en-US" smtClean="0"/>
              <a:t>‹#›</a:t>
            </a:fld>
            <a:endParaRPr lang="en-US"/>
          </a:p>
        </p:txBody>
      </p:sp>
    </p:spTree>
    <p:extLst>
      <p:ext uri="{BB962C8B-B14F-4D97-AF65-F5344CB8AC3E}">
        <p14:creationId xmlns:p14="http://schemas.microsoft.com/office/powerpoint/2010/main" val="1934714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2450B38-3117-4E4D-9551-D6F143E85F6C}" type="datetimeFigureOut">
              <a:rPr lang="en-US" smtClean="0"/>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9020B8-8399-4B6C-8E91-B1C6D84D5F0B}" type="slidenum">
              <a:rPr lang="en-US" smtClean="0"/>
              <a:t>‹#›</a:t>
            </a:fld>
            <a:endParaRPr lang="en-US"/>
          </a:p>
        </p:txBody>
      </p:sp>
    </p:spTree>
    <p:extLst>
      <p:ext uri="{BB962C8B-B14F-4D97-AF65-F5344CB8AC3E}">
        <p14:creationId xmlns:p14="http://schemas.microsoft.com/office/powerpoint/2010/main" val="289212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2450B38-3117-4E4D-9551-D6F143E85F6C}" type="datetimeFigureOut">
              <a:rPr lang="en-US" smtClean="0"/>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9020B8-8399-4B6C-8E91-B1C6D84D5F0B}" type="slidenum">
              <a:rPr lang="en-US" smtClean="0"/>
              <a:t>‹#›</a:t>
            </a:fld>
            <a:endParaRPr lang="en-US"/>
          </a:p>
        </p:txBody>
      </p:sp>
    </p:spTree>
    <p:extLst>
      <p:ext uri="{BB962C8B-B14F-4D97-AF65-F5344CB8AC3E}">
        <p14:creationId xmlns:p14="http://schemas.microsoft.com/office/powerpoint/2010/main" val="1402893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450B38-3117-4E4D-9551-D6F143E85F6C}" type="datetimeFigureOut">
              <a:rPr lang="en-US" smtClean="0"/>
              <a:t>2/10/2025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9020B8-8399-4B6C-8E91-B1C6D84D5F0B}" type="slidenum">
              <a:rPr lang="en-US" smtClean="0"/>
              <a:t>‹#›</a:t>
            </a:fld>
            <a:endParaRPr lang="en-US"/>
          </a:p>
        </p:txBody>
      </p:sp>
    </p:spTree>
    <p:extLst>
      <p:ext uri="{BB962C8B-B14F-4D97-AF65-F5344CB8AC3E}">
        <p14:creationId xmlns:p14="http://schemas.microsoft.com/office/powerpoint/2010/main" val="26970932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 y="0"/>
            <a:ext cx="12201079" cy="6851192"/>
          </a:xfrm>
          <a:prstGeom prst="rect">
            <a:avLst/>
          </a:prstGeom>
        </p:spPr>
      </p:pic>
      <p:pic>
        <p:nvPicPr>
          <p:cNvPr id="4" name="Picture 3"/>
          <p:cNvPicPr>
            <a:picLocks noChangeAspect="1"/>
          </p:cNvPicPr>
          <p:nvPr/>
        </p:nvPicPr>
        <p:blipFill>
          <a:blip r:embed="rId3"/>
          <a:stretch>
            <a:fillRect/>
          </a:stretch>
        </p:blipFill>
        <p:spPr>
          <a:xfrm>
            <a:off x="-158086" y="5548798"/>
            <a:ext cx="2222860" cy="1440425"/>
          </a:xfrm>
          <a:prstGeom prst="ellipse">
            <a:avLst/>
          </a:prstGeom>
          <a:ln>
            <a:noFill/>
          </a:ln>
          <a:effectLst>
            <a:softEdge rad="112500"/>
          </a:effectLst>
        </p:spPr>
      </p:pic>
    </p:spTree>
    <p:extLst>
      <p:ext uri="{BB962C8B-B14F-4D97-AF65-F5344CB8AC3E}">
        <p14:creationId xmlns:p14="http://schemas.microsoft.com/office/powerpoint/2010/main" val="28013647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 y="0"/>
            <a:ext cx="12201079" cy="6851192"/>
          </a:xfrm>
          <a:prstGeom prst="rect">
            <a:avLst/>
          </a:prstGeom>
        </p:spPr>
      </p:pic>
      <p:pic>
        <p:nvPicPr>
          <p:cNvPr id="4" name="Picture 3"/>
          <p:cNvPicPr>
            <a:picLocks noChangeAspect="1"/>
          </p:cNvPicPr>
          <p:nvPr/>
        </p:nvPicPr>
        <p:blipFill>
          <a:blip r:embed="rId3"/>
          <a:stretch>
            <a:fillRect/>
          </a:stretch>
        </p:blipFill>
        <p:spPr>
          <a:xfrm>
            <a:off x="-158086" y="5548798"/>
            <a:ext cx="2222860" cy="1440425"/>
          </a:xfrm>
          <a:prstGeom prst="ellipse">
            <a:avLst/>
          </a:prstGeom>
          <a:ln>
            <a:noFill/>
          </a:ln>
          <a:effectLst>
            <a:softEdge rad="112500"/>
          </a:effectLst>
        </p:spPr>
      </p:pic>
    </p:spTree>
    <p:extLst>
      <p:ext uri="{BB962C8B-B14F-4D97-AF65-F5344CB8AC3E}">
        <p14:creationId xmlns:p14="http://schemas.microsoft.com/office/powerpoint/2010/main" val="18672097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fabric with small dots&#10;&#10;Description automatically generated with medium confidence">
            <a:extLst>
              <a:ext uri="{FF2B5EF4-FFF2-40B4-BE49-F238E27FC236}">
                <a16:creationId xmlns:a16="http://schemas.microsoft.com/office/drawing/2014/main" id="{A95353C0-65CB-8277-A5CE-A4958B00D5E0}"/>
              </a:ext>
            </a:extLst>
          </p:cNvPr>
          <p:cNvPicPr>
            <a:picLocks noChangeAspect="1"/>
          </p:cNvPicPr>
          <p:nvPr/>
        </p:nvPicPr>
        <p:blipFill>
          <a:blip r:embed="rId2"/>
          <a:srcRect t="7966" b="8717"/>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1F383065-5AC3-08F3-DF18-7B0AB043BAC0}"/>
              </a:ext>
            </a:extLst>
          </p:cNvPr>
          <p:cNvCxnSpPr>
            <a:cxnSpLocks/>
          </p:cNvCxnSpPr>
          <p:nvPr/>
        </p:nvCxnSpPr>
        <p:spPr>
          <a:xfrm>
            <a:off x="144379"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AFACD5D6-C603-1693-11D7-FAE07463F10E}"/>
              </a:ext>
            </a:extLst>
          </p:cNvPr>
          <p:cNvCxnSpPr/>
          <p:nvPr/>
        </p:nvCxnSpPr>
        <p:spPr>
          <a:xfrm>
            <a:off x="0" y="144379"/>
            <a:ext cx="12192000" cy="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5E1ABAA0-A4B7-DEE1-EB9C-81D3B9E08768}"/>
              </a:ext>
            </a:extLst>
          </p:cNvPr>
          <p:cNvCxnSpPr/>
          <p:nvPr/>
        </p:nvCxnSpPr>
        <p:spPr>
          <a:xfrm>
            <a:off x="12047621"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3062CC16-7D95-E67B-7003-1F92621F5F19}"/>
              </a:ext>
            </a:extLst>
          </p:cNvPr>
          <p:cNvCxnSpPr/>
          <p:nvPr/>
        </p:nvCxnSpPr>
        <p:spPr>
          <a:xfrm>
            <a:off x="0" y="6713621"/>
            <a:ext cx="12190476" cy="0"/>
          </a:xfrm>
          <a:prstGeom prst="line">
            <a:avLst/>
          </a:prstGeom>
        </p:spPr>
        <p:style>
          <a:lnRef idx="3">
            <a:schemeClr val="dk1"/>
          </a:lnRef>
          <a:fillRef idx="0">
            <a:schemeClr val="dk1"/>
          </a:fillRef>
          <a:effectRef idx="2">
            <a:schemeClr val="dk1"/>
          </a:effectRef>
          <a:fontRef idx="minor">
            <a:schemeClr val="tx1"/>
          </a:fontRef>
        </p:style>
      </p:cxnSp>
      <p:sp>
        <p:nvSpPr>
          <p:cNvPr id="3" name="Rounded Rectangle 2"/>
          <p:cNvSpPr/>
          <p:nvPr/>
        </p:nvSpPr>
        <p:spPr>
          <a:xfrm>
            <a:off x="3324329" y="287477"/>
            <a:ext cx="5541818" cy="107610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600" b="1" dirty="0" smtClean="0">
                <a:solidFill>
                  <a:srgbClr val="FF0000"/>
                </a:solidFill>
                <a:latin typeface="Times New Roman" panose="02020603050405020304" pitchFamily="18" charset="0"/>
                <a:cs typeface="Times New Roman" panose="02020603050405020304" pitchFamily="18" charset="0"/>
              </a:rPr>
              <a:t>ALLELUIA</a:t>
            </a:r>
            <a:endParaRPr lang="en-US" sz="66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88739" y="1363580"/>
            <a:ext cx="11614503" cy="5361468"/>
          </a:xfrm>
          <a:prstGeom prst="rect">
            <a:avLst/>
          </a:prstGeom>
        </p:spPr>
        <p:txBody>
          <a:bodyPr wrap="square">
            <a:spAutoFit/>
          </a:bodyPr>
          <a:lstStyle/>
          <a:p>
            <a:pPr algn="just">
              <a:lnSpc>
                <a:spcPct val="107000"/>
              </a:lnSpc>
              <a:spcAft>
                <a:spcPts val="800"/>
              </a:spcAft>
            </a:pPr>
            <a:r>
              <a:rPr lang="en-US" sz="8000" b="1" kern="100" dirty="0" err="1">
                <a:latin typeface="Times New Roman" panose="02020603050405020304" pitchFamily="18" charset="0"/>
                <a:ea typeface="Aptos" panose="020B0004020202020204"/>
                <a:cs typeface="Times New Roman" panose="02020603050405020304" pitchFamily="18" charset="0"/>
              </a:rPr>
              <a:t>Chúa</a:t>
            </a:r>
            <a:r>
              <a:rPr lang="en-US" sz="8000" b="1" kern="100" dirty="0">
                <a:latin typeface="Times New Roman" panose="02020603050405020304" pitchFamily="18" charset="0"/>
                <a:ea typeface="Aptos" panose="020B0004020202020204"/>
                <a:cs typeface="Times New Roman" panose="02020603050405020304" pitchFamily="18" charset="0"/>
              </a:rPr>
              <a:t> </a:t>
            </a:r>
            <a:r>
              <a:rPr lang="en-US" sz="8000" b="1" kern="100" dirty="0" err="1">
                <a:latin typeface="Times New Roman" panose="02020603050405020304" pitchFamily="18" charset="0"/>
                <a:ea typeface="Aptos" panose="020B0004020202020204"/>
                <a:cs typeface="Times New Roman" panose="02020603050405020304" pitchFamily="18" charset="0"/>
              </a:rPr>
              <a:t>nói</a:t>
            </a:r>
            <a:r>
              <a:rPr lang="en-US" sz="8000" b="1" kern="100" dirty="0">
                <a:latin typeface="Times New Roman" panose="02020603050405020304" pitchFamily="18" charset="0"/>
                <a:ea typeface="Aptos" panose="020B0004020202020204"/>
                <a:cs typeface="Times New Roman" panose="02020603050405020304" pitchFamily="18" charset="0"/>
              </a:rPr>
              <a:t>: </a:t>
            </a:r>
            <a:r>
              <a:rPr lang="en-US" sz="8000" b="1" kern="100" dirty="0" err="1">
                <a:latin typeface="Times New Roman" panose="02020603050405020304" pitchFamily="18" charset="0"/>
                <a:ea typeface="Aptos" panose="020B0004020202020204"/>
                <a:cs typeface="Times New Roman" panose="02020603050405020304" pitchFamily="18" charset="0"/>
              </a:rPr>
              <a:t>Anh</a:t>
            </a:r>
            <a:r>
              <a:rPr lang="en-US" sz="8000" b="1" kern="100" dirty="0">
                <a:latin typeface="Times New Roman" panose="02020603050405020304" pitchFamily="18" charset="0"/>
                <a:ea typeface="Aptos" panose="020B0004020202020204"/>
                <a:cs typeface="Times New Roman" panose="02020603050405020304" pitchFamily="18" charset="0"/>
              </a:rPr>
              <a:t> </a:t>
            </a:r>
            <a:r>
              <a:rPr lang="en-US" sz="8000" b="1" kern="100" dirty="0" err="1">
                <a:latin typeface="Times New Roman" panose="02020603050405020304" pitchFamily="18" charset="0"/>
                <a:ea typeface="Aptos" panose="020B0004020202020204"/>
                <a:cs typeface="Times New Roman" panose="02020603050405020304" pitchFamily="18" charset="0"/>
              </a:rPr>
              <a:t>em</a:t>
            </a:r>
            <a:r>
              <a:rPr lang="en-US" sz="8000" b="1" kern="100" dirty="0">
                <a:latin typeface="Times New Roman" panose="02020603050405020304" pitchFamily="18" charset="0"/>
                <a:ea typeface="Aptos" panose="020B0004020202020204"/>
                <a:cs typeface="Times New Roman" panose="02020603050405020304" pitchFamily="18" charset="0"/>
              </a:rPr>
              <a:t> </a:t>
            </a:r>
            <a:r>
              <a:rPr lang="en-US" sz="8000" b="1" kern="100" dirty="0" err="1">
                <a:latin typeface="Times New Roman" panose="02020603050405020304" pitchFamily="18" charset="0"/>
                <a:ea typeface="Aptos" panose="020B0004020202020204"/>
                <a:cs typeface="Times New Roman" panose="02020603050405020304" pitchFamily="18" charset="0"/>
              </a:rPr>
              <a:t>hãy</a:t>
            </a:r>
            <a:r>
              <a:rPr lang="en-US" sz="8000" b="1" kern="100" dirty="0">
                <a:latin typeface="Times New Roman" panose="02020603050405020304" pitchFamily="18" charset="0"/>
                <a:ea typeface="Aptos" panose="020B0004020202020204"/>
                <a:cs typeface="Times New Roman" panose="02020603050405020304" pitchFamily="18" charset="0"/>
              </a:rPr>
              <a:t> </a:t>
            </a:r>
            <a:r>
              <a:rPr lang="en-US" sz="8000" b="1" kern="100" dirty="0" err="1">
                <a:latin typeface="Times New Roman" panose="02020603050405020304" pitchFamily="18" charset="0"/>
                <a:ea typeface="Aptos" panose="020B0004020202020204"/>
                <a:cs typeface="Times New Roman" panose="02020603050405020304" pitchFamily="18" charset="0"/>
              </a:rPr>
              <a:t>hớn</a:t>
            </a:r>
            <a:r>
              <a:rPr lang="en-US" sz="8000" b="1" kern="100" dirty="0">
                <a:latin typeface="Times New Roman" panose="02020603050405020304" pitchFamily="18" charset="0"/>
                <a:ea typeface="Aptos" panose="020B0004020202020204"/>
                <a:cs typeface="Times New Roman" panose="02020603050405020304" pitchFamily="18" charset="0"/>
              </a:rPr>
              <a:t> </a:t>
            </a:r>
            <a:r>
              <a:rPr lang="en-US" sz="8000" b="1" kern="100" dirty="0" err="1">
                <a:latin typeface="Times New Roman" panose="02020603050405020304" pitchFamily="18" charset="0"/>
                <a:ea typeface="Aptos" panose="020B0004020202020204"/>
                <a:cs typeface="Times New Roman" panose="02020603050405020304" pitchFamily="18" charset="0"/>
              </a:rPr>
              <a:t>hở</a:t>
            </a:r>
            <a:r>
              <a:rPr lang="en-US" sz="8000" b="1" kern="100" dirty="0">
                <a:latin typeface="Times New Roman" panose="02020603050405020304" pitchFamily="18" charset="0"/>
                <a:ea typeface="Aptos" panose="020B0004020202020204"/>
                <a:cs typeface="Times New Roman" panose="02020603050405020304" pitchFamily="18" charset="0"/>
              </a:rPr>
              <a:t> reo </a:t>
            </a:r>
            <a:r>
              <a:rPr lang="en-US" sz="8000" b="1" kern="100" dirty="0" err="1">
                <a:latin typeface="Times New Roman" panose="02020603050405020304" pitchFamily="18" charset="0"/>
                <a:ea typeface="Aptos" panose="020B0004020202020204"/>
                <a:cs typeface="Times New Roman" panose="02020603050405020304" pitchFamily="18" charset="0"/>
              </a:rPr>
              <a:t>mừng</a:t>
            </a:r>
            <a:r>
              <a:rPr lang="en-US" sz="8000" b="1" kern="100" dirty="0">
                <a:latin typeface="Times New Roman" panose="02020603050405020304" pitchFamily="18" charset="0"/>
                <a:ea typeface="Aptos" panose="020B0004020202020204"/>
                <a:cs typeface="Times New Roman" panose="02020603050405020304" pitchFamily="18" charset="0"/>
              </a:rPr>
              <a:t> </a:t>
            </a:r>
            <a:r>
              <a:rPr lang="en-US" sz="8000" b="1" kern="100" dirty="0" err="1">
                <a:latin typeface="Times New Roman" panose="02020603050405020304" pitchFamily="18" charset="0"/>
                <a:ea typeface="Aptos" panose="020B0004020202020204"/>
                <a:cs typeface="Times New Roman" panose="02020603050405020304" pitchFamily="18" charset="0"/>
              </a:rPr>
              <a:t>vì</a:t>
            </a:r>
            <a:r>
              <a:rPr lang="en-US" sz="8000" b="1" kern="100" dirty="0">
                <a:latin typeface="Times New Roman" panose="02020603050405020304" pitchFamily="18" charset="0"/>
                <a:ea typeface="Aptos" panose="020B0004020202020204"/>
                <a:cs typeface="Times New Roman" panose="02020603050405020304" pitchFamily="18" charset="0"/>
              </a:rPr>
              <a:t> </a:t>
            </a:r>
            <a:r>
              <a:rPr lang="en-US" sz="8000" b="1" kern="100" dirty="0" err="1">
                <a:latin typeface="Times New Roman" panose="02020603050405020304" pitchFamily="18" charset="0"/>
                <a:ea typeface="Aptos" panose="020B0004020202020204"/>
                <a:cs typeface="Times New Roman" panose="02020603050405020304" pitchFamily="18" charset="0"/>
              </a:rPr>
              <a:t>phần</a:t>
            </a:r>
            <a:r>
              <a:rPr lang="en-US" sz="8000" b="1" kern="100" dirty="0">
                <a:latin typeface="Times New Roman" panose="02020603050405020304" pitchFamily="18" charset="0"/>
                <a:ea typeface="Aptos" panose="020B0004020202020204"/>
                <a:cs typeface="Times New Roman" panose="02020603050405020304" pitchFamily="18" charset="0"/>
              </a:rPr>
              <a:t> </a:t>
            </a:r>
            <a:r>
              <a:rPr lang="en-US" sz="8000" b="1" kern="100" dirty="0" err="1">
                <a:latin typeface="Times New Roman" panose="02020603050405020304" pitchFamily="18" charset="0"/>
                <a:ea typeface="Aptos" panose="020B0004020202020204"/>
                <a:cs typeface="Times New Roman" panose="02020603050405020304" pitchFamily="18" charset="0"/>
              </a:rPr>
              <a:t>thưởng</a:t>
            </a:r>
            <a:r>
              <a:rPr lang="en-US" sz="8000" b="1" kern="100" dirty="0">
                <a:latin typeface="Times New Roman" panose="02020603050405020304" pitchFamily="18" charset="0"/>
                <a:ea typeface="Aptos" panose="020B0004020202020204"/>
                <a:cs typeface="Times New Roman" panose="02020603050405020304" pitchFamily="18" charset="0"/>
              </a:rPr>
              <a:t> </a:t>
            </a:r>
            <a:r>
              <a:rPr lang="en-US" sz="8000" b="1" kern="100" dirty="0" err="1">
                <a:latin typeface="Times New Roman" panose="02020603050405020304" pitchFamily="18" charset="0"/>
                <a:ea typeface="Aptos" panose="020B0004020202020204"/>
                <a:cs typeface="Times New Roman" panose="02020603050405020304" pitchFamily="18" charset="0"/>
              </a:rPr>
              <a:t>của</a:t>
            </a:r>
            <a:r>
              <a:rPr lang="en-US" sz="8000" b="1" kern="100" dirty="0">
                <a:latin typeface="Times New Roman" panose="02020603050405020304" pitchFamily="18" charset="0"/>
                <a:ea typeface="Aptos" panose="020B0004020202020204"/>
                <a:cs typeface="Times New Roman" panose="02020603050405020304" pitchFamily="18" charset="0"/>
              </a:rPr>
              <a:t> </a:t>
            </a:r>
            <a:r>
              <a:rPr lang="en-US" sz="8000" b="1" kern="100" dirty="0" err="1">
                <a:latin typeface="Times New Roman" panose="02020603050405020304" pitchFamily="18" charset="0"/>
                <a:ea typeface="Aptos" panose="020B0004020202020204"/>
                <a:cs typeface="Times New Roman" panose="02020603050405020304" pitchFamily="18" charset="0"/>
              </a:rPr>
              <a:t>anh</a:t>
            </a:r>
            <a:r>
              <a:rPr lang="en-US" sz="8000" b="1" kern="100" dirty="0">
                <a:latin typeface="Times New Roman" panose="02020603050405020304" pitchFamily="18" charset="0"/>
                <a:ea typeface="Aptos" panose="020B0004020202020204"/>
                <a:cs typeface="Times New Roman" panose="02020603050405020304" pitchFamily="18" charset="0"/>
              </a:rPr>
              <a:t> </a:t>
            </a:r>
            <a:r>
              <a:rPr lang="en-US" sz="8000" b="1" kern="100" dirty="0" err="1">
                <a:latin typeface="Times New Roman" panose="02020603050405020304" pitchFamily="18" charset="0"/>
                <a:ea typeface="Aptos" panose="020B0004020202020204"/>
                <a:cs typeface="Times New Roman" panose="02020603050405020304" pitchFamily="18" charset="0"/>
              </a:rPr>
              <a:t>em</a:t>
            </a:r>
            <a:r>
              <a:rPr lang="en-US" sz="8000" b="1" kern="100" dirty="0">
                <a:latin typeface="Times New Roman" panose="02020603050405020304" pitchFamily="18" charset="0"/>
                <a:ea typeface="Aptos" panose="020B0004020202020204"/>
                <a:cs typeface="Times New Roman" panose="02020603050405020304" pitchFamily="18" charset="0"/>
              </a:rPr>
              <a:t> </a:t>
            </a:r>
            <a:r>
              <a:rPr lang="en-US" sz="8000" b="1" kern="100" dirty="0" err="1">
                <a:latin typeface="Times New Roman" panose="02020603050405020304" pitchFamily="18" charset="0"/>
                <a:ea typeface="Aptos" panose="020B0004020202020204"/>
                <a:cs typeface="Times New Roman" panose="02020603050405020304" pitchFamily="18" charset="0"/>
              </a:rPr>
              <a:t>trên</a:t>
            </a:r>
            <a:r>
              <a:rPr lang="en-US" sz="8000" b="1" kern="100" dirty="0">
                <a:latin typeface="Times New Roman" panose="02020603050405020304" pitchFamily="18" charset="0"/>
                <a:ea typeface="Aptos" panose="020B0004020202020204"/>
                <a:cs typeface="Times New Roman" panose="02020603050405020304" pitchFamily="18" charset="0"/>
              </a:rPr>
              <a:t> </a:t>
            </a:r>
            <a:r>
              <a:rPr lang="en-US" sz="8000" b="1" kern="100" dirty="0" err="1">
                <a:latin typeface="Times New Roman" panose="02020603050405020304" pitchFamily="18" charset="0"/>
                <a:ea typeface="Aptos" panose="020B0004020202020204"/>
                <a:cs typeface="Times New Roman" panose="02020603050405020304" pitchFamily="18" charset="0"/>
              </a:rPr>
              <a:t>trời</a:t>
            </a:r>
            <a:r>
              <a:rPr lang="en-US" sz="8000" b="1" kern="100" dirty="0">
                <a:latin typeface="Times New Roman" panose="02020603050405020304" pitchFamily="18" charset="0"/>
                <a:ea typeface="Aptos" panose="020B0004020202020204"/>
                <a:cs typeface="Times New Roman" panose="02020603050405020304" pitchFamily="18" charset="0"/>
              </a:rPr>
              <a:t> </a:t>
            </a:r>
            <a:r>
              <a:rPr lang="en-US" sz="8000" b="1" kern="100" dirty="0" err="1">
                <a:latin typeface="Times New Roman" panose="02020603050405020304" pitchFamily="18" charset="0"/>
                <a:ea typeface="Aptos" panose="020B0004020202020204"/>
                <a:cs typeface="Times New Roman" panose="02020603050405020304" pitchFamily="18" charset="0"/>
              </a:rPr>
              <a:t>rất</a:t>
            </a:r>
            <a:r>
              <a:rPr lang="en-US" sz="8000" b="1" kern="100" dirty="0">
                <a:latin typeface="Times New Roman" panose="02020603050405020304" pitchFamily="18" charset="0"/>
                <a:ea typeface="Aptos" panose="020B0004020202020204"/>
                <a:cs typeface="Times New Roman" panose="02020603050405020304" pitchFamily="18" charset="0"/>
              </a:rPr>
              <a:t> </a:t>
            </a:r>
            <a:r>
              <a:rPr lang="en-US" sz="8000" b="1" kern="100" dirty="0" err="1">
                <a:latin typeface="Times New Roman" panose="02020603050405020304" pitchFamily="18" charset="0"/>
                <a:ea typeface="Aptos" panose="020B0004020202020204"/>
                <a:cs typeface="Times New Roman" panose="02020603050405020304" pitchFamily="18" charset="0"/>
              </a:rPr>
              <a:t>bội</a:t>
            </a:r>
            <a:r>
              <a:rPr lang="en-US" sz="8000" b="1" kern="100" dirty="0">
                <a:latin typeface="Times New Roman" panose="02020603050405020304" pitchFamily="18" charset="0"/>
                <a:ea typeface="Aptos" panose="020B0004020202020204"/>
                <a:cs typeface="Times New Roman" panose="02020603050405020304" pitchFamily="18" charset="0"/>
              </a:rPr>
              <a:t> </a:t>
            </a:r>
            <a:r>
              <a:rPr lang="en-US" sz="8000" b="1" kern="100" dirty="0" err="1">
                <a:latin typeface="Times New Roman" panose="02020603050405020304" pitchFamily="18" charset="0"/>
                <a:ea typeface="Aptos" panose="020B0004020202020204"/>
                <a:cs typeface="Times New Roman" panose="02020603050405020304" pitchFamily="18" charset="0"/>
              </a:rPr>
              <a:t>hậu</a:t>
            </a:r>
            <a:r>
              <a:rPr lang="en-US" sz="8000" b="1" kern="100" dirty="0">
                <a:latin typeface="Times New Roman" panose="02020603050405020304" pitchFamily="18" charset="0"/>
                <a:ea typeface="Aptos" panose="020B0004020202020204"/>
                <a:cs typeface="Times New Roman" panose="02020603050405020304" pitchFamily="18" charset="0"/>
              </a:rPr>
              <a:t>. </a:t>
            </a:r>
            <a:endParaRPr lang="en-US" sz="8000" b="1" kern="100" dirty="0">
              <a:effectLst/>
              <a:latin typeface="Aptos" panose="020B0004020202020204"/>
              <a:ea typeface="Aptos" panose="020B0004020202020204"/>
              <a:cs typeface="Times New Roman" panose="02020603050405020304" pitchFamily="18" charset="0"/>
            </a:endParaRPr>
          </a:p>
        </p:txBody>
      </p:sp>
    </p:spTree>
    <p:extLst>
      <p:ext uri="{BB962C8B-B14F-4D97-AF65-F5344CB8AC3E}">
        <p14:creationId xmlns:p14="http://schemas.microsoft.com/office/powerpoint/2010/main" val="8532051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 y="0"/>
            <a:ext cx="12201079" cy="6851192"/>
          </a:xfrm>
          <a:prstGeom prst="rect">
            <a:avLst/>
          </a:prstGeom>
        </p:spPr>
      </p:pic>
      <p:pic>
        <p:nvPicPr>
          <p:cNvPr id="4" name="Picture 3"/>
          <p:cNvPicPr>
            <a:picLocks noChangeAspect="1"/>
          </p:cNvPicPr>
          <p:nvPr/>
        </p:nvPicPr>
        <p:blipFill>
          <a:blip r:embed="rId3"/>
          <a:stretch>
            <a:fillRect/>
          </a:stretch>
        </p:blipFill>
        <p:spPr>
          <a:xfrm>
            <a:off x="-158086" y="5548798"/>
            <a:ext cx="2222860" cy="1440425"/>
          </a:xfrm>
          <a:prstGeom prst="ellipse">
            <a:avLst/>
          </a:prstGeom>
          <a:ln>
            <a:noFill/>
          </a:ln>
          <a:effectLst>
            <a:softEdge rad="112500"/>
          </a:effectLst>
        </p:spPr>
      </p:pic>
    </p:spTree>
    <p:extLst>
      <p:ext uri="{BB962C8B-B14F-4D97-AF65-F5344CB8AC3E}">
        <p14:creationId xmlns:p14="http://schemas.microsoft.com/office/powerpoint/2010/main" val="974947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A5EAD1-0BC5-CA87-F299-B5837A28883B}"/>
              </a:ext>
            </a:extLst>
          </p:cNvPr>
          <p:cNvPicPr>
            <a:picLocks noChangeAspect="1"/>
          </p:cNvPicPr>
          <p:nvPr/>
        </p:nvPicPr>
        <p:blipFill>
          <a:blip r:embed="rId2"/>
          <a:srcRect t="3660" b="7855"/>
          <a:stretch/>
        </p:blipFill>
        <p:spPr>
          <a:xfrm>
            <a:off x="0" y="221028"/>
            <a:ext cx="12192000" cy="6091275"/>
          </a:xfrm>
          <a:prstGeom prst="rect">
            <a:avLst/>
          </a:prstGeom>
        </p:spPr>
      </p:pic>
      <p:sp>
        <p:nvSpPr>
          <p:cNvPr id="3" name="TextBox 2">
            <a:extLst>
              <a:ext uri="{FF2B5EF4-FFF2-40B4-BE49-F238E27FC236}">
                <a16:creationId xmlns:a16="http://schemas.microsoft.com/office/drawing/2014/main" id="{F54867F5-29B0-27FB-D6B6-33BFDCB567F8}"/>
              </a:ext>
            </a:extLst>
          </p:cNvPr>
          <p:cNvSpPr txBox="1"/>
          <p:nvPr/>
        </p:nvSpPr>
        <p:spPr>
          <a:xfrm>
            <a:off x="1395663" y="2345900"/>
            <a:ext cx="9400674" cy="1841530"/>
          </a:xfrm>
          <a:prstGeom prst="rect">
            <a:avLst/>
          </a:prstGeom>
          <a:noFill/>
        </p:spPr>
        <p:txBody>
          <a:bodyPr wrap="square" rtlCol="0">
            <a:spAutoFit/>
          </a:bodyPr>
          <a:lstStyle/>
          <a:p>
            <a:pPr algn="ctr">
              <a:lnSpc>
                <a:spcPct val="107000"/>
              </a:lnSpc>
              <a:spcAft>
                <a:spcPts val="800"/>
              </a:spcAft>
            </a:pPr>
            <a:r>
              <a:rPr lang="en-US" sz="5400" b="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NGUYỆN DÂNG LÊN CHÚA</a:t>
            </a:r>
            <a:endParaRPr lang="en-US" sz="4000" kern="100" dirty="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07000"/>
              </a:lnSpc>
              <a:spcAft>
                <a:spcPts val="800"/>
              </a:spcAft>
            </a:pPr>
            <a:r>
              <a:rPr lang="en-US" sz="4400" b="1" kern="100" dirty="0" err="1">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Lm</a:t>
            </a:r>
            <a:r>
              <a:rPr lang="en-US" sz="4400" b="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400" b="1" kern="100" dirty="0" err="1">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Nguyễn</a:t>
            </a:r>
            <a:r>
              <a:rPr lang="en-US" sz="4400" b="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 Duy</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568820633"/>
      </p:ext>
    </p:extLst>
  </p:cSld>
  <p:clrMapOvr>
    <a:masterClrMapping/>
  </p:clrMapOvr>
  <p:transition spd="med">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3F7C30-459F-0CDA-5151-AA7455E5206E}"/>
              </a:ext>
            </a:extLst>
          </p:cNvPr>
          <p:cNvPicPr>
            <a:picLocks noChangeAspect="1"/>
          </p:cNvPicPr>
          <p:nvPr/>
        </p:nvPicPr>
        <p:blipFill>
          <a:blip r:embed="rId2">
            <a:duotone>
              <a:prstClr val="black"/>
              <a:prstClr val="white"/>
            </a:duotone>
          </a:blip>
          <a:srcRect/>
          <a:stretch/>
        </p:blipFill>
        <p:spPr>
          <a:xfrm>
            <a:off x="20" y="10"/>
            <a:ext cx="12191980" cy="6857990"/>
          </a:xfrm>
          <a:prstGeom prst="rect">
            <a:avLst/>
          </a:prstGeom>
        </p:spPr>
      </p:pic>
      <p:cxnSp>
        <p:nvCxnSpPr>
          <p:cNvPr id="4" name="Straight Connector 3">
            <a:extLst>
              <a:ext uri="{FF2B5EF4-FFF2-40B4-BE49-F238E27FC236}">
                <a16:creationId xmlns:a16="http://schemas.microsoft.com/office/drawing/2014/main" id="{E1D3EBDE-F833-AD60-3AE2-2060D458A944}"/>
              </a:ext>
            </a:extLst>
          </p:cNvPr>
          <p:cNvCxnSpPr/>
          <p:nvPr/>
        </p:nvCxnSpPr>
        <p:spPr>
          <a:xfrm>
            <a:off x="208547" y="0"/>
            <a:ext cx="0" cy="6858000"/>
          </a:xfrm>
          <a:prstGeom prst="line">
            <a:avLst/>
          </a:prstGeom>
        </p:spPr>
        <p:style>
          <a:lnRef idx="3">
            <a:schemeClr val="accent6"/>
          </a:lnRef>
          <a:fillRef idx="0">
            <a:schemeClr val="accent6"/>
          </a:fillRef>
          <a:effectRef idx="2">
            <a:schemeClr val="accent6"/>
          </a:effectRef>
          <a:fontRef idx="minor">
            <a:schemeClr val="tx1"/>
          </a:fontRef>
        </p:style>
      </p:cxnSp>
      <p:cxnSp>
        <p:nvCxnSpPr>
          <p:cNvPr id="6" name="Straight Connector 5">
            <a:extLst>
              <a:ext uri="{FF2B5EF4-FFF2-40B4-BE49-F238E27FC236}">
                <a16:creationId xmlns:a16="http://schemas.microsoft.com/office/drawing/2014/main" id="{A6DA709F-B9D7-EBD9-03C8-040D94621B25}"/>
              </a:ext>
            </a:extLst>
          </p:cNvPr>
          <p:cNvCxnSpPr/>
          <p:nvPr/>
        </p:nvCxnSpPr>
        <p:spPr>
          <a:xfrm>
            <a:off x="0" y="6705600"/>
            <a:ext cx="121920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8" name="Straight Connector 7">
            <a:extLst>
              <a:ext uri="{FF2B5EF4-FFF2-40B4-BE49-F238E27FC236}">
                <a16:creationId xmlns:a16="http://schemas.microsoft.com/office/drawing/2014/main" id="{0CE39032-3488-FF0D-964A-F96A3283EE9C}"/>
              </a:ext>
            </a:extLst>
          </p:cNvPr>
          <p:cNvCxnSpPr/>
          <p:nvPr/>
        </p:nvCxnSpPr>
        <p:spPr>
          <a:xfrm>
            <a:off x="11983453" y="0"/>
            <a:ext cx="0" cy="6858000"/>
          </a:xfrm>
          <a:prstGeom prst="line">
            <a:avLst/>
          </a:prstGeom>
        </p:spPr>
        <p:style>
          <a:lnRef idx="3">
            <a:schemeClr val="accent6"/>
          </a:lnRef>
          <a:fillRef idx="0">
            <a:schemeClr val="accent6"/>
          </a:fillRef>
          <a:effectRef idx="2">
            <a:schemeClr val="accent6"/>
          </a:effectRef>
          <a:fontRef idx="minor">
            <a:schemeClr val="tx1"/>
          </a:fontRef>
        </p:style>
      </p:cxnSp>
      <p:cxnSp>
        <p:nvCxnSpPr>
          <p:cNvPr id="10" name="Straight Connector 9">
            <a:extLst>
              <a:ext uri="{FF2B5EF4-FFF2-40B4-BE49-F238E27FC236}">
                <a16:creationId xmlns:a16="http://schemas.microsoft.com/office/drawing/2014/main" id="{1ACF608D-2DAA-4F3F-CA70-D1C27269A1F1}"/>
              </a:ext>
            </a:extLst>
          </p:cNvPr>
          <p:cNvCxnSpPr/>
          <p:nvPr/>
        </p:nvCxnSpPr>
        <p:spPr>
          <a:xfrm>
            <a:off x="0" y="152399"/>
            <a:ext cx="12192000" cy="0"/>
          </a:xfrm>
          <a:prstGeom prst="line">
            <a:avLst/>
          </a:prstGeom>
        </p:spPr>
        <p:style>
          <a:lnRef idx="3">
            <a:schemeClr val="accent6"/>
          </a:lnRef>
          <a:fillRef idx="0">
            <a:schemeClr val="accent6"/>
          </a:fillRef>
          <a:effectRef idx="2">
            <a:schemeClr val="accent6"/>
          </a:effectRef>
          <a:fontRef idx="minor">
            <a:schemeClr val="tx1"/>
          </a:fontRef>
        </p:style>
      </p:cxnSp>
      <p:sp>
        <p:nvSpPr>
          <p:cNvPr id="5" name="TextBox 4">
            <a:extLst>
              <a:ext uri="{FF2B5EF4-FFF2-40B4-BE49-F238E27FC236}">
                <a16:creationId xmlns:a16="http://schemas.microsoft.com/office/drawing/2014/main" id="{DDD0072F-98A9-1356-DA11-B1F3AED31EBE}"/>
              </a:ext>
            </a:extLst>
          </p:cNvPr>
          <p:cNvSpPr txBox="1"/>
          <p:nvPr/>
        </p:nvSpPr>
        <p:spPr>
          <a:xfrm>
            <a:off x="417075" y="304789"/>
            <a:ext cx="11357830" cy="5978944"/>
          </a:xfrm>
          <a:prstGeom prst="rect">
            <a:avLst/>
          </a:prstGeom>
          <a:noFill/>
        </p:spPr>
        <p:txBody>
          <a:bodyPr wrap="square">
            <a:spAutoFit/>
          </a:bodyPr>
          <a:lstStyle/>
          <a:p>
            <a:pPr algn="just">
              <a:lnSpc>
                <a:spcPct val="107000"/>
              </a:lnSpc>
              <a:spcAft>
                <a:spcPts val="800"/>
              </a:spcAft>
            </a:pPr>
            <a:r>
              <a:rPr lang="en-US" sz="6000" b="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ĐK.</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Nguyện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dâng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lên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Chúa</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tấm</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bánh và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rượu</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nho</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với</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lòng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thành</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thiết</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tha</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đêm</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ngày</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con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mơ</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ước</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Nguyện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xin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Thiên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Chúa</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thắp</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sáng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lòng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chúng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con,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đức</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mến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rực</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cháy</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luôn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cho</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tươi</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mùa</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thánh</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ân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a:t>
            </a:r>
            <a:endParaRPr lang="en-US" sz="4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740182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9B4DD-FA30-1A6B-0284-839D6E162BE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FB5AC08-08DC-472F-EED7-BEEF56BAFAC4}"/>
              </a:ext>
            </a:extLst>
          </p:cNvPr>
          <p:cNvPicPr>
            <a:picLocks noChangeAspect="1"/>
          </p:cNvPicPr>
          <p:nvPr/>
        </p:nvPicPr>
        <p:blipFill>
          <a:blip r:embed="rId2">
            <a:duotone>
              <a:prstClr val="black"/>
              <a:prstClr val="white"/>
            </a:duotone>
          </a:blip>
          <a:srcRect/>
          <a:stretch/>
        </p:blipFill>
        <p:spPr>
          <a:xfrm>
            <a:off x="20" y="10"/>
            <a:ext cx="12191980" cy="6857990"/>
          </a:xfrm>
          <a:prstGeom prst="rect">
            <a:avLst/>
          </a:prstGeom>
        </p:spPr>
      </p:pic>
      <p:cxnSp>
        <p:nvCxnSpPr>
          <p:cNvPr id="4" name="Straight Connector 3">
            <a:extLst>
              <a:ext uri="{FF2B5EF4-FFF2-40B4-BE49-F238E27FC236}">
                <a16:creationId xmlns:a16="http://schemas.microsoft.com/office/drawing/2014/main" id="{BF5845E8-2B35-BC88-1577-385832798F2B}"/>
              </a:ext>
            </a:extLst>
          </p:cNvPr>
          <p:cNvCxnSpPr/>
          <p:nvPr/>
        </p:nvCxnSpPr>
        <p:spPr>
          <a:xfrm>
            <a:off x="208547" y="0"/>
            <a:ext cx="0" cy="6858000"/>
          </a:xfrm>
          <a:prstGeom prst="line">
            <a:avLst/>
          </a:prstGeom>
        </p:spPr>
        <p:style>
          <a:lnRef idx="3">
            <a:schemeClr val="accent6"/>
          </a:lnRef>
          <a:fillRef idx="0">
            <a:schemeClr val="accent6"/>
          </a:fillRef>
          <a:effectRef idx="2">
            <a:schemeClr val="accent6"/>
          </a:effectRef>
          <a:fontRef idx="minor">
            <a:schemeClr val="tx1"/>
          </a:fontRef>
        </p:style>
      </p:cxnSp>
      <p:cxnSp>
        <p:nvCxnSpPr>
          <p:cNvPr id="6" name="Straight Connector 5">
            <a:extLst>
              <a:ext uri="{FF2B5EF4-FFF2-40B4-BE49-F238E27FC236}">
                <a16:creationId xmlns:a16="http://schemas.microsoft.com/office/drawing/2014/main" id="{FC680F3B-7B3B-C459-EBF7-459C499AE003}"/>
              </a:ext>
            </a:extLst>
          </p:cNvPr>
          <p:cNvCxnSpPr/>
          <p:nvPr/>
        </p:nvCxnSpPr>
        <p:spPr>
          <a:xfrm>
            <a:off x="0" y="6705600"/>
            <a:ext cx="121920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8" name="Straight Connector 7">
            <a:extLst>
              <a:ext uri="{FF2B5EF4-FFF2-40B4-BE49-F238E27FC236}">
                <a16:creationId xmlns:a16="http://schemas.microsoft.com/office/drawing/2014/main" id="{0107D0BC-6E69-331C-335F-16EA7B974671}"/>
              </a:ext>
            </a:extLst>
          </p:cNvPr>
          <p:cNvCxnSpPr/>
          <p:nvPr/>
        </p:nvCxnSpPr>
        <p:spPr>
          <a:xfrm>
            <a:off x="11983453" y="0"/>
            <a:ext cx="0" cy="6858000"/>
          </a:xfrm>
          <a:prstGeom prst="line">
            <a:avLst/>
          </a:prstGeom>
        </p:spPr>
        <p:style>
          <a:lnRef idx="3">
            <a:schemeClr val="accent6"/>
          </a:lnRef>
          <a:fillRef idx="0">
            <a:schemeClr val="accent6"/>
          </a:fillRef>
          <a:effectRef idx="2">
            <a:schemeClr val="accent6"/>
          </a:effectRef>
          <a:fontRef idx="minor">
            <a:schemeClr val="tx1"/>
          </a:fontRef>
        </p:style>
      </p:cxnSp>
      <p:cxnSp>
        <p:nvCxnSpPr>
          <p:cNvPr id="10" name="Straight Connector 9">
            <a:extLst>
              <a:ext uri="{FF2B5EF4-FFF2-40B4-BE49-F238E27FC236}">
                <a16:creationId xmlns:a16="http://schemas.microsoft.com/office/drawing/2014/main" id="{FF77E057-18B7-242A-3221-C588740919A7}"/>
              </a:ext>
            </a:extLst>
          </p:cNvPr>
          <p:cNvCxnSpPr/>
          <p:nvPr/>
        </p:nvCxnSpPr>
        <p:spPr>
          <a:xfrm>
            <a:off x="0" y="152399"/>
            <a:ext cx="12192000" cy="0"/>
          </a:xfrm>
          <a:prstGeom prst="line">
            <a:avLst/>
          </a:prstGeom>
        </p:spPr>
        <p:style>
          <a:lnRef idx="3">
            <a:schemeClr val="accent6"/>
          </a:lnRef>
          <a:fillRef idx="0">
            <a:schemeClr val="accent6"/>
          </a:fillRef>
          <a:effectRef idx="2">
            <a:schemeClr val="accent6"/>
          </a:effectRef>
          <a:fontRef idx="minor">
            <a:schemeClr val="tx1"/>
          </a:fontRef>
        </p:style>
      </p:cxnSp>
      <p:sp>
        <p:nvSpPr>
          <p:cNvPr id="5" name="TextBox 4">
            <a:extLst>
              <a:ext uri="{FF2B5EF4-FFF2-40B4-BE49-F238E27FC236}">
                <a16:creationId xmlns:a16="http://schemas.microsoft.com/office/drawing/2014/main" id="{AC47AA96-377D-5C28-CED9-9CE030DD4616}"/>
              </a:ext>
            </a:extLst>
          </p:cNvPr>
          <p:cNvSpPr txBox="1"/>
          <p:nvPr/>
        </p:nvSpPr>
        <p:spPr>
          <a:xfrm>
            <a:off x="417075" y="304789"/>
            <a:ext cx="11357830" cy="5978944"/>
          </a:xfrm>
          <a:prstGeom prst="rect">
            <a:avLst/>
          </a:prstGeom>
          <a:noFill/>
        </p:spPr>
        <p:txBody>
          <a:bodyPr wrap="square">
            <a:spAutoFit/>
          </a:bodyPr>
          <a:lstStyle/>
          <a:p>
            <a:pPr algn="just">
              <a:lnSpc>
                <a:spcPct val="107000"/>
              </a:lnSpc>
              <a:spcAft>
                <a:spcPts val="800"/>
              </a:spcAft>
            </a:pPr>
            <a:r>
              <a:rPr lang="en-US" sz="6000" b="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1.</a:t>
            </a:r>
            <a:r>
              <a:rPr lang="en-US" sz="6000"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Ngàn</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lời</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kinh</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thắm</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tình</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ngày</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và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đêm</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khấn</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xin</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Cùng</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dâng</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rượu</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bánh,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hoà</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ca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với</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thần</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thánh</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Biết</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bao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là</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chân</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thành</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nguyện</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xin</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ban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ơn</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phúc</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Đẹp</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lên</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bao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mơ</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ước</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đắm</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say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đời</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hiến</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dâng</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a:t>
            </a:r>
            <a:endParaRPr lang="en-US" sz="4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1620535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EEAF0-32AC-8D21-7623-99628F9BBE3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8AD7A0B-D266-2BF5-B87B-30B762FD7E22}"/>
              </a:ext>
            </a:extLst>
          </p:cNvPr>
          <p:cNvPicPr>
            <a:picLocks noChangeAspect="1"/>
          </p:cNvPicPr>
          <p:nvPr/>
        </p:nvPicPr>
        <p:blipFill>
          <a:blip r:embed="rId2">
            <a:duotone>
              <a:prstClr val="black"/>
              <a:prstClr val="white"/>
            </a:duotone>
          </a:blip>
          <a:srcRect/>
          <a:stretch/>
        </p:blipFill>
        <p:spPr>
          <a:xfrm>
            <a:off x="20" y="10"/>
            <a:ext cx="12191980" cy="6857990"/>
          </a:xfrm>
          <a:prstGeom prst="rect">
            <a:avLst/>
          </a:prstGeom>
        </p:spPr>
      </p:pic>
      <p:cxnSp>
        <p:nvCxnSpPr>
          <p:cNvPr id="4" name="Straight Connector 3">
            <a:extLst>
              <a:ext uri="{FF2B5EF4-FFF2-40B4-BE49-F238E27FC236}">
                <a16:creationId xmlns:a16="http://schemas.microsoft.com/office/drawing/2014/main" id="{C0F8EC9F-E971-BC0A-7D65-69C73AADBCDB}"/>
              </a:ext>
            </a:extLst>
          </p:cNvPr>
          <p:cNvCxnSpPr/>
          <p:nvPr/>
        </p:nvCxnSpPr>
        <p:spPr>
          <a:xfrm>
            <a:off x="208547" y="0"/>
            <a:ext cx="0" cy="6858000"/>
          </a:xfrm>
          <a:prstGeom prst="line">
            <a:avLst/>
          </a:prstGeom>
        </p:spPr>
        <p:style>
          <a:lnRef idx="3">
            <a:schemeClr val="accent6"/>
          </a:lnRef>
          <a:fillRef idx="0">
            <a:schemeClr val="accent6"/>
          </a:fillRef>
          <a:effectRef idx="2">
            <a:schemeClr val="accent6"/>
          </a:effectRef>
          <a:fontRef idx="minor">
            <a:schemeClr val="tx1"/>
          </a:fontRef>
        </p:style>
      </p:cxnSp>
      <p:cxnSp>
        <p:nvCxnSpPr>
          <p:cNvPr id="6" name="Straight Connector 5">
            <a:extLst>
              <a:ext uri="{FF2B5EF4-FFF2-40B4-BE49-F238E27FC236}">
                <a16:creationId xmlns:a16="http://schemas.microsoft.com/office/drawing/2014/main" id="{36E7B2BD-324A-4DCD-641C-8FF654759F16}"/>
              </a:ext>
            </a:extLst>
          </p:cNvPr>
          <p:cNvCxnSpPr/>
          <p:nvPr/>
        </p:nvCxnSpPr>
        <p:spPr>
          <a:xfrm>
            <a:off x="0" y="6705600"/>
            <a:ext cx="121920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8" name="Straight Connector 7">
            <a:extLst>
              <a:ext uri="{FF2B5EF4-FFF2-40B4-BE49-F238E27FC236}">
                <a16:creationId xmlns:a16="http://schemas.microsoft.com/office/drawing/2014/main" id="{90B77739-35ED-AFC3-B542-07A80C140C64}"/>
              </a:ext>
            </a:extLst>
          </p:cNvPr>
          <p:cNvCxnSpPr/>
          <p:nvPr/>
        </p:nvCxnSpPr>
        <p:spPr>
          <a:xfrm>
            <a:off x="11983453" y="0"/>
            <a:ext cx="0" cy="6858000"/>
          </a:xfrm>
          <a:prstGeom prst="line">
            <a:avLst/>
          </a:prstGeom>
        </p:spPr>
        <p:style>
          <a:lnRef idx="3">
            <a:schemeClr val="accent6"/>
          </a:lnRef>
          <a:fillRef idx="0">
            <a:schemeClr val="accent6"/>
          </a:fillRef>
          <a:effectRef idx="2">
            <a:schemeClr val="accent6"/>
          </a:effectRef>
          <a:fontRef idx="minor">
            <a:schemeClr val="tx1"/>
          </a:fontRef>
        </p:style>
      </p:cxnSp>
      <p:cxnSp>
        <p:nvCxnSpPr>
          <p:cNvPr id="10" name="Straight Connector 9">
            <a:extLst>
              <a:ext uri="{FF2B5EF4-FFF2-40B4-BE49-F238E27FC236}">
                <a16:creationId xmlns:a16="http://schemas.microsoft.com/office/drawing/2014/main" id="{BB541E80-CA01-4C78-703B-C176B9BB63D1}"/>
              </a:ext>
            </a:extLst>
          </p:cNvPr>
          <p:cNvCxnSpPr/>
          <p:nvPr/>
        </p:nvCxnSpPr>
        <p:spPr>
          <a:xfrm>
            <a:off x="0" y="152399"/>
            <a:ext cx="12192000" cy="0"/>
          </a:xfrm>
          <a:prstGeom prst="line">
            <a:avLst/>
          </a:prstGeom>
        </p:spPr>
        <p:style>
          <a:lnRef idx="3">
            <a:schemeClr val="accent6"/>
          </a:lnRef>
          <a:fillRef idx="0">
            <a:schemeClr val="accent6"/>
          </a:fillRef>
          <a:effectRef idx="2">
            <a:schemeClr val="accent6"/>
          </a:effectRef>
          <a:fontRef idx="minor">
            <a:schemeClr val="tx1"/>
          </a:fontRef>
        </p:style>
      </p:cxnSp>
      <p:sp>
        <p:nvSpPr>
          <p:cNvPr id="5" name="TextBox 4">
            <a:extLst>
              <a:ext uri="{FF2B5EF4-FFF2-40B4-BE49-F238E27FC236}">
                <a16:creationId xmlns:a16="http://schemas.microsoft.com/office/drawing/2014/main" id="{E0091716-45B6-A057-471C-B3D90CBE0896}"/>
              </a:ext>
            </a:extLst>
          </p:cNvPr>
          <p:cNvSpPr txBox="1"/>
          <p:nvPr/>
        </p:nvSpPr>
        <p:spPr>
          <a:xfrm>
            <a:off x="417075" y="304789"/>
            <a:ext cx="11357830" cy="5978944"/>
          </a:xfrm>
          <a:prstGeom prst="rect">
            <a:avLst/>
          </a:prstGeom>
          <a:noFill/>
        </p:spPr>
        <p:txBody>
          <a:bodyPr wrap="square">
            <a:spAutoFit/>
          </a:bodyPr>
          <a:lstStyle/>
          <a:p>
            <a:pPr algn="just">
              <a:lnSpc>
                <a:spcPct val="107000"/>
              </a:lnSpc>
              <a:spcAft>
                <a:spcPts val="800"/>
              </a:spcAft>
            </a:pPr>
            <a:r>
              <a:rPr lang="en-US" sz="6000" b="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ĐK.</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Nguyện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dâng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lên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Chúa</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tấm</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bánh và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rượu</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nho</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với</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lòng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thành</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thiết</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tha</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đêm</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ngày</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con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mơ</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ước</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Nguyện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xin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Thiên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Chúa</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thắp</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sáng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lòng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chúng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con,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đức</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mến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rực</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cháy</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luôn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cho</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tươi</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mùa</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thánh</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ân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a:t>
            </a:r>
            <a:endParaRPr lang="en-US" sz="4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560155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9D18F-F717-2F86-48D0-187E78C8C65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E43C117-6C53-9068-3906-47D2F1D368B1}"/>
              </a:ext>
            </a:extLst>
          </p:cNvPr>
          <p:cNvPicPr>
            <a:picLocks noChangeAspect="1"/>
          </p:cNvPicPr>
          <p:nvPr/>
        </p:nvPicPr>
        <p:blipFill>
          <a:blip r:embed="rId2">
            <a:duotone>
              <a:prstClr val="black"/>
              <a:prstClr val="white"/>
            </a:duotone>
          </a:blip>
          <a:srcRect/>
          <a:stretch/>
        </p:blipFill>
        <p:spPr>
          <a:xfrm>
            <a:off x="20" y="10"/>
            <a:ext cx="12191980" cy="6857990"/>
          </a:xfrm>
          <a:prstGeom prst="rect">
            <a:avLst/>
          </a:prstGeom>
        </p:spPr>
      </p:pic>
      <p:cxnSp>
        <p:nvCxnSpPr>
          <p:cNvPr id="4" name="Straight Connector 3">
            <a:extLst>
              <a:ext uri="{FF2B5EF4-FFF2-40B4-BE49-F238E27FC236}">
                <a16:creationId xmlns:a16="http://schemas.microsoft.com/office/drawing/2014/main" id="{A319803B-81E3-B3FC-3841-B2CCFAE89974}"/>
              </a:ext>
            </a:extLst>
          </p:cNvPr>
          <p:cNvCxnSpPr/>
          <p:nvPr/>
        </p:nvCxnSpPr>
        <p:spPr>
          <a:xfrm>
            <a:off x="208547" y="0"/>
            <a:ext cx="0" cy="6858000"/>
          </a:xfrm>
          <a:prstGeom prst="line">
            <a:avLst/>
          </a:prstGeom>
        </p:spPr>
        <p:style>
          <a:lnRef idx="3">
            <a:schemeClr val="accent6"/>
          </a:lnRef>
          <a:fillRef idx="0">
            <a:schemeClr val="accent6"/>
          </a:fillRef>
          <a:effectRef idx="2">
            <a:schemeClr val="accent6"/>
          </a:effectRef>
          <a:fontRef idx="minor">
            <a:schemeClr val="tx1"/>
          </a:fontRef>
        </p:style>
      </p:cxnSp>
      <p:cxnSp>
        <p:nvCxnSpPr>
          <p:cNvPr id="6" name="Straight Connector 5">
            <a:extLst>
              <a:ext uri="{FF2B5EF4-FFF2-40B4-BE49-F238E27FC236}">
                <a16:creationId xmlns:a16="http://schemas.microsoft.com/office/drawing/2014/main" id="{876B7FCC-DA0F-4EAB-8C5B-D5808C3BB261}"/>
              </a:ext>
            </a:extLst>
          </p:cNvPr>
          <p:cNvCxnSpPr/>
          <p:nvPr/>
        </p:nvCxnSpPr>
        <p:spPr>
          <a:xfrm>
            <a:off x="0" y="6705600"/>
            <a:ext cx="121920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8" name="Straight Connector 7">
            <a:extLst>
              <a:ext uri="{FF2B5EF4-FFF2-40B4-BE49-F238E27FC236}">
                <a16:creationId xmlns:a16="http://schemas.microsoft.com/office/drawing/2014/main" id="{B14BA3CD-9462-DCC7-B7C9-2FB7D80C5FF9}"/>
              </a:ext>
            </a:extLst>
          </p:cNvPr>
          <p:cNvCxnSpPr/>
          <p:nvPr/>
        </p:nvCxnSpPr>
        <p:spPr>
          <a:xfrm>
            <a:off x="11983453" y="0"/>
            <a:ext cx="0" cy="6858000"/>
          </a:xfrm>
          <a:prstGeom prst="line">
            <a:avLst/>
          </a:prstGeom>
        </p:spPr>
        <p:style>
          <a:lnRef idx="3">
            <a:schemeClr val="accent6"/>
          </a:lnRef>
          <a:fillRef idx="0">
            <a:schemeClr val="accent6"/>
          </a:fillRef>
          <a:effectRef idx="2">
            <a:schemeClr val="accent6"/>
          </a:effectRef>
          <a:fontRef idx="minor">
            <a:schemeClr val="tx1"/>
          </a:fontRef>
        </p:style>
      </p:cxnSp>
      <p:cxnSp>
        <p:nvCxnSpPr>
          <p:cNvPr id="10" name="Straight Connector 9">
            <a:extLst>
              <a:ext uri="{FF2B5EF4-FFF2-40B4-BE49-F238E27FC236}">
                <a16:creationId xmlns:a16="http://schemas.microsoft.com/office/drawing/2014/main" id="{BEB2FCD8-8AD4-D95E-3C1D-202CEC8B98E5}"/>
              </a:ext>
            </a:extLst>
          </p:cNvPr>
          <p:cNvCxnSpPr/>
          <p:nvPr/>
        </p:nvCxnSpPr>
        <p:spPr>
          <a:xfrm>
            <a:off x="0" y="152399"/>
            <a:ext cx="12192000" cy="0"/>
          </a:xfrm>
          <a:prstGeom prst="line">
            <a:avLst/>
          </a:prstGeom>
        </p:spPr>
        <p:style>
          <a:lnRef idx="3">
            <a:schemeClr val="accent6"/>
          </a:lnRef>
          <a:fillRef idx="0">
            <a:schemeClr val="accent6"/>
          </a:fillRef>
          <a:effectRef idx="2">
            <a:schemeClr val="accent6"/>
          </a:effectRef>
          <a:fontRef idx="minor">
            <a:schemeClr val="tx1"/>
          </a:fontRef>
        </p:style>
      </p:cxnSp>
      <p:sp>
        <p:nvSpPr>
          <p:cNvPr id="5" name="TextBox 4">
            <a:extLst>
              <a:ext uri="{FF2B5EF4-FFF2-40B4-BE49-F238E27FC236}">
                <a16:creationId xmlns:a16="http://schemas.microsoft.com/office/drawing/2014/main" id="{BB568B22-7843-8E9B-0D59-85000F7E47DE}"/>
              </a:ext>
            </a:extLst>
          </p:cNvPr>
          <p:cNvSpPr txBox="1"/>
          <p:nvPr/>
        </p:nvSpPr>
        <p:spPr>
          <a:xfrm>
            <a:off x="417075" y="304789"/>
            <a:ext cx="11357830" cy="6567695"/>
          </a:xfrm>
          <a:prstGeom prst="rect">
            <a:avLst/>
          </a:prstGeom>
          <a:noFill/>
        </p:spPr>
        <p:txBody>
          <a:bodyPr wrap="square">
            <a:spAutoFit/>
          </a:bodyPr>
          <a:lstStyle/>
          <a:p>
            <a:pPr algn="just">
              <a:lnSpc>
                <a:spcPct val="107000"/>
              </a:lnSpc>
              <a:spcAft>
                <a:spcPts val="800"/>
              </a:spcAft>
            </a:pPr>
            <a:r>
              <a:rPr lang="en-US" sz="6600" b="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2.</a:t>
            </a:r>
            <a:r>
              <a:rPr lang="en-US" sz="6600"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Tựa</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làn</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hương</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ngút</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ngàn</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toả</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bay trước Thánh Nhan.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Lời</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ca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dâng</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về</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Chúa</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lời</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ca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không</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tàn</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úa</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Chúc</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khen</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tình</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yêu</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Ngài</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từ</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nay và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mãi</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mãi</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Vọng</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ngân</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bài</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ca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mới</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hết</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tâm</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tình</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Chúa</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ơi</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a:t>
            </a:r>
            <a:endParaRPr lang="en-US" sz="4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184169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627B0-02D2-EBB7-E64E-FCF17FC96E3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DED2243-B819-926E-4100-7EE49D75CDD9}"/>
              </a:ext>
            </a:extLst>
          </p:cNvPr>
          <p:cNvPicPr>
            <a:picLocks noChangeAspect="1"/>
          </p:cNvPicPr>
          <p:nvPr/>
        </p:nvPicPr>
        <p:blipFill>
          <a:blip r:embed="rId2">
            <a:duotone>
              <a:prstClr val="black"/>
              <a:prstClr val="white"/>
            </a:duotone>
          </a:blip>
          <a:srcRect/>
          <a:stretch/>
        </p:blipFill>
        <p:spPr>
          <a:xfrm>
            <a:off x="20" y="10"/>
            <a:ext cx="12191980" cy="6857990"/>
          </a:xfrm>
          <a:prstGeom prst="rect">
            <a:avLst/>
          </a:prstGeom>
        </p:spPr>
      </p:pic>
      <p:cxnSp>
        <p:nvCxnSpPr>
          <p:cNvPr id="4" name="Straight Connector 3">
            <a:extLst>
              <a:ext uri="{FF2B5EF4-FFF2-40B4-BE49-F238E27FC236}">
                <a16:creationId xmlns:a16="http://schemas.microsoft.com/office/drawing/2014/main" id="{B46F046A-70D0-72DF-3C7D-660F5B8FB436}"/>
              </a:ext>
            </a:extLst>
          </p:cNvPr>
          <p:cNvCxnSpPr/>
          <p:nvPr/>
        </p:nvCxnSpPr>
        <p:spPr>
          <a:xfrm>
            <a:off x="208547" y="0"/>
            <a:ext cx="0" cy="6858000"/>
          </a:xfrm>
          <a:prstGeom prst="line">
            <a:avLst/>
          </a:prstGeom>
        </p:spPr>
        <p:style>
          <a:lnRef idx="3">
            <a:schemeClr val="accent6"/>
          </a:lnRef>
          <a:fillRef idx="0">
            <a:schemeClr val="accent6"/>
          </a:fillRef>
          <a:effectRef idx="2">
            <a:schemeClr val="accent6"/>
          </a:effectRef>
          <a:fontRef idx="minor">
            <a:schemeClr val="tx1"/>
          </a:fontRef>
        </p:style>
      </p:cxnSp>
      <p:cxnSp>
        <p:nvCxnSpPr>
          <p:cNvPr id="6" name="Straight Connector 5">
            <a:extLst>
              <a:ext uri="{FF2B5EF4-FFF2-40B4-BE49-F238E27FC236}">
                <a16:creationId xmlns:a16="http://schemas.microsoft.com/office/drawing/2014/main" id="{EEC00C17-817E-11B3-CC03-6F20A442F37C}"/>
              </a:ext>
            </a:extLst>
          </p:cNvPr>
          <p:cNvCxnSpPr/>
          <p:nvPr/>
        </p:nvCxnSpPr>
        <p:spPr>
          <a:xfrm>
            <a:off x="0" y="6705600"/>
            <a:ext cx="121920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8" name="Straight Connector 7">
            <a:extLst>
              <a:ext uri="{FF2B5EF4-FFF2-40B4-BE49-F238E27FC236}">
                <a16:creationId xmlns:a16="http://schemas.microsoft.com/office/drawing/2014/main" id="{D51B646C-122E-979D-7836-D46C5E2AAE80}"/>
              </a:ext>
            </a:extLst>
          </p:cNvPr>
          <p:cNvCxnSpPr/>
          <p:nvPr/>
        </p:nvCxnSpPr>
        <p:spPr>
          <a:xfrm>
            <a:off x="11983453" y="0"/>
            <a:ext cx="0" cy="6858000"/>
          </a:xfrm>
          <a:prstGeom prst="line">
            <a:avLst/>
          </a:prstGeom>
        </p:spPr>
        <p:style>
          <a:lnRef idx="3">
            <a:schemeClr val="accent6"/>
          </a:lnRef>
          <a:fillRef idx="0">
            <a:schemeClr val="accent6"/>
          </a:fillRef>
          <a:effectRef idx="2">
            <a:schemeClr val="accent6"/>
          </a:effectRef>
          <a:fontRef idx="minor">
            <a:schemeClr val="tx1"/>
          </a:fontRef>
        </p:style>
      </p:cxnSp>
      <p:cxnSp>
        <p:nvCxnSpPr>
          <p:cNvPr id="10" name="Straight Connector 9">
            <a:extLst>
              <a:ext uri="{FF2B5EF4-FFF2-40B4-BE49-F238E27FC236}">
                <a16:creationId xmlns:a16="http://schemas.microsoft.com/office/drawing/2014/main" id="{EB51E800-954F-DCB1-7006-89317093D03F}"/>
              </a:ext>
            </a:extLst>
          </p:cNvPr>
          <p:cNvCxnSpPr/>
          <p:nvPr/>
        </p:nvCxnSpPr>
        <p:spPr>
          <a:xfrm>
            <a:off x="0" y="152399"/>
            <a:ext cx="12192000" cy="0"/>
          </a:xfrm>
          <a:prstGeom prst="line">
            <a:avLst/>
          </a:prstGeom>
        </p:spPr>
        <p:style>
          <a:lnRef idx="3">
            <a:schemeClr val="accent6"/>
          </a:lnRef>
          <a:fillRef idx="0">
            <a:schemeClr val="accent6"/>
          </a:fillRef>
          <a:effectRef idx="2">
            <a:schemeClr val="accent6"/>
          </a:effectRef>
          <a:fontRef idx="minor">
            <a:schemeClr val="tx1"/>
          </a:fontRef>
        </p:style>
      </p:cxnSp>
      <p:sp>
        <p:nvSpPr>
          <p:cNvPr id="5" name="TextBox 4">
            <a:extLst>
              <a:ext uri="{FF2B5EF4-FFF2-40B4-BE49-F238E27FC236}">
                <a16:creationId xmlns:a16="http://schemas.microsoft.com/office/drawing/2014/main" id="{3E4666CD-B851-0D69-2E9D-2AA66E23B7EF}"/>
              </a:ext>
            </a:extLst>
          </p:cNvPr>
          <p:cNvSpPr txBox="1"/>
          <p:nvPr/>
        </p:nvSpPr>
        <p:spPr>
          <a:xfrm>
            <a:off x="417075" y="304789"/>
            <a:ext cx="11357830" cy="5978944"/>
          </a:xfrm>
          <a:prstGeom prst="rect">
            <a:avLst/>
          </a:prstGeom>
          <a:noFill/>
        </p:spPr>
        <p:txBody>
          <a:bodyPr wrap="square">
            <a:spAutoFit/>
          </a:bodyPr>
          <a:lstStyle/>
          <a:p>
            <a:pPr algn="just">
              <a:lnSpc>
                <a:spcPct val="107000"/>
              </a:lnSpc>
              <a:spcAft>
                <a:spcPts val="800"/>
              </a:spcAft>
            </a:pPr>
            <a:r>
              <a:rPr lang="en-US" sz="6000" b="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ĐK.</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Nguyện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dâng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lên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Chúa</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tấm</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bánh và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rượu</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nho</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với</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lòng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thành</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thiết</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tha</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đêm</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ngày</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con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mơ</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ước</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Nguyện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xin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Thiên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Chúa</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thắp</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sáng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lòng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chúng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con,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đức</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mến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rực</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cháy</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luôn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cho</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tươi</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mùa</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thánh</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ân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a:t>
            </a:r>
            <a:endParaRPr lang="en-US" sz="4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462867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692EF-1AC8-FADE-436E-68E928EA390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E30E97B-A0A7-3EFC-E82B-9281C02A769D}"/>
              </a:ext>
            </a:extLst>
          </p:cNvPr>
          <p:cNvPicPr>
            <a:picLocks noChangeAspect="1"/>
          </p:cNvPicPr>
          <p:nvPr/>
        </p:nvPicPr>
        <p:blipFill>
          <a:blip r:embed="rId2">
            <a:duotone>
              <a:prstClr val="black"/>
              <a:prstClr val="white"/>
            </a:duotone>
          </a:blip>
          <a:srcRect/>
          <a:stretch/>
        </p:blipFill>
        <p:spPr>
          <a:xfrm>
            <a:off x="20" y="10"/>
            <a:ext cx="12191980" cy="6857990"/>
          </a:xfrm>
          <a:prstGeom prst="rect">
            <a:avLst/>
          </a:prstGeom>
        </p:spPr>
      </p:pic>
      <p:cxnSp>
        <p:nvCxnSpPr>
          <p:cNvPr id="4" name="Straight Connector 3">
            <a:extLst>
              <a:ext uri="{FF2B5EF4-FFF2-40B4-BE49-F238E27FC236}">
                <a16:creationId xmlns:a16="http://schemas.microsoft.com/office/drawing/2014/main" id="{6607595F-CB42-DD59-A82E-6A6B5207AFFC}"/>
              </a:ext>
            </a:extLst>
          </p:cNvPr>
          <p:cNvCxnSpPr/>
          <p:nvPr/>
        </p:nvCxnSpPr>
        <p:spPr>
          <a:xfrm>
            <a:off x="208547" y="0"/>
            <a:ext cx="0" cy="6858000"/>
          </a:xfrm>
          <a:prstGeom prst="line">
            <a:avLst/>
          </a:prstGeom>
        </p:spPr>
        <p:style>
          <a:lnRef idx="3">
            <a:schemeClr val="accent6"/>
          </a:lnRef>
          <a:fillRef idx="0">
            <a:schemeClr val="accent6"/>
          </a:fillRef>
          <a:effectRef idx="2">
            <a:schemeClr val="accent6"/>
          </a:effectRef>
          <a:fontRef idx="minor">
            <a:schemeClr val="tx1"/>
          </a:fontRef>
        </p:style>
      </p:cxnSp>
      <p:cxnSp>
        <p:nvCxnSpPr>
          <p:cNvPr id="6" name="Straight Connector 5">
            <a:extLst>
              <a:ext uri="{FF2B5EF4-FFF2-40B4-BE49-F238E27FC236}">
                <a16:creationId xmlns:a16="http://schemas.microsoft.com/office/drawing/2014/main" id="{42536BEB-6EB7-484A-52DB-397B47B2B693}"/>
              </a:ext>
            </a:extLst>
          </p:cNvPr>
          <p:cNvCxnSpPr/>
          <p:nvPr/>
        </p:nvCxnSpPr>
        <p:spPr>
          <a:xfrm>
            <a:off x="0" y="6705600"/>
            <a:ext cx="121920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8" name="Straight Connector 7">
            <a:extLst>
              <a:ext uri="{FF2B5EF4-FFF2-40B4-BE49-F238E27FC236}">
                <a16:creationId xmlns:a16="http://schemas.microsoft.com/office/drawing/2014/main" id="{2ECB167E-70D0-D35E-7290-B2771D0DCA7C}"/>
              </a:ext>
            </a:extLst>
          </p:cNvPr>
          <p:cNvCxnSpPr/>
          <p:nvPr/>
        </p:nvCxnSpPr>
        <p:spPr>
          <a:xfrm>
            <a:off x="11983453" y="0"/>
            <a:ext cx="0" cy="6858000"/>
          </a:xfrm>
          <a:prstGeom prst="line">
            <a:avLst/>
          </a:prstGeom>
        </p:spPr>
        <p:style>
          <a:lnRef idx="3">
            <a:schemeClr val="accent6"/>
          </a:lnRef>
          <a:fillRef idx="0">
            <a:schemeClr val="accent6"/>
          </a:fillRef>
          <a:effectRef idx="2">
            <a:schemeClr val="accent6"/>
          </a:effectRef>
          <a:fontRef idx="minor">
            <a:schemeClr val="tx1"/>
          </a:fontRef>
        </p:style>
      </p:cxnSp>
      <p:cxnSp>
        <p:nvCxnSpPr>
          <p:cNvPr id="10" name="Straight Connector 9">
            <a:extLst>
              <a:ext uri="{FF2B5EF4-FFF2-40B4-BE49-F238E27FC236}">
                <a16:creationId xmlns:a16="http://schemas.microsoft.com/office/drawing/2014/main" id="{1E5DAD50-EA0F-1166-A2CD-53CA7D288C6D}"/>
              </a:ext>
            </a:extLst>
          </p:cNvPr>
          <p:cNvCxnSpPr/>
          <p:nvPr/>
        </p:nvCxnSpPr>
        <p:spPr>
          <a:xfrm>
            <a:off x="0" y="152399"/>
            <a:ext cx="12192000" cy="0"/>
          </a:xfrm>
          <a:prstGeom prst="line">
            <a:avLst/>
          </a:prstGeom>
        </p:spPr>
        <p:style>
          <a:lnRef idx="3">
            <a:schemeClr val="accent6"/>
          </a:lnRef>
          <a:fillRef idx="0">
            <a:schemeClr val="accent6"/>
          </a:fillRef>
          <a:effectRef idx="2">
            <a:schemeClr val="accent6"/>
          </a:effectRef>
          <a:fontRef idx="minor">
            <a:schemeClr val="tx1"/>
          </a:fontRef>
        </p:style>
      </p:cxnSp>
      <p:sp>
        <p:nvSpPr>
          <p:cNvPr id="5" name="TextBox 4">
            <a:extLst>
              <a:ext uri="{FF2B5EF4-FFF2-40B4-BE49-F238E27FC236}">
                <a16:creationId xmlns:a16="http://schemas.microsoft.com/office/drawing/2014/main" id="{C0D70457-9C1A-FF08-F4EB-04BFC0A1F7E4}"/>
              </a:ext>
            </a:extLst>
          </p:cNvPr>
          <p:cNvSpPr txBox="1"/>
          <p:nvPr/>
        </p:nvSpPr>
        <p:spPr>
          <a:xfrm>
            <a:off x="417075" y="304789"/>
            <a:ext cx="11357830" cy="5978944"/>
          </a:xfrm>
          <a:prstGeom prst="rect">
            <a:avLst/>
          </a:prstGeom>
          <a:noFill/>
        </p:spPr>
        <p:txBody>
          <a:bodyPr wrap="square">
            <a:spAutoFit/>
          </a:bodyPr>
          <a:lstStyle/>
          <a:p>
            <a:pPr algn="just">
              <a:lnSpc>
                <a:spcPct val="107000"/>
              </a:lnSpc>
              <a:spcAft>
                <a:spcPts val="800"/>
              </a:spcAft>
            </a:pPr>
            <a:r>
              <a:rPr lang="en-US" sz="6000" b="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3.</a:t>
            </a:r>
            <a:r>
              <a:rPr lang="en-US" sz="6000"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Một</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tình</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yêu</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thắm</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nồng</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đoàn</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con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xin</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tiến</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dâng</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Niềm</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say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mê</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tuổi</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sống</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đời</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tin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yêu</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rực</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nóng</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Chói</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chang</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hơn</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nắng</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hồng</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nguyện</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xin</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thương</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đưa</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lối</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Đoàn</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con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đang</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đi</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tới</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chốn</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Thiên</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đàng</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sáng</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tươi</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a:t>
            </a:r>
            <a:endParaRPr lang="en-US" sz="4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8312002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B4B81-47C4-188F-50B3-CD46AC1B03E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26901D8-E7C9-31FE-9C9B-7841FF53DA05}"/>
              </a:ext>
            </a:extLst>
          </p:cNvPr>
          <p:cNvPicPr>
            <a:picLocks noChangeAspect="1"/>
          </p:cNvPicPr>
          <p:nvPr/>
        </p:nvPicPr>
        <p:blipFill>
          <a:blip r:embed="rId2"/>
          <a:stretch>
            <a:fillRect/>
          </a:stretch>
        </p:blipFill>
        <p:spPr>
          <a:xfrm>
            <a:off x="0" y="12060"/>
            <a:ext cx="12192000" cy="7735401"/>
          </a:xfrm>
          <a:prstGeom prst="rect">
            <a:avLst/>
          </a:prstGeom>
        </p:spPr>
      </p:pic>
      <p:sp>
        <p:nvSpPr>
          <p:cNvPr id="2" name="Rectangle 1"/>
          <p:cNvSpPr/>
          <p:nvPr/>
        </p:nvSpPr>
        <p:spPr>
          <a:xfrm>
            <a:off x="1274618" y="2854036"/>
            <a:ext cx="9347200" cy="1676869"/>
          </a:xfrm>
          <a:prstGeom prst="rect">
            <a:avLst/>
          </a:prstGeom>
        </p:spPr>
        <p:txBody>
          <a:bodyPr wrap="square">
            <a:spAutoFit/>
          </a:bodyPr>
          <a:lstStyle/>
          <a:p>
            <a:pPr algn="ctr">
              <a:lnSpc>
                <a:spcPct val="107000"/>
              </a:lnSpc>
              <a:spcAft>
                <a:spcPts val="800"/>
              </a:spcAft>
            </a:pPr>
            <a:r>
              <a:rPr lang="en-US" sz="5400" b="1" kern="100" dirty="0">
                <a:solidFill>
                  <a:srgbClr val="FF0000"/>
                </a:solidFill>
                <a:latin typeface="Times New Roman" panose="02020603050405020304" pitchFamily="18" charset="0"/>
                <a:ea typeface="Aptos" panose="020B0004020202020204"/>
                <a:cs typeface="Times New Roman" panose="02020603050405020304" pitchFamily="18" charset="0"/>
              </a:rPr>
              <a:t>NHỊP BƯỚC LÊN ĐỀN</a:t>
            </a:r>
            <a:endParaRPr lang="en-US" sz="5400" kern="100" dirty="0">
              <a:latin typeface="Times New Roman" panose="02020603050405020304" pitchFamily="18" charset="0"/>
              <a:ea typeface="Aptos" panose="020B0004020202020204"/>
              <a:cs typeface="Times New Roman" panose="02020603050405020304" pitchFamily="18" charset="0"/>
            </a:endParaRPr>
          </a:p>
          <a:p>
            <a:pPr algn="ctr">
              <a:lnSpc>
                <a:spcPct val="107000"/>
              </a:lnSpc>
              <a:spcAft>
                <a:spcPts val="800"/>
              </a:spcAft>
            </a:pPr>
            <a:r>
              <a:rPr lang="en-US" sz="3600" b="1" kern="100" dirty="0" err="1">
                <a:solidFill>
                  <a:srgbClr val="FF0000"/>
                </a:solidFill>
                <a:latin typeface="Times New Roman" panose="02020603050405020304" pitchFamily="18" charset="0"/>
                <a:ea typeface="Aptos" panose="020B0004020202020204"/>
                <a:cs typeface="Times New Roman" panose="02020603050405020304" pitchFamily="18" charset="0"/>
              </a:rPr>
              <a:t>Đinh</a:t>
            </a:r>
            <a:r>
              <a:rPr lang="en-US" sz="3600" b="1" kern="100" dirty="0">
                <a:solidFill>
                  <a:srgbClr val="FF0000"/>
                </a:solidFill>
                <a:latin typeface="Times New Roman" panose="02020603050405020304" pitchFamily="18" charset="0"/>
                <a:ea typeface="Aptos" panose="020B0004020202020204"/>
                <a:cs typeface="Times New Roman" panose="02020603050405020304" pitchFamily="18" charset="0"/>
              </a:rPr>
              <a:t> </a:t>
            </a:r>
            <a:r>
              <a:rPr lang="en-US" sz="3600" b="1" kern="100" dirty="0" err="1">
                <a:solidFill>
                  <a:srgbClr val="FF0000"/>
                </a:solidFill>
                <a:latin typeface="Times New Roman" panose="02020603050405020304" pitchFamily="18" charset="0"/>
                <a:ea typeface="Aptos" panose="020B0004020202020204"/>
                <a:cs typeface="Times New Roman" panose="02020603050405020304" pitchFamily="18" charset="0"/>
              </a:rPr>
              <a:t>Công</a:t>
            </a:r>
            <a:r>
              <a:rPr lang="en-US" sz="3600" b="1" kern="100" dirty="0">
                <a:solidFill>
                  <a:srgbClr val="FF0000"/>
                </a:solidFill>
                <a:latin typeface="Times New Roman" panose="02020603050405020304" pitchFamily="18" charset="0"/>
                <a:ea typeface="Aptos" panose="020B0004020202020204"/>
                <a:cs typeface="Times New Roman" panose="02020603050405020304" pitchFamily="18" charset="0"/>
              </a:rPr>
              <a:t> </a:t>
            </a:r>
            <a:r>
              <a:rPr lang="en-US" sz="3600" b="1" kern="100" dirty="0" err="1">
                <a:solidFill>
                  <a:srgbClr val="FF0000"/>
                </a:solidFill>
                <a:latin typeface="Times New Roman" panose="02020603050405020304" pitchFamily="18" charset="0"/>
                <a:ea typeface="Aptos" panose="020B0004020202020204"/>
                <a:cs typeface="Times New Roman" panose="02020603050405020304" pitchFamily="18" charset="0"/>
              </a:rPr>
              <a:t>Huỳnh</a:t>
            </a:r>
            <a:endParaRPr lang="en-US" sz="3600" kern="100" dirty="0">
              <a:latin typeface="Times New Roman" panose="02020603050405020304" pitchFamily="18" charset="0"/>
              <a:ea typeface="Aptos" panose="020B0004020202020204"/>
              <a:cs typeface="Times New Roman" panose="02020603050405020304" pitchFamily="18" charset="0"/>
            </a:endParaRPr>
          </a:p>
        </p:txBody>
      </p:sp>
    </p:spTree>
    <p:extLst>
      <p:ext uri="{BB962C8B-B14F-4D97-AF65-F5344CB8AC3E}">
        <p14:creationId xmlns:p14="http://schemas.microsoft.com/office/powerpoint/2010/main" val="942169820"/>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A82D4-9B92-3A71-4369-606FD404907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B382A91-BD89-8EB5-3805-85FD010940A0}"/>
              </a:ext>
            </a:extLst>
          </p:cNvPr>
          <p:cNvPicPr>
            <a:picLocks noChangeAspect="1"/>
          </p:cNvPicPr>
          <p:nvPr/>
        </p:nvPicPr>
        <p:blipFill>
          <a:blip r:embed="rId2">
            <a:duotone>
              <a:prstClr val="black"/>
              <a:prstClr val="white"/>
            </a:duotone>
          </a:blip>
          <a:srcRect/>
          <a:stretch/>
        </p:blipFill>
        <p:spPr>
          <a:xfrm>
            <a:off x="20" y="10"/>
            <a:ext cx="12191980" cy="6857990"/>
          </a:xfrm>
          <a:prstGeom prst="rect">
            <a:avLst/>
          </a:prstGeom>
        </p:spPr>
      </p:pic>
      <p:cxnSp>
        <p:nvCxnSpPr>
          <p:cNvPr id="4" name="Straight Connector 3">
            <a:extLst>
              <a:ext uri="{FF2B5EF4-FFF2-40B4-BE49-F238E27FC236}">
                <a16:creationId xmlns:a16="http://schemas.microsoft.com/office/drawing/2014/main" id="{9833ECDC-36CC-66EC-91B1-C62AE3A3B32B}"/>
              </a:ext>
            </a:extLst>
          </p:cNvPr>
          <p:cNvCxnSpPr/>
          <p:nvPr/>
        </p:nvCxnSpPr>
        <p:spPr>
          <a:xfrm>
            <a:off x="208547" y="0"/>
            <a:ext cx="0" cy="6858000"/>
          </a:xfrm>
          <a:prstGeom prst="line">
            <a:avLst/>
          </a:prstGeom>
        </p:spPr>
        <p:style>
          <a:lnRef idx="3">
            <a:schemeClr val="accent6"/>
          </a:lnRef>
          <a:fillRef idx="0">
            <a:schemeClr val="accent6"/>
          </a:fillRef>
          <a:effectRef idx="2">
            <a:schemeClr val="accent6"/>
          </a:effectRef>
          <a:fontRef idx="minor">
            <a:schemeClr val="tx1"/>
          </a:fontRef>
        </p:style>
      </p:cxnSp>
      <p:cxnSp>
        <p:nvCxnSpPr>
          <p:cNvPr id="6" name="Straight Connector 5">
            <a:extLst>
              <a:ext uri="{FF2B5EF4-FFF2-40B4-BE49-F238E27FC236}">
                <a16:creationId xmlns:a16="http://schemas.microsoft.com/office/drawing/2014/main" id="{F252F96B-0F9C-631D-6CE8-90D0A3BE8C34}"/>
              </a:ext>
            </a:extLst>
          </p:cNvPr>
          <p:cNvCxnSpPr/>
          <p:nvPr/>
        </p:nvCxnSpPr>
        <p:spPr>
          <a:xfrm>
            <a:off x="0" y="6705600"/>
            <a:ext cx="121920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8" name="Straight Connector 7">
            <a:extLst>
              <a:ext uri="{FF2B5EF4-FFF2-40B4-BE49-F238E27FC236}">
                <a16:creationId xmlns:a16="http://schemas.microsoft.com/office/drawing/2014/main" id="{B9CA8DA0-0030-690C-F275-1F6E0053CEB3}"/>
              </a:ext>
            </a:extLst>
          </p:cNvPr>
          <p:cNvCxnSpPr/>
          <p:nvPr/>
        </p:nvCxnSpPr>
        <p:spPr>
          <a:xfrm>
            <a:off x="11983453" y="0"/>
            <a:ext cx="0" cy="6858000"/>
          </a:xfrm>
          <a:prstGeom prst="line">
            <a:avLst/>
          </a:prstGeom>
        </p:spPr>
        <p:style>
          <a:lnRef idx="3">
            <a:schemeClr val="accent6"/>
          </a:lnRef>
          <a:fillRef idx="0">
            <a:schemeClr val="accent6"/>
          </a:fillRef>
          <a:effectRef idx="2">
            <a:schemeClr val="accent6"/>
          </a:effectRef>
          <a:fontRef idx="minor">
            <a:schemeClr val="tx1"/>
          </a:fontRef>
        </p:style>
      </p:cxnSp>
      <p:cxnSp>
        <p:nvCxnSpPr>
          <p:cNvPr id="10" name="Straight Connector 9">
            <a:extLst>
              <a:ext uri="{FF2B5EF4-FFF2-40B4-BE49-F238E27FC236}">
                <a16:creationId xmlns:a16="http://schemas.microsoft.com/office/drawing/2014/main" id="{D4DFB3D9-4764-B7E6-6702-AE738EEEC624}"/>
              </a:ext>
            </a:extLst>
          </p:cNvPr>
          <p:cNvCxnSpPr/>
          <p:nvPr/>
        </p:nvCxnSpPr>
        <p:spPr>
          <a:xfrm>
            <a:off x="0" y="152399"/>
            <a:ext cx="12192000" cy="0"/>
          </a:xfrm>
          <a:prstGeom prst="line">
            <a:avLst/>
          </a:prstGeom>
        </p:spPr>
        <p:style>
          <a:lnRef idx="3">
            <a:schemeClr val="accent6"/>
          </a:lnRef>
          <a:fillRef idx="0">
            <a:schemeClr val="accent6"/>
          </a:fillRef>
          <a:effectRef idx="2">
            <a:schemeClr val="accent6"/>
          </a:effectRef>
          <a:fontRef idx="minor">
            <a:schemeClr val="tx1"/>
          </a:fontRef>
        </p:style>
      </p:cxnSp>
      <p:sp>
        <p:nvSpPr>
          <p:cNvPr id="5" name="TextBox 4">
            <a:extLst>
              <a:ext uri="{FF2B5EF4-FFF2-40B4-BE49-F238E27FC236}">
                <a16:creationId xmlns:a16="http://schemas.microsoft.com/office/drawing/2014/main" id="{25E25933-5360-3AD4-1066-3D95DD103166}"/>
              </a:ext>
            </a:extLst>
          </p:cNvPr>
          <p:cNvSpPr txBox="1"/>
          <p:nvPr/>
        </p:nvSpPr>
        <p:spPr>
          <a:xfrm>
            <a:off x="417075" y="304789"/>
            <a:ext cx="11357830" cy="5978944"/>
          </a:xfrm>
          <a:prstGeom prst="rect">
            <a:avLst/>
          </a:prstGeom>
          <a:noFill/>
        </p:spPr>
        <p:txBody>
          <a:bodyPr wrap="square">
            <a:spAutoFit/>
          </a:bodyPr>
          <a:lstStyle/>
          <a:p>
            <a:pPr algn="just">
              <a:lnSpc>
                <a:spcPct val="107000"/>
              </a:lnSpc>
              <a:spcAft>
                <a:spcPts val="800"/>
              </a:spcAft>
            </a:pPr>
            <a:r>
              <a:rPr lang="en-US" sz="6000" b="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ĐK.</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Nguyện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dâng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lên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Chúa</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tấm</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bánh và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rượu</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nho</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với</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lòng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thành</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thiết</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tha</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đêm</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ngày</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con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mơ</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ước</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Nguyện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xin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Thiên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Chúa</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thắp</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sáng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lòng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chúng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con,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đức</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mến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rực</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cháy</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luôn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cho</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tươi</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mùa</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thánh</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ân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a:t>
            </a:r>
            <a:endParaRPr lang="en-US" sz="4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242542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477049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EAAEDD-B943-A806-9498-F90D61882BF6}"/>
              </a:ext>
            </a:extLst>
          </p:cNvPr>
          <p:cNvPicPr>
            <a:picLocks noChangeAspect="1"/>
          </p:cNvPicPr>
          <p:nvPr/>
        </p:nvPicPr>
        <p:blipFill>
          <a:blip r:embed="rId2"/>
          <a:srcRect t="15730" r="1" b="1"/>
          <a:stretch/>
        </p:blipFill>
        <p:spPr>
          <a:xfrm>
            <a:off x="526474" y="332509"/>
            <a:ext cx="11111344" cy="6031346"/>
          </a:xfrm>
          <a:prstGeom prst="rect">
            <a:avLst/>
          </a:prstGeom>
          <a:ln w="28575">
            <a:solidFill>
              <a:schemeClr val="bg1"/>
            </a:solidFill>
          </a:ln>
        </p:spPr>
      </p:pic>
      <p:sp>
        <p:nvSpPr>
          <p:cNvPr id="3" name="Rectangle 2"/>
          <p:cNvSpPr/>
          <p:nvPr/>
        </p:nvSpPr>
        <p:spPr>
          <a:xfrm>
            <a:off x="1468582" y="1828799"/>
            <a:ext cx="9310254" cy="2536848"/>
          </a:xfrm>
          <a:prstGeom prst="rect">
            <a:avLst/>
          </a:prstGeom>
        </p:spPr>
        <p:txBody>
          <a:bodyPr wrap="square">
            <a:spAutoFit/>
          </a:bodyPr>
          <a:lstStyle/>
          <a:p>
            <a:pPr algn="ctr">
              <a:lnSpc>
                <a:spcPct val="107000"/>
              </a:lnSpc>
              <a:spcAft>
                <a:spcPts val="800"/>
              </a:spcAft>
            </a:pPr>
            <a:r>
              <a:rPr lang="en-US" sz="5400" b="1" kern="100" dirty="0">
                <a:solidFill>
                  <a:srgbClr val="FF0000"/>
                </a:solidFill>
                <a:latin typeface="Times New Roman" panose="02020603050405020304" pitchFamily="18" charset="0"/>
                <a:ea typeface="Aptos" panose="02110004020202020204"/>
                <a:cs typeface="Times New Roman" panose="02020603050405020304" pitchFamily="18" charset="0"/>
              </a:rPr>
              <a:t>NGUỒN HẠNH </a:t>
            </a:r>
            <a:r>
              <a:rPr lang="en-US" sz="5400" b="1" kern="100" dirty="0" smtClean="0">
                <a:solidFill>
                  <a:srgbClr val="FF0000"/>
                </a:solidFill>
                <a:latin typeface="Times New Roman" panose="02020603050405020304" pitchFamily="18" charset="0"/>
                <a:ea typeface="Aptos" panose="02110004020202020204"/>
                <a:cs typeface="Times New Roman" panose="02020603050405020304" pitchFamily="18" charset="0"/>
              </a:rPr>
              <a:t>PHÚC</a:t>
            </a:r>
          </a:p>
          <a:p>
            <a:pPr algn="ctr">
              <a:lnSpc>
                <a:spcPct val="107000"/>
              </a:lnSpc>
              <a:spcAft>
                <a:spcPts val="800"/>
              </a:spcAft>
            </a:pPr>
            <a:r>
              <a:rPr lang="en-US" sz="5400" b="1" kern="100" dirty="0" smtClean="0">
                <a:solidFill>
                  <a:srgbClr val="FF0000"/>
                </a:solidFill>
                <a:latin typeface="Times New Roman" panose="02020603050405020304" pitchFamily="18" charset="0"/>
                <a:ea typeface="Aptos" panose="02110004020202020204"/>
                <a:cs typeface="Times New Roman" panose="02020603050405020304" pitchFamily="18" charset="0"/>
              </a:rPr>
              <a:t> </a:t>
            </a:r>
            <a:r>
              <a:rPr lang="en-US" sz="5400" b="1" kern="100" dirty="0">
                <a:solidFill>
                  <a:srgbClr val="FF0000"/>
                </a:solidFill>
                <a:latin typeface="Times New Roman" panose="02020603050405020304" pitchFamily="18" charset="0"/>
                <a:ea typeface="Aptos" panose="02110004020202020204"/>
                <a:cs typeface="Times New Roman" panose="02020603050405020304" pitchFamily="18" charset="0"/>
              </a:rPr>
              <a:t>ĐÍCH </a:t>
            </a:r>
            <a:r>
              <a:rPr lang="en-US" sz="5400" b="1" kern="100" dirty="0" smtClean="0">
                <a:solidFill>
                  <a:srgbClr val="FF0000"/>
                </a:solidFill>
                <a:latin typeface="Times New Roman" panose="02020603050405020304" pitchFamily="18" charset="0"/>
                <a:ea typeface="Aptos" panose="02110004020202020204"/>
                <a:cs typeface="Times New Roman" panose="02020603050405020304" pitchFamily="18" charset="0"/>
              </a:rPr>
              <a:t>THẬT</a:t>
            </a:r>
            <a:endParaRPr lang="en-US" sz="5400" kern="100" dirty="0">
              <a:latin typeface="Aptos" panose="02110004020202020204"/>
              <a:ea typeface="Aptos" panose="02110004020202020204"/>
              <a:cs typeface="Times New Roman" panose="02020603050405020304" pitchFamily="18" charset="0"/>
            </a:endParaRPr>
          </a:p>
          <a:p>
            <a:pPr algn="ctr">
              <a:lnSpc>
                <a:spcPct val="107000"/>
              </a:lnSpc>
              <a:spcAft>
                <a:spcPts val="800"/>
              </a:spcAft>
            </a:pPr>
            <a:r>
              <a:rPr lang="en-US" sz="2800" b="1" kern="100" dirty="0" err="1">
                <a:solidFill>
                  <a:srgbClr val="FF0000"/>
                </a:solidFill>
                <a:latin typeface="Times New Roman" panose="02020603050405020304" pitchFamily="18" charset="0"/>
                <a:ea typeface="Aptos" panose="02110004020202020204"/>
                <a:cs typeface="Times New Roman" panose="02020603050405020304" pitchFamily="18" charset="0"/>
              </a:rPr>
              <a:t>Huỳnh</a:t>
            </a:r>
            <a:r>
              <a:rPr lang="en-US" sz="2800" b="1" kern="100" dirty="0">
                <a:solidFill>
                  <a:srgbClr val="FF0000"/>
                </a:solidFill>
                <a:latin typeface="Times New Roman" panose="02020603050405020304" pitchFamily="18" charset="0"/>
                <a:ea typeface="Aptos" panose="02110004020202020204"/>
                <a:cs typeface="Times New Roman" panose="02020603050405020304" pitchFamily="18" charset="0"/>
              </a:rPr>
              <a:t> Minh </a:t>
            </a:r>
            <a:r>
              <a:rPr lang="en-US" sz="2800" b="1" kern="100" dirty="0" err="1">
                <a:solidFill>
                  <a:srgbClr val="FF0000"/>
                </a:solidFill>
                <a:latin typeface="Times New Roman" panose="02020603050405020304" pitchFamily="18" charset="0"/>
                <a:ea typeface="Aptos" panose="02110004020202020204"/>
                <a:cs typeface="Times New Roman" panose="02020603050405020304" pitchFamily="18" charset="0"/>
              </a:rPr>
              <a:t>Kỳ</a:t>
            </a:r>
            <a:r>
              <a:rPr lang="en-US" sz="2800" b="1" kern="100" dirty="0">
                <a:solidFill>
                  <a:srgbClr val="FF0000"/>
                </a:solidFill>
                <a:latin typeface="Times New Roman" panose="02020603050405020304" pitchFamily="18" charset="0"/>
                <a:ea typeface="Aptos" panose="02110004020202020204"/>
                <a:cs typeface="Times New Roman" panose="02020603050405020304" pitchFamily="18" charset="0"/>
              </a:rPr>
              <a:t> &amp; </a:t>
            </a:r>
            <a:r>
              <a:rPr lang="en-US" sz="2800" b="1" kern="100" dirty="0" err="1">
                <a:solidFill>
                  <a:srgbClr val="FF0000"/>
                </a:solidFill>
                <a:latin typeface="Times New Roman" panose="02020603050405020304" pitchFamily="18" charset="0"/>
                <a:ea typeface="Aptos" panose="02110004020202020204"/>
                <a:cs typeface="Times New Roman" panose="02020603050405020304" pitchFamily="18" charset="0"/>
              </a:rPr>
              <a:t>Đinh</a:t>
            </a:r>
            <a:r>
              <a:rPr lang="en-US" sz="2800" b="1" kern="100" dirty="0">
                <a:solidFill>
                  <a:srgbClr val="FF0000"/>
                </a:solidFill>
                <a:latin typeface="Times New Roman" panose="02020603050405020304" pitchFamily="18" charset="0"/>
                <a:ea typeface="Aptos" panose="02110004020202020204"/>
                <a:cs typeface="Times New Roman" panose="02020603050405020304" pitchFamily="18" charset="0"/>
              </a:rPr>
              <a:t> </a:t>
            </a:r>
            <a:r>
              <a:rPr lang="en-US" sz="2800" b="1" kern="100" dirty="0" err="1">
                <a:solidFill>
                  <a:srgbClr val="FF0000"/>
                </a:solidFill>
                <a:latin typeface="Times New Roman" panose="02020603050405020304" pitchFamily="18" charset="0"/>
                <a:ea typeface="Aptos" panose="02110004020202020204"/>
                <a:cs typeface="Times New Roman" panose="02020603050405020304" pitchFamily="18" charset="0"/>
              </a:rPr>
              <a:t>Công</a:t>
            </a:r>
            <a:r>
              <a:rPr lang="en-US" sz="2800" b="1" kern="100" dirty="0">
                <a:solidFill>
                  <a:srgbClr val="FF0000"/>
                </a:solidFill>
                <a:latin typeface="Times New Roman" panose="02020603050405020304" pitchFamily="18" charset="0"/>
                <a:ea typeface="Aptos" panose="02110004020202020204"/>
                <a:cs typeface="Times New Roman" panose="02020603050405020304" pitchFamily="18" charset="0"/>
              </a:rPr>
              <a:t> </a:t>
            </a:r>
            <a:r>
              <a:rPr lang="en-US" sz="2800" b="1" kern="100" dirty="0" err="1" smtClean="0">
                <a:solidFill>
                  <a:srgbClr val="FF0000"/>
                </a:solidFill>
                <a:latin typeface="Times New Roman" panose="02020603050405020304" pitchFamily="18" charset="0"/>
                <a:ea typeface="Aptos" panose="02110004020202020204"/>
                <a:cs typeface="Times New Roman" panose="02020603050405020304" pitchFamily="18" charset="0"/>
              </a:rPr>
              <a:t>Huỳnh</a:t>
            </a:r>
            <a:endParaRPr lang="en-US" sz="4000" kern="100" dirty="0">
              <a:latin typeface="Aptos" panose="02110004020202020204"/>
              <a:ea typeface="Aptos" panose="02110004020202020204"/>
              <a:cs typeface="Times New Roman" panose="02020603050405020304" pitchFamily="18" charset="0"/>
            </a:endParaRPr>
          </a:p>
        </p:txBody>
      </p:sp>
    </p:spTree>
    <p:extLst>
      <p:ext uri="{BB962C8B-B14F-4D97-AF65-F5344CB8AC3E}">
        <p14:creationId xmlns:p14="http://schemas.microsoft.com/office/powerpoint/2010/main" val="149529454"/>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ackground with a few scratches&#10;&#10;Description automatically generated with medium confidence">
            <a:extLst>
              <a:ext uri="{FF2B5EF4-FFF2-40B4-BE49-F238E27FC236}">
                <a16:creationId xmlns:a16="http://schemas.microsoft.com/office/drawing/2014/main" id="{3B3458C1-882D-B1A0-0936-6ECAFCC6EDBA}"/>
              </a:ext>
            </a:extLst>
          </p:cNvPr>
          <p:cNvPicPr>
            <a:picLocks noChangeAspect="1"/>
          </p:cNvPicPr>
          <p:nvPr/>
        </p:nvPicPr>
        <p:blipFill>
          <a:blip r:embed="rId2"/>
          <a:srcRect t="6064" b="9365"/>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AA0686E1-195A-622F-A206-B98CE223E37B}"/>
              </a:ext>
            </a:extLst>
          </p:cNvPr>
          <p:cNvCxnSpPr/>
          <p:nvPr/>
        </p:nvCxnSpPr>
        <p:spPr>
          <a:xfrm>
            <a:off x="117987"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41F9BAAF-22A8-8A97-AF81-9526DB1386CC}"/>
              </a:ext>
            </a:extLst>
          </p:cNvPr>
          <p:cNvCxnSpPr/>
          <p:nvPr/>
        </p:nvCxnSpPr>
        <p:spPr>
          <a:xfrm>
            <a:off x="0" y="137652"/>
            <a:ext cx="12190476"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EC06F25A-98A7-767A-8835-E08E90BFFFA2}"/>
              </a:ext>
            </a:extLst>
          </p:cNvPr>
          <p:cNvCxnSpPr/>
          <p:nvPr/>
        </p:nvCxnSpPr>
        <p:spPr>
          <a:xfrm>
            <a:off x="12074013"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F3AD2F83-2FD6-AE8B-4895-62431871B826}"/>
              </a:ext>
            </a:extLst>
          </p:cNvPr>
          <p:cNvCxnSpPr/>
          <p:nvPr/>
        </p:nvCxnSpPr>
        <p:spPr>
          <a:xfrm>
            <a:off x="0" y="6720348"/>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Rectangle 2"/>
          <p:cNvSpPr/>
          <p:nvPr/>
        </p:nvSpPr>
        <p:spPr>
          <a:xfrm>
            <a:off x="235955" y="274023"/>
            <a:ext cx="11720071" cy="5951758"/>
          </a:xfrm>
          <a:prstGeom prst="rect">
            <a:avLst/>
          </a:prstGeom>
        </p:spPr>
        <p:txBody>
          <a:bodyPr wrap="square">
            <a:spAutoFit/>
          </a:bodyPr>
          <a:lstStyle/>
          <a:p>
            <a:pPr algn="just">
              <a:lnSpc>
                <a:spcPct val="107000"/>
              </a:lnSpc>
              <a:spcAft>
                <a:spcPts val="800"/>
              </a:spcAft>
            </a:pPr>
            <a:r>
              <a:rPr lang="en-US" sz="6000" b="1" kern="100" dirty="0" smtClean="0">
                <a:solidFill>
                  <a:srgbClr val="FF0000"/>
                </a:solidFill>
                <a:latin typeface="Times New Roman" panose="02020603050405020304" pitchFamily="18" charset="0"/>
                <a:ea typeface="Aptos" panose="02110004020202020204"/>
                <a:cs typeface="Times New Roman" panose="02020603050405020304" pitchFamily="18" charset="0"/>
              </a:rPr>
              <a:t>1</a:t>
            </a:r>
            <a:r>
              <a:rPr lang="en-US" sz="6000" b="1" kern="100" dirty="0">
                <a:solidFill>
                  <a:srgbClr val="FF0000"/>
                </a:solidFill>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Chúa</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đã</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dạy</a:t>
            </a:r>
            <a:r>
              <a:rPr lang="en-US" sz="6000" kern="100" dirty="0">
                <a:latin typeface="Times New Roman" panose="02020603050405020304" pitchFamily="18" charset="0"/>
                <a:ea typeface="Aptos" panose="02110004020202020204"/>
                <a:cs typeface="Times New Roman" panose="02020603050405020304" pitchFamily="18" charset="0"/>
              </a:rPr>
              <a:t> con </a:t>
            </a:r>
            <a:r>
              <a:rPr lang="en-US" sz="6000" kern="100" dirty="0" err="1">
                <a:latin typeface="Times New Roman" panose="02020603050405020304" pitchFamily="18" charset="0"/>
                <a:ea typeface="Aptos" panose="02110004020202020204"/>
                <a:cs typeface="Times New Roman" panose="02020603050405020304" pitchFamily="18" charset="0"/>
              </a:rPr>
              <a:t>phúc</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cho</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ai</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sống</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đời</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nghèo</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khó</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Nước</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Trời</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mai</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sau</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sẽ</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thênh</a:t>
            </a:r>
            <a:r>
              <a:rPr lang="en-US" sz="6000" kern="100" dirty="0">
                <a:latin typeface="Times New Roman" panose="02020603050405020304" pitchFamily="18" charset="0"/>
                <a:ea typeface="Aptos" panose="02110004020202020204"/>
                <a:cs typeface="Times New Roman" panose="02020603050405020304" pitchFamily="18" charset="0"/>
              </a:rPr>
              <a:t> thang </a:t>
            </a:r>
            <a:r>
              <a:rPr lang="en-US" sz="6000" kern="100" dirty="0" err="1">
                <a:latin typeface="Times New Roman" panose="02020603050405020304" pitchFamily="18" charset="0"/>
                <a:ea typeface="Aptos" panose="02110004020202020204"/>
                <a:cs typeface="Times New Roman" panose="02020603050405020304" pitchFamily="18" charset="0"/>
              </a:rPr>
              <a:t>thuộc</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về</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nơi</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họ</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Và</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ai</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giàu</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có</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khốn</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cho</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người</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nếu</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không</a:t>
            </a:r>
            <a:r>
              <a:rPr lang="en-US" sz="6000" kern="100" dirty="0">
                <a:latin typeface="Times New Roman" panose="02020603050405020304" pitchFamily="18" charset="0"/>
                <a:ea typeface="Aptos" panose="02110004020202020204"/>
                <a:cs typeface="Times New Roman" panose="02020603050405020304" pitchFamily="18" charset="0"/>
              </a:rPr>
              <a:t> chia </a:t>
            </a:r>
            <a:r>
              <a:rPr lang="en-US" sz="6000" kern="100" dirty="0" err="1">
                <a:latin typeface="Times New Roman" panose="02020603050405020304" pitchFamily="18" charset="0"/>
                <a:ea typeface="Aptos" panose="02110004020202020204"/>
                <a:cs typeface="Times New Roman" panose="02020603050405020304" pitchFamily="18" charset="0"/>
              </a:rPr>
              <a:t>sẻ</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Và</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ai</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thừa</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thãi</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hãy</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mở</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lòng</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bố</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thí</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phần</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dư</a:t>
            </a:r>
            <a:r>
              <a:rPr lang="en-US" sz="6000" kern="100" dirty="0" smtClean="0">
                <a:latin typeface="Times New Roman" panose="02020603050405020304" pitchFamily="18" charset="0"/>
                <a:ea typeface="Aptos" panose="02110004020202020204"/>
                <a:cs typeface="Times New Roman" panose="02020603050405020304" pitchFamily="18" charset="0"/>
              </a:rPr>
              <a:t>.</a:t>
            </a:r>
            <a:endParaRPr lang="en-US" sz="6000" kern="100" dirty="0">
              <a:latin typeface="Aptos" panose="02110004020202020204"/>
              <a:ea typeface="Aptos" panose="02110004020202020204"/>
              <a:cs typeface="Times New Roman" panose="02020603050405020304" pitchFamily="18" charset="0"/>
            </a:endParaRPr>
          </a:p>
        </p:txBody>
      </p:sp>
    </p:spTree>
    <p:extLst>
      <p:ext uri="{BB962C8B-B14F-4D97-AF65-F5344CB8AC3E}">
        <p14:creationId xmlns:p14="http://schemas.microsoft.com/office/powerpoint/2010/main" val="26055588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ackground with a few scratches&#10;&#10;Description automatically generated with medium confidence">
            <a:extLst>
              <a:ext uri="{FF2B5EF4-FFF2-40B4-BE49-F238E27FC236}">
                <a16:creationId xmlns:a16="http://schemas.microsoft.com/office/drawing/2014/main" id="{3B3458C1-882D-B1A0-0936-6ECAFCC6EDBA}"/>
              </a:ext>
            </a:extLst>
          </p:cNvPr>
          <p:cNvPicPr>
            <a:picLocks noChangeAspect="1"/>
          </p:cNvPicPr>
          <p:nvPr/>
        </p:nvPicPr>
        <p:blipFill>
          <a:blip r:embed="rId2"/>
          <a:srcRect t="6064" b="9365"/>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AA0686E1-195A-622F-A206-B98CE223E37B}"/>
              </a:ext>
            </a:extLst>
          </p:cNvPr>
          <p:cNvCxnSpPr/>
          <p:nvPr/>
        </p:nvCxnSpPr>
        <p:spPr>
          <a:xfrm>
            <a:off x="117987"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41F9BAAF-22A8-8A97-AF81-9526DB1386CC}"/>
              </a:ext>
            </a:extLst>
          </p:cNvPr>
          <p:cNvCxnSpPr/>
          <p:nvPr/>
        </p:nvCxnSpPr>
        <p:spPr>
          <a:xfrm>
            <a:off x="0" y="137652"/>
            <a:ext cx="12190476"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EC06F25A-98A7-767A-8835-E08E90BFFFA2}"/>
              </a:ext>
            </a:extLst>
          </p:cNvPr>
          <p:cNvCxnSpPr/>
          <p:nvPr/>
        </p:nvCxnSpPr>
        <p:spPr>
          <a:xfrm>
            <a:off x="12074013"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F3AD2F83-2FD6-AE8B-4895-62431871B826}"/>
              </a:ext>
            </a:extLst>
          </p:cNvPr>
          <p:cNvCxnSpPr/>
          <p:nvPr/>
        </p:nvCxnSpPr>
        <p:spPr>
          <a:xfrm>
            <a:off x="0" y="6720348"/>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Rectangle 2"/>
          <p:cNvSpPr/>
          <p:nvPr/>
        </p:nvSpPr>
        <p:spPr>
          <a:xfrm>
            <a:off x="235955" y="274023"/>
            <a:ext cx="11720071" cy="5951758"/>
          </a:xfrm>
          <a:prstGeom prst="rect">
            <a:avLst/>
          </a:prstGeom>
        </p:spPr>
        <p:txBody>
          <a:bodyPr wrap="square">
            <a:spAutoFit/>
          </a:bodyPr>
          <a:lstStyle/>
          <a:p>
            <a:pPr algn="just">
              <a:lnSpc>
                <a:spcPct val="107000"/>
              </a:lnSpc>
              <a:spcAft>
                <a:spcPts val="800"/>
              </a:spcAft>
            </a:pPr>
            <a:r>
              <a:rPr lang="en-US" sz="6000" b="1" kern="100" dirty="0" smtClean="0">
                <a:solidFill>
                  <a:srgbClr val="FF0000"/>
                </a:solidFill>
                <a:latin typeface="Times New Roman" panose="02020603050405020304" pitchFamily="18" charset="0"/>
                <a:ea typeface="Aptos" panose="02110004020202020204"/>
                <a:cs typeface="Times New Roman" panose="02020603050405020304" pitchFamily="18" charset="0"/>
              </a:rPr>
              <a:t>ĐK</a:t>
            </a:r>
            <a:r>
              <a:rPr lang="en-US" sz="6000" b="1" kern="100" dirty="0">
                <a:solidFill>
                  <a:srgbClr val="FF0000"/>
                </a:solidFill>
                <a:latin typeface="Times New Roman" panose="02020603050405020304" pitchFamily="18" charset="0"/>
                <a:ea typeface="Aptos" panose="02110004020202020204"/>
                <a:cs typeface="Times New Roman" panose="02020603050405020304" pitchFamily="18" charset="0"/>
              </a:rPr>
              <a:t>.</a:t>
            </a:r>
            <a:r>
              <a:rPr lang="en-US" sz="6000" kern="100" dirty="0">
                <a:solidFill>
                  <a:srgbClr val="FF0000"/>
                </a:solidFill>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Hạnh</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phúc</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đích</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thực</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chính</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khi</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lương</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tâm</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bình</a:t>
            </a:r>
            <a:r>
              <a:rPr lang="en-US" sz="6000" kern="100" dirty="0">
                <a:latin typeface="Times New Roman" panose="02020603050405020304" pitchFamily="18" charset="0"/>
                <a:ea typeface="Aptos" panose="02110004020202020204"/>
                <a:cs typeface="Times New Roman" panose="02020603050405020304" pitchFamily="18" charset="0"/>
              </a:rPr>
              <a:t> an. </a:t>
            </a:r>
            <a:r>
              <a:rPr lang="en-US" sz="6000" kern="100" dirty="0" err="1">
                <a:latin typeface="Times New Roman" panose="02020603050405020304" pitchFamily="18" charset="0"/>
                <a:ea typeface="Aptos" panose="02110004020202020204"/>
                <a:cs typeface="Times New Roman" panose="02020603050405020304" pitchFamily="18" charset="0"/>
              </a:rPr>
              <a:t>Lòng</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biết</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xót</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thương</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sẻ</a:t>
            </a:r>
            <a:r>
              <a:rPr lang="en-US" sz="6000" kern="100" dirty="0">
                <a:latin typeface="Times New Roman" panose="02020603050405020304" pitchFamily="18" charset="0"/>
                <a:ea typeface="Aptos" panose="02110004020202020204"/>
                <a:cs typeface="Times New Roman" panose="02020603050405020304" pitchFamily="18" charset="0"/>
              </a:rPr>
              <a:t> chia </a:t>
            </a:r>
            <a:r>
              <a:rPr lang="en-US" sz="6000" kern="100" dirty="0" err="1">
                <a:latin typeface="Times New Roman" panose="02020603050405020304" pitchFamily="18" charset="0"/>
                <a:ea typeface="Aptos" panose="02110004020202020204"/>
                <a:cs typeface="Times New Roman" panose="02020603050405020304" pitchFamily="18" charset="0"/>
              </a:rPr>
              <a:t>tình</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yêu</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Thiên</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Chúa</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Nguyện</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giúp</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chúng</a:t>
            </a:r>
            <a:r>
              <a:rPr lang="en-US" sz="6000" kern="100" dirty="0">
                <a:latin typeface="Times New Roman" panose="02020603050405020304" pitchFamily="18" charset="0"/>
                <a:ea typeface="Aptos" panose="02110004020202020204"/>
                <a:cs typeface="Times New Roman" panose="02020603050405020304" pitchFamily="18" charset="0"/>
              </a:rPr>
              <a:t> con </a:t>
            </a:r>
            <a:r>
              <a:rPr lang="en-US" sz="6000" kern="100" dirty="0" err="1">
                <a:latin typeface="Times New Roman" panose="02020603050405020304" pitchFamily="18" charset="0"/>
                <a:ea typeface="Aptos" panose="02110004020202020204"/>
                <a:cs typeface="Times New Roman" panose="02020603050405020304" pitchFamily="18" charset="0"/>
              </a:rPr>
              <a:t>đắm</a:t>
            </a:r>
            <a:r>
              <a:rPr lang="en-US" sz="6000" kern="100" dirty="0">
                <a:latin typeface="Times New Roman" panose="02020603050405020304" pitchFamily="18" charset="0"/>
                <a:ea typeface="Aptos" panose="02110004020202020204"/>
                <a:cs typeface="Times New Roman" panose="02020603050405020304" pitchFamily="18" charset="0"/>
              </a:rPr>
              <a:t> say </a:t>
            </a:r>
            <a:r>
              <a:rPr lang="en-US" sz="6000" kern="100" dirty="0" err="1">
                <a:latin typeface="Times New Roman" panose="02020603050405020304" pitchFamily="18" charset="0"/>
                <a:ea typeface="Aptos" panose="02110004020202020204"/>
                <a:cs typeface="Times New Roman" panose="02020603050405020304" pitchFamily="18" charset="0"/>
              </a:rPr>
              <a:t>trong</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ân</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tình</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Ngài</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Hạnh</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phúc</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suốt</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đời</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được</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làm</a:t>
            </a:r>
            <a:r>
              <a:rPr lang="en-US" sz="6000" kern="100" dirty="0">
                <a:latin typeface="Times New Roman" panose="02020603050405020304" pitchFamily="18" charset="0"/>
                <a:ea typeface="Aptos" panose="02110004020202020204"/>
                <a:cs typeface="Times New Roman" panose="02020603050405020304" pitchFamily="18" charset="0"/>
              </a:rPr>
              <a:t> con </a:t>
            </a:r>
            <a:r>
              <a:rPr lang="en-US" sz="6000" kern="100" dirty="0" err="1">
                <a:latin typeface="Times New Roman" panose="02020603050405020304" pitchFamily="18" charset="0"/>
                <a:ea typeface="Aptos" panose="02110004020202020204"/>
                <a:cs typeface="Times New Roman" panose="02020603050405020304" pitchFamily="18" charset="0"/>
              </a:rPr>
              <a:t>cái</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Chúa</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Trời</a:t>
            </a:r>
            <a:r>
              <a:rPr lang="en-US" sz="6000" kern="100" dirty="0" smtClean="0">
                <a:latin typeface="Times New Roman" panose="02020603050405020304" pitchFamily="18" charset="0"/>
                <a:ea typeface="Aptos" panose="02110004020202020204"/>
                <a:cs typeface="Times New Roman" panose="02020603050405020304" pitchFamily="18" charset="0"/>
              </a:rPr>
              <a:t>.</a:t>
            </a:r>
            <a:endParaRPr lang="en-US" sz="6000" kern="100" dirty="0">
              <a:latin typeface="Aptos" panose="02110004020202020204"/>
              <a:ea typeface="Aptos" panose="02110004020202020204"/>
              <a:cs typeface="Times New Roman" panose="02020603050405020304" pitchFamily="18" charset="0"/>
            </a:endParaRPr>
          </a:p>
        </p:txBody>
      </p:sp>
    </p:spTree>
    <p:extLst>
      <p:ext uri="{BB962C8B-B14F-4D97-AF65-F5344CB8AC3E}">
        <p14:creationId xmlns:p14="http://schemas.microsoft.com/office/powerpoint/2010/main" val="36873058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ackground with a few scratches&#10;&#10;Description automatically generated with medium confidence">
            <a:extLst>
              <a:ext uri="{FF2B5EF4-FFF2-40B4-BE49-F238E27FC236}">
                <a16:creationId xmlns:a16="http://schemas.microsoft.com/office/drawing/2014/main" id="{3B3458C1-882D-B1A0-0936-6ECAFCC6EDBA}"/>
              </a:ext>
            </a:extLst>
          </p:cNvPr>
          <p:cNvPicPr>
            <a:picLocks noChangeAspect="1"/>
          </p:cNvPicPr>
          <p:nvPr/>
        </p:nvPicPr>
        <p:blipFill>
          <a:blip r:embed="rId2"/>
          <a:srcRect t="6064" b="9365"/>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AA0686E1-195A-622F-A206-B98CE223E37B}"/>
              </a:ext>
            </a:extLst>
          </p:cNvPr>
          <p:cNvCxnSpPr/>
          <p:nvPr/>
        </p:nvCxnSpPr>
        <p:spPr>
          <a:xfrm>
            <a:off x="117987"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41F9BAAF-22A8-8A97-AF81-9526DB1386CC}"/>
              </a:ext>
            </a:extLst>
          </p:cNvPr>
          <p:cNvCxnSpPr/>
          <p:nvPr/>
        </p:nvCxnSpPr>
        <p:spPr>
          <a:xfrm>
            <a:off x="0" y="137652"/>
            <a:ext cx="12190476"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EC06F25A-98A7-767A-8835-E08E90BFFFA2}"/>
              </a:ext>
            </a:extLst>
          </p:cNvPr>
          <p:cNvCxnSpPr/>
          <p:nvPr/>
        </p:nvCxnSpPr>
        <p:spPr>
          <a:xfrm>
            <a:off x="12074013"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F3AD2F83-2FD6-AE8B-4895-62431871B826}"/>
              </a:ext>
            </a:extLst>
          </p:cNvPr>
          <p:cNvCxnSpPr/>
          <p:nvPr/>
        </p:nvCxnSpPr>
        <p:spPr>
          <a:xfrm>
            <a:off x="0" y="6720348"/>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Rectangle 2"/>
          <p:cNvSpPr/>
          <p:nvPr/>
        </p:nvSpPr>
        <p:spPr>
          <a:xfrm>
            <a:off x="235955" y="274023"/>
            <a:ext cx="11720071" cy="5951758"/>
          </a:xfrm>
          <a:prstGeom prst="rect">
            <a:avLst/>
          </a:prstGeom>
        </p:spPr>
        <p:txBody>
          <a:bodyPr wrap="square">
            <a:spAutoFit/>
          </a:bodyPr>
          <a:lstStyle/>
          <a:p>
            <a:pPr algn="just">
              <a:lnSpc>
                <a:spcPct val="107000"/>
              </a:lnSpc>
              <a:spcAft>
                <a:spcPts val="800"/>
              </a:spcAft>
            </a:pPr>
            <a:r>
              <a:rPr lang="en-US" sz="6000" b="1" kern="100" dirty="0" smtClean="0">
                <a:solidFill>
                  <a:srgbClr val="FF0000"/>
                </a:solidFill>
                <a:latin typeface="Times New Roman" panose="02020603050405020304" pitchFamily="18" charset="0"/>
                <a:ea typeface="Aptos" panose="02110004020202020204"/>
                <a:cs typeface="Times New Roman" panose="02020603050405020304" pitchFamily="18" charset="0"/>
              </a:rPr>
              <a:t>2</a:t>
            </a:r>
            <a:r>
              <a:rPr lang="en-US" sz="6000" b="1" kern="100" dirty="0">
                <a:solidFill>
                  <a:srgbClr val="FF0000"/>
                </a:solidFill>
                <a:latin typeface="Times New Roman" panose="02020603050405020304" pitchFamily="18" charset="0"/>
                <a:ea typeface="Aptos" panose="02110004020202020204"/>
                <a:cs typeface="Times New Roman" panose="02020603050405020304" pitchFamily="18" charset="0"/>
              </a:rPr>
              <a:t>.</a:t>
            </a:r>
            <a:r>
              <a:rPr lang="en-US" sz="6000" kern="100" dirty="0">
                <a:solidFill>
                  <a:srgbClr val="FF0000"/>
                </a:solidFill>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Chúa</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đã</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dạy</a:t>
            </a:r>
            <a:r>
              <a:rPr lang="en-US" sz="6000" kern="100" dirty="0">
                <a:latin typeface="Times New Roman" panose="02020603050405020304" pitchFamily="18" charset="0"/>
                <a:ea typeface="Aptos" panose="02110004020202020204"/>
                <a:cs typeface="Times New Roman" panose="02020603050405020304" pitchFamily="18" charset="0"/>
              </a:rPr>
              <a:t> con </a:t>
            </a:r>
            <a:r>
              <a:rPr lang="en-US" sz="6000" kern="100" dirty="0" err="1">
                <a:latin typeface="Times New Roman" panose="02020603050405020304" pitchFamily="18" charset="0"/>
                <a:ea typeface="Aptos" panose="02110004020202020204"/>
                <a:cs typeface="Times New Roman" panose="02020603050405020304" pitchFamily="18" charset="0"/>
              </a:rPr>
              <a:t>phúc</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cho</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ai</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phải</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chịu</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đói</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khát</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Chúa</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sẽ</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thưởng</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công</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xuống</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muôn</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ơn</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một</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đời</a:t>
            </a:r>
            <a:r>
              <a:rPr lang="en-US" sz="6000" kern="100" dirty="0">
                <a:latin typeface="Times New Roman" panose="02020603050405020304" pitchFamily="18" charset="0"/>
                <a:ea typeface="Aptos" panose="02110004020202020204"/>
                <a:cs typeface="Times New Roman" panose="02020603050405020304" pitchFamily="18" charset="0"/>
              </a:rPr>
              <a:t> no </a:t>
            </a:r>
            <a:r>
              <a:rPr lang="en-US" sz="6000" kern="100" dirty="0" err="1">
                <a:latin typeface="Times New Roman" panose="02020603050405020304" pitchFamily="18" charset="0"/>
                <a:ea typeface="Aptos" panose="02110004020202020204"/>
                <a:cs typeface="Times New Roman" panose="02020603050405020304" pitchFamily="18" charset="0"/>
              </a:rPr>
              <a:t>đầy</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Và</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ai</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cười</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vui</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các</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ngươi</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sẽ</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khóc</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lóc</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ưu</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sầu</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Và</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ai</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quyền</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thế</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sẽ</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phải</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chịu</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đối</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xử</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thị</a:t>
            </a:r>
            <a:r>
              <a:rPr lang="en-US" sz="6000" kern="100" dirty="0">
                <a:latin typeface="Times New Roman" panose="02020603050405020304" pitchFamily="18" charset="0"/>
                <a:ea typeface="Aptos" panose="02110004020202020204"/>
                <a:cs typeface="Times New Roman" panose="02020603050405020304" pitchFamily="18" charset="0"/>
              </a:rPr>
              <a:t> phi</a:t>
            </a:r>
            <a:r>
              <a:rPr lang="en-US" sz="6000" kern="100" dirty="0" smtClean="0">
                <a:latin typeface="Times New Roman" panose="02020603050405020304" pitchFamily="18" charset="0"/>
                <a:ea typeface="Aptos" panose="02110004020202020204"/>
                <a:cs typeface="Times New Roman" panose="02020603050405020304" pitchFamily="18" charset="0"/>
              </a:rPr>
              <a:t>.</a:t>
            </a:r>
            <a:endParaRPr lang="en-US" sz="6000" kern="100" dirty="0">
              <a:latin typeface="Aptos" panose="02110004020202020204"/>
              <a:ea typeface="Aptos" panose="02110004020202020204"/>
              <a:cs typeface="Times New Roman" panose="02020603050405020304" pitchFamily="18" charset="0"/>
            </a:endParaRPr>
          </a:p>
        </p:txBody>
      </p:sp>
    </p:spTree>
    <p:extLst>
      <p:ext uri="{BB962C8B-B14F-4D97-AF65-F5344CB8AC3E}">
        <p14:creationId xmlns:p14="http://schemas.microsoft.com/office/powerpoint/2010/main" val="26251058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ackground with a few scratches&#10;&#10;Description automatically generated with medium confidence">
            <a:extLst>
              <a:ext uri="{FF2B5EF4-FFF2-40B4-BE49-F238E27FC236}">
                <a16:creationId xmlns:a16="http://schemas.microsoft.com/office/drawing/2014/main" id="{3B3458C1-882D-B1A0-0936-6ECAFCC6EDBA}"/>
              </a:ext>
            </a:extLst>
          </p:cNvPr>
          <p:cNvPicPr>
            <a:picLocks noChangeAspect="1"/>
          </p:cNvPicPr>
          <p:nvPr/>
        </p:nvPicPr>
        <p:blipFill>
          <a:blip r:embed="rId2"/>
          <a:srcRect t="6064" b="9365"/>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AA0686E1-195A-622F-A206-B98CE223E37B}"/>
              </a:ext>
            </a:extLst>
          </p:cNvPr>
          <p:cNvCxnSpPr/>
          <p:nvPr/>
        </p:nvCxnSpPr>
        <p:spPr>
          <a:xfrm>
            <a:off x="117987"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41F9BAAF-22A8-8A97-AF81-9526DB1386CC}"/>
              </a:ext>
            </a:extLst>
          </p:cNvPr>
          <p:cNvCxnSpPr/>
          <p:nvPr/>
        </p:nvCxnSpPr>
        <p:spPr>
          <a:xfrm>
            <a:off x="0" y="137652"/>
            <a:ext cx="12190476"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EC06F25A-98A7-767A-8835-E08E90BFFFA2}"/>
              </a:ext>
            </a:extLst>
          </p:cNvPr>
          <p:cNvCxnSpPr/>
          <p:nvPr/>
        </p:nvCxnSpPr>
        <p:spPr>
          <a:xfrm>
            <a:off x="12074013"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F3AD2F83-2FD6-AE8B-4895-62431871B826}"/>
              </a:ext>
            </a:extLst>
          </p:cNvPr>
          <p:cNvCxnSpPr/>
          <p:nvPr/>
        </p:nvCxnSpPr>
        <p:spPr>
          <a:xfrm>
            <a:off x="0" y="6720348"/>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Rectangle 2"/>
          <p:cNvSpPr/>
          <p:nvPr/>
        </p:nvSpPr>
        <p:spPr>
          <a:xfrm>
            <a:off x="235955" y="274023"/>
            <a:ext cx="11720071" cy="5951758"/>
          </a:xfrm>
          <a:prstGeom prst="rect">
            <a:avLst/>
          </a:prstGeom>
        </p:spPr>
        <p:txBody>
          <a:bodyPr wrap="square">
            <a:spAutoFit/>
          </a:bodyPr>
          <a:lstStyle/>
          <a:p>
            <a:pPr algn="just">
              <a:lnSpc>
                <a:spcPct val="107000"/>
              </a:lnSpc>
              <a:spcAft>
                <a:spcPts val="800"/>
              </a:spcAft>
            </a:pPr>
            <a:r>
              <a:rPr lang="en-US" sz="6000" b="1" kern="100" dirty="0" smtClean="0">
                <a:solidFill>
                  <a:srgbClr val="FF0000"/>
                </a:solidFill>
                <a:latin typeface="Times New Roman" panose="02020603050405020304" pitchFamily="18" charset="0"/>
                <a:ea typeface="Aptos" panose="02110004020202020204"/>
                <a:cs typeface="Times New Roman" panose="02020603050405020304" pitchFamily="18" charset="0"/>
              </a:rPr>
              <a:t>ĐK</a:t>
            </a:r>
            <a:r>
              <a:rPr lang="en-US" sz="6000" b="1" kern="100" dirty="0">
                <a:solidFill>
                  <a:srgbClr val="FF0000"/>
                </a:solidFill>
                <a:latin typeface="Times New Roman" panose="02020603050405020304" pitchFamily="18" charset="0"/>
                <a:ea typeface="Aptos" panose="02110004020202020204"/>
                <a:cs typeface="Times New Roman" panose="02020603050405020304" pitchFamily="18" charset="0"/>
              </a:rPr>
              <a:t>.</a:t>
            </a:r>
            <a:r>
              <a:rPr lang="en-US" sz="6000" kern="100" dirty="0">
                <a:solidFill>
                  <a:srgbClr val="FF0000"/>
                </a:solidFill>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Hạnh</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phúc</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đích</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thực</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chính</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khi</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lương</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tâm</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bình</a:t>
            </a:r>
            <a:r>
              <a:rPr lang="en-US" sz="6000" kern="100" dirty="0">
                <a:latin typeface="Times New Roman" panose="02020603050405020304" pitchFamily="18" charset="0"/>
                <a:ea typeface="Aptos" panose="02110004020202020204"/>
                <a:cs typeface="Times New Roman" panose="02020603050405020304" pitchFamily="18" charset="0"/>
              </a:rPr>
              <a:t> an. </a:t>
            </a:r>
            <a:r>
              <a:rPr lang="en-US" sz="6000" kern="100" dirty="0" err="1">
                <a:latin typeface="Times New Roman" panose="02020603050405020304" pitchFamily="18" charset="0"/>
                <a:ea typeface="Aptos" panose="02110004020202020204"/>
                <a:cs typeface="Times New Roman" panose="02020603050405020304" pitchFamily="18" charset="0"/>
              </a:rPr>
              <a:t>Lòng</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biết</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xót</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thương</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sẻ</a:t>
            </a:r>
            <a:r>
              <a:rPr lang="en-US" sz="6000" kern="100" dirty="0">
                <a:latin typeface="Times New Roman" panose="02020603050405020304" pitchFamily="18" charset="0"/>
                <a:ea typeface="Aptos" panose="02110004020202020204"/>
                <a:cs typeface="Times New Roman" panose="02020603050405020304" pitchFamily="18" charset="0"/>
              </a:rPr>
              <a:t> chia </a:t>
            </a:r>
            <a:r>
              <a:rPr lang="en-US" sz="6000" kern="100" dirty="0" err="1">
                <a:latin typeface="Times New Roman" panose="02020603050405020304" pitchFamily="18" charset="0"/>
                <a:ea typeface="Aptos" panose="02110004020202020204"/>
                <a:cs typeface="Times New Roman" panose="02020603050405020304" pitchFamily="18" charset="0"/>
              </a:rPr>
              <a:t>tình</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yêu</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Thiên</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Chúa</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Nguyện</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giúp</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chúng</a:t>
            </a:r>
            <a:r>
              <a:rPr lang="en-US" sz="6000" kern="100" dirty="0">
                <a:latin typeface="Times New Roman" panose="02020603050405020304" pitchFamily="18" charset="0"/>
                <a:ea typeface="Aptos" panose="02110004020202020204"/>
                <a:cs typeface="Times New Roman" panose="02020603050405020304" pitchFamily="18" charset="0"/>
              </a:rPr>
              <a:t> con </a:t>
            </a:r>
            <a:r>
              <a:rPr lang="en-US" sz="6000" kern="100" dirty="0" err="1">
                <a:latin typeface="Times New Roman" panose="02020603050405020304" pitchFamily="18" charset="0"/>
                <a:ea typeface="Aptos" panose="02110004020202020204"/>
                <a:cs typeface="Times New Roman" panose="02020603050405020304" pitchFamily="18" charset="0"/>
              </a:rPr>
              <a:t>đắm</a:t>
            </a:r>
            <a:r>
              <a:rPr lang="en-US" sz="6000" kern="100" dirty="0">
                <a:latin typeface="Times New Roman" panose="02020603050405020304" pitchFamily="18" charset="0"/>
                <a:ea typeface="Aptos" panose="02110004020202020204"/>
                <a:cs typeface="Times New Roman" panose="02020603050405020304" pitchFamily="18" charset="0"/>
              </a:rPr>
              <a:t> say </a:t>
            </a:r>
            <a:r>
              <a:rPr lang="en-US" sz="6000" kern="100" dirty="0" err="1">
                <a:latin typeface="Times New Roman" panose="02020603050405020304" pitchFamily="18" charset="0"/>
                <a:ea typeface="Aptos" panose="02110004020202020204"/>
                <a:cs typeface="Times New Roman" panose="02020603050405020304" pitchFamily="18" charset="0"/>
              </a:rPr>
              <a:t>trong</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ân</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tình</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Ngài</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Hạnh</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phúc</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suốt</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đời</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được</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làm</a:t>
            </a:r>
            <a:r>
              <a:rPr lang="en-US" sz="6000" kern="100" dirty="0">
                <a:latin typeface="Times New Roman" panose="02020603050405020304" pitchFamily="18" charset="0"/>
                <a:ea typeface="Aptos" panose="02110004020202020204"/>
                <a:cs typeface="Times New Roman" panose="02020603050405020304" pitchFamily="18" charset="0"/>
              </a:rPr>
              <a:t> con </a:t>
            </a:r>
            <a:r>
              <a:rPr lang="en-US" sz="6000" kern="100" dirty="0" err="1">
                <a:latin typeface="Times New Roman" panose="02020603050405020304" pitchFamily="18" charset="0"/>
                <a:ea typeface="Aptos" panose="02110004020202020204"/>
                <a:cs typeface="Times New Roman" panose="02020603050405020304" pitchFamily="18" charset="0"/>
              </a:rPr>
              <a:t>cái</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Chúa</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Trời</a:t>
            </a:r>
            <a:r>
              <a:rPr lang="en-US" sz="6000" kern="100" dirty="0" smtClean="0">
                <a:latin typeface="Times New Roman" panose="02020603050405020304" pitchFamily="18" charset="0"/>
                <a:ea typeface="Aptos" panose="02110004020202020204"/>
                <a:cs typeface="Times New Roman" panose="02020603050405020304" pitchFamily="18" charset="0"/>
              </a:rPr>
              <a:t>.</a:t>
            </a:r>
            <a:endParaRPr lang="en-US" sz="6000" kern="100" dirty="0">
              <a:latin typeface="Aptos" panose="02110004020202020204"/>
              <a:ea typeface="Aptos" panose="02110004020202020204"/>
              <a:cs typeface="Times New Roman" panose="02020603050405020304" pitchFamily="18" charset="0"/>
            </a:endParaRPr>
          </a:p>
        </p:txBody>
      </p:sp>
    </p:spTree>
    <p:extLst>
      <p:ext uri="{BB962C8B-B14F-4D97-AF65-F5344CB8AC3E}">
        <p14:creationId xmlns:p14="http://schemas.microsoft.com/office/powerpoint/2010/main" val="23036616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ackground with a few scratches&#10;&#10;Description automatically generated with medium confidence">
            <a:extLst>
              <a:ext uri="{FF2B5EF4-FFF2-40B4-BE49-F238E27FC236}">
                <a16:creationId xmlns:a16="http://schemas.microsoft.com/office/drawing/2014/main" id="{3B3458C1-882D-B1A0-0936-6ECAFCC6EDBA}"/>
              </a:ext>
            </a:extLst>
          </p:cNvPr>
          <p:cNvPicPr>
            <a:picLocks noChangeAspect="1"/>
          </p:cNvPicPr>
          <p:nvPr/>
        </p:nvPicPr>
        <p:blipFill>
          <a:blip r:embed="rId2"/>
          <a:srcRect t="6064" b="9365"/>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AA0686E1-195A-622F-A206-B98CE223E37B}"/>
              </a:ext>
            </a:extLst>
          </p:cNvPr>
          <p:cNvCxnSpPr/>
          <p:nvPr/>
        </p:nvCxnSpPr>
        <p:spPr>
          <a:xfrm>
            <a:off x="117987"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41F9BAAF-22A8-8A97-AF81-9526DB1386CC}"/>
              </a:ext>
            </a:extLst>
          </p:cNvPr>
          <p:cNvCxnSpPr/>
          <p:nvPr/>
        </p:nvCxnSpPr>
        <p:spPr>
          <a:xfrm>
            <a:off x="0" y="137652"/>
            <a:ext cx="12190476"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EC06F25A-98A7-767A-8835-E08E90BFFFA2}"/>
              </a:ext>
            </a:extLst>
          </p:cNvPr>
          <p:cNvCxnSpPr/>
          <p:nvPr/>
        </p:nvCxnSpPr>
        <p:spPr>
          <a:xfrm>
            <a:off x="12074013"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F3AD2F83-2FD6-AE8B-4895-62431871B826}"/>
              </a:ext>
            </a:extLst>
          </p:cNvPr>
          <p:cNvCxnSpPr/>
          <p:nvPr/>
        </p:nvCxnSpPr>
        <p:spPr>
          <a:xfrm>
            <a:off x="0" y="6720348"/>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Rectangle 2"/>
          <p:cNvSpPr/>
          <p:nvPr/>
        </p:nvSpPr>
        <p:spPr>
          <a:xfrm>
            <a:off x="235955" y="274023"/>
            <a:ext cx="11720071" cy="5951758"/>
          </a:xfrm>
          <a:prstGeom prst="rect">
            <a:avLst/>
          </a:prstGeom>
        </p:spPr>
        <p:txBody>
          <a:bodyPr wrap="square">
            <a:spAutoFit/>
          </a:bodyPr>
          <a:lstStyle/>
          <a:p>
            <a:pPr algn="just">
              <a:lnSpc>
                <a:spcPct val="107000"/>
              </a:lnSpc>
              <a:spcAft>
                <a:spcPts val="800"/>
              </a:spcAft>
            </a:pPr>
            <a:r>
              <a:rPr lang="en-US" sz="6000" b="1" kern="100" dirty="0" smtClean="0">
                <a:solidFill>
                  <a:srgbClr val="FF0000"/>
                </a:solidFill>
                <a:latin typeface="Times New Roman" panose="02020603050405020304" pitchFamily="18" charset="0"/>
                <a:ea typeface="Aptos" panose="02110004020202020204"/>
                <a:cs typeface="Times New Roman" panose="02020603050405020304" pitchFamily="18" charset="0"/>
              </a:rPr>
              <a:t>3</a:t>
            </a:r>
            <a:r>
              <a:rPr lang="en-US" sz="6000" b="1" kern="100" dirty="0">
                <a:solidFill>
                  <a:srgbClr val="FF0000"/>
                </a:solidFill>
                <a:latin typeface="Times New Roman" panose="02020603050405020304" pitchFamily="18" charset="0"/>
                <a:ea typeface="Aptos" panose="02110004020202020204"/>
                <a:cs typeface="Times New Roman" panose="02020603050405020304" pitchFamily="18" charset="0"/>
              </a:rPr>
              <a:t>.</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Giữa</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đời</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gian</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khó</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bước</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chân</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xiêu</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với</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nhiều</a:t>
            </a:r>
            <a:r>
              <a:rPr lang="en-US" sz="6000" kern="100" dirty="0">
                <a:latin typeface="Times New Roman" panose="02020603050405020304" pitchFamily="18" charset="0"/>
                <a:ea typeface="Aptos" panose="02110004020202020204"/>
                <a:cs typeface="Times New Roman" panose="02020603050405020304" pitchFamily="18" charset="0"/>
              </a:rPr>
              <a:t> lo </a:t>
            </a:r>
            <a:r>
              <a:rPr lang="en-US" sz="6000" kern="100" dirty="0" err="1">
                <a:latin typeface="Times New Roman" panose="02020603050405020304" pitchFamily="18" charset="0"/>
                <a:ea typeface="Aptos" panose="02110004020202020204"/>
                <a:cs typeface="Times New Roman" panose="02020603050405020304" pitchFamily="18" charset="0"/>
              </a:rPr>
              <a:t>lắng</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Có</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Ngài</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ngay</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bên</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dẫn</a:t>
            </a:r>
            <a:r>
              <a:rPr lang="en-US" sz="6000" kern="100" dirty="0">
                <a:latin typeface="Times New Roman" panose="02020603050405020304" pitchFamily="18" charset="0"/>
                <a:ea typeface="Aptos" panose="02110004020202020204"/>
                <a:cs typeface="Times New Roman" panose="02020603050405020304" pitchFamily="18" charset="0"/>
              </a:rPr>
              <a:t> con </a:t>
            </a:r>
            <a:r>
              <a:rPr lang="en-US" sz="6000" kern="100" dirty="0" err="1">
                <a:latin typeface="Times New Roman" panose="02020603050405020304" pitchFamily="18" charset="0"/>
                <a:ea typeface="Aptos" panose="02110004020202020204"/>
                <a:cs typeface="Times New Roman" panose="02020603050405020304" pitchFamily="18" charset="0"/>
              </a:rPr>
              <a:t>đi</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từng</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ngày</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giữa</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đời</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Mà</a:t>
            </a:r>
            <a:r>
              <a:rPr lang="en-US" sz="6000" kern="100" dirty="0">
                <a:latin typeface="Times New Roman" panose="02020603050405020304" pitchFamily="18" charset="0"/>
                <a:ea typeface="Aptos" panose="02110004020202020204"/>
                <a:cs typeface="Times New Roman" panose="02020603050405020304" pitchFamily="18" charset="0"/>
              </a:rPr>
              <a:t> con </a:t>
            </a:r>
            <a:r>
              <a:rPr lang="en-US" sz="6000" kern="100" dirty="0" err="1">
                <a:latin typeface="Times New Roman" panose="02020603050405020304" pitchFamily="18" charset="0"/>
                <a:ea typeface="Aptos" panose="02110004020202020204"/>
                <a:cs typeface="Times New Roman" panose="02020603050405020304" pitchFamily="18" charset="0"/>
              </a:rPr>
              <a:t>chỉ</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biết</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bám</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theo</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hạnh</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phúc</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nơi</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gian</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trần</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Nguyện</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xin</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tình</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Chúa</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giúp</a:t>
            </a:r>
            <a:r>
              <a:rPr lang="en-US" sz="6000" kern="100" dirty="0">
                <a:latin typeface="Times New Roman" panose="02020603050405020304" pitchFamily="18" charset="0"/>
                <a:ea typeface="Aptos" panose="02110004020202020204"/>
                <a:cs typeface="Times New Roman" panose="02020603050405020304" pitchFamily="18" charset="0"/>
              </a:rPr>
              <a:t> con </a:t>
            </a:r>
            <a:r>
              <a:rPr lang="en-US" sz="6000" kern="100" dirty="0" err="1">
                <a:latin typeface="Times New Roman" panose="02020603050405020304" pitchFamily="18" charset="0"/>
                <a:ea typeface="Aptos" panose="02110004020202020204"/>
                <a:cs typeface="Times New Roman" panose="02020603050405020304" pitchFamily="18" charset="0"/>
              </a:rPr>
              <a:t>vượt</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thắng</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chính</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lòng</a:t>
            </a:r>
            <a:r>
              <a:rPr lang="en-US" sz="6000" kern="100" dirty="0">
                <a:latin typeface="Times New Roman" panose="02020603050405020304" pitchFamily="18" charset="0"/>
                <a:ea typeface="Aptos" panose="02110004020202020204"/>
                <a:cs typeface="Times New Roman" panose="02020603050405020304" pitchFamily="18" charset="0"/>
              </a:rPr>
              <a:t> con.</a:t>
            </a:r>
            <a:endParaRPr lang="en-US" sz="6000" kern="100" dirty="0">
              <a:effectLst/>
              <a:latin typeface="Aptos" panose="02110004020202020204"/>
              <a:ea typeface="Aptos" panose="02110004020202020204"/>
              <a:cs typeface="Times New Roman" panose="02020603050405020304" pitchFamily="18" charset="0"/>
            </a:endParaRPr>
          </a:p>
        </p:txBody>
      </p:sp>
    </p:spTree>
    <p:extLst>
      <p:ext uri="{BB962C8B-B14F-4D97-AF65-F5344CB8AC3E}">
        <p14:creationId xmlns:p14="http://schemas.microsoft.com/office/powerpoint/2010/main" val="20475880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ackground with a few scratches&#10;&#10;Description automatically generated with medium confidence">
            <a:extLst>
              <a:ext uri="{FF2B5EF4-FFF2-40B4-BE49-F238E27FC236}">
                <a16:creationId xmlns:a16="http://schemas.microsoft.com/office/drawing/2014/main" id="{3B3458C1-882D-B1A0-0936-6ECAFCC6EDBA}"/>
              </a:ext>
            </a:extLst>
          </p:cNvPr>
          <p:cNvPicPr>
            <a:picLocks noChangeAspect="1"/>
          </p:cNvPicPr>
          <p:nvPr/>
        </p:nvPicPr>
        <p:blipFill>
          <a:blip r:embed="rId2"/>
          <a:srcRect t="6064" b="9365"/>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AA0686E1-195A-622F-A206-B98CE223E37B}"/>
              </a:ext>
            </a:extLst>
          </p:cNvPr>
          <p:cNvCxnSpPr/>
          <p:nvPr/>
        </p:nvCxnSpPr>
        <p:spPr>
          <a:xfrm>
            <a:off x="117987"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41F9BAAF-22A8-8A97-AF81-9526DB1386CC}"/>
              </a:ext>
            </a:extLst>
          </p:cNvPr>
          <p:cNvCxnSpPr/>
          <p:nvPr/>
        </p:nvCxnSpPr>
        <p:spPr>
          <a:xfrm>
            <a:off x="0" y="137652"/>
            <a:ext cx="12190476"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EC06F25A-98A7-767A-8835-E08E90BFFFA2}"/>
              </a:ext>
            </a:extLst>
          </p:cNvPr>
          <p:cNvCxnSpPr/>
          <p:nvPr/>
        </p:nvCxnSpPr>
        <p:spPr>
          <a:xfrm>
            <a:off x="12074013"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F3AD2F83-2FD6-AE8B-4895-62431871B826}"/>
              </a:ext>
            </a:extLst>
          </p:cNvPr>
          <p:cNvCxnSpPr/>
          <p:nvPr/>
        </p:nvCxnSpPr>
        <p:spPr>
          <a:xfrm>
            <a:off x="0" y="6720348"/>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Rectangle 2"/>
          <p:cNvSpPr/>
          <p:nvPr/>
        </p:nvSpPr>
        <p:spPr>
          <a:xfrm>
            <a:off x="235955" y="274023"/>
            <a:ext cx="11720071" cy="5951758"/>
          </a:xfrm>
          <a:prstGeom prst="rect">
            <a:avLst/>
          </a:prstGeom>
        </p:spPr>
        <p:txBody>
          <a:bodyPr wrap="square">
            <a:spAutoFit/>
          </a:bodyPr>
          <a:lstStyle/>
          <a:p>
            <a:pPr algn="just">
              <a:lnSpc>
                <a:spcPct val="107000"/>
              </a:lnSpc>
              <a:spcAft>
                <a:spcPts val="800"/>
              </a:spcAft>
            </a:pPr>
            <a:r>
              <a:rPr lang="en-US" sz="6000" b="1" kern="100" dirty="0" smtClean="0">
                <a:solidFill>
                  <a:srgbClr val="FF0000"/>
                </a:solidFill>
                <a:latin typeface="Times New Roman" panose="02020603050405020304" pitchFamily="18" charset="0"/>
                <a:ea typeface="Aptos" panose="02110004020202020204"/>
                <a:cs typeface="Times New Roman" panose="02020603050405020304" pitchFamily="18" charset="0"/>
              </a:rPr>
              <a:t>ĐK</a:t>
            </a:r>
            <a:r>
              <a:rPr lang="en-US" sz="6000" b="1" kern="100" dirty="0">
                <a:solidFill>
                  <a:srgbClr val="FF0000"/>
                </a:solidFill>
                <a:latin typeface="Times New Roman" panose="02020603050405020304" pitchFamily="18" charset="0"/>
                <a:ea typeface="Aptos" panose="02110004020202020204"/>
                <a:cs typeface="Times New Roman" panose="02020603050405020304" pitchFamily="18" charset="0"/>
              </a:rPr>
              <a:t>.</a:t>
            </a:r>
            <a:r>
              <a:rPr lang="en-US" sz="6000" kern="100" dirty="0">
                <a:solidFill>
                  <a:srgbClr val="FF0000"/>
                </a:solidFill>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Hạnh</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phúc</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đích</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thực</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chính</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khi</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lương</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tâm</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bình</a:t>
            </a:r>
            <a:r>
              <a:rPr lang="en-US" sz="6000" kern="100" dirty="0">
                <a:latin typeface="Times New Roman" panose="02020603050405020304" pitchFamily="18" charset="0"/>
                <a:ea typeface="Aptos" panose="02110004020202020204"/>
                <a:cs typeface="Times New Roman" panose="02020603050405020304" pitchFamily="18" charset="0"/>
              </a:rPr>
              <a:t> an. </a:t>
            </a:r>
            <a:r>
              <a:rPr lang="en-US" sz="6000" kern="100" dirty="0" err="1">
                <a:latin typeface="Times New Roman" panose="02020603050405020304" pitchFamily="18" charset="0"/>
                <a:ea typeface="Aptos" panose="02110004020202020204"/>
                <a:cs typeface="Times New Roman" panose="02020603050405020304" pitchFamily="18" charset="0"/>
              </a:rPr>
              <a:t>Lòng</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biết</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xót</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thương</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sẻ</a:t>
            </a:r>
            <a:r>
              <a:rPr lang="en-US" sz="6000" kern="100" dirty="0">
                <a:latin typeface="Times New Roman" panose="02020603050405020304" pitchFamily="18" charset="0"/>
                <a:ea typeface="Aptos" panose="02110004020202020204"/>
                <a:cs typeface="Times New Roman" panose="02020603050405020304" pitchFamily="18" charset="0"/>
              </a:rPr>
              <a:t> chia </a:t>
            </a:r>
            <a:r>
              <a:rPr lang="en-US" sz="6000" kern="100" dirty="0" err="1">
                <a:latin typeface="Times New Roman" panose="02020603050405020304" pitchFamily="18" charset="0"/>
                <a:ea typeface="Aptos" panose="02110004020202020204"/>
                <a:cs typeface="Times New Roman" panose="02020603050405020304" pitchFamily="18" charset="0"/>
              </a:rPr>
              <a:t>tình</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yêu</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Thiên</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Chúa</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Nguyện</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giúp</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chúng</a:t>
            </a:r>
            <a:r>
              <a:rPr lang="en-US" sz="6000" kern="100" dirty="0">
                <a:latin typeface="Times New Roman" panose="02020603050405020304" pitchFamily="18" charset="0"/>
                <a:ea typeface="Aptos" panose="02110004020202020204"/>
                <a:cs typeface="Times New Roman" panose="02020603050405020304" pitchFamily="18" charset="0"/>
              </a:rPr>
              <a:t> con </a:t>
            </a:r>
            <a:r>
              <a:rPr lang="en-US" sz="6000" kern="100" dirty="0" err="1">
                <a:latin typeface="Times New Roman" panose="02020603050405020304" pitchFamily="18" charset="0"/>
                <a:ea typeface="Aptos" panose="02110004020202020204"/>
                <a:cs typeface="Times New Roman" panose="02020603050405020304" pitchFamily="18" charset="0"/>
              </a:rPr>
              <a:t>đắm</a:t>
            </a:r>
            <a:r>
              <a:rPr lang="en-US" sz="6000" kern="100" dirty="0">
                <a:latin typeface="Times New Roman" panose="02020603050405020304" pitchFamily="18" charset="0"/>
                <a:ea typeface="Aptos" panose="02110004020202020204"/>
                <a:cs typeface="Times New Roman" panose="02020603050405020304" pitchFamily="18" charset="0"/>
              </a:rPr>
              <a:t> say </a:t>
            </a:r>
            <a:r>
              <a:rPr lang="en-US" sz="6000" kern="100" dirty="0" err="1">
                <a:latin typeface="Times New Roman" panose="02020603050405020304" pitchFamily="18" charset="0"/>
                <a:ea typeface="Aptos" panose="02110004020202020204"/>
                <a:cs typeface="Times New Roman" panose="02020603050405020304" pitchFamily="18" charset="0"/>
              </a:rPr>
              <a:t>trong</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ân</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tình</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Ngài</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Hạnh</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phúc</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suốt</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đời</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được</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làm</a:t>
            </a:r>
            <a:r>
              <a:rPr lang="en-US" sz="6000" kern="100" dirty="0">
                <a:latin typeface="Times New Roman" panose="02020603050405020304" pitchFamily="18" charset="0"/>
                <a:ea typeface="Aptos" panose="02110004020202020204"/>
                <a:cs typeface="Times New Roman" panose="02020603050405020304" pitchFamily="18" charset="0"/>
              </a:rPr>
              <a:t> con </a:t>
            </a:r>
            <a:r>
              <a:rPr lang="en-US" sz="6000" kern="100" dirty="0" err="1">
                <a:latin typeface="Times New Roman" panose="02020603050405020304" pitchFamily="18" charset="0"/>
                <a:ea typeface="Aptos" panose="02110004020202020204"/>
                <a:cs typeface="Times New Roman" panose="02020603050405020304" pitchFamily="18" charset="0"/>
              </a:rPr>
              <a:t>cái</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Chúa</a:t>
            </a:r>
            <a:r>
              <a:rPr lang="en-US" sz="6000" kern="100" dirty="0">
                <a:latin typeface="Times New Roman" panose="02020603050405020304" pitchFamily="18" charset="0"/>
                <a:ea typeface="Aptos" panose="02110004020202020204"/>
                <a:cs typeface="Times New Roman" panose="02020603050405020304" pitchFamily="18" charset="0"/>
              </a:rPr>
              <a:t> </a:t>
            </a:r>
            <a:r>
              <a:rPr lang="en-US" sz="6000" kern="100" dirty="0" err="1">
                <a:latin typeface="Times New Roman" panose="02020603050405020304" pitchFamily="18" charset="0"/>
                <a:ea typeface="Aptos" panose="02110004020202020204"/>
                <a:cs typeface="Times New Roman" panose="02020603050405020304" pitchFamily="18" charset="0"/>
              </a:rPr>
              <a:t>Trời</a:t>
            </a:r>
            <a:r>
              <a:rPr lang="en-US" sz="6000" kern="100" dirty="0" smtClean="0">
                <a:latin typeface="Times New Roman" panose="02020603050405020304" pitchFamily="18" charset="0"/>
                <a:ea typeface="Aptos" panose="02110004020202020204"/>
                <a:cs typeface="Times New Roman" panose="02020603050405020304" pitchFamily="18" charset="0"/>
              </a:rPr>
              <a:t>.</a:t>
            </a:r>
            <a:endParaRPr lang="en-US" sz="6000" kern="100" dirty="0">
              <a:latin typeface="Aptos" panose="02110004020202020204"/>
              <a:ea typeface="Aptos" panose="02110004020202020204"/>
              <a:cs typeface="Times New Roman" panose="02020603050405020304" pitchFamily="18" charset="0"/>
            </a:endParaRPr>
          </a:p>
        </p:txBody>
      </p:sp>
    </p:spTree>
    <p:extLst>
      <p:ext uri="{BB962C8B-B14F-4D97-AF65-F5344CB8AC3E}">
        <p14:creationId xmlns:p14="http://schemas.microsoft.com/office/powerpoint/2010/main" val="20809256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13036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fabric with small dots&#10;&#10;Description automatically generated with medium confidence">
            <a:extLst>
              <a:ext uri="{FF2B5EF4-FFF2-40B4-BE49-F238E27FC236}">
                <a16:creationId xmlns:a16="http://schemas.microsoft.com/office/drawing/2014/main" id="{A95353C0-65CB-8277-A5CE-A4958B00D5E0}"/>
              </a:ext>
            </a:extLst>
          </p:cNvPr>
          <p:cNvPicPr>
            <a:picLocks noChangeAspect="1"/>
          </p:cNvPicPr>
          <p:nvPr/>
        </p:nvPicPr>
        <p:blipFill>
          <a:blip r:embed="rId2"/>
          <a:srcRect t="7966" b="8717"/>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1F383065-5AC3-08F3-DF18-7B0AB043BAC0}"/>
              </a:ext>
            </a:extLst>
          </p:cNvPr>
          <p:cNvCxnSpPr>
            <a:cxnSpLocks/>
          </p:cNvCxnSpPr>
          <p:nvPr/>
        </p:nvCxnSpPr>
        <p:spPr>
          <a:xfrm>
            <a:off x="144379"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AFACD5D6-C603-1693-11D7-FAE07463F10E}"/>
              </a:ext>
            </a:extLst>
          </p:cNvPr>
          <p:cNvCxnSpPr/>
          <p:nvPr/>
        </p:nvCxnSpPr>
        <p:spPr>
          <a:xfrm>
            <a:off x="0" y="144379"/>
            <a:ext cx="12192000" cy="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5E1ABAA0-A4B7-DEE1-EB9C-81D3B9E08768}"/>
              </a:ext>
            </a:extLst>
          </p:cNvPr>
          <p:cNvCxnSpPr/>
          <p:nvPr/>
        </p:nvCxnSpPr>
        <p:spPr>
          <a:xfrm>
            <a:off x="12047621"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3062CC16-7D95-E67B-7003-1F92621F5F19}"/>
              </a:ext>
            </a:extLst>
          </p:cNvPr>
          <p:cNvCxnSpPr/>
          <p:nvPr/>
        </p:nvCxnSpPr>
        <p:spPr>
          <a:xfrm>
            <a:off x="0" y="6713621"/>
            <a:ext cx="12190476" cy="0"/>
          </a:xfrm>
          <a:prstGeom prst="line">
            <a:avLst/>
          </a:prstGeom>
        </p:spPr>
        <p:style>
          <a:lnRef idx="3">
            <a:schemeClr val="dk1"/>
          </a:lnRef>
          <a:fillRef idx="0">
            <a:schemeClr val="dk1"/>
          </a:fillRef>
          <a:effectRef idx="2">
            <a:schemeClr val="dk1"/>
          </a:effectRef>
          <a:fontRef idx="minor">
            <a:schemeClr val="tx1"/>
          </a:fontRef>
        </p:style>
      </p:cxnSp>
      <p:sp>
        <p:nvSpPr>
          <p:cNvPr id="3" name="Rectangle 2"/>
          <p:cNvSpPr/>
          <p:nvPr/>
        </p:nvSpPr>
        <p:spPr>
          <a:xfrm>
            <a:off x="288739" y="287477"/>
            <a:ext cx="11614504" cy="5940281"/>
          </a:xfrm>
          <a:prstGeom prst="rect">
            <a:avLst/>
          </a:prstGeom>
        </p:spPr>
        <p:txBody>
          <a:bodyPr wrap="square">
            <a:spAutoFit/>
          </a:bodyPr>
          <a:lstStyle/>
          <a:p>
            <a:pPr algn="just">
              <a:lnSpc>
                <a:spcPct val="107000"/>
              </a:lnSpc>
              <a:spcAft>
                <a:spcPts val="800"/>
              </a:spcAft>
            </a:pPr>
            <a:r>
              <a:rPr lang="en-US" sz="7200" b="1" kern="100" dirty="0" smtClean="0">
                <a:solidFill>
                  <a:srgbClr val="FF0000"/>
                </a:solidFill>
                <a:latin typeface="Times New Roman" panose="02020603050405020304" pitchFamily="18" charset="0"/>
                <a:ea typeface="Aptos" panose="020B0004020202020204"/>
                <a:cs typeface="Times New Roman" panose="02020603050405020304" pitchFamily="18" charset="0"/>
              </a:rPr>
              <a:t>ĐK</a:t>
            </a:r>
            <a:r>
              <a:rPr lang="en-US" sz="7200" b="1" kern="100" dirty="0">
                <a:solidFill>
                  <a:srgbClr val="FF0000"/>
                </a:solidFill>
                <a:latin typeface="Times New Roman" panose="02020603050405020304" pitchFamily="18" charset="0"/>
                <a:ea typeface="Aptos" panose="020B0004020202020204"/>
                <a:cs typeface="Times New Roman" panose="02020603050405020304" pitchFamily="18" charset="0"/>
              </a:rPr>
              <a:t>:</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Đoàn</a:t>
            </a:r>
            <a:r>
              <a:rPr lang="en-US" sz="7200" kern="100" dirty="0">
                <a:latin typeface="Times New Roman" panose="02020603050405020304" pitchFamily="18" charset="0"/>
                <a:ea typeface="Aptos" panose="020B0004020202020204"/>
                <a:cs typeface="Times New Roman" panose="02020603050405020304" pitchFamily="18" charset="0"/>
              </a:rPr>
              <a:t> con </a:t>
            </a:r>
            <a:r>
              <a:rPr lang="en-US" sz="7200" kern="100" dirty="0" err="1">
                <a:latin typeface="Times New Roman" panose="02020603050405020304" pitchFamily="18" charset="0"/>
                <a:ea typeface="Aptos" panose="020B0004020202020204"/>
                <a:cs typeface="Times New Roman" panose="02020603050405020304" pitchFamily="18" charset="0"/>
              </a:rPr>
              <a:t>hân</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hoan</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nhịp</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bước</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lên</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đền</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tiến</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vào</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tiền</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đình</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nhà</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Chúa</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Trào</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dâng</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câu</a:t>
            </a:r>
            <a:r>
              <a:rPr lang="en-US" sz="7200" kern="100" dirty="0">
                <a:latin typeface="Times New Roman" panose="02020603050405020304" pitchFamily="18" charset="0"/>
                <a:ea typeface="Aptos" panose="020B0004020202020204"/>
                <a:cs typeface="Times New Roman" panose="02020603050405020304" pitchFamily="18" charset="0"/>
              </a:rPr>
              <a:t> ca </a:t>
            </a:r>
            <a:r>
              <a:rPr lang="en-US" sz="7200" kern="100" dirty="0" err="1">
                <a:latin typeface="Times New Roman" panose="02020603050405020304" pitchFamily="18" charset="0"/>
                <a:ea typeface="Aptos" panose="020B0004020202020204"/>
                <a:cs typeface="Times New Roman" panose="02020603050405020304" pitchFamily="18" charset="0"/>
              </a:rPr>
              <a:t>ươm</a:t>
            </a:r>
            <a:r>
              <a:rPr lang="en-US" sz="7200" kern="100" dirty="0">
                <a:latin typeface="Times New Roman" panose="02020603050405020304" pitchFamily="18" charset="0"/>
                <a:ea typeface="Aptos" panose="020B0004020202020204"/>
                <a:cs typeface="Times New Roman" panose="02020603050405020304" pitchFamily="18" charset="0"/>
              </a:rPr>
              <a:t> ý </a:t>
            </a:r>
            <a:r>
              <a:rPr lang="en-US" sz="7200" kern="100" dirty="0" err="1">
                <a:latin typeface="Times New Roman" panose="02020603050405020304" pitchFamily="18" charset="0"/>
                <a:ea typeface="Aptos" panose="020B0004020202020204"/>
                <a:cs typeface="Times New Roman" panose="02020603050405020304" pitchFamily="18" charset="0"/>
              </a:rPr>
              <a:t>thơm</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lành</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tiến</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về</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cung</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thánh</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nhiệm</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mầu</a:t>
            </a:r>
            <a:r>
              <a:rPr lang="en-US" sz="7200" kern="100" dirty="0" smtClean="0">
                <a:latin typeface="Times New Roman" panose="02020603050405020304" pitchFamily="18" charset="0"/>
                <a:ea typeface="Aptos" panose="020B0004020202020204"/>
                <a:cs typeface="Times New Roman" panose="02020603050405020304" pitchFamily="18" charset="0"/>
              </a:rPr>
              <a:t>.</a:t>
            </a:r>
            <a:endParaRPr lang="en-US" sz="7200" kern="100" dirty="0">
              <a:latin typeface="Times New Roman" panose="02020603050405020304" pitchFamily="18" charset="0"/>
              <a:ea typeface="Aptos" panose="020B0004020202020204"/>
              <a:cs typeface="Times New Roman" panose="02020603050405020304" pitchFamily="18" charset="0"/>
            </a:endParaRPr>
          </a:p>
        </p:txBody>
      </p:sp>
    </p:spTree>
    <p:extLst>
      <p:ext uri="{BB962C8B-B14F-4D97-AF65-F5344CB8AC3E}">
        <p14:creationId xmlns:p14="http://schemas.microsoft.com/office/powerpoint/2010/main" val="4149055903"/>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AC450F-70AD-6C6E-D3BE-7D03DF975AD1}"/>
              </a:ext>
            </a:extLst>
          </p:cNvPr>
          <p:cNvPicPr>
            <a:picLocks noChangeAspect="1"/>
          </p:cNvPicPr>
          <p:nvPr/>
        </p:nvPicPr>
        <p:blipFill>
          <a:blip r:embed="rId2"/>
          <a:stretch>
            <a:fillRect/>
          </a:stretch>
        </p:blipFill>
        <p:spPr>
          <a:xfrm>
            <a:off x="1024632" y="891540"/>
            <a:ext cx="10193185" cy="5071110"/>
          </a:xfrm>
          <a:prstGeom prst="rect">
            <a:avLst/>
          </a:prstGeom>
        </p:spPr>
      </p:pic>
      <p:sp>
        <p:nvSpPr>
          <p:cNvPr id="4" name="TextBox 3">
            <a:extLst>
              <a:ext uri="{FF2B5EF4-FFF2-40B4-BE49-F238E27FC236}">
                <a16:creationId xmlns:a16="http://schemas.microsoft.com/office/drawing/2014/main" id="{DF63CCB0-78A1-E0E2-FA6D-244ADD14496D}"/>
              </a:ext>
            </a:extLst>
          </p:cNvPr>
          <p:cNvSpPr txBox="1"/>
          <p:nvPr/>
        </p:nvSpPr>
        <p:spPr>
          <a:xfrm>
            <a:off x="2526890" y="2719227"/>
            <a:ext cx="7138219" cy="1077218"/>
          </a:xfrm>
          <a:prstGeom prst="rect">
            <a:avLst/>
          </a:prstGeom>
          <a:noFill/>
        </p:spPr>
        <p:txBody>
          <a:bodyPr wrap="square">
            <a:spAutoFit/>
          </a:bodyPr>
          <a:lstStyle/>
          <a:p>
            <a:pPr algn="just"/>
            <a:r>
              <a:rPr lang="vi-VN" sz="4000" b="1" i="0" dirty="0">
                <a:solidFill>
                  <a:srgbClr val="FF0000"/>
                </a:solidFill>
                <a:effectLst/>
                <a:latin typeface="+mj-lt"/>
              </a:rPr>
              <a:t>CA VANG TÌNH YÊU CHÚA</a:t>
            </a:r>
            <a:endParaRPr lang="en-US" sz="4000" b="1" dirty="0">
              <a:solidFill>
                <a:srgbClr val="FF0000"/>
              </a:solidFill>
              <a:latin typeface="+mj-lt"/>
            </a:endParaRPr>
          </a:p>
          <a:p>
            <a:pPr algn="ctr"/>
            <a:r>
              <a:rPr lang="vi-VN" sz="2400" b="1" i="0" dirty="0">
                <a:solidFill>
                  <a:srgbClr val="FF0000"/>
                </a:solidFill>
                <a:effectLst/>
                <a:latin typeface="+mj-lt"/>
              </a:rPr>
              <a:t>Đinh Minh Hoàng</a:t>
            </a:r>
            <a:endParaRPr lang="en-US" sz="2400" b="1" i="0" dirty="0">
              <a:solidFill>
                <a:srgbClr val="FF0000"/>
              </a:solidFill>
              <a:effectLst/>
              <a:latin typeface="+mj-lt"/>
            </a:endParaRPr>
          </a:p>
        </p:txBody>
      </p:sp>
    </p:spTree>
    <p:extLst>
      <p:ext uri="{BB962C8B-B14F-4D97-AF65-F5344CB8AC3E}">
        <p14:creationId xmlns:p14="http://schemas.microsoft.com/office/powerpoint/2010/main" val="28629708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ackground with a few scratches&#10;&#10;Description automatically generated with medium confidence">
            <a:extLst>
              <a:ext uri="{FF2B5EF4-FFF2-40B4-BE49-F238E27FC236}">
                <a16:creationId xmlns:a16="http://schemas.microsoft.com/office/drawing/2014/main" id="{3B3458C1-882D-B1A0-0936-6ECAFCC6EDBA}"/>
              </a:ext>
            </a:extLst>
          </p:cNvPr>
          <p:cNvPicPr>
            <a:picLocks noChangeAspect="1"/>
          </p:cNvPicPr>
          <p:nvPr/>
        </p:nvPicPr>
        <p:blipFill>
          <a:blip r:embed="rId2"/>
          <a:srcRect t="6064" b="9365"/>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AA0686E1-195A-622F-A206-B98CE223E37B}"/>
              </a:ext>
            </a:extLst>
          </p:cNvPr>
          <p:cNvCxnSpPr/>
          <p:nvPr/>
        </p:nvCxnSpPr>
        <p:spPr>
          <a:xfrm>
            <a:off x="117987"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41F9BAAF-22A8-8A97-AF81-9526DB1386CC}"/>
              </a:ext>
            </a:extLst>
          </p:cNvPr>
          <p:cNvCxnSpPr/>
          <p:nvPr/>
        </p:nvCxnSpPr>
        <p:spPr>
          <a:xfrm>
            <a:off x="0" y="137652"/>
            <a:ext cx="12190476"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EC06F25A-98A7-767A-8835-E08E90BFFFA2}"/>
              </a:ext>
            </a:extLst>
          </p:cNvPr>
          <p:cNvCxnSpPr/>
          <p:nvPr/>
        </p:nvCxnSpPr>
        <p:spPr>
          <a:xfrm>
            <a:off x="12074013"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F3AD2F83-2FD6-AE8B-4895-62431871B826}"/>
              </a:ext>
            </a:extLst>
          </p:cNvPr>
          <p:cNvCxnSpPr/>
          <p:nvPr/>
        </p:nvCxnSpPr>
        <p:spPr>
          <a:xfrm>
            <a:off x="0" y="6720348"/>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944F66DD-E84B-4325-30B4-6E963413C11B}"/>
              </a:ext>
            </a:extLst>
          </p:cNvPr>
          <p:cNvSpPr txBox="1"/>
          <p:nvPr/>
        </p:nvSpPr>
        <p:spPr>
          <a:xfrm>
            <a:off x="263363" y="335845"/>
            <a:ext cx="11720072" cy="6555641"/>
          </a:xfrm>
          <a:prstGeom prst="rect">
            <a:avLst/>
          </a:prstGeom>
          <a:noFill/>
        </p:spPr>
        <p:txBody>
          <a:bodyPr wrap="square">
            <a:spAutoFit/>
          </a:bodyPr>
          <a:lstStyle/>
          <a:p>
            <a:pPr algn="just"/>
            <a:r>
              <a:rPr lang="vi-VN" sz="6000" b="0" i="0" dirty="0">
                <a:solidFill>
                  <a:srgbClr val="FF0000"/>
                </a:solidFill>
                <a:effectLst/>
                <a:latin typeface="+mj-lt"/>
              </a:rPr>
              <a:t>1</a:t>
            </a:r>
            <a:r>
              <a:rPr lang="en-US" sz="6000" b="0" i="0" dirty="0">
                <a:solidFill>
                  <a:srgbClr val="FF0000"/>
                </a:solidFill>
                <a:effectLst/>
                <a:latin typeface="+mj-lt"/>
              </a:rPr>
              <a:t>. </a:t>
            </a:r>
            <a:r>
              <a:rPr lang="vi-VN" sz="6000" b="0" i="0" dirty="0">
                <a:effectLst/>
                <a:latin typeface="+mj-lt"/>
              </a:rPr>
              <a:t>Tình yêu Thiên Chúa như vầng dương soi tỏa khắp nơi. Tình yêu Thiên Chúa là vì sao giữa đêm mờ tối. Tình yêu Thiên Chúa dìu con vượt qua sóng đời nỗi trôi, thuyền con giữa dòng đại dương bấp bênh Ngài ơi! </a:t>
            </a:r>
            <a:endParaRPr lang="en-US" sz="6000" b="0" i="0" dirty="0">
              <a:effectLst/>
              <a:latin typeface="+mj-lt"/>
            </a:endParaRPr>
          </a:p>
        </p:txBody>
      </p:sp>
    </p:spTree>
    <p:extLst>
      <p:ext uri="{BB962C8B-B14F-4D97-AF65-F5344CB8AC3E}">
        <p14:creationId xmlns:p14="http://schemas.microsoft.com/office/powerpoint/2010/main" val="29891296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4E9B7-7D14-4DA8-3D2E-A11EA823E2E3}"/>
            </a:ext>
          </a:extLst>
        </p:cNvPr>
        <p:cNvGrpSpPr/>
        <p:nvPr/>
      </p:nvGrpSpPr>
      <p:grpSpPr>
        <a:xfrm>
          <a:off x="0" y="0"/>
          <a:ext cx="0" cy="0"/>
          <a:chOff x="0" y="0"/>
          <a:chExt cx="0" cy="0"/>
        </a:xfrm>
      </p:grpSpPr>
      <p:pic>
        <p:nvPicPr>
          <p:cNvPr id="2" name="Picture 1" descr="A white background with a few scratches&#10;&#10;Description automatically generated with medium confidence">
            <a:extLst>
              <a:ext uri="{FF2B5EF4-FFF2-40B4-BE49-F238E27FC236}">
                <a16:creationId xmlns:a16="http://schemas.microsoft.com/office/drawing/2014/main" id="{7356466A-9B60-1F13-62F6-F367F10705F4}"/>
              </a:ext>
            </a:extLst>
          </p:cNvPr>
          <p:cNvPicPr>
            <a:picLocks noChangeAspect="1"/>
          </p:cNvPicPr>
          <p:nvPr/>
        </p:nvPicPr>
        <p:blipFill>
          <a:blip r:embed="rId2"/>
          <a:srcRect t="6064" b="9365"/>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9F092CBB-D6E2-AACE-0DC4-19E9625C6F01}"/>
              </a:ext>
            </a:extLst>
          </p:cNvPr>
          <p:cNvCxnSpPr/>
          <p:nvPr/>
        </p:nvCxnSpPr>
        <p:spPr>
          <a:xfrm>
            <a:off x="117987"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5E00B366-A9F2-CEC5-0E05-F130542D549D}"/>
              </a:ext>
            </a:extLst>
          </p:cNvPr>
          <p:cNvCxnSpPr/>
          <p:nvPr/>
        </p:nvCxnSpPr>
        <p:spPr>
          <a:xfrm>
            <a:off x="0" y="137652"/>
            <a:ext cx="12190476"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248BA34D-455D-7366-7BBC-DBAEC0ED8CD1}"/>
              </a:ext>
            </a:extLst>
          </p:cNvPr>
          <p:cNvCxnSpPr/>
          <p:nvPr/>
        </p:nvCxnSpPr>
        <p:spPr>
          <a:xfrm>
            <a:off x="12074013"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2AA37221-5DD4-94A2-0501-D6030021337C}"/>
              </a:ext>
            </a:extLst>
          </p:cNvPr>
          <p:cNvCxnSpPr/>
          <p:nvPr/>
        </p:nvCxnSpPr>
        <p:spPr>
          <a:xfrm>
            <a:off x="0" y="6720348"/>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0C221FDF-2F00-C585-56A8-7CAB04AFA30F}"/>
              </a:ext>
            </a:extLst>
          </p:cNvPr>
          <p:cNvSpPr txBox="1"/>
          <p:nvPr/>
        </p:nvSpPr>
        <p:spPr>
          <a:xfrm>
            <a:off x="352926" y="335845"/>
            <a:ext cx="11486148" cy="6555641"/>
          </a:xfrm>
          <a:prstGeom prst="rect">
            <a:avLst/>
          </a:prstGeom>
          <a:noFill/>
        </p:spPr>
        <p:txBody>
          <a:bodyPr wrap="square">
            <a:spAutoFit/>
          </a:bodyPr>
          <a:lstStyle/>
          <a:p>
            <a:pPr algn="just"/>
            <a:r>
              <a:rPr lang="vi-VN" sz="6000" b="0" i="0" dirty="0">
                <a:effectLst/>
                <a:latin typeface="+mj-lt"/>
              </a:rPr>
              <a:t>Tình yêu Thiên Chúa như dòng sông êm đềm lướt trôi. Chảy xuôi năm tháng để hồn thơ tắm trong tình mến. Tình yêu Thiên Chúa nồng say là hương gió trời dịu êm. Dìu đưa tháng ngày bình yên với bao êm đềm</a:t>
            </a:r>
            <a:r>
              <a:rPr lang="en-US" sz="6000" dirty="0">
                <a:latin typeface="+mj-lt"/>
              </a:rPr>
              <a:t>. </a:t>
            </a:r>
            <a:endParaRPr lang="en-US" sz="6000" b="0" i="0" dirty="0">
              <a:effectLst/>
              <a:latin typeface="+mj-lt"/>
            </a:endParaRPr>
          </a:p>
        </p:txBody>
      </p:sp>
    </p:spTree>
    <p:extLst>
      <p:ext uri="{BB962C8B-B14F-4D97-AF65-F5344CB8AC3E}">
        <p14:creationId xmlns:p14="http://schemas.microsoft.com/office/powerpoint/2010/main" val="30540890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7BDAA-519D-23B5-6AFE-56B26B6116A6}"/>
            </a:ext>
          </a:extLst>
        </p:cNvPr>
        <p:cNvGrpSpPr/>
        <p:nvPr/>
      </p:nvGrpSpPr>
      <p:grpSpPr>
        <a:xfrm>
          <a:off x="0" y="0"/>
          <a:ext cx="0" cy="0"/>
          <a:chOff x="0" y="0"/>
          <a:chExt cx="0" cy="0"/>
        </a:xfrm>
      </p:grpSpPr>
      <p:pic>
        <p:nvPicPr>
          <p:cNvPr id="2" name="Picture 1" descr="A white background with a few scratches&#10;&#10;Description automatically generated with medium confidence">
            <a:extLst>
              <a:ext uri="{FF2B5EF4-FFF2-40B4-BE49-F238E27FC236}">
                <a16:creationId xmlns:a16="http://schemas.microsoft.com/office/drawing/2014/main" id="{4841BA6B-A2C1-DD0A-1ACB-6F50AAF1B3F2}"/>
              </a:ext>
            </a:extLst>
          </p:cNvPr>
          <p:cNvPicPr>
            <a:picLocks noChangeAspect="1"/>
          </p:cNvPicPr>
          <p:nvPr/>
        </p:nvPicPr>
        <p:blipFill>
          <a:blip r:embed="rId2"/>
          <a:srcRect t="6064" b="9365"/>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39605DDF-6EBE-3EA6-A06B-68BD8967212F}"/>
              </a:ext>
            </a:extLst>
          </p:cNvPr>
          <p:cNvCxnSpPr/>
          <p:nvPr/>
        </p:nvCxnSpPr>
        <p:spPr>
          <a:xfrm>
            <a:off x="117987"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147C3C03-C746-A727-C658-6AA56A85BE04}"/>
              </a:ext>
            </a:extLst>
          </p:cNvPr>
          <p:cNvCxnSpPr/>
          <p:nvPr/>
        </p:nvCxnSpPr>
        <p:spPr>
          <a:xfrm>
            <a:off x="0" y="137652"/>
            <a:ext cx="12190476"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020FB129-C966-1577-88C7-C910FA2EF58E}"/>
              </a:ext>
            </a:extLst>
          </p:cNvPr>
          <p:cNvCxnSpPr/>
          <p:nvPr/>
        </p:nvCxnSpPr>
        <p:spPr>
          <a:xfrm>
            <a:off x="12074013"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F887B8CE-859D-AB5E-F0BC-1952E508C6B4}"/>
              </a:ext>
            </a:extLst>
          </p:cNvPr>
          <p:cNvCxnSpPr/>
          <p:nvPr/>
        </p:nvCxnSpPr>
        <p:spPr>
          <a:xfrm>
            <a:off x="0" y="6720348"/>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EC6B6A0F-AC7E-6D7C-7F81-24B3E93851AD}"/>
              </a:ext>
            </a:extLst>
          </p:cNvPr>
          <p:cNvSpPr txBox="1"/>
          <p:nvPr/>
        </p:nvSpPr>
        <p:spPr>
          <a:xfrm>
            <a:off x="312831" y="612844"/>
            <a:ext cx="11438012" cy="5632311"/>
          </a:xfrm>
          <a:prstGeom prst="rect">
            <a:avLst/>
          </a:prstGeom>
          <a:noFill/>
        </p:spPr>
        <p:txBody>
          <a:bodyPr wrap="square">
            <a:spAutoFit/>
          </a:bodyPr>
          <a:lstStyle/>
          <a:p>
            <a:pPr algn="just"/>
            <a:r>
              <a:rPr lang="vi-VN" sz="6000" b="1" i="0" dirty="0">
                <a:solidFill>
                  <a:srgbClr val="FF0000"/>
                </a:solidFill>
                <a:effectLst/>
                <a:latin typeface="+mj-lt"/>
              </a:rPr>
              <a:t>ĐK: </a:t>
            </a:r>
            <a:r>
              <a:rPr lang="vi-VN" sz="6000" b="0" i="0" dirty="0">
                <a:effectLst/>
                <a:latin typeface="+mj-lt"/>
              </a:rPr>
              <a:t>Con ca ngợi ngàn đời tình Ngài kiên vững suối thiêng dạt dào ngọt ngào tình yêu mến thương. Tình Ngài ngàn năm như núi cao sông dài biển khơi. Cao vời tình Cha con hát ca muôn đời chẳng ngơi.</a:t>
            </a:r>
            <a:endParaRPr lang="en-US" sz="6000" b="0" i="0" dirty="0">
              <a:effectLst/>
              <a:latin typeface="+mj-lt"/>
            </a:endParaRPr>
          </a:p>
        </p:txBody>
      </p:sp>
    </p:spTree>
    <p:extLst>
      <p:ext uri="{BB962C8B-B14F-4D97-AF65-F5344CB8AC3E}">
        <p14:creationId xmlns:p14="http://schemas.microsoft.com/office/powerpoint/2010/main" val="41636368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1BA75-2B15-180B-C016-606E10D33820}"/>
            </a:ext>
          </a:extLst>
        </p:cNvPr>
        <p:cNvGrpSpPr/>
        <p:nvPr/>
      </p:nvGrpSpPr>
      <p:grpSpPr>
        <a:xfrm>
          <a:off x="0" y="0"/>
          <a:ext cx="0" cy="0"/>
          <a:chOff x="0" y="0"/>
          <a:chExt cx="0" cy="0"/>
        </a:xfrm>
      </p:grpSpPr>
      <p:pic>
        <p:nvPicPr>
          <p:cNvPr id="2" name="Picture 1" descr="A white background with a few scratches&#10;&#10;Description automatically generated with medium confidence">
            <a:extLst>
              <a:ext uri="{FF2B5EF4-FFF2-40B4-BE49-F238E27FC236}">
                <a16:creationId xmlns:a16="http://schemas.microsoft.com/office/drawing/2014/main" id="{61455C67-4720-834A-1236-8C9189D450B7}"/>
              </a:ext>
            </a:extLst>
          </p:cNvPr>
          <p:cNvPicPr>
            <a:picLocks noChangeAspect="1"/>
          </p:cNvPicPr>
          <p:nvPr/>
        </p:nvPicPr>
        <p:blipFill>
          <a:blip r:embed="rId2"/>
          <a:srcRect t="6064" b="9365"/>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1EA8726F-F5AE-80AD-1B0A-C929010B370D}"/>
              </a:ext>
            </a:extLst>
          </p:cNvPr>
          <p:cNvCxnSpPr/>
          <p:nvPr/>
        </p:nvCxnSpPr>
        <p:spPr>
          <a:xfrm>
            <a:off x="117987"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4733B536-B782-5610-4D4C-C306D0EF1696}"/>
              </a:ext>
            </a:extLst>
          </p:cNvPr>
          <p:cNvCxnSpPr/>
          <p:nvPr/>
        </p:nvCxnSpPr>
        <p:spPr>
          <a:xfrm>
            <a:off x="0" y="137652"/>
            <a:ext cx="12190476"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24E82431-38FC-54E3-2B37-0D1CD87F0434}"/>
              </a:ext>
            </a:extLst>
          </p:cNvPr>
          <p:cNvCxnSpPr/>
          <p:nvPr/>
        </p:nvCxnSpPr>
        <p:spPr>
          <a:xfrm>
            <a:off x="12074013"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AD173C18-0D98-7B99-52A2-68C7534BE414}"/>
              </a:ext>
            </a:extLst>
          </p:cNvPr>
          <p:cNvCxnSpPr/>
          <p:nvPr/>
        </p:nvCxnSpPr>
        <p:spPr>
          <a:xfrm>
            <a:off x="0" y="6720348"/>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29FE13CF-91F5-B86B-6613-DA28C354B179}"/>
              </a:ext>
            </a:extLst>
          </p:cNvPr>
          <p:cNvSpPr txBox="1"/>
          <p:nvPr/>
        </p:nvSpPr>
        <p:spPr>
          <a:xfrm>
            <a:off x="352925" y="320845"/>
            <a:ext cx="11486147" cy="5585489"/>
          </a:xfrm>
          <a:prstGeom prst="rect">
            <a:avLst/>
          </a:prstGeom>
          <a:noFill/>
        </p:spPr>
        <p:txBody>
          <a:bodyPr wrap="square">
            <a:spAutoFit/>
          </a:bodyPr>
          <a:lstStyle/>
          <a:p>
            <a:pPr algn="just"/>
            <a:r>
              <a:rPr lang="vi-VN" sz="6000" b="1" i="0" dirty="0">
                <a:solidFill>
                  <a:srgbClr val="FF0000"/>
                </a:solidFill>
                <a:effectLst/>
                <a:latin typeface="+mj-lt"/>
              </a:rPr>
              <a:t>2</a:t>
            </a:r>
            <a:r>
              <a:rPr lang="en-US" sz="6000" b="1" dirty="0">
                <a:solidFill>
                  <a:srgbClr val="FF0000"/>
                </a:solidFill>
                <a:latin typeface="+mj-lt"/>
              </a:rPr>
              <a:t>. </a:t>
            </a:r>
            <a:r>
              <a:rPr lang="vi-VN" sz="6000" b="1" i="0" dirty="0">
                <a:solidFill>
                  <a:srgbClr val="FF0000"/>
                </a:solidFill>
                <a:effectLst/>
                <a:latin typeface="+mj-lt"/>
              </a:rPr>
              <a:t> </a:t>
            </a:r>
            <a:r>
              <a:rPr lang="vi-VN" sz="6000" b="0" i="0" dirty="0">
                <a:effectLst/>
                <a:latin typeface="+mj-lt"/>
              </a:rPr>
              <a:t>Tình yêu Thiên Chúa như mùa xuân tô đẹp ước mơ. Tuổi thơ yêu dấu ngày và đêm khát khao tình Chúa. Ngài luôn dõi bước đời con đổ muôn phúc ân tràn lan. Và luôn đỡ nâng ủi an nhưng khi sầu vương. </a:t>
            </a:r>
            <a:endParaRPr lang="en-US" sz="6000" b="0" i="0" dirty="0">
              <a:effectLst/>
              <a:latin typeface="+mj-lt"/>
            </a:endParaRPr>
          </a:p>
        </p:txBody>
      </p:sp>
    </p:spTree>
    <p:extLst>
      <p:ext uri="{BB962C8B-B14F-4D97-AF65-F5344CB8AC3E}">
        <p14:creationId xmlns:p14="http://schemas.microsoft.com/office/powerpoint/2010/main" val="40940120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A0C9F-54DD-8F36-B486-52EE9C946A26}"/>
            </a:ext>
          </a:extLst>
        </p:cNvPr>
        <p:cNvGrpSpPr/>
        <p:nvPr/>
      </p:nvGrpSpPr>
      <p:grpSpPr>
        <a:xfrm>
          <a:off x="0" y="0"/>
          <a:ext cx="0" cy="0"/>
          <a:chOff x="0" y="0"/>
          <a:chExt cx="0" cy="0"/>
        </a:xfrm>
      </p:grpSpPr>
      <p:pic>
        <p:nvPicPr>
          <p:cNvPr id="2" name="Picture 1" descr="A white background with a few scratches&#10;&#10;Description automatically generated with medium confidence">
            <a:extLst>
              <a:ext uri="{FF2B5EF4-FFF2-40B4-BE49-F238E27FC236}">
                <a16:creationId xmlns:a16="http://schemas.microsoft.com/office/drawing/2014/main" id="{67269290-A7CD-5AD8-0E1A-242A9B6A3064}"/>
              </a:ext>
            </a:extLst>
          </p:cNvPr>
          <p:cNvPicPr>
            <a:picLocks noChangeAspect="1"/>
          </p:cNvPicPr>
          <p:nvPr/>
        </p:nvPicPr>
        <p:blipFill>
          <a:blip r:embed="rId2"/>
          <a:srcRect t="6064" b="9365"/>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4035EF1E-B2B0-2E02-ED8E-0A5653A43F29}"/>
              </a:ext>
            </a:extLst>
          </p:cNvPr>
          <p:cNvCxnSpPr/>
          <p:nvPr/>
        </p:nvCxnSpPr>
        <p:spPr>
          <a:xfrm>
            <a:off x="117987"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CF9A8DAB-F799-B4A6-00F1-6D225C6B501F}"/>
              </a:ext>
            </a:extLst>
          </p:cNvPr>
          <p:cNvCxnSpPr/>
          <p:nvPr/>
        </p:nvCxnSpPr>
        <p:spPr>
          <a:xfrm>
            <a:off x="0" y="137652"/>
            <a:ext cx="12190476"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1B53CAE0-1521-C701-04E2-880FCE5DA840}"/>
              </a:ext>
            </a:extLst>
          </p:cNvPr>
          <p:cNvCxnSpPr/>
          <p:nvPr/>
        </p:nvCxnSpPr>
        <p:spPr>
          <a:xfrm>
            <a:off x="12074013"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C4FA88BD-D60D-55C6-E38B-85F1BD46F02B}"/>
              </a:ext>
            </a:extLst>
          </p:cNvPr>
          <p:cNvCxnSpPr/>
          <p:nvPr/>
        </p:nvCxnSpPr>
        <p:spPr>
          <a:xfrm>
            <a:off x="0" y="6720348"/>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BC350C79-1109-C889-B6A1-C282613FE55A}"/>
              </a:ext>
            </a:extLst>
          </p:cNvPr>
          <p:cNvSpPr txBox="1"/>
          <p:nvPr/>
        </p:nvSpPr>
        <p:spPr>
          <a:xfrm>
            <a:off x="433139" y="593558"/>
            <a:ext cx="11261555" cy="5632311"/>
          </a:xfrm>
          <a:prstGeom prst="rect">
            <a:avLst/>
          </a:prstGeom>
          <a:noFill/>
        </p:spPr>
        <p:txBody>
          <a:bodyPr wrap="square">
            <a:spAutoFit/>
          </a:bodyPr>
          <a:lstStyle/>
          <a:p>
            <a:pPr algn="just"/>
            <a:r>
              <a:rPr lang="vi-VN" sz="6000" b="0" i="0" dirty="0">
                <a:effectLst/>
                <a:latin typeface="+mj-lt"/>
              </a:rPr>
              <a:t>Tình yêu Thiên Chúa không nhạt phai dẫu đời đổi thay. Nào ai có biết tình ngài luôn sắt son bền vững. Là chân thiện mỹ thẳm sâu để con kiếm tìm ngày đêm. Hồn con khát vọng, cậy trông vững tin nơi Ngài.</a:t>
            </a:r>
            <a:endParaRPr lang="en-US" sz="6000" b="0" i="0" dirty="0">
              <a:effectLst/>
              <a:latin typeface="+mj-lt"/>
            </a:endParaRPr>
          </a:p>
        </p:txBody>
      </p:sp>
    </p:spTree>
    <p:extLst>
      <p:ext uri="{BB962C8B-B14F-4D97-AF65-F5344CB8AC3E}">
        <p14:creationId xmlns:p14="http://schemas.microsoft.com/office/powerpoint/2010/main" val="20764487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D8260-24CA-F736-947C-3DC82B584172}"/>
            </a:ext>
          </a:extLst>
        </p:cNvPr>
        <p:cNvGrpSpPr/>
        <p:nvPr/>
      </p:nvGrpSpPr>
      <p:grpSpPr>
        <a:xfrm>
          <a:off x="0" y="0"/>
          <a:ext cx="0" cy="0"/>
          <a:chOff x="0" y="0"/>
          <a:chExt cx="0" cy="0"/>
        </a:xfrm>
      </p:grpSpPr>
      <p:pic>
        <p:nvPicPr>
          <p:cNvPr id="2" name="Picture 1" descr="A white background with a few scratches&#10;&#10;Description automatically generated with medium confidence">
            <a:extLst>
              <a:ext uri="{FF2B5EF4-FFF2-40B4-BE49-F238E27FC236}">
                <a16:creationId xmlns:a16="http://schemas.microsoft.com/office/drawing/2014/main" id="{D21EBDBE-39D0-DD8C-2B07-1F6496AF62AF}"/>
              </a:ext>
            </a:extLst>
          </p:cNvPr>
          <p:cNvPicPr>
            <a:picLocks noChangeAspect="1"/>
          </p:cNvPicPr>
          <p:nvPr/>
        </p:nvPicPr>
        <p:blipFill>
          <a:blip r:embed="rId2"/>
          <a:srcRect t="6064" b="9365"/>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2C4C2262-4355-D311-6AFF-31D298B22BF6}"/>
              </a:ext>
            </a:extLst>
          </p:cNvPr>
          <p:cNvCxnSpPr/>
          <p:nvPr/>
        </p:nvCxnSpPr>
        <p:spPr>
          <a:xfrm>
            <a:off x="117987"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0D89F8A5-0F2C-275A-82EE-ED1DEB7C66C2}"/>
              </a:ext>
            </a:extLst>
          </p:cNvPr>
          <p:cNvCxnSpPr/>
          <p:nvPr/>
        </p:nvCxnSpPr>
        <p:spPr>
          <a:xfrm>
            <a:off x="0" y="137652"/>
            <a:ext cx="12190476"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677B55ED-ADA2-566B-DAA1-9BC4F6A26C3A}"/>
              </a:ext>
            </a:extLst>
          </p:cNvPr>
          <p:cNvCxnSpPr/>
          <p:nvPr/>
        </p:nvCxnSpPr>
        <p:spPr>
          <a:xfrm>
            <a:off x="12074013"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A8CC9C8C-6619-1E98-3C9C-950AC9340573}"/>
              </a:ext>
            </a:extLst>
          </p:cNvPr>
          <p:cNvCxnSpPr/>
          <p:nvPr/>
        </p:nvCxnSpPr>
        <p:spPr>
          <a:xfrm>
            <a:off x="0" y="6720348"/>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A857D147-DECE-5724-4526-1600F8ED2596}"/>
              </a:ext>
            </a:extLst>
          </p:cNvPr>
          <p:cNvSpPr txBox="1"/>
          <p:nvPr/>
        </p:nvSpPr>
        <p:spPr>
          <a:xfrm>
            <a:off x="312831" y="612844"/>
            <a:ext cx="11438012" cy="5632311"/>
          </a:xfrm>
          <a:prstGeom prst="rect">
            <a:avLst/>
          </a:prstGeom>
          <a:noFill/>
        </p:spPr>
        <p:txBody>
          <a:bodyPr wrap="square">
            <a:spAutoFit/>
          </a:bodyPr>
          <a:lstStyle/>
          <a:p>
            <a:pPr algn="just"/>
            <a:r>
              <a:rPr lang="vi-VN" sz="6000" b="1" i="0" dirty="0">
                <a:solidFill>
                  <a:srgbClr val="FF0000"/>
                </a:solidFill>
                <a:effectLst/>
                <a:latin typeface="+mj-lt"/>
              </a:rPr>
              <a:t>ĐK: </a:t>
            </a:r>
            <a:r>
              <a:rPr lang="vi-VN" sz="6000" b="0" i="0" dirty="0">
                <a:effectLst/>
                <a:latin typeface="+mj-lt"/>
              </a:rPr>
              <a:t>Con ca ngợi ngàn đời tình Ngài kiên vững suối thiêng dạt dào ngọt ngào tình yêu mến thương. Tình Ngài ngàn năm như núi cao sông dài biển khơi. Cao vời tình Cha con hát ca muôn đời chẳng ngơi.</a:t>
            </a:r>
            <a:endParaRPr lang="en-US" sz="6000" b="0" i="0" dirty="0">
              <a:effectLst/>
              <a:latin typeface="+mj-lt"/>
            </a:endParaRPr>
          </a:p>
        </p:txBody>
      </p:sp>
    </p:spTree>
    <p:extLst>
      <p:ext uri="{BB962C8B-B14F-4D97-AF65-F5344CB8AC3E}">
        <p14:creationId xmlns:p14="http://schemas.microsoft.com/office/powerpoint/2010/main" val="148295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84B2F-09DF-EE80-00EB-7DC567BAEC08}"/>
            </a:ext>
          </a:extLst>
        </p:cNvPr>
        <p:cNvGrpSpPr/>
        <p:nvPr/>
      </p:nvGrpSpPr>
      <p:grpSpPr>
        <a:xfrm>
          <a:off x="0" y="0"/>
          <a:ext cx="0" cy="0"/>
          <a:chOff x="0" y="0"/>
          <a:chExt cx="0" cy="0"/>
        </a:xfrm>
      </p:grpSpPr>
      <p:pic>
        <p:nvPicPr>
          <p:cNvPr id="2" name="Picture 1" descr="A white background with a few scratches&#10;&#10;Description automatically generated with medium confidence">
            <a:extLst>
              <a:ext uri="{FF2B5EF4-FFF2-40B4-BE49-F238E27FC236}">
                <a16:creationId xmlns:a16="http://schemas.microsoft.com/office/drawing/2014/main" id="{6ADFB3CA-F62C-8549-C107-D01A07051E68}"/>
              </a:ext>
            </a:extLst>
          </p:cNvPr>
          <p:cNvPicPr>
            <a:picLocks noChangeAspect="1"/>
          </p:cNvPicPr>
          <p:nvPr/>
        </p:nvPicPr>
        <p:blipFill>
          <a:blip r:embed="rId2"/>
          <a:srcRect t="6064" b="9365"/>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92CC8E5E-51F8-C5CF-5AB0-69D569841F51}"/>
              </a:ext>
            </a:extLst>
          </p:cNvPr>
          <p:cNvCxnSpPr/>
          <p:nvPr/>
        </p:nvCxnSpPr>
        <p:spPr>
          <a:xfrm>
            <a:off x="117987"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617318E4-6BF2-035D-0EB3-2AC1E5B3F1F7}"/>
              </a:ext>
            </a:extLst>
          </p:cNvPr>
          <p:cNvCxnSpPr/>
          <p:nvPr/>
        </p:nvCxnSpPr>
        <p:spPr>
          <a:xfrm>
            <a:off x="0" y="137652"/>
            <a:ext cx="12190476"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9F020BB9-B037-3B01-5F0E-7A6BC4D64564}"/>
              </a:ext>
            </a:extLst>
          </p:cNvPr>
          <p:cNvCxnSpPr/>
          <p:nvPr/>
        </p:nvCxnSpPr>
        <p:spPr>
          <a:xfrm>
            <a:off x="12074013"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EFD66A68-CACB-81A0-18E4-A343A6F4C76E}"/>
              </a:ext>
            </a:extLst>
          </p:cNvPr>
          <p:cNvCxnSpPr/>
          <p:nvPr/>
        </p:nvCxnSpPr>
        <p:spPr>
          <a:xfrm>
            <a:off x="0" y="6720348"/>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EA0EDA36-1401-4D6A-95FA-BCA824CBD6B5}"/>
              </a:ext>
            </a:extLst>
          </p:cNvPr>
          <p:cNvSpPr txBox="1"/>
          <p:nvPr/>
        </p:nvSpPr>
        <p:spPr>
          <a:xfrm>
            <a:off x="353932" y="544660"/>
            <a:ext cx="11720071" cy="5632311"/>
          </a:xfrm>
          <a:prstGeom prst="rect">
            <a:avLst/>
          </a:prstGeom>
          <a:noFill/>
        </p:spPr>
        <p:txBody>
          <a:bodyPr wrap="square">
            <a:spAutoFit/>
          </a:bodyPr>
          <a:lstStyle/>
          <a:p>
            <a:pPr algn="just"/>
            <a:r>
              <a:rPr lang="vi-VN" sz="6000" b="1" i="0" dirty="0">
                <a:solidFill>
                  <a:srgbClr val="FF0000"/>
                </a:solidFill>
                <a:effectLst/>
                <a:latin typeface="+mj-lt"/>
              </a:rPr>
              <a:t>3</a:t>
            </a:r>
            <a:r>
              <a:rPr lang="en-US" sz="6000" b="1" i="0" dirty="0">
                <a:solidFill>
                  <a:srgbClr val="FF0000"/>
                </a:solidFill>
                <a:effectLst/>
                <a:latin typeface="+mj-lt"/>
              </a:rPr>
              <a:t>. </a:t>
            </a:r>
            <a:r>
              <a:rPr lang="vi-VN" sz="6000" b="0" i="0" dirty="0">
                <a:effectLst/>
                <a:latin typeface="+mj-lt"/>
              </a:rPr>
              <a:t>Bàn tay Thiên Chúa dắt dìu con qua ngàn nắng mưa. Hồn con vui sướng chìm ngập trong trái tim của Chúa. Nhìn lên Thánh giá đồi cao Ngài đã hiến mình vì ai? Bởi yêu thế nhân lầm than Chúa xuống trần gian. </a:t>
            </a:r>
            <a:endParaRPr lang="en-US" sz="6000" dirty="0">
              <a:latin typeface="+mj-lt"/>
            </a:endParaRPr>
          </a:p>
        </p:txBody>
      </p:sp>
    </p:spTree>
    <p:extLst>
      <p:ext uri="{BB962C8B-B14F-4D97-AF65-F5344CB8AC3E}">
        <p14:creationId xmlns:p14="http://schemas.microsoft.com/office/powerpoint/2010/main" val="26765769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AABD5-D93B-E896-7B36-01417E8DEADF}"/>
            </a:ext>
          </a:extLst>
        </p:cNvPr>
        <p:cNvGrpSpPr/>
        <p:nvPr/>
      </p:nvGrpSpPr>
      <p:grpSpPr>
        <a:xfrm>
          <a:off x="0" y="0"/>
          <a:ext cx="0" cy="0"/>
          <a:chOff x="0" y="0"/>
          <a:chExt cx="0" cy="0"/>
        </a:xfrm>
      </p:grpSpPr>
      <p:pic>
        <p:nvPicPr>
          <p:cNvPr id="2" name="Picture 1" descr="A white background with a few scratches&#10;&#10;Description automatically generated with medium confidence">
            <a:extLst>
              <a:ext uri="{FF2B5EF4-FFF2-40B4-BE49-F238E27FC236}">
                <a16:creationId xmlns:a16="http://schemas.microsoft.com/office/drawing/2014/main" id="{9783CB1F-3175-DC02-39D1-2B1A01129543}"/>
              </a:ext>
            </a:extLst>
          </p:cNvPr>
          <p:cNvPicPr>
            <a:picLocks noChangeAspect="1"/>
          </p:cNvPicPr>
          <p:nvPr/>
        </p:nvPicPr>
        <p:blipFill>
          <a:blip r:embed="rId2"/>
          <a:srcRect t="6064" b="9365"/>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D2E434B5-A8FF-7A93-419D-A63F54926A6B}"/>
              </a:ext>
            </a:extLst>
          </p:cNvPr>
          <p:cNvCxnSpPr/>
          <p:nvPr/>
        </p:nvCxnSpPr>
        <p:spPr>
          <a:xfrm>
            <a:off x="117987"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14679793-ABC6-87F5-B2C2-6B1DF1993E9B}"/>
              </a:ext>
            </a:extLst>
          </p:cNvPr>
          <p:cNvCxnSpPr/>
          <p:nvPr/>
        </p:nvCxnSpPr>
        <p:spPr>
          <a:xfrm>
            <a:off x="0" y="137652"/>
            <a:ext cx="12190476"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B4049FB8-16B4-906B-C87C-F207409FBDB1}"/>
              </a:ext>
            </a:extLst>
          </p:cNvPr>
          <p:cNvCxnSpPr/>
          <p:nvPr/>
        </p:nvCxnSpPr>
        <p:spPr>
          <a:xfrm>
            <a:off x="12074013"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208D49A3-2A36-AAE0-3C7D-2B9FDECA0CB0}"/>
              </a:ext>
            </a:extLst>
          </p:cNvPr>
          <p:cNvCxnSpPr/>
          <p:nvPr/>
        </p:nvCxnSpPr>
        <p:spPr>
          <a:xfrm>
            <a:off x="0" y="6720348"/>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24B31B2C-FF35-509B-A6FA-62121C645A51}"/>
              </a:ext>
            </a:extLst>
          </p:cNvPr>
          <p:cNvSpPr txBox="1"/>
          <p:nvPr/>
        </p:nvSpPr>
        <p:spPr>
          <a:xfrm>
            <a:off x="353933" y="544660"/>
            <a:ext cx="11453056" cy="5632311"/>
          </a:xfrm>
          <a:prstGeom prst="rect">
            <a:avLst/>
          </a:prstGeom>
          <a:noFill/>
        </p:spPr>
        <p:txBody>
          <a:bodyPr wrap="square">
            <a:spAutoFit/>
          </a:bodyPr>
          <a:lstStyle/>
          <a:p>
            <a:pPr algn="just"/>
            <a:r>
              <a:rPr lang="vi-VN" sz="6000" b="0" i="0" dirty="0">
                <a:effectLst/>
                <a:latin typeface="+mj-lt"/>
              </a:rPr>
              <a:t>Tìm về chân lý nơi tình yêu trên Thập giá xưa. Ngàn năm ghi dấu Một Giê-su chết treo khổ giá. Tình trời mở lối ngàn nơi mùa xuân thắm mầu, đẹp tươi. Trần gian ngóng chờ ngày sau phúc vinh Quê Trời</a:t>
            </a:r>
            <a:endParaRPr lang="en-US" sz="6000" dirty="0">
              <a:latin typeface="+mj-lt"/>
            </a:endParaRPr>
          </a:p>
        </p:txBody>
      </p:sp>
    </p:spTree>
    <p:extLst>
      <p:ext uri="{BB962C8B-B14F-4D97-AF65-F5344CB8AC3E}">
        <p14:creationId xmlns:p14="http://schemas.microsoft.com/office/powerpoint/2010/main" val="21390524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6BD01-D871-046A-020C-FBBDB2158DF0}"/>
            </a:ext>
          </a:extLst>
        </p:cNvPr>
        <p:cNvGrpSpPr/>
        <p:nvPr/>
      </p:nvGrpSpPr>
      <p:grpSpPr>
        <a:xfrm>
          <a:off x="0" y="0"/>
          <a:ext cx="0" cy="0"/>
          <a:chOff x="0" y="0"/>
          <a:chExt cx="0" cy="0"/>
        </a:xfrm>
      </p:grpSpPr>
      <p:pic>
        <p:nvPicPr>
          <p:cNvPr id="2" name="Picture 1" descr="A white background with a few scratches&#10;&#10;Description automatically generated with medium confidence">
            <a:extLst>
              <a:ext uri="{FF2B5EF4-FFF2-40B4-BE49-F238E27FC236}">
                <a16:creationId xmlns:a16="http://schemas.microsoft.com/office/drawing/2014/main" id="{7EB0A5C1-562F-6B31-2F7D-BCC33331B898}"/>
              </a:ext>
            </a:extLst>
          </p:cNvPr>
          <p:cNvPicPr>
            <a:picLocks noChangeAspect="1"/>
          </p:cNvPicPr>
          <p:nvPr/>
        </p:nvPicPr>
        <p:blipFill>
          <a:blip r:embed="rId2"/>
          <a:srcRect t="6064" b="9365"/>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54115DE4-B3A5-AD5B-A817-AB5653CBB487}"/>
              </a:ext>
            </a:extLst>
          </p:cNvPr>
          <p:cNvCxnSpPr/>
          <p:nvPr/>
        </p:nvCxnSpPr>
        <p:spPr>
          <a:xfrm>
            <a:off x="117987"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0953369F-BBEA-3859-A0CA-A28FC1A0CEC2}"/>
              </a:ext>
            </a:extLst>
          </p:cNvPr>
          <p:cNvCxnSpPr/>
          <p:nvPr/>
        </p:nvCxnSpPr>
        <p:spPr>
          <a:xfrm>
            <a:off x="0" y="137652"/>
            <a:ext cx="12190476"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2CC9C359-05BA-14C1-BDC3-F19E67236AE8}"/>
              </a:ext>
            </a:extLst>
          </p:cNvPr>
          <p:cNvCxnSpPr/>
          <p:nvPr/>
        </p:nvCxnSpPr>
        <p:spPr>
          <a:xfrm>
            <a:off x="12074013"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088DEAD4-FE23-0D55-5BC8-A7F880A1E0FE}"/>
              </a:ext>
            </a:extLst>
          </p:cNvPr>
          <p:cNvCxnSpPr/>
          <p:nvPr/>
        </p:nvCxnSpPr>
        <p:spPr>
          <a:xfrm>
            <a:off x="0" y="6720348"/>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E16826F3-19DA-981C-0838-0CDB3AFAB112}"/>
              </a:ext>
            </a:extLst>
          </p:cNvPr>
          <p:cNvSpPr txBox="1"/>
          <p:nvPr/>
        </p:nvSpPr>
        <p:spPr>
          <a:xfrm>
            <a:off x="312831" y="612844"/>
            <a:ext cx="11438012" cy="5632311"/>
          </a:xfrm>
          <a:prstGeom prst="rect">
            <a:avLst/>
          </a:prstGeom>
          <a:noFill/>
        </p:spPr>
        <p:txBody>
          <a:bodyPr wrap="square">
            <a:spAutoFit/>
          </a:bodyPr>
          <a:lstStyle/>
          <a:p>
            <a:pPr algn="just"/>
            <a:r>
              <a:rPr lang="vi-VN" sz="6000" b="1" i="0" dirty="0">
                <a:solidFill>
                  <a:srgbClr val="FF0000"/>
                </a:solidFill>
                <a:effectLst/>
                <a:latin typeface="+mj-lt"/>
              </a:rPr>
              <a:t>ĐK: </a:t>
            </a:r>
            <a:r>
              <a:rPr lang="vi-VN" sz="6000" b="0" i="0" dirty="0">
                <a:effectLst/>
                <a:latin typeface="+mj-lt"/>
              </a:rPr>
              <a:t>Con ca ngợi ngàn đời tình Ngài kiên vững suối thiêng dạt dào ngọt ngào tình yêu mến thương. Tình Ngài ngàn năm như núi cao sông dài biển khơi. Cao vời tình Cha con hát ca muôn đời chẳng ngơi.</a:t>
            </a:r>
            <a:endParaRPr lang="en-US" sz="6000" b="0" i="0" dirty="0">
              <a:effectLst/>
              <a:latin typeface="+mj-lt"/>
            </a:endParaRPr>
          </a:p>
        </p:txBody>
      </p:sp>
    </p:spTree>
    <p:extLst>
      <p:ext uri="{BB962C8B-B14F-4D97-AF65-F5344CB8AC3E}">
        <p14:creationId xmlns:p14="http://schemas.microsoft.com/office/powerpoint/2010/main" val="12873914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fabric with small dots&#10;&#10;Description automatically generated with medium confidence">
            <a:extLst>
              <a:ext uri="{FF2B5EF4-FFF2-40B4-BE49-F238E27FC236}">
                <a16:creationId xmlns:a16="http://schemas.microsoft.com/office/drawing/2014/main" id="{A95353C0-65CB-8277-A5CE-A4958B00D5E0}"/>
              </a:ext>
            </a:extLst>
          </p:cNvPr>
          <p:cNvPicPr>
            <a:picLocks noChangeAspect="1"/>
          </p:cNvPicPr>
          <p:nvPr/>
        </p:nvPicPr>
        <p:blipFill>
          <a:blip r:embed="rId2"/>
          <a:srcRect t="7966" b="8717"/>
          <a:stretch/>
        </p:blipFill>
        <p:spPr>
          <a:xfrm>
            <a:off x="20" y="0"/>
            <a:ext cx="12191980" cy="6856718"/>
          </a:xfrm>
          <a:prstGeom prst="rect">
            <a:avLst/>
          </a:prstGeom>
        </p:spPr>
      </p:pic>
      <p:cxnSp>
        <p:nvCxnSpPr>
          <p:cNvPr id="4" name="Straight Connector 3">
            <a:extLst>
              <a:ext uri="{FF2B5EF4-FFF2-40B4-BE49-F238E27FC236}">
                <a16:creationId xmlns:a16="http://schemas.microsoft.com/office/drawing/2014/main" id="{1F383065-5AC3-08F3-DF18-7B0AB043BAC0}"/>
              </a:ext>
            </a:extLst>
          </p:cNvPr>
          <p:cNvCxnSpPr>
            <a:cxnSpLocks/>
          </p:cNvCxnSpPr>
          <p:nvPr/>
        </p:nvCxnSpPr>
        <p:spPr>
          <a:xfrm>
            <a:off x="144379"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AFACD5D6-C603-1693-11D7-FAE07463F10E}"/>
              </a:ext>
            </a:extLst>
          </p:cNvPr>
          <p:cNvCxnSpPr/>
          <p:nvPr/>
        </p:nvCxnSpPr>
        <p:spPr>
          <a:xfrm>
            <a:off x="0" y="144379"/>
            <a:ext cx="12192000" cy="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5E1ABAA0-A4B7-DEE1-EB9C-81D3B9E08768}"/>
              </a:ext>
            </a:extLst>
          </p:cNvPr>
          <p:cNvCxnSpPr/>
          <p:nvPr/>
        </p:nvCxnSpPr>
        <p:spPr>
          <a:xfrm>
            <a:off x="12047621"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3062CC16-7D95-E67B-7003-1F92621F5F19}"/>
              </a:ext>
            </a:extLst>
          </p:cNvPr>
          <p:cNvCxnSpPr/>
          <p:nvPr/>
        </p:nvCxnSpPr>
        <p:spPr>
          <a:xfrm>
            <a:off x="0" y="6713621"/>
            <a:ext cx="12190476" cy="0"/>
          </a:xfrm>
          <a:prstGeom prst="line">
            <a:avLst/>
          </a:prstGeom>
        </p:spPr>
        <p:style>
          <a:lnRef idx="3">
            <a:schemeClr val="dk1"/>
          </a:lnRef>
          <a:fillRef idx="0">
            <a:schemeClr val="dk1"/>
          </a:fillRef>
          <a:effectRef idx="2">
            <a:schemeClr val="dk1"/>
          </a:effectRef>
          <a:fontRef idx="minor">
            <a:schemeClr val="tx1"/>
          </a:fontRef>
        </p:style>
      </p:cxnSp>
      <p:sp>
        <p:nvSpPr>
          <p:cNvPr id="3" name="Rectangle 2"/>
          <p:cNvSpPr/>
          <p:nvPr/>
        </p:nvSpPr>
        <p:spPr>
          <a:xfrm>
            <a:off x="288739" y="287477"/>
            <a:ext cx="11614504" cy="6589881"/>
          </a:xfrm>
          <a:prstGeom prst="rect">
            <a:avLst/>
          </a:prstGeom>
        </p:spPr>
        <p:txBody>
          <a:bodyPr wrap="square">
            <a:spAutoFit/>
          </a:bodyPr>
          <a:lstStyle/>
          <a:p>
            <a:pPr algn="just">
              <a:lnSpc>
                <a:spcPct val="107000"/>
              </a:lnSpc>
              <a:spcAft>
                <a:spcPts val="800"/>
              </a:spcAft>
            </a:pPr>
            <a:r>
              <a:rPr lang="en-US" sz="8000" b="1" kern="100" dirty="0" smtClean="0">
                <a:solidFill>
                  <a:srgbClr val="FF0000"/>
                </a:solidFill>
                <a:latin typeface="Times New Roman" panose="02020603050405020304" pitchFamily="18" charset="0"/>
                <a:ea typeface="Aptos" panose="020B0004020202020204"/>
                <a:cs typeface="Times New Roman" panose="02020603050405020304" pitchFamily="18" charset="0"/>
              </a:rPr>
              <a:t>1</a:t>
            </a:r>
            <a:r>
              <a:rPr lang="en-US" sz="8000" b="1" kern="100" dirty="0">
                <a:solidFill>
                  <a:srgbClr val="FF0000"/>
                </a:solidFill>
                <a:latin typeface="Times New Roman" panose="02020603050405020304" pitchFamily="18" charset="0"/>
                <a:ea typeface="Aptos" panose="020B0004020202020204"/>
                <a:cs typeface="Times New Roman" panose="02020603050405020304" pitchFamily="18" charset="0"/>
              </a:rPr>
              <a:t>.</a:t>
            </a:r>
            <a:r>
              <a:rPr lang="en-US" sz="8000" kern="100" dirty="0">
                <a:solidFill>
                  <a:srgbClr val="FF0000"/>
                </a:solidFill>
                <a:latin typeface="Times New Roman" panose="02020603050405020304" pitchFamily="18" charset="0"/>
                <a:ea typeface="Aptos" panose="020B0004020202020204"/>
                <a:cs typeface="Times New Roman" panose="02020603050405020304" pitchFamily="18" charset="0"/>
              </a:rPr>
              <a:t> </a:t>
            </a:r>
            <a:r>
              <a:rPr lang="en-US" sz="8000" kern="100" dirty="0">
                <a:latin typeface="Times New Roman" panose="02020603050405020304" pitchFamily="18" charset="0"/>
                <a:ea typeface="Aptos" panose="020B0004020202020204"/>
                <a:cs typeface="Times New Roman" panose="02020603050405020304" pitchFamily="18" charset="0"/>
              </a:rPr>
              <a:t>Tim reo </a:t>
            </a:r>
            <a:r>
              <a:rPr lang="en-US" sz="8000" kern="100" dirty="0" err="1">
                <a:latin typeface="Times New Roman" panose="02020603050405020304" pitchFamily="18" charset="0"/>
                <a:ea typeface="Aptos" panose="020B0004020202020204"/>
                <a:cs typeface="Times New Roman" panose="02020603050405020304" pitchFamily="18" charset="0"/>
              </a:rPr>
              <a:t>vui</a:t>
            </a:r>
            <a:r>
              <a:rPr lang="en-US" sz="8000" kern="100" dirty="0">
                <a:latin typeface="Times New Roman" panose="02020603050405020304" pitchFamily="18" charset="0"/>
                <a:ea typeface="Aptos" panose="020B0004020202020204"/>
                <a:cs typeface="Times New Roman" panose="02020603050405020304" pitchFamily="18" charset="0"/>
              </a:rPr>
              <a:t> </a:t>
            </a:r>
            <a:r>
              <a:rPr lang="en-US" sz="8000" kern="100" dirty="0" err="1">
                <a:latin typeface="Times New Roman" panose="02020603050405020304" pitchFamily="18" charset="0"/>
                <a:ea typeface="Aptos" panose="020B0004020202020204"/>
                <a:cs typeface="Times New Roman" panose="02020603050405020304" pitchFamily="18" charset="0"/>
              </a:rPr>
              <a:t>với</a:t>
            </a:r>
            <a:r>
              <a:rPr lang="en-US" sz="8000" kern="100" dirty="0">
                <a:latin typeface="Times New Roman" panose="02020603050405020304" pitchFamily="18" charset="0"/>
                <a:ea typeface="Aptos" panose="020B0004020202020204"/>
                <a:cs typeface="Times New Roman" panose="02020603050405020304" pitchFamily="18" charset="0"/>
              </a:rPr>
              <a:t> </a:t>
            </a:r>
            <a:r>
              <a:rPr lang="en-US" sz="8000" kern="100" dirty="0" err="1">
                <a:latin typeface="Times New Roman" panose="02020603050405020304" pitchFamily="18" charset="0"/>
                <a:ea typeface="Aptos" panose="020B0004020202020204"/>
                <a:cs typeface="Times New Roman" panose="02020603050405020304" pitchFamily="18" charset="0"/>
              </a:rPr>
              <a:t>ngàn</a:t>
            </a:r>
            <a:r>
              <a:rPr lang="en-US" sz="8000" kern="100" dirty="0">
                <a:latin typeface="Times New Roman" panose="02020603050405020304" pitchFamily="18" charset="0"/>
                <a:ea typeface="Aptos" panose="020B0004020202020204"/>
                <a:cs typeface="Times New Roman" panose="02020603050405020304" pitchFamily="18" charset="0"/>
              </a:rPr>
              <a:t> </a:t>
            </a:r>
            <a:r>
              <a:rPr lang="en-US" sz="8000" kern="100" dirty="0" err="1">
                <a:latin typeface="Times New Roman" panose="02020603050405020304" pitchFamily="18" charset="0"/>
                <a:ea typeface="Aptos" panose="020B0004020202020204"/>
                <a:cs typeface="Times New Roman" panose="02020603050405020304" pitchFamily="18" charset="0"/>
              </a:rPr>
              <a:t>dân</a:t>
            </a:r>
            <a:r>
              <a:rPr lang="en-US" sz="8000" kern="100" dirty="0">
                <a:latin typeface="Times New Roman" panose="02020603050405020304" pitchFamily="18" charset="0"/>
                <a:ea typeface="Aptos" panose="020B0004020202020204"/>
                <a:cs typeface="Times New Roman" panose="02020603050405020304" pitchFamily="18" charset="0"/>
              </a:rPr>
              <a:t> </a:t>
            </a:r>
            <a:r>
              <a:rPr lang="en-US" sz="8000" kern="100" dirty="0" err="1">
                <a:latin typeface="Times New Roman" panose="02020603050405020304" pitchFamily="18" charset="0"/>
                <a:ea typeface="Aptos" panose="020B0004020202020204"/>
                <a:cs typeface="Times New Roman" panose="02020603050405020304" pitchFamily="18" charset="0"/>
              </a:rPr>
              <a:t>khi</a:t>
            </a:r>
            <a:r>
              <a:rPr lang="en-US" sz="8000" kern="100" dirty="0">
                <a:latin typeface="Times New Roman" panose="02020603050405020304" pitchFamily="18" charset="0"/>
                <a:ea typeface="Aptos" panose="020B0004020202020204"/>
                <a:cs typeface="Times New Roman" panose="02020603050405020304" pitchFamily="18" charset="0"/>
              </a:rPr>
              <a:t> con </a:t>
            </a:r>
            <a:r>
              <a:rPr lang="en-US" sz="8000" kern="100" dirty="0" err="1">
                <a:latin typeface="Times New Roman" panose="02020603050405020304" pitchFamily="18" charset="0"/>
                <a:ea typeface="Aptos" panose="020B0004020202020204"/>
                <a:cs typeface="Times New Roman" panose="02020603050405020304" pitchFamily="18" charset="0"/>
              </a:rPr>
              <a:t>tiến</a:t>
            </a:r>
            <a:r>
              <a:rPr lang="en-US" sz="8000" kern="100" dirty="0">
                <a:latin typeface="Times New Roman" panose="02020603050405020304" pitchFamily="18" charset="0"/>
                <a:ea typeface="Aptos" panose="020B0004020202020204"/>
                <a:cs typeface="Times New Roman" panose="02020603050405020304" pitchFamily="18" charset="0"/>
              </a:rPr>
              <a:t> </a:t>
            </a:r>
            <a:r>
              <a:rPr lang="en-US" sz="8000" kern="100" dirty="0" err="1">
                <a:latin typeface="Times New Roman" panose="02020603050405020304" pitchFamily="18" charset="0"/>
                <a:ea typeface="Aptos" panose="020B0004020202020204"/>
                <a:cs typeface="Times New Roman" panose="02020603050405020304" pitchFamily="18" charset="0"/>
              </a:rPr>
              <a:t>lên</a:t>
            </a:r>
            <a:r>
              <a:rPr lang="en-US" sz="8000" kern="100" dirty="0">
                <a:latin typeface="Times New Roman" panose="02020603050405020304" pitchFamily="18" charset="0"/>
                <a:ea typeface="Aptos" panose="020B0004020202020204"/>
                <a:cs typeface="Times New Roman" panose="02020603050405020304" pitchFamily="18" charset="0"/>
              </a:rPr>
              <a:t> </a:t>
            </a:r>
            <a:r>
              <a:rPr lang="en-US" sz="8000" kern="100" dirty="0" err="1">
                <a:latin typeface="Times New Roman" panose="02020603050405020304" pitchFamily="18" charset="0"/>
                <a:ea typeface="Aptos" panose="020B0004020202020204"/>
                <a:cs typeface="Times New Roman" panose="02020603050405020304" pitchFamily="18" charset="0"/>
              </a:rPr>
              <a:t>đền</a:t>
            </a:r>
            <a:r>
              <a:rPr lang="en-US" sz="8000" kern="100" dirty="0">
                <a:latin typeface="Times New Roman" panose="02020603050405020304" pitchFamily="18" charset="0"/>
                <a:ea typeface="Aptos" panose="020B0004020202020204"/>
                <a:cs typeface="Times New Roman" panose="02020603050405020304" pitchFamily="18" charset="0"/>
              </a:rPr>
              <a:t> </a:t>
            </a:r>
            <a:r>
              <a:rPr lang="en-US" sz="8000" kern="100" dirty="0" err="1">
                <a:latin typeface="Times New Roman" panose="02020603050405020304" pitchFamily="18" charset="0"/>
                <a:ea typeface="Aptos" panose="020B0004020202020204"/>
                <a:cs typeface="Times New Roman" panose="02020603050405020304" pitchFamily="18" charset="0"/>
              </a:rPr>
              <a:t>thờ</a:t>
            </a:r>
            <a:r>
              <a:rPr lang="en-US" sz="8000" kern="100" dirty="0">
                <a:latin typeface="Times New Roman" panose="02020603050405020304" pitchFamily="18" charset="0"/>
                <a:ea typeface="Aptos" panose="020B0004020202020204"/>
                <a:cs typeface="Times New Roman" panose="02020603050405020304" pitchFamily="18" charset="0"/>
              </a:rPr>
              <a:t>. Chung </a:t>
            </a:r>
            <a:r>
              <a:rPr lang="en-US" sz="8000" kern="100" dirty="0" err="1">
                <a:latin typeface="Times New Roman" panose="02020603050405020304" pitchFamily="18" charset="0"/>
                <a:ea typeface="Aptos" panose="020B0004020202020204"/>
                <a:cs typeface="Times New Roman" panose="02020603050405020304" pitchFamily="18" charset="0"/>
              </a:rPr>
              <a:t>câu</a:t>
            </a:r>
            <a:r>
              <a:rPr lang="en-US" sz="8000" kern="100" dirty="0">
                <a:latin typeface="Times New Roman" panose="02020603050405020304" pitchFamily="18" charset="0"/>
                <a:ea typeface="Aptos" panose="020B0004020202020204"/>
                <a:cs typeface="Times New Roman" panose="02020603050405020304" pitchFamily="18" charset="0"/>
              </a:rPr>
              <a:t> ca </a:t>
            </a:r>
            <a:r>
              <a:rPr lang="en-US" sz="8000" kern="100" dirty="0" err="1">
                <a:latin typeface="Times New Roman" panose="02020603050405020304" pitchFamily="18" charset="0"/>
                <a:ea typeface="Aptos" panose="020B0004020202020204"/>
                <a:cs typeface="Times New Roman" panose="02020603050405020304" pitchFamily="18" charset="0"/>
              </a:rPr>
              <a:t>khúc</a:t>
            </a:r>
            <a:r>
              <a:rPr lang="en-US" sz="8000" kern="100" dirty="0">
                <a:latin typeface="Times New Roman" panose="02020603050405020304" pitchFamily="18" charset="0"/>
                <a:ea typeface="Aptos" panose="020B0004020202020204"/>
                <a:cs typeface="Times New Roman" panose="02020603050405020304" pitchFamily="18" charset="0"/>
              </a:rPr>
              <a:t> </a:t>
            </a:r>
            <a:r>
              <a:rPr lang="en-US" sz="8000" kern="100" dirty="0" err="1">
                <a:latin typeface="Times New Roman" panose="02020603050405020304" pitchFamily="18" charset="0"/>
                <a:ea typeface="Aptos" panose="020B0004020202020204"/>
                <a:cs typeface="Times New Roman" panose="02020603050405020304" pitchFamily="18" charset="0"/>
              </a:rPr>
              <a:t>nhạc</a:t>
            </a:r>
            <a:r>
              <a:rPr lang="en-US" sz="8000" kern="100" dirty="0">
                <a:latin typeface="Times New Roman" panose="02020603050405020304" pitchFamily="18" charset="0"/>
                <a:ea typeface="Aptos" panose="020B0004020202020204"/>
                <a:cs typeface="Times New Roman" panose="02020603050405020304" pitchFamily="18" charset="0"/>
              </a:rPr>
              <a:t> </a:t>
            </a:r>
            <a:r>
              <a:rPr lang="en-US" sz="8000" kern="100" dirty="0" err="1">
                <a:latin typeface="Times New Roman" panose="02020603050405020304" pitchFamily="18" charset="0"/>
                <a:ea typeface="Aptos" panose="020B0004020202020204"/>
                <a:cs typeface="Times New Roman" panose="02020603050405020304" pitchFamily="18" charset="0"/>
              </a:rPr>
              <a:t>hỷ</a:t>
            </a:r>
            <a:r>
              <a:rPr lang="en-US" sz="8000" kern="100" dirty="0">
                <a:latin typeface="Times New Roman" panose="02020603050405020304" pitchFamily="18" charset="0"/>
                <a:ea typeface="Aptos" panose="020B0004020202020204"/>
                <a:cs typeface="Times New Roman" panose="02020603050405020304" pitchFamily="18" charset="0"/>
              </a:rPr>
              <a:t> </a:t>
            </a:r>
            <a:r>
              <a:rPr lang="en-US" sz="8000" kern="100" dirty="0" err="1">
                <a:latin typeface="Times New Roman" panose="02020603050405020304" pitchFamily="18" charset="0"/>
                <a:ea typeface="Aptos" panose="020B0004020202020204"/>
                <a:cs typeface="Times New Roman" panose="02020603050405020304" pitchFamily="18" charset="0"/>
              </a:rPr>
              <a:t>hoan</a:t>
            </a:r>
            <a:r>
              <a:rPr lang="en-US" sz="8000" kern="100" dirty="0">
                <a:latin typeface="Times New Roman" panose="02020603050405020304" pitchFamily="18" charset="0"/>
                <a:ea typeface="Aptos" panose="020B0004020202020204"/>
                <a:cs typeface="Times New Roman" panose="02020603050405020304" pitchFamily="18" charset="0"/>
              </a:rPr>
              <a:t> </a:t>
            </a:r>
            <a:r>
              <a:rPr lang="en-US" sz="8000" kern="100" dirty="0" err="1">
                <a:latin typeface="Times New Roman" panose="02020603050405020304" pitchFamily="18" charset="0"/>
                <a:ea typeface="Aptos" panose="020B0004020202020204"/>
                <a:cs typeface="Times New Roman" panose="02020603050405020304" pitchFamily="18" charset="0"/>
              </a:rPr>
              <a:t>dâng</a:t>
            </a:r>
            <a:r>
              <a:rPr lang="en-US" sz="8000" kern="100" dirty="0">
                <a:latin typeface="Times New Roman" panose="02020603050405020304" pitchFamily="18" charset="0"/>
                <a:ea typeface="Aptos" panose="020B0004020202020204"/>
                <a:cs typeface="Times New Roman" panose="02020603050405020304" pitchFamily="18" charset="0"/>
              </a:rPr>
              <a:t> </a:t>
            </a:r>
            <a:r>
              <a:rPr lang="en-US" sz="8000" kern="100" dirty="0" err="1">
                <a:latin typeface="Times New Roman" panose="02020603050405020304" pitchFamily="18" charset="0"/>
                <a:ea typeface="Aptos" panose="020B0004020202020204"/>
                <a:cs typeface="Times New Roman" panose="02020603050405020304" pitchFamily="18" charset="0"/>
              </a:rPr>
              <a:t>lên</a:t>
            </a:r>
            <a:r>
              <a:rPr lang="en-US" sz="8000" kern="100" dirty="0">
                <a:latin typeface="Times New Roman" panose="02020603050405020304" pitchFamily="18" charset="0"/>
                <a:ea typeface="Aptos" panose="020B0004020202020204"/>
                <a:cs typeface="Times New Roman" panose="02020603050405020304" pitchFamily="18" charset="0"/>
              </a:rPr>
              <a:t> </a:t>
            </a:r>
            <a:r>
              <a:rPr lang="en-US" sz="8000" kern="100" dirty="0" err="1">
                <a:latin typeface="Times New Roman" panose="02020603050405020304" pitchFamily="18" charset="0"/>
                <a:ea typeface="Aptos" panose="020B0004020202020204"/>
                <a:cs typeface="Times New Roman" panose="02020603050405020304" pitchFamily="18" charset="0"/>
              </a:rPr>
              <a:t>trước</a:t>
            </a:r>
            <a:r>
              <a:rPr lang="en-US" sz="8000" kern="100" dirty="0">
                <a:latin typeface="Times New Roman" panose="02020603050405020304" pitchFamily="18" charset="0"/>
                <a:ea typeface="Aptos" panose="020B0004020202020204"/>
                <a:cs typeface="Times New Roman" panose="02020603050405020304" pitchFamily="18" charset="0"/>
              </a:rPr>
              <a:t> </a:t>
            </a:r>
            <a:r>
              <a:rPr lang="en-US" sz="8000" kern="100" dirty="0" err="1">
                <a:latin typeface="Times New Roman" panose="02020603050405020304" pitchFamily="18" charset="0"/>
                <a:ea typeface="Aptos" panose="020B0004020202020204"/>
                <a:cs typeface="Times New Roman" panose="02020603050405020304" pitchFamily="18" charset="0"/>
              </a:rPr>
              <a:t>tòa</a:t>
            </a:r>
            <a:r>
              <a:rPr lang="en-US" sz="8000" kern="100" dirty="0">
                <a:latin typeface="Times New Roman" panose="02020603050405020304" pitchFamily="18" charset="0"/>
                <a:ea typeface="Aptos" panose="020B0004020202020204"/>
                <a:cs typeface="Times New Roman" panose="02020603050405020304" pitchFamily="18" charset="0"/>
              </a:rPr>
              <a:t> </a:t>
            </a:r>
            <a:r>
              <a:rPr lang="en-US" sz="8000" kern="100" dirty="0" err="1">
                <a:latin typeface="Times New Roman" panose="02020603050405020304" pitchFamily="18" charset="0"/>
                <a:ea typeface="Aptos" panose="020B0004020202020204"/>
                <a:cs typeface="Times New Roman" panose="02020603050405020304" pitchFamily="18" charset="0"/>
              </a:rPr>
              <a:t>Chúa</a:t>
            </a:r>
            <a:r>
              <a:rPr lang="en-US" sz="8000" kern="100" dirty="0">
                <a:latin typeface="Times New Roman" panose="02020603050405020304" pitchFamily="18" charset="0"/>
                <a:ea typeface="Aptos" panose="020B0004020202020204"/>
                <a:cs typeface="Times New Roman" panose="02020603050405020304" pitchFamily="18" charset="0"/>
              </a:rPr>
              <a:t> Cha</a:t>
            </a:r>
            <a:r>
              <a:rPr lang="en-US" sz="8000" kern="100" dirty="0" smtClean="0">
                <a:latin typeface="Times New Roman" panose="02020603050405020304" pitchFamily="18" charset="0"/>
                <a:ea typeface="Aptos" panose="020B0004020202020204"/>
                <a:cs typeface="Times New Roman" panose="02020603050405020304" pitchFamily="18" charset="0"/>
              </a:rPr>
              <a:t>.</a:t>
            </a:r>
            <a:endParaRPr lang="en-US" sz="8000" kern="100" dirty="0">
              <a:latin typeface="Times New Roman" panose="02020603050405020304" pitchFamily="18" charset="0"/>
              <a:ea typeface="Aptos" panose="020B0004020202020204"/>
              <a:cs typeface="Times New Roman" panose="02020603050405020304" pitchFamily="18" charset="0"/>
            </a:endParaRPr>
          </a:p>
        </p:txBody>
      </p:sp>
    </p:spTree>
    <p:extLst>
      <p:ext uri="{BB962C8B-B14F-4D97-AF65-F5344CB8AC3E}">
        <p14:creationId xmlns:p14="http://schemas.microsoft.com/office/powerpoint/2010/main" val="1504157792"/>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 y="0"/>
            <a:ext cx="12201079" cy="6851192"/>
          </a:xfrm>
          <a:prstGeom prst="rect">
            <a:avLst/>
          </a:prstGeom>
        </p:spPr>
      </p:pic>
      <p:pic>
        <p:nvPicPr>
          <p:cNvPr id="4" name="Picture 3"/>
          <p:cNvPicPr>
            <a:picLocks noChangeAspect="1"/>
          </p:cNvPicPr>
          <p:nvPr/>
        </p:nvPicPr>
        <p:blipFill>
          <a:blip r:embed="rId3"/>
          <a:stretch>
            <a:fillRect/>
          </a:stretch>
        </p:blipFill>
        <p:spPr>
          <a:xfrm>
            <a:off x="-158086" y="5548798"/>
            <a:ext cx="2222860" cy="1440425"/>
          </a:xfrm>
          <a:prstGeom prst="ellipse">
            <a:avLst/>
          </a:prstGeom>
          <a:ln>
            <a:noFill/>
          </a:ln>
          <a:effectLst>
            <a:softEdge rad="112500"/>
          </a:effectLst>
        </p:spPr>
      </p:pic>
    </p:spTree>
    <p:extLst>
      <p:ext uri="{BB962C8B-B14F-4D97-AF65-F5344CB8AC3E}">
        <p14:creationId xmlns:p14="http://schemas.microsoft.com/office/powerpoint/2010/main" val="9621183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B0F6E-C1C7-A2F8-EB95-5101D8520A90}"/>
              </a:ext>
            </a:extLst>
          </p:cNvPr>
          <p:cNvPicPr>
            <a:picLocks noChangeAspect="1"/>
          </p:cNvPicPr>
          <p:nvPr/>
        </p:nvPicPr>
        <p:blipFill>
          <a:blip r:embed="rId2"/>
          <a:srcRect l="3231" r="4659"/>
          <a:stretch/>
        </p:blipFill>
        <p:spPr>
          <a:xfrm>
            <a:off x="-147484" y="0"/>
            <a:ext cx="12192000"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
        <p:nvSpPr>
          <p:cNvPr id="7" name="Rectangle 6">
            <a:extLst>
              <a:ext uri="{FF2B5EF4-FFF2-40B4-BE49-F238E27FC236}">
                <a16:creationId xmlns:a16="http://schemas.microsoft.com/office/drawing/2014/main" id="{6BAF381E-7C48-F461-94BC-40DCF13388EB}"/>
              </a:ext>
            </a:extLst>
          </p:cNvPr>
          <p:cNvSpPr/>
          <p:nvPr/>
        </p:nvSpPr>
        <p:spPr>
          <a:xfrm>
            <a:off x="934065" y="4001729"/>
            <a:ext cx="10087895" cy="1940339"/>
          </a:xfrm>
          <a:prstGeom prst="rect">
            <a:avLst/>
          </a:prstGeom>
          <a:noFill/>
        </p:spPr>
        <p:txBody>
          <a:bodyPr wrap="square" lIns="91440" tIns="45720" rIns="91440" bIns="45720">
            <a:spAutoFit/>
          </a:bodyPr>
          <a:lstStyle/>
          <a:p>
            <a:pPr algn="ctr">
              <a:lnSpc>
                <a:spcPct val="107000"/>
              </a:lnSpc>
              <a:spcAft>
                <a:spcPts val="800"/>
              </a:spcAft>
            </a:pPr>
            <a:r>
              <a:rPr lang="en-US" sz="6600" b="1" kern="100" dirty="0" err="1">
                <a:solidFill>
                  <a:srgbClr val="00B050"/>
                </a:solidFill>
                <a:effectLst/>
                <a:latin typeface="Times New Roman" panose="02020603050405020304" pitchFamily="18" charset="0"/>
                <a:ea typeface="Aptos" panose="020B0004020202020204" pitchFamily="34" charset="0"/>
                <a:cs typeface="Times New Roman" panose="02020603050405020304" pitchFamily="18" charset="0"/>
              </a:rPr>
              <a:t>Nữ</a:t>
            </a:r>
            <a:r>
              <a:rPr lang="en-US" sz="6600" b="1" kern="100" dirty="0">
                <a:solidFill>
                  <a:srgbClr val="00B05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6600" b="1" kern="100" dirty="0" err="1">
                <a:solidFill>
                  <a:srgbClr val="00B050"/>
                </a:solidFill>
                <a:effectLst/>
                <a:latin typeface="Times New Roman" panose="02020603050405020304" pitchFamily="18" charset="0"/>
                <a:ea typeface="Aptos" panose="020B0004020202020204" pitchFamily="34" charset="0"/>
                <a:cs typeface="Times New Roman" panose="02020603050405020304" pitchFamily="18" charset="0"/>
              </a:rPr>
              <a:t>Vương</a:t>
            </a:r>
            <a:r>
              <a:rPr lang="en-US" sz="6600" b="1" kern="100" dirty="0">
                <a:solidFill>
                  <a:srgbClr val="00B05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6600" b="1" kern="100" dirty="0" err="1">
                <a:solidFill>
                  <a:srgbClr val="00B050"/>
                </a:solidFill>
                <a:effectLst/>
                <a:latin typeface="Times New Roman" panose="02020603050405020304" pitchFamily="18" charset="0"/>
                <a:ea typeface="Aptos" panose="020B0004020202020204" pitchFamily="34" charset="0"/>
                <a:cs typeface="Times New Roman" panose="02020603050405020304" pitchFamily="18" charset="0"/>
              </a:rPr>
              <a:t>Mân</a:t>
            </a:r>
            <a:r>
              <a:rPr lang="en-US" sz="6600" b="1" kern="100" dirty="0">
                <a:solidFill>
                  <a:srgbClr val="00B05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6600" b="1" kern="100" dirty="0" err="1">
                <a:solidFill>
                  <a:srgbClr val="00B050"/>
                </a:solidFill>
                <a:effectLst/>
                <a:latin typeface="Times New Roman" panose="02020603050405020304" pitchFamily="18" charset="0"/>
                <a:ea typeface="Aptos" panose="020B0004020202020204" pitchFamily="34" charset="0"/>
                <a:cs typeface="Times New Roman" panose="02020603050405020304" pitchFamily="18" charset="0"/>
              </a:rPr>
              <a:t>Côi</a:t>
            </a:r>
            <a:endParaRPr lang="en-US" sz="48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endParaRPr>
          </a:p>
          <a:p>
            <a:pPr algn="ctr">
              <a:lnSpc>
                <a:spcPct val="107000"/>
              </a:lnSpc>
              <a:spcAft>
                <a:spcPts val="800"/>
              </a:spcAft>
            </a:pPr>
            <a:r>
              <a:rPr lang="en-US" sz="4000" b="1" kern="100" dirty="0" err="1">
                <a:solidFill>
                  <a:srgbClr val="00B050"/>
                </a:solidFill>
                <a:effectLst/>
                <a:latin typeface="Times New Roman" panose="02020603050405020304" pitchFamily="18" charset="0"/>
                <a:ea typeface="Aptos" panose="020B0004020202020204" pitchFamily="34" charset="0"/>
                <a:cs typeface="Times New Roman" panose="02020603050405020304" pitchFamily="18" charset="0"/>
              </a:rPr>
              <a:t>Hải</a:t>
            </a:r>
            <a:r>
              <a:rPr lang="en-US" sz="4000" b="1" kern="100" dirty="0">
                <a:solidFill>
                  <a:srgbClr val="00B050"/>
                </a:solidFill>
                <a:effectLst/>
                <a:latin typeface="Times New Roman" panose="02020603050405020304" pitchFamily="18" charset="0"/>
                <a:ea typeface="Aptos" panose="020B0004020202020204" pitchFamily="34" charset="0"/>
                <a:cs typeface="Times New Roman" panose="02020603050405020304" pitchFamily="18" charset="0"/>
              </a:rPr>
              <a:t> Linh</a:t>
            </a:r>
            <a:endParaRPr lang="en-US" sz="28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3207104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5C1C2-E030-AE91-F507-CDBD08EA88F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4830388-84D7-E2F1-0989-8A286205C576}"/>
              </a:ext>
            </a:extLst>
          </p:cNvPr>
          <p:cNvPicPr>
            <a:picLocks noChangeAspect="1"/>
          </p:cNvPicPr>
          <p:nvPr/>
        </p:nvPicPr>
        <p:blipFill>
          <a:blip r:embed="rId2"/>
          <a:stretch>
            <a:fillRect/>
          </a:stretch>
        </p:blipFill>
        <p:spPr>
          <a:xfrm>
            <a:off x="-296779" y="-340895"/>
            <a:ext cx="12785557" cy="7539789"/>
          </a:xfrm>
          <a:prstGeom prst="rect">
            <a:avLst/>
          </a:prstGeom>
        </p:spPr>
      </p:pic>
      <p:sp>
        <p:nvSpPr>
          <p:cNvPr id="3" name="TextBox 2">
            <a:extLst>
              <a:ext uri="{FF2B5EF4-FFF2-40B4-BE49-F238E27FC236}">
                <a16:creationId xmlns:a16="http://schemas.microsoft.com/office/drawing/2014/main" id="{9F5F97FE-82B9-D8CC-1D8B-85C0692A8F80}"/>
              </a:ext>
            </a:extLst>
          </p:cNvPr>
          <p:cNvSpPr txBox="1"/>
          <p:nvPr/>
        </p:nvSpPr>
        <p:spPr>
          <a:xfrm>
            <a:off x="401053" y="401053"/>
            <a:ext cx="11373852" cy="5978944"/>
          </a:xfrm>
          <a:prstGeom prst="rect">
            <a:avLst/>
          </a:prstGeom>
          <a:noFill/>
        </p:spPr>
        <p:txBody>
          <a:bodyPr wrap="square">
            <a:spAutoFit/>
          </a:bodyPr>
          <a:lstStyle/>
          <a:p>
            <a:pPr algn="just">
              <a:lnSpc>
                <a:spcPct val="107000"/>
              </a:lnSpc>
              <a:spcAft>
                <a:spcPts val="800"/>
              </a:spcAft>
            </a:pPr>
            <a:r>
              <a:rPr lang="en-US" sz="6000" b="1" i="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ĐK:</a:t>
            </a:r>
            <a:r>
              <a:rPr lang="en-US" sz="6000" i="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Ngày</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nay con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đến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hát</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khen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mừng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Chúa</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thiên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đàng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dâng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ngành</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Mân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côi</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muôn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màu</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hoa</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thắm</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tươi</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Lạy</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yêu</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mến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Lắng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nghe</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lời</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con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hát</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nhịp</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nhàng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hoà</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với</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cung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đàn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xiết</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bao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mừng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vui</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a:t>
            </a:r>
            <a:r>
              <a:rPr lang="en-US" sz="6000" i="1" kern="100" dirty="0">
                <a:latin typeface="Times New Roman" panose="02020603050405020304" pitchFamily="18" charset="0"/>
                <a:ea typeface="Aptos" panose="020B0004020202020204" pitchFamily="34" charset="0"/>
                <a:cs typeface="Times New Roman" panose="02020603050405020304" pitchFamily="18" charset="0"/>
              </a:rPr>
              <a:t> </a:t>
            </a:r>
            <a:endParaRPr lang="en-US" sz="4400" i="1"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02468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63592-467E-5084-68FA-287C53C02CE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CBC358C-79A3-99C4-FE98-10E091084C45}"/>
              </a:ext>
            </a:extLst>
          </p:cNvPr>
          <p:cNvPicPr>
            <a:picLocks noChangeAspect="1"/>
          </p:cNvPicPr>
          <p:nvPr/>
        </p:nvPicPr>
        <p:blipFill>
          <a:blip r:embed="rId2"/>
          <a:stretch>
            <a:fillRect/>
          </a:stretch>
        </p:blipFill>
        <p:spPr>
          <a:xfrm>
            <a:off x="-296779" y="-340895"/>
            <a:ext cx="12785557" cy="7539789"/>
          </a:xfrm>
          <a:prstGeom prst="rect">
            <a:avLst/>
          </a:prstGeom>
        </p:spPr>
      </p:pic>
      <p:sp>
        <p:nvSpPr>
          <p:cNvPr id="3" name="TextBox 2">
            <a:extLst>
              <a:ext uri="{FF2B5EF4-FFF2-40B4-BE49-F238E27FC236}">
                <a16:creationId xmlns:a16="http://schemas.microsoft.com/office/drawing/2014/main" id="{B5620265-9A6A-D039-DD64-2F100F086C19}"/>
              </a:ext>
            </a:extLst>
          </p:cNvPr>
          <p:cNvSpPr txBox="1"/>
          <p:nvPr/>
        </p:nvSpPr>
        <p:spPr>
          <a:xfrm>
            <a:off x="529389" y="529389"/>
            <a:ext cx="11069053" cy="4990982"/>
          </a:xfrm>
          <a:prstGeom prst="rect">
            <a:avLst/>
          </a:prstGeom>
          <a:noFill/>
        </p:spPr>
        <p:txBody>
          <a:bodyPr wrap="square">
            <a:spAutoFit/>
          </a:bodyPr>
          <a:lstStyle/>
          <a:p>
            <a:pPr algn="just">
              <a:lnSpc>
                <a:spcPct val="107000"/>
              </a:lnSpc>
              <a:spcAft>
                <a:spcPts val="800"/>
              </a:spcAft>
            </a:pP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Ôi</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Ma-</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ri</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-a!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Phúc</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đức</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no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đầy</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chan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hoà</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lòng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con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yêu</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mến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cậy</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trông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thiết</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tha</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Qua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cơn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gian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nan,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giữa</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chốn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sa</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trường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nguy</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biến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xin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đưa</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hồn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con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tới</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quê</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thanh</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nhàn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a:t>
            </a:r>
            <a:endParaRPr lang="en-US" sz="4400" i="1"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08386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3279B6-6481-AC26-D8E1-E0D7A2827888}"/>
              </a:ext>
            </a:extLst>
          </p:cNvPr>
          <p:cNvPicPr>
            <a:picLocks noChangeAspect="1"/>
          </p:cNvPicPr>
          <p:nvPr/>
        </p:nvPicPr>
        <p:blipFill>
          <a:blip r:embed="rId2"/>
          <a:stretch>
            <a:fillRect/>
          </a:stretch>
        </p:blipFill>
        <p:spPr>
          <a:xfrm>
            <a:off x="-296779" y="-340895"/>
            <a:ext cx="12785557" cy="7539789"/>
          </a:xfrm>
          <a:prstGeom prst="rect">
            <a:avLst/>
          </a:prstGeom>
        </p:spPr>
      </p:pic>
      <p:sp>
        <p:nvSpPr>
          <p:cNvPr id="3" name="TextBox 2">
            <a:extLst>
              <a:ext uri="{FF2B5EF4-FFF2-40B4-BE49-F238E27FC236}">
                <a16:creationId xmlns:a16="http://schemas.microsoft.com/office/drawing/2014/main" id="{1A5510BB-E65E-B585-5034-D8FE42202B1C}"/>
              </a:ext>
            </a:extLst>
          </p:cNvPr>
          <p:cNvSpPr txBox="1"/>
          <p:nvPr/>
        </p:nvSpPr>
        <p:spPr>
          <a:xfrm>
            <a:off x="401053" y="401053"/>
            <a:ext cx="11373852" cy="5480924"/>
          </a:xfrm>
          <a:prstGeom prst="rect">
            <a:avLst/>
          </a:prstGeom>
          <a:noFill/>
        </p:spPr>
        <p:txBody>
          <a:bodyPr wrap="square">
            <a:spAutoFit/>
          </a:bodyPr>
          <a:lstStyle/>
          <a:p>
            <a:pPr algn="just">
              <a:lnSpc>
                <a:spcPct val="107000"/>
              </a:lnSpc>
              <a:spcAft>
                <a:spcPts val="800"/>
              </a:spcAft>
            </a:pPr>
            <a:r>
              <a:rPr lang="en-US" sz="6600" b="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1.</a:t>
            </a:r>
            <a:r>
              <a:rPr lang="en-US" sz="6600"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ơi</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lời</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thiết</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tha</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nài</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van, con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năng</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ngắm</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phép</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Mân</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côi</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từ</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đây</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Này</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con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thành</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tâm</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mến</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yêu</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cậy</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trông</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cao</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rao</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phép</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thánh</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Mân</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côi</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hằng</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ngày</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a:t>
            </a:r>
            <a:endParaRPr lang="en-US" sz="4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516387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E3485-B9CA-D21A-8215-F33228FD330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1113824-3F88-F4B4-5193-28142D6E0D5C}"/>
              </a:ext>
            </a:extLst>
          </p:cNvPr>
          <p:cNvPicPr>
            <a:picLocks noChangeAspect="1"/>
          </p:cNvPicPr>
          <p:nvPr/>
        </p:nvPicPr>
        <p:blipFill>
          <a:blip r:embed="rId2"/>
          <a:stretch>
            <a:fillRect/>
          </a:stretch>
        </p:blipFill>
        <p:spPr>
          <a:xfrm>
            <a:off x="-296779" y="-340895"/>
            <a:ext cx="12785557" cy="7539789"/>
          </a:xfrm>
          <a:prstGeom prst="rect">
            <a:avLst/>
          </a:prstGeom>
        </p:spPr>
      </p:pic>
      <p:sp>
        <p:nvSpPr>
          <p:cNvPr id="3" name="TextBox 2">
            <a:extLst>
              <a:ext uri="{FF2B5EF4-FFF2-40B4-BE49-F238E27FC236}">
                <a16:creationId xmlns:a16="http://schemas.microsoft.com/office/drawing/2014/main" id="{9134B9C9-8A45-C2A7-40AF-BBED7DB8C449}"/>
              </a:ext>
            </a:extLst>
          </p:cNvPr>
          <p:cNvSpPr txBox="1"/>
          <p:nvPr/>
        </p:nvSpPr>
        <p:spPr>
          <a:xfrm>
            <a:off x="401053" y="401053"/>
            <a:ext cx="11373852" cy="5978944"/>
          </a:xfrm>
          <a:prstGeom prst="rect">
            <a:avLst/>
          </a:prstGeom>
          <a:noFill/>
        </p:spPr>
        <p:txBody>
          <a:bodyPr wrap="square">
            <a:spAutoFit/>
          </a:bodyPr>
          <a:lstStyle/>
          <a:p>
            <a:pPr algn="just">
              <a:lnSpc>
                <a:spcPct val="107000"/>
              </a:lnSpc>
              <a:spcAft>
                <a:spcPts val="800"/>
              </a:spcAft>
            </a:pPr>
            <a:r>
              <a:rPr lang="en-US" sz="6000" b="1" i="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ĐK:</a:t>
            </a:r>
            <a:r>
              <a:rPr lang="en-US" sz="6000" i="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Ngày</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nay con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đến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hát</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khen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mừng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Chúa</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thiên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đàng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dâng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ngành</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Mân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côi</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muôn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màu</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hoa</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thắm</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tươi</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Lạy</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yêu</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mến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Lắng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nghe</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lời</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con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hát</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nhịp</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nhàng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hoà</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với</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cung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đàn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xiết</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bao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mừng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vui</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a:t>
            </a:r>
            <a:r>
              <a:rPr lang="en-US" sz="6000" i="1" kern="100" dirty="0">
                <a:latin typeface="Times New Roman" panose="02020603050405020304" pitchFamily="18" charset="0"/>
                <a:ea typeface="Aptos" panose="020B0004020202020204" pitchFamily="34" charset="0"/>
                <a:cs typeface="Times New Roman" panose="02020603050405020304" pitchFamily="18" charset="0"/>
              </a:rPr>
              <a:t> </a:t>
            </a:r>
            <a:endParaRPr lang="en-US" sz="4400" i="1"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94363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CCBDC-37DF-ECBB-2000-F57D4DE48C6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B71D53C-7C8E-DFC5-A76F-A882569D2D25}"/>
              </a:ext>
            </a:extLst>
          </p:cNvPr>
          <p:cNvPicPr>
            <a:picLocks noChangeAspect="1"/>
          </p:cNvPicPr>
          <p:nvPr/>
        </p:nvPicPr>
        <p:blipFill>
          <a:blip r:embed="rId2"/>
          <a:stretch>
            <a:fillRect/>
          </a:stretch>
        </p:blipFill>
        <p:spPr>
          <a:xfrm>
            <a:off x="-296779" y="-340895"/>
            <a:ext cx="12785557" cy="7539789"/>
          </a:xfrm>
          <a:prstGeom prst="rect">
            <a:avLst/>
          </a:prstGeom>
        </p:spPr>
      </p:pic>
      <p:sp>
        <p:nvSpPr>
          <p:cNvPr id="3" name="TextBox 2">
            <a:extLst>
              <a:ext uri="{FF2B5EF4-FFF2-40B4-BE49-F238E27FC236}">
                <a16:creationId xmlns:a16="http://schemas.microsoft.com/office/drawing/2014/main" id="{E58126B0-5D1E-77BA-BD2A-B8C639809085}"/>
              </a:ext>
            </a:extLst>
          </p:cNvPr>
          <p:cNvSpPr txBox="1"/>
          <p:nvPr/>
        </p:nvSpPr>
        <p:spPr>
          <a:xfrm>
            <a:off x="529389" y="529389"/>
            <a:ext cx="11069053" cy="4990982"/>
          </a:xfrm>
          <a:prstGeom prst="rect">
            <a:avLst/>
          </a:prstGeom>
          <a:noFill/>
        </p:spPr>
        <p:txBody>
          <a:bodyPr wrap="square">
            <a:spAutoFit/>
          </a:bodyPr>
          <a:lstStyle/>
          <a:p>
            <a:pPr algn="just">
              <a:lnSpc>
                <a:spcPct val="107000"/>
              </a:lnSpc>
              <a:spcAft>
                <a:spcPts val="800"/>
              </a:spcAft>
            </a:pP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Ôi</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Ma-</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ri</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-a!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Phúc</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đức</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no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đầy</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chan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hoà</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lòng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con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yêu</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mến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cậy</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trông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thiết</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tha</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Qua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cơn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gian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nan,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giữa</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chốn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sa</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trường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nguy</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biến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xin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đưa</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hồn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con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tới</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quê</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thanh</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nhàn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a:t>
            </a:r>
            <a:endParaRPr lang="en-US" sz="6000" i="1"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217137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E8F5A-39EE-FE6B-A81D-700EFCCB097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C25C2ED-0E7E-6D39-F03C-521959CA4997}"/>
              </a:ext>
            </a:extLst>
          </p:cNvPr>
          <p:cNvPicPr>
            <a:picLocks noChangeAspect="1"/>
          </p:cNvPicPr>
          <p:nvPr/>
        </p:nvPicPr>
        <p:blipFill>
          <a:blip r:embed="rId2"/>
          <a:stretch>
            <a:fillRect/>
          </a:stretch>
        </p:blipFill>
        <p:spPr>
          <a:xfrm>
            <a:off x="-296779" y="-340895"/>
            <a:ext cx="12785557" cy="7539789"/>
          </a:xfrm>
          <a:prstGeom prst="rect">
            <a:avLst/>
          </a:prstGeom>
        </p:spPr>
      </p:pic>
      <p:sp>
        <p:nvSpPr>
          <p:cNvPr id="3" name="TextBox 2">
            <a:extLst>
              <a:ext uri="{FF2B5EF4-FFF2-40B4-BE49-F238E27FC236}">
                <a16:creationId xmlns:a16="http://schemas.microsoft.com/office/drawing/2014/main" id="{4E1DEBC2-2586-38D4-3E00-1C026AFD1467}"/>
              </a:ext>
            </a:extLst>
          </p:cNvPr>
          <p:cNvSpPr txBox="1"/>
          <p:nvPr/>
        </p:nvSpPr>
        <p:spPr>
          <a:xfrm>
            <a:off x="409073" y="513348"/>
            <a:ext cx="11373852" cy="5480924"/>
          </a:xfrm>
          <a:prstGeom prst="rect">
            <a:avLst/>
          </a:prstGeom>
          <a:noFill/>
        </p:spPr>
        <p:txBody>
          <a:bodyPr wrap="square">
            <a:spAutoFit/>
          </a:bodyPr>
          <a:lstStyle/>
          <a:p>
            <a:pPr algn="just">
              <a:lnSpc>
                <a:spcPct val="107000"/>
              </a:lnSpc>
              <a:spcAft>
                <a:spcPts val="800"/>
              </a:spcAft>
            </a:pPr>
            <a:r>
              <a:rPr lang="en-US" sz="6600" b="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2.</a:t>
            </a:r>
            <a:r>
              <a:rPr lang="en-US" sz="6600"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ơi</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Trần</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gian</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xiết</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bao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lầm</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than, tan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theo</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năm</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tháng</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chiến</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tranh</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còn</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chi!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Này</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con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cậy</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trông</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Nữ</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vương</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bình</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an,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xin</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ơn</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phép</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thánh</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Mân</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côi</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phù</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trì</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a:t>
            </a:r>
            <a:endParaRPr lang="en-US" sz="4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302943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F94EE-28E7-5B4B-9B52-BB48734EA3F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275CB2A-0756-D2FA-C8AE-3E8F8DEE0825}"/>
              </a:ext>
            </a:extLst>
          </p:cNvPr>
          <p:cNvPicPr>
            <a:picLocks noChangeAspect="1"/>
          </p:cNvPicPr>
          <p:nvPr/>
        </p:nvPicPr>
        <p:blipFill>
          <a:blip r:embed="rId2"/>
          <a:stretch>
            <a:fillRect/>
          </a:stretch>
        </p:blipFill>
        <p:spPr>
          <a:xfrm>
            <a:off x="-296779" y="-340895"/>
            <a:ext cx="12785557" cy="7539789"/>
          </a:xfrm>
          <a:prstGeom prst="rect">
            <a:avLst/>
          </a:prstGeom>
        </p:spPr>
      </p:pic>
      <p:sp>
        <p:nvSpPr>
          <p:cNvPr id="3" name="TextBox 2">
            <a:extLst>
              <a:ext uri="{FF2B5EF4-FFF2-40B4-BE49-F238E27FC236}">
                <a16:creationId xmlns:a16="http://schemas.microsoft.com/office/drawing/2014/main" id="{C998BC0F-F26B-F44D-1C9F-96E3FA27203E}"/>
              </a:ext>
            </a:extLst>
          </p:cNvPr>
          <p:cNvSpPr txBox="1"/>
          <p:nvPr/>
        </p:nvSpPr>
        <p:spPr>
          <a:xfrm>
            <a:off x="401053" y="401053"/>
            <a:ext cx="11373852" cy="5978944"/>
          </a:xfrm>
          <a:prstGeom prst="rect">
            <a:avLst/>
          </a:prstGeom>
          <a:noFill/>
        </p:spPr>
        <p:txBody>
          <a:bodyPr wrap="square">
            <a:spAutoFit/>
          </a:bodyPr>
          <a:lstStyle/>
          <a:p>
            <a:pPr algn="just">
              <a:lnSpc>
                <a:spcPct val="107000"/>
              </a:lnSpc>
              <a:spcAft>
                <a:spcPts val="800"/>
              </a:spcAft>
            </a:pPr>
            <a:r>
              <a:rPr lang="en-US" sz="6000" b="1" i="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ĐK:</a:t>
            </a:r>
            <a:r>
              <a:rPr lang="en-US" sz="6000" i="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Ngày</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nay con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đến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hát</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khen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mừng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Chúa</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thiên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đàng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dâng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ngành</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Mân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côi</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muôn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màu</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hoa</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thắm</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tươi</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Lạy</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yêu</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mến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Lắng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nghe</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lời</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con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hát</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nhịp</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nhàng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hoà</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với</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cung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đàn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xiết</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bao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mừng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vui</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a:t>
            </a:r>
            <a:r>
              <a:rPr lang="en-US" sz="6000" i="1" kern="100" dirty="0">
                <a:latin typeface="Times New Roman" panose="02020603050405020304" pitchFamily="18" charset="0"/>
                <a:ea typeface="Aptos" panose="020B0004020202020204" pitchFamily="34" charset="0"/>
                <a:cs typeface="Times New Roman" panose="02020603050405020304" pitchFamily="18" charset="0"/>
              </a:rPr>
              <a:t> </a:t>
            </a:r>
            <a:endParaRPr lang="en-US" sz="4400" i="1"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08902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AFD4D-E5BF-C1BA-276C-743BDEBE1AC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D6DE171-BBB0-F30C-3C85-CA2C930FA210}"/>
              </a:ext>
            </a:extLst>
          </p:cNvPr>
          <p:cNvPicPr>
            <a:picLocks noChangeAspect="1"/>
          </p:cNvPicPr>
          <p:nvPr/>
        </p:nvPicPr>
        <p:blipFill>
          <a:blip r:embed="rId2"/>
          <a:stretch>
            <a:fillRect/>
          </a:stretch>
        </p:blipFill>
        <p:spPr>
          <a:xfrm>
            <a:off x="-296779" y="-340895"/>
            <a:ext cx="12785557" cy="7539789"/>
          </a:xfrm>
          <a:prstGeom prst="rect">
            <a:avLst/>
          </a:prstGeom>
        </p:spPr>
      </p:pic>
      <p:sp>
        <p:nvSpPr>
          <p:cNvPr id="3" name="TextBox 2">
            <a:extLst>
              <a:ext uri="{FF2B5EF4-FFF2-40B4-BE49-F238E27FC236}">
                <a16:creationId xmlns:a16="http://schemas.microsoft.com/office/drawing/2014/main" id="{1FD5E760-BB9E-E597-F6ED-9925EBE8DD36}"/>
              </a:ext>
            </a:extLst>
          </p:cNvPr>
          <p:cNvSpPr txBox="1"/>
          <p:nvPr/>
        </p:nvSpPr>
        <p:spPr>
          <a:xfrm>
            <a:off x="529389" y="529389"/>
            <a:ext cx="11069053" cy="4990982"/>
          </a:xfrm>
          <a:prstGeom prst="rect">
            <a:avLst/>
          </a:prstGeom>
          <a:noFill/>
        </p:spPr>
        <p:txBody>
          <a:bodyPr wrap="square">
            <a:spAutoFit/>
          </a:bodyPr>
          <a:lstStyle/>
          <a:p>
            <a:pPr algn="just">
              <a:lnSpc>
                <a:spcPct val="107000"/>
              </a:lnSpc>
              <a:spcAft>
                <a:spcPts val="800"/>
              </a:spcAft>
            </a:pP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Ôi</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Ma-</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ri</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-a!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Phúc</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đức</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no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đầy</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chan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hoà</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lòng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con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yêu</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mến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cậy</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trông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thiết</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tha</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Qua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cơn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gian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nan,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giữa</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chốn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sa</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trường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nguy</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biến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xin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đưa</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hồn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con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tới</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quê</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thanh</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nhàn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a:t>
            </a:r>
            <a:endParaRPr lang="en-US" sz="4400" i="1"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231142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fabric with small dots&#10;&#10;Description automatically generated with medium confidence">
            <a:extLst>
              <a:ext uri="{FF2B5EF4-FFF2-40B4-BE49-F238E27FC236}">
                <a16:creationId xmlns:a16="http://schemas.microsoft.com/office/drawing/2014/main" id="{A95353C0-65CB-8277-A5CE-A4958B00D5E0}"/>
              </a:ext>
            </a:extLst>
          </p:cNvPr>
          <p:cNvPicPr>
            <a:picLocks noChangeAspect="1"/>
          </p:cNvPicPr>
          <p:nvPr/>
        </p:nvPicPr>
        <p:blipFill>
          <a:blip r:embed="rId2"/>
          <a:srcRect t="7966" b="8717"/>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1F383065-5AC3-08F3-DF18-7B0AB043BAC0}"/>
              </a:ext>
            </a:extLst>
          </p:cNvPr>
          <p:cNvCxnSpPr>
            <a:cxnSpLocks/>
          </p:cNvCxnSpPr>
          <p:nvPr/>
        </p:nvCxnSpPr>
        <p:spPr>
          <a:xfrm>
            <a:off x="144379"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AFACD5D6-C603-1693-11D7-FAE07463F10E}"/>
              </a:ext>
            </a:extLst>
          </p:cNvPr>
          <p:cNvCxnSpPr/>
          <p:nvPr/>
        </p:nvCxnSpPr>
        <p:spPr>
          <a:xfrm>
            <a:off x="0" y="144379"/>
            <a:ext cx="12192000" cy="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5E1ABAA0-A4B7-DEE1-EB9C-81D3B9E08768}"/>
              </a:ext>
            </a:extLst>
          </p:cNvPr>
          <p:cNvCxnSpPr/>
          <p:nvPr/>
        </p:nvCxnSpPr>
        <p:spPr>
          <a:xfrm>
            <a:off x="12047621"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3062CC16-7D95-E67B-7003-1F92621F5F19}"/>
              </a:ext>
            </a:extLst>
          </p:cNvPr>
          <p:cNvCxnSpPr/>
          <p:nvPr/>
        </p:nvCxnSpPr>
        <p:spPr>
          <a:xfrm>
            <a:off x="0" y="6713621"/>
            <a:ext cx="12190476" cy="0"/>
          </a:xfrm>
          <a:prstGeom prst="line">
            <a:avLst/>
          </a:prstGeom>
        </p:spPr>
        <p:style>
          <a:lnRef idx="3">
            <a:schemeClr val="dk1"/>
          </a:lnRef>
          <a:fillRef idx="0">
            <a:schemeClr val="dk1"/>
          </a:fillRef>
          <a:effectRef idx="2">
            <a:schemeClr val="dk1"/>
          </a:effectRef>
          <a:fontRef idx="minor">
            <a:schemeClr val="tx1"/>
          </a:fontRef>
        </p:style>
      </p:cxnSp>
      <p:sp>
        <p:nvSpPr>
          <p:cNvPr id="3" name="Rectangle 2"/>
          <p:cNvSpPr/>
          <p:nvPr/>
        </p:nvSpPr>
        <p:spPr>
          <a:xfrm>
            <a:off x="288739" y="287477"/>
            <a:ext cx="11614504" cy="5940281"/>
          </a:xfrm>
          <a:prstGeom prst="rect">
            <a:avLst/>
          </a:prstGeom>
        </p:spPr>
        <p:txBody>
          <a:bodyPr wrap="square">
            <a:spAutoFit/>
          </a:bodyPr>
          <a:lstStyle/>
          <a:p>
            <a:pPr algn="just">
              <a:lnSpc>
                <a:spcPct val="107000"/>
              </a:lnSpc>
              <a:spcAft>
                <a:spcPts val="800"/>
              </a:spcAft>
            </a:pPr>
            <a:r>
              <a:rPr lang="en-US" sz="7200" b="1" kern="100" dirty="0" smtClean="0">
                <a:solidFill>
                  <a:srgbClr val="FF0000"/>
                </a:solidFill>
                <a:latin typeface="Times New Roman" panose="02020603050405020304" pitchFamily="18" charset="0"/>
                <a:ea typeface="Aptos" panose="020B0004020202020204"/>
                <a:cs typeface="Times New Roman" panose="02020603050405020304" pitchFamily="18" charset="0"/>
              </a:rPr>
              <a:t>ĐK</a:t>
            </a:r>
            <a:r>
              <a:rPr lang="en-US" sz="7200" b="1" kern="100" dirty="0">
                <a:solidFill>
                  <a:srgbClr val="FF0000"/>
                </a:solidFill>
                <a:latin typeface="Times New Roman" panose="02020603050405020304" pitchFamily="18" charset="0"/>
                <a:ea typeface="Aptos" panose="020B0004020202020204"/>
                <a:cs typeface="Times New Roman" panose="02020603050405020304" pitchFamily="18" charset="0"/>
              </a:rPr>
              <a:t>:</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Đoàn</a:t>
            </a:r>
            <a:r>
              <a:rPr lang="en-US" sz="7200" kern="100" dirty="0">
                <a:latin typeface="Times New Roman" panose="02020603050405020304" pitchFamily="18" charset="0"/>
                <a:ea typeface="Aptos" panose="020B0004020202020204"/>
                <a:cs typeface="Times New Roman" panose="02020603050405020304" pitchFamily="18" charset="0"/>
              </a:rPr>
              <a:t> con </a:t>
            </a:r>
            <a:r>
              <a:rPr lang="en-US" sz="7200" kern="100" dirty="0" err="1">
                <a:latin typeface="Times New Roman" panose="02020603050405020304" pitchFamily="18" charset="0"/>
                <a:ea typeface="Aptos" panose="020B0004020202020204"/>
                <a:cs typeface="Times New Roman" panose="02020603050405020304" pitchFamily="18" charset="0"/>
              </a:rPr>
              <a:t>hân</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hoan</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nhịp</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bước</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lên</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đền</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tiến</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vào</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tiền</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đình</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nhà</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Chúa</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Trào</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dâng</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câu</a:t>
            </a:r>
            <a:r>
              <a:rPr lang="en-US" sz="7200" kern="100" dirty="0">
                <a:latin typeface="Times New Roman" panose="02020603050405020304" pitchFamily="18" charset="0"/>
                <a:ea typeface="Aptos" panose="020B0004020202020204"/>
                <a:cs typeface="Times New Roman" panose="02020603050405020304" pitchFamily="18" charset="0"/>
              </a:rPr>
              <a:t> ca </a:t>
            </a:r>
            <a:r>
              <a:rPr lang="en-US" sz="7200" kern="100" dirty="0" err="1">
                <a:latin typeface="Times New Roman" panose="02020603050405020304" pitchFamily="18" charset="0"/>
                <a:ea typeface="Aptos" panose="020B0004020202020204"/>
                <a:cs typeface="Times New Roman" panose="02020603050405020304" pitchFamily="18" charset="0"/>
              </a:rPr>
              <a:t>ươm</a:t>
            </a:r>
            <a:r>
              <a:rPr lang="en-US" sz="7200" kern="100" dirty="0">
                <a:latin typeface="Times New Roman" panose="02020603050405020304" pitchFamily="18" charset="0"/>
                <a:ea typeface="Aptos" panose="020B0004020202020204"/>
                <a:cs typeface="Times New Roman" panose="02020603050405020304" pitchFamily="18" charset="0"/>
              </a:rPr>
              <a:t> ý </a:t>
            </a:r>
            <a:r>
              <a:rPr lang="en-US" sz="7200" kern="100" dirty="0" err="1">
                <a:latin typeface="Times New Roman" panose="02020603050405020304" pitchFamily="18" charset="0"/>
                <a:ea typeface="Aptos" panose="020B0004020202020204"/>
                <a:cs typeface="Times New Roman" panose="02020603050405020304" pitchFamily="18" charset="0"/>
              </a:rPr>
              <a:t>thơm</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lành</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tiến</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về</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cung</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thánh</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nhiệm</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mầu</a:t>
            </a:r>
            <a:r>
              <a:rPr lang="en-US" sz="7200" kern="100" dirty="0" smtClean="0">
                <a:latin typeface="Times New Roman" panose="02020603050405020304" pitchFamily="18" charset="0"/>
                <a:ea typeface="Aptos" panose="020B0004020202020204"/>
                <a:cs typeface="Times New Roman" panose="02020603050405020304" pitchFamily="18" charset="0"/>
              </a:rPr>
              <a:t>.</a:t>
            </a:r>
            <a:endParaRPr lang="en-US" sz="7200" kern="100" dirty="0">
              <a:latin typeface="Times New Roman" panose="02020603050405020304" pitchFamily="18" charset="0"/>
              <a:ea typeface="Aptos" panose="020B0004020202020204"/>
              <a:cs typeface="Times New Roman" panose="02020603050405020304" pitchFamily="18" charset="0"/>
            </a:endParaRPr>
          </a:p>
        </p:txBody>
      </p:sp>
    </p:spTree>
    <p:extLst>
      <p:ext uri="{BB962C8B-B14F-4D97-AF65-F5344CB8AC3E}">
        <p14:creationId xmlns:p14="http://schemas.microsoft.com/office/powerpoint/2010/main" val="2982121962"/>
      </p:ext>
    </p:extLst>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C252C-BE05-4902-FB41-84B3E51564F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6765669-1365-B06F-305F-42BE4AF1EF43}"/>
              </a:ext>
            </a:extLst>
          </p:cNvPr>
          <p:cNvPicPr>
            <a:picLocks noChangeAspect="1"/>
          </p:cNvPicPr>
          <p:nvPr/>
        </p:nvPicPr>
        <p:blipFill>
          <a:blip r:embed="rId2"/>
          <a:stretch>
            <a:fillRect/>
          </a:stretch>
        </p:blipFill>
        <p:spPr>
          <a:xfrm>
            <a:off x="-296779" y="-340895"/>
            <a:ext cx="12785557" cy="7539789"/>
          </a:xfrm>
          <a:prstGeom prst="rect">
            <a:avLst/>
          </a:prstGeom>
        </p:spPr>
      </p:pic>
      <p:sp>
        <p:nvSpPr>
          <p:cNvPr id="3" name="TextBox 2">
            <a:extLst>
              <a:ext uri="{FF2B5EF4-FFF2-40B4-BE49-F238E27FC236}">
                <a16:creationId xmlns:a16="http://schemas.microsoft.com/office/drawing/2014/main" id="{92F121F2-311F-0099-AA5E-9910BDFA342F}"/>
              </a:ext>
            </a:extLst>
          </p:cNvPr>
          <p:cNvSpPr txBox="1"/>
          <p:nvPr/>
        </p:nvSpPr>
        <p:spPr>
          <a:xfrm>
            <a:off x="401053" y="401053"/>
            <a:ext cx="11373852" cy="5480924"/>
          </a:xfrm>
          <a:prstGeom prst="rect">
            <a:avLst/>
          </a:prstGeom>
          <a:noFill/>
        </p:spPr>
        <p:txBody>
          <a:bodyPr wrap="square">
            <a:spAutoFit/>
          </a:bodyPr>
          <a:lstStyle/>
          <a:p>
            <a:pPr algn="just">
              <a:lnSpc>
                <a:spcPct val="107000"/>
              </a:lnSpc>
              <a:spcAft>
                <a:spcPts val="800"/>
              </a:spcAft>
            </a:pPr>
            <a:r>
              <a:rPr lang="en-US" sz="6600" b="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3.</a:t>
            </a:r>
            <a:r>
              <a:rPr lang="en-US" sz="6600"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Ngày</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đêm</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đoàn</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con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hết</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tâm</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nài</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van,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đưa</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Hội</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Thánh qua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cơn</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lầm</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than.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ơi</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thương</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Giáo</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hội</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Việt</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Nam,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giơ</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tay</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cứu</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vớt</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xuống</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ơn</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tràn</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đầy</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a:t>
            </a:r>
            <a:endParaRPr lang="en-US" sz="4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108872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F04BA-680F-4EC7-5B96-74338A01ACE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B153AD9-0D6E-6231-A931-CD953B6D2E5F}"/>
              </a:ext>
            </a:extLst>
          </p:cNvPr>
          <p:cNvPicPr>
            <a:picLocks noChangeAspect="1"/>
          </p:cNvPicPr>
          <p:nvPr/>
        </p:nvPicPr>
        <p:blipFill>
          <a:blip r:embed="rId2"/>
          <a:stretch>
            <a:fillRect/>
          </a:stretch>
        </p:blipFill>
        <p:spPr>
          <a:xfrm>
            <a:off x="-296779" y="-340895"/>
            <a:ext cx="12785557" cy="7539789"/>
          </a:xfrm>
          <a:prstGeom prst="rect">
            <a:avLst/>
          </a:prstGeom>
        </p:spPr>
      </p:pic>
      <p:sp>
        <p:nvSpPr>
          <p:cNvPr id="3" name="TextBox 2">
            <a:extLst>
              <a:ext uri="{FF2B5EF4-FFF2-40B4-BE49-F238E27FC236}">
                <a16:creationId xmlns:a16="http://schemas.microsoft.com/office/drawing/2014/main" id="{AFF0F375-E601-29BC-1DCE-805347E8773E}"/>
              </a:ext>
            </a:extLst>
          </p:cNvPr>
          <p:cNvSpPr txBox="1"/>
          <p:nvPr/>
        </p:nvSpPr>
        <p:spPr>
          <a:xfrm>
            <a:off x="401053" y="401053"/>
            <a:ext cx="11373852" cy="5978944"/>
          </a:xfrm>
          <a:prstGeom prst="rect">
            <a:avLst/>
          </a:prstGeom>
          <a:noFill/>
        </p:spPr>
        <p:txBody>
          <a:bodyPr wrap="square">
            <a:spAutoFit/>
          </a:bodyPr>
          <a:lstStyle/>
          <a:p>
            <a:pPr algn="just">
              <a:lnSpc>
                <a:spcPct val="107000"/>
              </a:lnSpc>
              <a:spcAft>
                <a:spcPts val="800"/>
              </a:spcAft>
            </a:pPr>
            <a:r>
              <a:rPr lang="en-US" sz="6000" b="1" i="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ĐK:</a:t>
            </a:r>
            <a:r>
              <a:rPr lang="en-US" sz="6000" i="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Ngày</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nay con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đến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hát</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khen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mừng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Chúa</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thiên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đàng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dâng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ngành</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Mân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côi</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muôn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màu</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hoa</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thắm</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tươi</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Lạy</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yêu</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mến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Lắng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nghe</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lời</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con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hát</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nhịp</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nhàng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hoà</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với</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cung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đàn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xiết</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bao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mừng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vui</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a:t>
            </a:r>
            <a:r>
              <a:rPr lang="en-US" sz="6000" i="1" kern="100" dirty="0">
                <a:latin typeface="Times New Roman" panose="02020603050405020304" pitchFamily="18" charset="0"/>
                <a:ea typeface="Aptos" panose="020B0004020202020204" pitchFamily="34" charset="0"/>
                <a:cs typeface="Times New Roman" panose="02020603050405020304" pitchFamily="18" charset="0"/>
              </a:rPr>
              <a:t> </a:t>
            </a:r>
            <a:endParaRPr lang="en-US" sz="4400" i="1"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679034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A56C6-E227-76DE-F1CE-2F58572C5B2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777964B-5F68-8EA5-603C-1C4A6BCA4864}"/>
              </a:ext>
            </a:extLst>
          </p:cNvPr>
          <p:cNvPicPr>
            <a:picLocks noChangeAspect="1"/>
          </p:cNvPicPr>
          <p:nvPr/>
        </p:nvPicPr>
        <p:blipFill>
          <a:blip r:embed="rId2"/>
          <a:stretch>
            <a:fillRect/>
          </a:stretch>
        </p:blipFill>
        <p:spPr>
          <a:xfrm>
            <a:off x="-296779" y="-340895"/>
            <a:ext cx="12785557" cy="7539789"/>
          </a:xfrm>
          <a:prstGeom prst="rect">
            <a:avLst/>
          </a:prstGeom>
        </p:spPr>
      </p:pic>
      <p:sp>
        <p:nvSpPr>
          <p:cNvPr id="3" name="TextBox 2">
            <a:extLst>
              <a:ext uri="{FF2B5EF4-FFF2-40B4-BE49-F238E27FC236}">
                <a16:creationId xmlns:a16="http://schemas.microsoft.com/office/drawing/2014/main" id="{643725FD-73E6-6C71-8955-D76A4EEDCB16}"/>
              </a:ext>
            </a:extLst>
          </p:cNvPr>
          <p:cNvSpPr txBox="1"/>
          <p:nvPr/>
        </p:nvSpPr>
        <p:spPr>
          <a:xfrm>
            <a:off x="529389" y="529389"/>
            <a:ext cx="11069053" cy="4990982"/>
          </a:xfrm>
          <a:prstGeom prst="rect">
            <a:avLst/>
          </a:prstGeom>
          <a:noFill/>
        </p:spPr>
        <p:txBody>
          <a:bodyPr wrap="square">
            <a:spAutoFit/>
          </a:bodyPr>
          <a:lstStyle/>
          <a:p>
            <a:pPr algn="just">
              <a:lnSpc>
                <a:spcPct val="107000"/>
              </a:lnSpc>
              <a:spcAft>
                <a:spcPts val="800"/>
              </a:spcAft>
            </a:pP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Ôi</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Ma-</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ri</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-a!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Phúc</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đức</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no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đầy</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chan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hoà</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lòng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con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yêu</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mến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cậy</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trông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thiết</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tha</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Qua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cơn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gian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nan,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giữa</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chốn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sa</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trường</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nguy</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biến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xin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đưa</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hồn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con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tới</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quê</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thanh</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i="1" kern="100" dirty="0" err="1">
                <a:effectLst/>
                <a:latin typeface="Times New Roman" panose="02020603050405020304" pitchFamily="18" charset="0"/>
                <a:ea typeface="Aptos" panose="020B0004020202020204" pitchFamily="34" charset="0"/>
                <a:cs typeface="Times New Roman" panose="02020603050405020304" pitchFamily="18" charset="0"/>
              </a:rPr>
              <a:t>nhàn</a:t>
            </a:r>
            <a:r>
              <a:rPr lang="en-US" sz="6000" i="1" kern="100" dirty="0">
                <a:effectLst/>
                <a:latin typeface="Times New Roman" panose="02020603050405020304" pitchFamily="18" charset="0"/>
                <a:ea typeface="Aptos" panose="020B0004020202020204" pitchFamily="34" charset="0"/>
                <a:cs typeface="Times New Roman" panose="02020603050405020304" pitchFamily="18" charset="0"/>
              </a:rPr>
              <a:t>.</a:t>
            </a:r>
            <a:endParaRPr lang="en-US" sz="4400" i="1"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909536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 y="0"/>
            <a:ext cx="12201079" cy="6851192"/>
          </a:xfrm>
          <a:prstGeom prst="rect">
            <a:avLst/>
          </a:prstGeom>
        </p:spPr>
      </p:pic>
      <p:pic>
        <p:nvPicPr>
          <p:cNvPr id="4" name="Picture 3"/>
          <p:cNvPicPr>
            <a:picLocks noChangeAspect="1"/>
          </p:cNvPicPr>
          <p:nvPr/>
        </p:nvPicPr>
        <p:blipFill>
          <a:blip r:embed="rId3"/>
          <a:stretch>
            <a:fillRect/>
          </a:stretch>
        </p:blipFill>
        <p:spPr>
          <a:xfrm>
            <a:off x="-158086" y="5548798"/>
            <a:ext cx="2222860" cy="1440425"/>
          </a:xfrm>
          <a:prstGeom prst="ellipse">
            <a:avLst/>
          </a:prstGeom>
          <a:ln>
            <a:noFill/>
          </a:ln>
          <a:effectLst>
            <a:softEdge rad="112500"/>
          </a:effectLst>
        </p:spPr>
      </p:pic>
    </p:spTree>
    <p:extLst>
      <p:ext uri="{BB962C8B-B14F-4D97-AF65-F5344CB8AC3E}">
        <p14:creationId xmlns:p14="http://schemas.microsoft.com/office/powerpoint/2010/main" val="23155621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fabric with small dots&#10;&#10;Description automatically generated with medium confidence">
            <a:extLst>
              <a:ext uri="{FF2B5EF4-FFF2-40B4-BE49-F238E27FC236}">
                <a16:creationId xmlns:a16="http://schemas.microsoft.com/office/drawing/2014/main" id="{A95353C0-65CB-8277-A5CE-A4958B00D5E0}"/>
              </a:ext>
            </a:extLst>
          </p:cNvPr>
          <p:cNvPicPr>
            <a:picLocks noChangeAspect="1"/>
          </p:cNvPicPr>
          <p:nvPr/>
        </p:nvPicPr>
        <p:blipFill>
          <a:blip r:embed="rId2"/>
          <a:srcRect t="7966" b="8717"/>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1F383065-5AC3-08F3-DF18-7B0AB043BAC0}"/>
              </a:ext>
            </a:extLst>
          </p:cNvPr>
          <p:cNvCxnSpPr>
            <a:cxnSpLocks/>
          </p:cNvCxnSpPr>
          <p:nvPr/>
        </p:nvCxnSpPr>
        <p:spPr>
          <a:xfrm>
            <a:off x="144379"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AFACD5D6-C603-1693-11D7-FAE07463F10E}"/>
              </a:ext>
            </a:extLst>
          </p:cNvPr>
          <p:cNvCxnSpPr/>
          <p:nvPr/>
        </p:nvCxnSpPr>
        <p:spPr>
          <a:xfrm>
            <a:off x="0" y="144379"/>
            <a:ext cx="12192000" cy="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5E1ABAA0-A4B7-DEE1-EB9C-81D3B9E08768}"/>
              </a:ext>
            </a:extLst>
          </p:cNvPr>
          <p:cNvCxnSpPr/>
          <p:nvPr/>
        </p:nvCxnSpPr>
        <p:spPr>
          <a:xfrm>
            <a:off x="12047621"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3062CC16-7D95-E67B-7003-1F92621F5F19}"/>
              </a:ext>
            </a:extLst>
          </p:cNvPr>
          <p:cNvCxnSpPr/>
          <p:nvPr/>
        </p:nvCxnSpPr>
        <p:spPr>
          <a:xfrm>
            <a:off x="0" y="6713621"/>
            <a:ext cx="12190476" cy="0"/>
          </a:xfrm>
          <a:prstGeom prst="line">
            <a:avLst/>
          </a:prstGeom>
        </p:spPr>
        <p:style>
          <a:lnRef idx="3">
            <a:schemeClr val="dk1"/>
          </a:lnRef>
          <a:fillRef idx="0">
            <a:schemeClr val="dk1"/>
          </a:fillRef>
          <a:effectRef idx="2">
            <a:schemeClr val="dk1"/>
          </a:effectRef>
          <a:fontRef idx="minor">
            <a:schemeClr val="tx1"/>
          </a:fontRef>
        </p:style>
      </p:cxnSp>
      <p:sp>
        <p:nvSpPr>
          <p:cNvPr id="3" name="Rectangle 2"/>
          <p:cNvSpPr/>
          <p:nvPr/>
        </p:nvSpPr>
        <p:spPr>
          <a:xfrm>
            <a:off x="288739" y="287477"/>
            <a:ext cx="11614504" cy="6589881"/>
          </a:xfrm>
          <a:prstGeom prst="rect">
            <a:avLst/>
          </a:prstGeom>
        </p:spPr>
        <p:txBody>
          <a:bodyPr wrap="square">
            <a:spAutoFit/>
          </a:bodyPr>
          <a:lstStyle/>
          <a:p>
            <a:pPr algn="just">
              <a:lnSpc>
                <a:spcPct val="107000"/>
              </a:lnSpc>
              <a:spcAft>
                <a:spcPts val="800"/>
              </a:spcAft>
            </a:pPr>
            <a:r>
              <a:rPr lang="en-US" sz="8000" b="1" kern="100" dirty="0" smtClean="0">
                <a:solidFill>
                  <a:srgbClr val="FF0000"/>
                </a:solidFill>
                <a:latin typeface="Times New Roman" panose="02020603050405020304" pitchFamily="18" charset="0"/>
                <a:ea typeface="Aptos" panose="020B0004020202020204"/>
                <a:cs typeface="Times New Roman" panose="02020603050405020304" pitchFamily="18" charset="0"/>
              </a:rPr>
              <a:t>2</a:t>
            </a:r>
            <a:r>
              <a:rPr lang="en-US" sz="8000" b="1" kern="100" dirty="0">
                <a:solidFill>
                  <a:srgbClr val="FF0000"/>
                </a:solidFill>
                <a:latin typeface="Times New Roman" panose="02020603050405020304" pitchFamily="18" charset="0"/>
                <a:ea typeface="Aptos" panose="020B0004020202020204"/>
                <a:cs typeface="Times New Roman" panose="02020603050405020304" pitchFamily="18" charset="0"/>
              </a:rPr>
              <a:t>.</a:t>
            </a:r>
            <a:r>
              <a:rPr lang="en-US" sz="8000" kern="100" dirty="0">
                <a:solidFill>
                  <a:srgbClr val="FF0000"/>
                </a:solidFill>
                <a:latin typeface="Times New Roman" panose="02020603050405020304" pitchFamily="18" charset="0"/>
                <a:ea typeface="Aptos" panose="020B0004020202020204"/>
                <a:cs typeface="Times New Roman" panose="02020603050405020304" pitchFamily="18" charset="0"/>
              </a:rPr>
              <a:t> </a:t>
            </a:r>
            <a:r>
              <a:rPr lang="en-US" sz="8000" kern="100" dirty="0" err="1">
                <a:latin typeface="Times New Roman" panose="02020603050405020304" pitchFamily="18" charset="0"/>
                <a:ea typeface="Aptos" panose="020B0004020202020204"/>
                <a:cs typeface="Times New Roman" panose="02020603050405020304" pitchFamily="18" charset="0"/>
              </a:rPr>
              <a:t>Vui</a:t>
            </a:r>
            <a:r>
              <a:rPr lang="en-US" sz="8000" kern="100" dirty="0">
                <a:latin typeface="Times New Roman" panose="02020603050405020304" pitchFamily="18" charset="0"/>
                <a:ea typeface="Aptos" panose="020B0004020202020204"/>
                <a:cs typeface="Times New Roman" panose="02020603050405020304" pitchFamily="18" charset="0"/>
              </a:rPr>
              <a:t> ca </a:t>
            </a:r>
            <a:r>
              <a:rPr lang="en-US" sz="8000" kern="100" dirty="0" err="1">
                <a:latin typeface="Times New Roman" panose="02020603050405020304" pitchFamily="18" charset="0"/>
                <a:ea typeface="Aptos" panose="020B0004020202020204"/>
                <a:cs typeface="Times New Roman" panose="02020603050405020304" pitchFamily="18" charset="0"/>
              </a:rPr>
              <a:t>lên</a:t>
            </a:r>
            <a:r>
              <a:rPr lang="en-US" sz="8000" kern="100" dirty="0">
                <a:latin typeface="Times New Roman" panose="02020603050405020304" pitchFamily="18" charset="0"/>
                <a:ea typeface="Aptos" panose="020B0004020202020204"/>
                <a:cs typeface="Times New Roman" panose="02020603050405020304" pitchFamily="18" charset="0"/>
              </a:rPr>
              <a:t> </a:t>
            </a:r>
            <a:r>
              <a:rPr lang="en-US" sz="8000" kern="100" dirty="0" err="1">
                <a:latin typeface="Times New Roman" panose="02020603050405020304" pitchFamily="18" charset="0"/>
                <a:ea typeface="Aptos" panose="020B0004020202020204"/>
                <a:cs typeface="Times New Roman" panose="02020603050405020304" pitchFamily="18" charset="0"/>
              </a:rPr>
              <a:t>hỡi</a:t>
            </a:r>
            <a:r>
              <a:rPr lang="en-US" sz="8000" kern="100" dirty="0">
                <a:latin typeface="Times New Roman" panose="02020603050405020304" pitchFamily="18" charset="0"/>
                <a:ea typeface="Aptos" panose="020B0004020202020204"/>
                <a:cs typeface="Times New Roman" panose="02020603050405020304" pitchFamily="18" charset="0"/>
              </a:rPr>
              <a:t> </a:t>
            </a:r>
            <a:r>
              <a:rPr lang="en-US" sz="8000" kern="100" dirty="0" err="1">
                <a:latin typeface="Times New Roman" panose="02020603050405020304" pitchFamily="18" charset="0"/>
                <a:ea typeface="Aptos" panose="020B0004020202020204"/>
                <a:cs typeface="Times New Roman" panose="02020603050405020304" pitchFamily="18" charset="0"/>
              </a:rPr>
              <a:t>ngàn</a:t>
            </a:r>
            <a:r>
              <a:rPr lang="en-US" sz="8000" kern="100" dirty="0">
                <a:latin typeface="Times New Roman" panose="02020603050405020304" pitchFamily="18" charset="0"/>
                <a:ea typeface="Aptos" panose="020B0004020202020204"/>
                <a:cs typeface="Times New Roman" panose="02020603050405020304" pitchFamily="18" charset="0"/>
              </a:rPr>
              <a:t> </a:t>
            </a:r>
            <a:r>
              <a:rPr lang="en-US" sz="8000" kern="100" dirty="0" err="1">
                <a:latin typeface="Times New Roman" panose="02020603050405020304" pitchFamily="18" charset="0"/>
                <a:ea typeface="Aptos" panose="020B0004020202020204"/>
                <a:cs typeface="Times New Roman" panose="02020603050405020304" pitchFamily="18" charset="0"/>
              </a:rPr>
              <a:t>dân</a:t>
            </a:r>
            <a:r>
              <a:rPr lang="en-US" sz="8000" kern="100" dirty="0">
                <a:latin typeface="Times New Roman" panose="02020603050405020304" pitchFamily="18" charset="0"/>
                <a:ea typeface="Aptos" panose="020B0004020202020204"/>
                <a:cs typeface="Times New Roman" panose="02020603050405020304" pitchFamily="18" charset="0"/>
              </a:rPr>
              <a:t> </a:t>
            </a:r>
            <a:r>
              <a:rPr lang="en-US" sz="8000" kern="100" dirty="0" err="1">
                <a:latin typeface="Times New Roman" panose="02020603050405020304" pitchFamily="18" charset="0"/>
                <a:ea typeface="Aptos" panose="020B0004020202020204"/>
                <a:cs typeface="Times New Roman" panose="02020603050405020304" pitchFamily="18" charset="0"/>
              </a:rPr>
              <a:t>tôn</a:t>
            </a:r>
            <a:r>
              <a:rPr lang="en-US" sz="8000" kern="100" dirty="0">
                <a:latin typeface="Times New Roman" panose="02020603050405020304" pitchFamily="18" charset="0"/>
                <a:ea typeface="Aptos" panose="020B0004020202020204"/>
                <a:cs typeface="Times New Roman" panose="02020603050405020304" pitchFamily="18" charset="0"/>
              </a:rPr>
              <a:t> </a:t>
            </a:r>
            <a:r>
              <a:rPr lang="en-US" sz="8000" kern="100" dirty="0" err="1">
                <a:latin typeface="Times New Roman" panose="02020603050405020304" pitchFamily="18" charset="0"/>
                <a:ea typeface="Aptos" panose="020B0004020202020204"/>
                <a:cs typeface="Times New Roman" panose="02020603050405020304" pitchFamily="18" charset="0"/>
              </a:rPr>
              <a:t>vinh</a:t>
            </a:r>
            <a:r>
              <a:rPr lang="en-US" sz="8000" kern="100" dirty="0">
                <a:latin typeface="Times New Roman" panose="02020603050405020304" pitchFamily="18" charset="0"/>
                <a:ea typeface="Aptos" panose="020B0004020202020204"/>
                <a:cs typeface="Times New Roman" panose="02020603050405020304" pitchFamily="18" charset="0"/>
              </a:rPr>
              <a:t> </a:t>
            </a:r>
            <a:r>
              <a:rPr lang="en-US" sz="8000" kern="100" dirty="0" err="1">
                <a:latin typeface="Times New Roman" panose="02020603050405020304" pitchFamily="18" charset="0"/>
                <a:ea typeface="Aptos" panose="020B0004020202020204"/>
                <a:cs typeface="Times New Roman" panose="02020603050405020304" pitchFamily="18" charset="0"/>
              </a:rPr>
              <a:t>Chúa</a:t>
            </a:r>
            <a:r>
              <a:rPr lang="en-US" sz="8000" kern="100" dirty="0">
                <a:latin typeface="Times New Roman" panose="02020603050405020304" pitchFamily="18" charset="0"/>
                <a:ea typeface="Aptos" panose="020B0004020202020204"/>
                <a:cs typeface="Times New Roman" panose="02020603050405020304" pitchFamily="18" charset="0"/>
              </a:rPr>
              <a:t> </a:t>
            </a:r>
            <a:r>
              <a:rPr lang="en-US" sz="8000" kern="100" dirty="0" err="1">
                <a:latin typeface="Times New Roman" panose="02020603050405020304" pitchFamily="18" charset="0"/>
                <a:ea typeface="Aptos" panose="020B0004020202020204"/>
                <a:cs typeface="Times New Roman" panose="02020603050405020304" pitchFamily="18" charset="0"/>
              </a:rPr>
              <a:t>Vua</a:t>
            </a:r>
            <a:r>
              <a:rPr lang="en-US" sz="8000" kern="100" dirty="0">
                <a:latin typeface="Times New Roman" panose="02020603050405020304" pitchFamily="18" charset="0"/>
                <a:ea typeface="Aptos" panose="020B0004020202020204"/>
                <a:cs typeface="Times New Roman" panose="02020603050405020304" pitchFamily="18" charset="0"/>
              </a:rPr>
              <a:t> </a:t>
            </a:r>
            <a:r>
              <a:rPr lang="en-US" sz="8000" kern="100" dirty="0" err="1">
                <a:latin typeface="Times New Roman" panose="02020603050405020304" pitchFamily="18" charset="0"/>
                <a:ea typeface="Aptos" panose="020B0004020202020204"/>
                <a:cs typeface="Times New Roman" panose="02020603050405020304" pitchFamily="18" charset="0"/>
              </a:rPr>
              <a:t>ngàn</a:t>
            </a:r>
            <a:r>
              <a:rPr lang="en-US" sz="8000" kern="100" dirty="0">
                <a:latin typeface="Times New Roman" panose="02020603050405020304" pitchFamily="18" charset="0"/>
                <a:ea typeface="Aptos" panose="020B0004020202020204"/>
                <a:cs typeface="Times New Roman" panose="02020603050405020304" pitchFamily="18" charset="0"/>
              </a:rPr>
              <a:t> </a:t>
            </a:r>
            <a:r>
              <a:rPr lang="en-US" sz="8000" kern="100" dirty="0" err="1">
                <a:latin typeface="Times New Roman" panose="02020603050405020304" pitchFamily="18" charset="0"/>
                <a:ea typeface="Aptos" panose="020B0004020202020204"/>
                <a:cs typeface="Times New Roman" panose="02020603050405020304" pitchFamily="18" charset="0"/>
              </a:rPr>
              <a:t>trùng</a:t>
            </a:r>
            <a:r>
              <a:rPr lang="en-US" sz="8000" kern="100" dirty="0">
                <a:latin typeface="Times New Roman" panose="02020603050405020304" pitchFamily="18" charset="0"/>
                <a:ea typeface="Aptos" panose="020B0004020202020204"/>
                <a:cs typeface="Times New Roman" panose="02020603050405020304" pitchFamily="18" charset="0"/>
              </a:rPr>
              <a:t>. </a:t>
            </a:r>
            <a:r>
              <a:rPr lang="en-US" sz="8000" kern="100" dirty="0" err="1">
                <a:latin typeface="Times New Roman" panose="02020603050405020304" pitchFamily="18" charset="0"/>
                <a:ea typeface="Aptos" panose="020B0004020202020204"/>
                <a:cs typeface="Times New Roman" panose="02020603050405020304" pitchFamily="18" charset="0"/>
              </a:rPr>
              <a:t>Luôn</a:t>
            </a:r>
            <a:r>
              <a:rPr lang="en-US" sz="8000" kern="100" dirty="0">
                <a:latin typeface="Times New Roman" panose="02020603050405020304" pitchFamily="18" charset="0"/>
                <a:ea typeface="Aptos" panose="020B0004020202020204"/>
                <a:cs typeface="Times New Roman" panose="02020603050405020304" pitchFamily="18" charset="0"/>
              </a:rPr>
              <a:t> </a:t>
            </a:r>
            <a:r>
              <a:rPr lang="en-US" sz="8000" kern="100" dirty="0" err="1">
                <a:latin typeface="Times New Roman" panose="02020603050405020304" pitchFamily="18" charset="0"/>
                <a:ea typeface="Aptos" panose="020B0004020202020204"/>
                <a:cs typeface="Times New Roman" panose="02020603050405020304" pitchFamily="18" charset="0"/>
              </a:rPr>
              <a:t>thương</a:t>
            </a:r>
            <a:r>
              <a:rPr lang="en-US" sz="8000" kern="100" dirty="0">
                <a:latin typeface="Times New Roman" panose="02020603050405020304" pitchFamily="18" charset="0"/>
                <a:ea typeface="Aptos" panose="020B0004020202020204"/>
                <a:cs typeface="Times New Roman" panose="02020603050405020304" pitchFamily="18" charset="0"/>
              </a:rPr>
              <a:t> </a:t>
            </a:r>
            <a:r>
              <a:rPr lang="en-US" sz="8000" kern="100" dirty="0" err="1">
                <a:latin typeface="Times New Roman" panose="02020603050405020304" pitchFamily="18" charset="0"/>
                <a:ea typeface="Aptos" panose="020B0004020202020204"/>
                <a:cs typeface="Times New Roman" panose="02020603050405020304" pitchFamily="18" charset="0"/>
              </a:rPr>
              <a:t>yêu</a:t>
            </a:r>
            <a:r>
              <a:rPr lang="en-US" sz="8000" kern="100" dirty="0">
                <a:latin typeface="Times New Roman" panose="02020603050405020304" pitchFamily="18" charset="0"/>
                <a:ea typeface="Aptos" panose="020B0004020202020204"/>
                <a:cs typeface="Times New Roman" panose="02020603050405020304" pitchFamily="18" charset="0"/>
              </a:rPr>
              <a:t> </a:t>
            </a:r>
            <a:r>
              <a:rPr lang="en-US" sz="8000" kern="100" dirty="0" err="1">
                <a:latin typeface="Times New Roman" panose="02020603050405020304" pitchFamily="18" charset="0"/>
                <a:ea typeface="Aptos" panose="020B0004020202020204"/>
                <a:cs typeface="Times New Roman" panose="02020603050405020304" pitchFamily="18" charset="0"/>
              </a:rPr>
              <a:t>dắt</a:t>
            </a:r>
            <a:r>
              <a:rPr lang="en-US" sz="8000" kern="100" dirty="0">
                <a:latin typeface="Times New Roman" panose="02020603050405020304" pitchFamily="18" charset="0"/>
                <a:ea typeface="Aptos" panose="020B0004020202020204"/>
                <a:cs typeface="Times New Roman" panose="02020603050405020304" pitchFamily="18" charset="0"/>
              </a:rPr>
              <a:t> </a:t>
            </a:r>
            <a:r>
              <a:rPr lang="en-US" sz="8000" kern="100" dirty="0" err="1">
                <a:latin typeface="Times New Roman" panose="02020603050405020304" pitchFamily="18" charset="0"/>
                <a:ea typeface="Aptos" panose="020B0004020202020204"/>
                <a:cs typeface="Times New Roman" panose="02020603050405020304" pitchFamily="18" charset="0"/>
              </a:rPr>
              <a:t>dìu</a:t>
            </a:r>
            <a:r>
              <a:rPr lang="en-US" sz="8000" kern="100" dirty="0">
                <a:latin typeface="Times New Roman" panose="02020603050405020304" pitchFamily="18" charset="0"/>
                <a:ea typeface="Aptos" panose="020B0004020202020204"/>
                <a:cs typeface="Times New Roman" panose="02020603050405020304" pitchFamily="18" charset="0"/>
              </a:rPr>
              <a:t> </a:t>
            </a:r>
            <a:r>
              <a:rPr lang="en-US" sz="8000" kern="100" dirty="0" err="1">
                <a:latin typeface="Times New Roman" panose="02020603050405020304" pitchFamily="18" charset="0"/>
                <a:ea typeface="Aptos" panose="020B0004020202020204"/>
                <a:cs typeface="Times New Roman" panose="02020603050405020304" pitchFamily="18" charset="0"/>
              </a:rPr>
              <a:t>đời</a:t>
            </a:r>
            <a:r>
              <a:rPr lang="en-US" sz="8000" kern="100" dirty="0">
                <a:latin typeface="Times New Roman" panose="02020603050405020304" pitchFamily="18" charset="0"/>
                <a:ea typeface="Aptos" panose="020B0004020202020204"/>
                <a:cs typeface="Times New Roman" panose="02020603050405020304" pitchFamily="18" charset="0"/>
              </a:rPr>
              <a:t> ta, ban </a:t>
            </a:r>
            <a:r>
              <a:rPr lang="en-US" sz="8000" kern="100" dirty="0" err="1">
                <a:latin typeface="Times New Roman" panose="02020603050405020304" pitchFamily="18" charset="0"/>
                <a:ea typeface="Aptos" panose="020B0004020202020204"/>
                <a:cs typeface="Times New Roman" panose="02020603050405020304" pitchFamily="18" charset="0"/>
              </a:rPr>
              <a:t>ơn</a:t>
            </a:r>
            <a:r>
              <a:rPr lang="en-US" sz="8000" kern="100" dirty="0">
                <a:latin typeface="Times New Roman" panose="02020603050405020304" pitchFamily="18" charset="0"/>
                <a:ea typeface="Aptos" panose="020B0004020202020204"/>
                <a:cs typeface="Times New Roman" panose="02020603050405020304" pitchFamily="18" charset="0"/>
              </a:rPr>
              <a:t> </a:t>
            </a:r>
            <a:r>
              <a:rPr lang="en-US" sz="8000" kern="100" dirty="0" err="1">
                <a:latin typeface="Times New Roman" panose="02020603050405020304" pitchFamily="18" charset="0"/>
                <a:ea typeface="Aptos" panose="020B0004020202020204"/>
                <a:cs typeface="Times New Roman" panose="02020603050405020304" pitchFamily="18" charset="0"/>
              </a:rPr>
              <a:t>chan</a:t>
            </a:r>
            <a:r>
              <a:rPr lang="en-US" sz="8000" kern="100" dirty="0">
                <a:latin typeface="Times New Roman" panose="02020603050405020304" pitchFamily="18" charset="0"/>
                <a:ea typeface="Aptos" panose="020B0004020202020204"/>
                <a:cs typeface="Times New Roman" panose="02020603050405020304" pitchFamily="18" charset="0"/>
              </a:rPr>
              <a:t> </a:t>
            </a:r>
            <a:r>
              <a:rPr lang="en-US" sz="8000" kern="100" dirty="0" err="1">
                <a:latin typeface="Times New Roman" panose="02020603050405020304" pitchFamily="18" charset="0"/>
                <a:ea typeface="Aptos" panose="020B0004020202020204"/>
                <a:cs typeface="Times New Roman" panose="02020603050405020304" pitchFamily="18" charset="0"/>
              </a:rPr>
              <a:t>hòa</a:t>
            </a:r>
            <a:r>
              <a:rPr lang="en-US" sz="8000" kern="100" dirty="0">
                <a:latin typeface="Times New Roman" panose="02020603050405020304" pitchFamily="18" charset="0"/>
                <a:ea typeface="Aptos" panose="020B0004020202020204"/>
                <a:cs typeface="Times New Roman" panose="02020603050405020304" pitchFamily="18" charset="0"/>
              </a:rPr>
              <a:t> </a:t>
            </a:r>
            <a:r>
              <a:rPr lang="en-US" sz="8000" kern="100" dirty="0" err="1">
                <a:latin typeface="Times New Roman" panose="02020603050405020304" pitchFamily="18" charset="0"/>
                <a:ea typeface="Aptos" panose="020B0004020202020204"/>
                <a:cs typeface="Times New Roman" panose="02020603050405020304" pitchFamily="18" charset="0"/>
              </a:rPr>
              <a:t>tháng</a:t>
            </a:r>
            <a:r>
              <a:rPr lang="en-US" sz="8000" kern="100" dirty="0">
                <a:latin typeface="Times New Roman" panose="02020603050405020304" pitchFamily="18" charset="0"/>
                <a:ea typeface="Aptos" panose="020B0004020202020204"/>
                <a:cs typeface="Times New Roman" panose="02020603050405020304" pitchFamily="18" charset="0"/>
              </a:rPr>
              <a:t> </a:t>
            </a:r>
            <a:r>
              <a:rPr lang="en-US" sz="8000" kern="100" dirty="0" err="1">
                <a:latin typeface="Times New Roman" panose="02020603050405020304" pitchFamily="18" charset="0"/>
                <a:ea typeface="Aptos" panose="020B0004020202020204"/>
                <a:cs typeface="Times New Roman" panose="02020603050405020304" pitchFamily="18" charset="0"/>
              </a:rPr>
              <a:t>năm</a:t>
            </a:r>
            <a:endParaRPr lang="en-US" sz="8000" kern="100" dirty="0">
              <a:effectLst/>
              <a:latin typeface="Times New Roman" panose="02020603050405020304" pitchFamily="18" charset="0"/>
              <a:ea typeface="Aptos" panose="020B0004020202020204"/>
              <a:cs typeface="Times New Roman" panose="02020603050405020304" pitchFamily="18" charset="0"/>
            </a:endParaRPr>
          </a:p>
        </p:txBody>
      </p:sp>
    </p:spTree>
    <p:extLst>
      <p:ext uri="{BB962C8B-B14F-4D97-AF65-F5344CB8AC3E}">
        <p14:creationId xmlns:p14="http://schemas.microsoft.com/office/powerpoint/2010/main" val="2328117488"/>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fabric with small dots&#10;&#10;Description automatically generated with medium confidence">
            <a:extLst>
              <a:ext uri="{FF2B5EF4-FFF2-40B4-BE49-F238E27FC236}">
                <a16:creationId xmlns:a16="http://schemas.microsoft.com/office/drawing/2014/main" id="{A95353C0-65CB-8277-A5CE-A4958B00D5E0}"/>
              </a:ext>
            </a:extLst>
          </p:cNvPr>
          <p:cNvPicPr>
            <a:picLocks noChangeAspect="1"/>
          </p:cNvPicPr>
          <p:nvPr/>
        </p:nvPicPr>
        <p:blipFill>
          <a:blip r:embed="rId2"/>
          <a:srcRect t="7966" b="8717"/>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1F383065-5AC3-08F3-DF18-7B0AB043BAC0}"/>
              </a:ext>
            </a:extLst>
          </p:cNvPr>
          <p:cNvCxnSpPr>
            <a:cxnSpLocks/>
          </p:cNvCxnSpPr>
          <p:nvPr/>
        </p:nvCxnSpPr>
        <p:spPr>
          <a:xfrm>
            <a:off x="144379"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AFACD5D6-C603-1693-11D7-FAE07463F10E}"/>
              </a:ext>
            </a:extLst>
          </p:cNvPr>
          <p:cNvCxnSpPr/>
          <p:nvPr/>
        </p:nvCxnSpPr>
        <p:spPr>
          <a:xfrm>
            <a:off x="0" y="144379"/>
            <a:ext cx="12192000" cy="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5E1ABAA0-A4B7-DEE1-EB9C-81D3B9E08768}"/>
              </a:ext>
            </a:extLst>
          </p:cNvPr>
          <p:cNvCxnSpPr/>
          <p:nvPr/>
        </p:nvCxnSpPr>
        <p:spPr>
          <a:xfrm>
            <a:off x="12047621"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3062CC16-7D95-E67B-7003-1F92621F5F19}"/>
              </a:ext>
            </a:extLst>
          </p:cNvPr>
          <p:cNvCxnSpPr/>
          <p:nvPr/>
        </p:nvCxnSpPr>
        <p:spPr>
          <a:xfrm>
            <a:off x="0" y="6713621"/>
            <a:ext cx="12190476" cy="0"/>
          </a:xfrm>
          <a:prstGeom prst="line">
            <a:avLst/>
          </a:prstGeom>
        </p:spPr>
        <p:style>
          <a:lnRef idx="3">
            <a:schemeClr val="dk1"/>
          </a:lnRef>
          <a:fillRef idx="0">
            <a:schemeClr val="dk1"/>
          </a:fillRef>
          <a:effectRef idx="2">
            <a:schemeClr val="dk1"/>
          </a:effectRef>
          <a:fontRef idx="minor">
            <a:schemeClr val="tx1"/>
          </a:fontRef>
        </p:style>
      </p:cxnSp>
      <p:sp>
        <p:nvSpPr>
          <p:cNvPr id="3" name="Rectangle 2"/>
          <p:cNvSpPr/>
          <p:nvPr/>
        </p:nvSpPr>
        <p:spPr>
          <a:xfrm>
            <a:off x="288739" y="287477"/>
            <a:ext cx="11614504" cy="5940281"/>
          </a:xfrm>
          <a:prstGeom prst="rect">
            <a:avLst/>
          </a:prstGeom>
        </p:spPr>
        <p:txBody>
          <a:bodyPr wrap="square">
            <a:spAutoFit/>
          </a:bodyPr>
          <a:lstStyle/>
          <a:p>
            <a:pPr algn="just">
              <a:lnSpc>
                <a:spcPct val="107000"/>
              </a:lnSpc>
              <a:spcAft>
                <a:spcPts val="800"/>
              </a:spcAft>
            </a:pPr>
            <a:r>
              <a:rPr lang="en-US" sz="7200" b="1" kern="100" dirty="0" smtClean="0">
                <a:solidFill>
                  <a:srgbClr val="FF0000"/>
                </a:solidFill>
                <a:latin typeface="Times New Roman" panose="02020603050405020304" pitchFamily="18" charset="0"/>
                <a:ea typeface="Aptos" panose="020B0004020202020204"/>
                <a:cs typeface="Times New Roman" panose="02020603050405020304" pitchFamily="18" charset="0"/>
              </a:rPr>
              <a:t>ĐK</a:t>
            </a:r>
            <a:r>
              <a:rPr lang="en-US" sz="7200" b="1" kern="100" dirty="0">
                <a:solidFill>
                  <a:srgbClr val="FF0000"/>
                </a:solidFill>
                <a:latin typeface="Times New Roman" panose="02020603050405020304" pitchFamily="18" charset="0"/>
                <a:ea typeface="Aptos" panose="020B0004020202020204"/>
                <a:cs typeface="Times New Roman" panose="02020603050405020304" pitchFamily="18" charset="0"/>
              </a:rPr>
              <a:t>:</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Đoàn</a:t>
            </a:r>
            <a:r>
              <a:rPr lang="en-US" sz="7200" kern="100" dirty="0">
                <a:latin typeface="Times New Roman" panose="02020603050405020304" pitchFamily="18" charset="0"/>
                <a:ea typeface="Aptos" panose="020B0004020202020204"/>
                <a:cs typeface="Times New Roman" panose="02020603050405020304" pitchFamily="18" charset="0"/>
              </a:rPr>
              <a:t> con </a:t>
            </a:r>
            <a:r>
              <a:rPr lang="en-US" sz="7200" kern="100" dirty="0" err="1">
                <a:latin typeface="Times New Roman" panose="02020603050405020304" pitchFamily="18" charset="0"/>
                <a:ea typeface="Aptos" panose="020B0004020202020204"/>
                <a:cs typeface="Times New Roman" panose="02020603050405020304" pitchFamily="18" charset="0"/>
              </a:rPr>
              <a:t>hân</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hoan</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nhịp</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bước</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lên</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đền</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tiến</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vào</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tiền</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đình</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nhà</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Chúa</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Trào</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dâng</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câu</a:t>
            </a:r>
            <a:r>
              <a:rPr lang="en-US" sz="7200" kern="100" dirty="0">
                <a:latin typeface="Times New Roman" panose="02020603050405020304" pitchFamily="18" charset="0"/>
                <a:ea typeface="Aptos" panose="020B0004020202020204"/>
                <a:cs typeface="Times New Roman" panose="02020603050405020304" pitchFamily="18" charset="0"/>
              </a:rPr>
              <a:t> ca </a:t>
            </a:r>
            <a:r>
              <a:rPr lang="en-US" sz="7200" kern="100" dirty="0" err="1">
                <a:latin typeface="Times New Roman" panose="02020603050405020304" pitchFamily="18" charset="0"/>
                <a:ea typeface="Aptos" panose="020B0004020202020204"/>
                <a:cs typeface="Times New Roman" panose="02020603050405020304" pitchFamily="18" charset="0"/>
              </a:rPr>
              <a:t>ươm</a:t>
            </a:r>
            <a:r>
              <a:rPr lang="en-US" sz="7200" kern="100" dirty="0">
                <a:latin typeface="Times New Roman" panose="02020603050405020304" pitchFamily="18" charset="0"/>
                <a:ea typeface="Aptos" panose="020B0004020202020204"/>
                <a:cs typeface="Times New Roman" panose="02020603050405020304" pitchFamily="18" charset="0"/>
              </a:rPr>
              <a:t> ý </a:t>
            </a:r>
            <a:r>
              <a:rPr lang="en-US" sz="7200" kern="100" dirty="0" err="1">
                <a:latin typeface="Times New Roman" panose="02020603050405020304" pitchFamily="18" charset="0"/>
                <a:ea typeface="Aptos" panose="020B0004020202020204"/>
                <a:cs typeface="Times New Roman" panose="02020603050405020304" pitchFamily="18" charset="0"/>
              </a:rPr>
              <a:t>thơm</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lành</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tiến</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về</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cung</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thánh</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nhiệm</a:t>
            </a:r>
            <a:r>
              <a:rPr lang="en-US" sz="7200" kern="100" dirty="0">
                <a:latin typeface="Times New Roman" panose="02020603050405020304" pitchFamily="18" charset="0"/>
                <a:ea typeface="Aptos" panose="020B0004020202020204"/>
                <a:cs typeface="Times New Roman" panose="02020603050405020304" pitchFamily="18" charset="0"/>
              </a:rPr>
              <a:t> </a:t>
            </a:r>
            <a:r>
              <a:rPr lang="en-US" sz="7200" kern="100" dirty="0" err="1">
                <a:latin typeface="Times New Roman" panose="02020603050405020304" pitchFamily="18" charset="0"/>
                <a:ea typeface="Aptos" panose="020B0004020202020204"/>
                <a:cs typeface="Times New Roman" panose="02020603050405020304" pitchFamily="18" charset="0"/>
              </a:rPr>
              <a:t>mầu</a:t>
            </a:r>
            <a:r>
              <a:rPr lang="en-US" sz="7200" kern="100" dirty="0" smtClean="0">
                <a:latin typeface="Times New Roman" panose="02020603050405020304" pitchFamily="18" charset="0"/>
                <a:ea typeface="Aptos" panose="020B0004020202020204"/>
                <a:cs typeface="Times New Roman" panose="02020603050405020304" pitchFamily="18" charset="0"/>
              </a:rPr>
              <a:t>.</a:t>
            </a:r>
            <a:endParaRPr lang="en-US" sz="7200" kern="100" dirty="0">
              <a:latin typeface="Times New Roman" panose="02020603050405020304" pitchFamily="18" charset="0"/>
              <a:ea typeface="Aptos" panose="020B0004020202020204"/>
              <a:cs typeface="Times New Roman" panose="02020603050405020304" pitchFamily="18" charset="0"/>
            </a:endParaRPr>
          </a:p>
        </p:txBody>
      </p:sp>
    </p:spTree>
    <p:extLst>
      <p:ext uri="{BB962C8B-B14F-4D97-AF65-F5344CB8AC3E}">
        <p14:creationId xmlns:p14="http://schemas.microsoft.com/office/powerpoint/2010/main" val="1900205234"/>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 y="0"/>
            <a:ext cx="12201079" cy="6851192"/>
          </a:xfrm>
          <a:prstGeom prst="rect">
            <a:avLst/>
          </a:prstGeom>
        </p:spPr>
      </p:pic>
      <p:pic>
        <p:nvPicPr>
          <p:cNvPr id="4" name="Picture 3"/>
          <p:cNvPicPr>
            <a:picLocks noChangeAspect="1"/>
          </p:cNvPicPr>
          <p:nvPr/>
        </p:nvPicPr>
        <p:blipFill>
          <a:blip r:embed="rId3"/>
          <a:stretch>
            <a:fillRect/>
          </a:stretch>
        </p:blipFill>
        <p:spPr>
          <a:xfrm>
            <a:off x="-158086" y="5548798"/>
            <a:ext cx="2222860" cy="1440425"/>
          </a:xfrm>
          <a:prstGeom prst="ellipse">
            <a:avLst/>
          </a:prstGeom>
          <a:ln>
            <a:noFill/>
          </a:ln>
          <a:effectLst>
            <a:softEdge rad="112500"/>
          </a:effectLst>
        </p:spPr>
      </p:pic>
    </p:spTree>
    <p:extLst>
      <p:ext uri="{BB962C8B-B14F-4D97-AF65-F5344CB8AC3E}">
        <p14:creationId xmlns:p14="http://schemas.microsoft.com/office/powerpoint/2010/main" val="20184790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fabric with small dots&#10;&#10;Description automatically generated with medium confidence">
            <a:extLst>
              <a:ext uri="{FF2B5EF4-FFF2-40B4-BE49-F238E27FC236}">
                <a16:creationId xmlns:a16="http://schemas.microsoft.com/office/drawing/2014/main" id="{A95353C0-65CB-8277-A5CE-A4958B00D5E0}"/>
              </a:ext>
            </a:extLst>
          </p:cNvPr>
          <p:cNvPicPr>
            <a:picLocks noChangeAspect="1"/>
          </p:cNvPicPr>
          <p:nvPr/>
        </p:nvPicPr>
        <p:blipFill>
          <a:blip r:embed="rId2"/>
          <a:srcRect t="7966" b="8717"/>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1F383065-5AC3-08F3-DF18-7B0AB043BAC0}"/>
              </a:ext>
            </a:extLst>
          </p:cNvPr>
          <p:cNvCxnSpPr>
            <a:cxnSpLocks/>
          </p:cNvCxnSpPr>
          <p:nvPr/>
        </p:nvCxnSpPr>
        <p:spPr>
          <a:xfrm>
            <a:off x="144379"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AFACD5D6-C603-1693-11D7-FAE07463F10E}"/>
              </a:ext>
            </a:extLst>
          </p:cNvPr>
          <p:cNvCxnSpPr/>
          <p:nvPr/>
        </p:nvCxnSpPr>
        <p:spPr>
          <a:xfrm>
            <a:off x="0" y="144379"/>
            <a:ext cx="12192000" cy="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5E1ABAA0-A4B7-DEE1-EB9C-81D3B9E08768}"/>
              </a:ext>
            </a:extLst>
          </p:cNvPr>
          <p:cNvCxnSpPr/>
          <p:nvPr/>
        </p:nvCxnSpPr>
        <p:spPr>
          <a:xfrm>
            <a:off x="12047621"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3062CC16-7D95-E67B-7003-1F92621F5F19}"/>
              </a:ext>
            </a:extLst>
          </p:cNvPr>
          <p:cNvCxnSpPr/>
          <p:nvPr/>
        </p:nvCxnSpPr>
        <p:spPr>
          <a:xfrm>
            <a:off x="0" y="6713621"/>
            <a:ext cx="12190476" cy="0"/>
          </a:xfrm>
          <a:prstGeom prst="line">
            <a:avLst/>
          </a:prstGeom>
        </p:spPr>
        <p:style>
          <a:lnRef idx="3">
            <a:schemeClr val="dk1"/>
          </a:lnRef>
          <a:fillRef idx="0">
            <a:schemeClr val="dk1"/>
          </a:fillRef>
          <a:effectRef idx="2">
            <a:schemeClr val="dk1"/>
          </a:effectRef>
          <a:fontRef idx="minor">
            <a:schemeClr val="tx1"/>
          </a:fontRef>
        </p:style>
      </p:cxnSp>
      <p:sp>
        <p:nvSpPr>
          <p:cNvPr id="3" name="Rounded Rectangle 2"/>
          <p:cNvSpPr/>
          <p:nvPr/>
        </p:nvSpPr>
        <p:spPr>
          <a:xfrm>
            <a:off x="3644961" y="287477"/>
            <a:ext cx="5541818" cy="114075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600" b="1" dirty="0" smtClean="0">
                <a:solidFill>
                  <a:srgbClr val="FF0000"/>
                </a:solidFill>
                <a:latin typeface="Times New Roman" panose="02020603050405020304" pitchFamily="18" charset="0"/>
                <a:cs typeface="Times New Roman" panose="02020603050405020304" pitchFamily="18" charset="0"/>
              </a:rPr>
              <a:t>ĐÁP CA</a:t>
            </a:r>
            <a:endParaRPr lang="en-US" sz="66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69454" y="1911927"/>
            <a:ext cx="11533789" cy="4708981"/>
          </a:xfrm>
          <a:prstGeom prst="rect">
            <a:avLst/>
          </a:prstGeom>
        </p:spPr>
        <p:txBody>
          <a:bodyPr wrap="square">
            <a:spAutoFit/>
          </a:bodyPr>
          <a:lstStyle/>
          <a:p>
            <a:pPr algn="just"/>
            <a:r>
              <a:rPr lang="en-US" sz="10000" b="1" dirty="0" err="1">
                <a:latin typeface="Times New Roman" panose="02020603050405020304" pitchFamily="18" charset="0"/>
                <a:ea typeface="Aptos" panose="020B0004020202020204"/>
              </a:rPr>
              <a:t>Phúc</a:t>
            </a:r>
            <a:r>
              <a:rPr lang="en-US" sz="10000" b="1" dirty="0">
                <a:latin typeface="Times New Roman" panose="02020603050405020304" pitchFamily="18" charset="0"/>
                <a:ea typeface="Aptos" panose="020B0004020202020204"/>
              </a:rPr>
              <a:t> </a:t>
            </a:r>
            <a:r>
              <a:rPr lang="en-US" sz="10000" b="1" dirty="0" err="1">
                <a:latin typeface="Times New Roman" panose="02020603050405020304" pitchFamily="18" charset="0"/>
                <a:ea typeface="Aptos" panose="020B0004020202020204"/>
              </a:rPr>
              <a:t>thay</a:t>
            </a:r>
            <a:r>
              <a:rPr lang="en-US" sz="10000" b="1" dirty="0">
                <a:latin typeface="Times New Roman" panose="02020603050405020304" pitchFamily="18" charset="0"/>
                <a:ea typeface="Aptos" panose="020B0004020202020204"/>
              </a:rPr>
              <a:t> </a:t>
            </a:r>
            <a:r>
              <a:rPr lang="en-US" sz="10000" b="1" dirty="0" err="1">
                <a:latin typeface="Times New Roman" panose="02020603050405020304" pitchFamily="18" charset="0"/>
                <a:ea typeface="Aptos" panose="020B0004020202020204"/>
              </a:rPr>
              <a:t>người</a:t>
            </a:r>
            <a:r>
              <a:rPr lang="en-US" sz="10000" b="1" dirty="0">
                <a:latin typeface="Times New Roman" panose="02020603050405020304" pitchFamily="18" charset="0"/>
                <a:ea typeface="Aptos" panose="020B0004020202020204"/>
              </a:rPr>
              <a:t> </a:t>
            </a:r>
            <a:r>
              <a:rPr lang="en-US" sz="10000" b="1" dirty="0" err="1">
                <a:latin typeface="Times New Roman" panose="02020603050405020304" pitchFamily="18" charset="0"/>
                <a:ea typeface="Aptos" panose="020B0004020202020204"/>
              </a:rPr>
              <a:t>đặt</a:t>
            </a:r>
            <a:r>
              <a:rPr lang="en-US" sz="10000" b="1" dirty="0">
                <a:latin typeface="Times New Roman" panose="02020603050405020304" pitchFamily="18" charset="0"/>
                <a:ea typeface="Aptos" panose="020B0004020202020204"/>
              </a:rPr>
              <a:t> </a:t>
            </a:r>
            <a:r>
              <a:rPr lang="en-US" sz="10000" b="1" dirty="0" err="1">
                <a:latin typeface="Times New Roman" panose="02020603050405020304" pitchFamily="18" charset="0"/>
                <a:ea typeface="Aptos" panose="020B0004020202020204"/>
              </a:rPr>
              <a:t>niềm</a:t>
            </a:r>
            <a:r>
              <a:rPr lang="en-US" sz="10000" b="1" dirty="0">
                <a:latin typeface="Times New Roman" panose="02020603050405020304" pitchFamily="18" charset="0"/>
                <a:ea typeface="Aptos" panose="020B0004020202020204"/>
              </a:rPr>
              <a:t> tin </a:t>
            </a:r>
            <a:r>
              <a:rPr lang="en-US" sz="10000" b="1" dirty="0" err="1">
                <a:latin typeface="Times New Roman" panose="02020603050405020304" pitchFamily="18" charset="0"/>
                <a:ea typeface="Aptos" panose="020B0004020202020204"/>
              </a:rPr>
              <a:t>cậy</a:t>
            </a:r>
            <a:r>
              <a:rPr lang="en-US" sz="10000" b="1" dirty="0">
                <a:latin typeface="Times New Roman" panose="02020603050405020304" pitchFamily="18" charset="0"/>
                <a:ea typeface="Aptos" panose="020B0004020202020204"/>
              </a:rPr>
              <a:t> </a:t>
            </a:r>
            <a:r>
              <a:rPr lang="en-US" sz="10000" b="1" dirty="0" err="1">
                <a:latin typeface="Times New Roman" panose="02020603050405020304" pitchFamily="18" charset="0"/>
                <a:ea typeface="Aptos" panose="020B0004020202020204"/>
              </a:rPr>
              <a:t>nơi</a:t>
            </a:r>
            <a:r>
              <a:rPr lang="en-US" sz="10000" b="1" dirty="0">
                <a:latin typeface="Times New Roman" panose="02020603050405020304" pitchFamily="18" charset="0"/>
                <a:ea typeface="Aptos" panose="020B0004020202020204"/>
              </a:rPr>
              <a:t> </a:t>
            </a:r>
            <a:r>
              <a:rPr lang="en-US" sz="10000" b="1" dirty="0" err="1">
                <a:latin typeface="Times New Roman" panose="02020603050405020304" pitchFamily="18" charset="0"/>
                <a:ea typeface="Aptos" panose="020B0004020202020204"/>
              </a:rPr>
              <a:t>Chúa</a:t>
            </a:r>
            <a:r>
              <a:rPr lang="en-US" sz="10000" b="1" dirty="0">
                <a:latin typeface="Times New Roman" panose="02020603050405020304" pitchFamily="18" charset="0"/>
                <a:ea typeface="Aptos" panose="020B0004020202020204"/>
              </a:rPr>
              <a:t>.</a:t>
            </a:r>
            <a:endParaRPr lang="en-US" sz="10000" b="1" dirty="0"/>
          </a:p>
        </p:txBody>
      </p:sp>
    </p:spTree>
    <p:extLst>
      <p:ext uri="{BB962C8B-B14F-4D97-AF65-F5344CB8AC3E}">
        <p14:creationId xmlns:p14="http://schemas.microsoft.com/office/powerpoint/2010/main" val="39767418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1755</Words>
  <Application>Microsoft Office PowerPoint</Application>
  <PresentationFormat>Widescreen</PresentationFormat>
  <Paragraphs>53</Paragraphs>
  <Slides>53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Aptos</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9</cp:revision>
  <dcterms:created xsi:type="dcterms:W3CDTF">2025-02-09T00:53:05Z</dcterms:created>
  <dcterms:modified xsi:type="dcterms:W3CDTF">2025-02-10T04:16:57Z</dcterms:modified>
</cp:coreProperties>
</file>