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306" r:id="rId9"/>
    <p:sldId id="307"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308" r:id="rId30"/>
    <p:sldId id="309" r:id="rId31"/>
    <p:sldId id="310" r:id="rId32"/>
    <p:sldId id="313" r:id="rId33"/>
    <p:sldId id="311" r:id="rId34"/>
    <p:sldId id="314" r:id="rId35"/>
    <p:sldId id="312" r:id="rId36"/>
    <p:sldId id="315" r:id="rId37"/>
    <p:sldId id="288" r:id="rId38"/>
    <p:sldId id="298" r:id="rId39"/>
    <p:sldId id="299" r:id="rId40"/>
    <p:sldId id="300" r:id="rId41"/>
    <p:sldId id="301" r:id="rId42"/>
    <p:sldId id="302" r:id="rId43"/>
    <p:sldId id="303" r:id="rId44"/>
    <p:sldId id="30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E7B731-2C19-4367-8DAF-80FE7E991AED}"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D8D85-7848-4E52-BCD0-8DC4AE01D60C}" type="slidenum">
              <a:rPr lang="en-US" smtClean="0"/>
              <a:t>‹#›</a:t>
            </a:fld>
            <a:endParaRPr lang="en-US"/>
          </a:p>
        </p:txBody>
      </p:sp>
    </p:spTree>
    <p:extLst>
      <p:ext uri="{BB962C8B-B14F-4D97-AF65-F5344CB8AC3E}">
        <p14:creationId xmlns:p14="http://schemas.microsoft.com/office/powerpoint/2010/main" val="848901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E7B731-2C19-4367-8DAF-80FE7E991AED}"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D8D85-7848-4E52-BCD0-8DC4AE01D60C}" type="slidenum">
              <a:rPr lang="en-US" smtClean="0"/>
              <a:t>‹#›</a:t>
            </a:fld>
            <a:endParaRPr lang="en-US"/>
          </a:p>
        </p:txBody>
      </p:sp>
    </p:spTree>
    <p:extLst>
      <p:ext uri="{BB962C8B-B14F-4D97-AF65-F5344CB8AC3E}">
        <p14:creationId xmlns:p14="http://schemas.microsoft.com/office/powerpoint/2010/main" val="1912573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E7B731-2C19-4367-8DAF-80FE7E991AED}"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D8D85-7848-4E52-BCD0-8DC4AE01D60C}" type="slidenum">
              <a:rPr lang="en-US" smtClean="0"/>
              <a:t>‹#›</a:t>
            </a:fld>
            <a:endParaRPr lang="en-US"/>
          </a:p>
        </p:txBody>
      </p:sp>
    </p:spTree>
    <p:extLst>
      <p:ext uri="{BB962C8B-B14F-4D97-AF65-F5344CB8AC3E}">
        <p14:creationId xmlns:p14="http://schemas.microsoft.com/office/powerpoint/2010/main" val="1236658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E7B731-2C19-4367-8DAF-80FE7E991AED}"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D8D85-7848-4E52-BCD0-8DC4AE01D60C}" type="slidenum">
              <a:rPr lang="en-US" smtClean="0"/>
              <a:t>‹#›</a:t>
            </a:fld>
            <a:endParaRPr lang="en-US"/>
          </a:p>
        </p:txBody>
      </p:sp>
    </p:spTree>
    <p:extLst>
      <p:ext uri="{BB962C8B-B14F-4D97-AF65-F5344CB8AC3E}">
        <p14:creationId xmlns:p14="http://schemas.microsoft.com/office/powerpoint/2010/main" val="360734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E7B731-2C19-4367-8DAF-80FE7E991AED}"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D8D85-7848-4E52-BCD0-8DC4AE01D60C}" type="slidenum">
              <a:rPr lang="en-US" smtClean="0"/>
              <a:t>‹#›</a:t>
            </a:fld>
            <a:endParaRPr lang="en-US"/>
          </a:p>
        </p:txBody>
      </p:sp>
    </p:spTree>
    <p:extLst>
      <p:ext uri="{BB962C8B-B14F-4D97-AF65-F5344CB8AC3E}">
        <p14:creationId xmlns:p14="http://schemas.microsoft.com/office/powerpoint/2010/main" val="101166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E7B731-2C19-4367-8DAF-80FE7E991AED}" type="datetimeFigureOut">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D8D85-7848-4E52-BCD0-8DC4AE01D60C}" type="slidenum">
              <a:rPr lang="en-US" smtClean="0"/>
              <a:t>‹#›</a:t>
            </a:fld>
            <a:endParaRPr lang="en-US"/>
          </a:p>
        </p:txBody>
      </p:sp>
    </p:spTree>
    <p:extLst>
      <p:ext uri="{BB962C8B-B14F-4D97-AF65-F5344CB8AC3E}">
        <p14:creationId xmlns:p14="http://schemas.microsoft.com/office/powerpoint/2010/main" val="2153750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E7B731-2C19-4367-8DAF-80FE7E991AED}" type="datetimeFigureOut">
              <a:rPr lang="en-US" smtClean="0"/>
              <a:t>2/24/2025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7D8D85-7848-4E52-BCD0-8DC4AE01D60C}" type="slidenum">
              <a:rPr lang="en-US" smtClean="0"/>
              <a:t>‹#›</a:t>
            </a:fld>
            <a:endParaRPr lang="en-US"/>
          </a:p>
        </p:txBody>
      </p:sp>
    </p:spTree>
    <p:extLst>
      <p:ext uri="{BB962C8B-B14F-4D97-AF65-F5344CB8AC3E}">
        <p14:creationId xmlns:p14="http://schemas.microsoft.com/office/powerpoint/2010/main" val="44538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E7B731-2C19-4367-8DAF-80FE7E991AED}" type="datetimeFigureOut">
              <a:rPr lang="en-US" smtClean="0"/>
              <a:t>2/24/2025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7D8D85-7848-4E52-BCD0-8DC4AE01D60C}" type="slidenum">
              <a:rPr lang="en-US" smtClean="0"/>
              <a:t>‹#›</a:t>
            </a:fld>
            <a:endParaRPr lang="en-US"/>
          </a:p>
        </p:txBody>
      </p:sp>
    </p:spTree>
    <p:extLst>
      <p:ext uri="{BB962C8B-B14F-4D97-AF65-F5344CB8AC3E}">
        <p14:creationId xmlns:p14="http://schemas.microsoft.com/office/powerpoint/2010/main" val="2481862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7B731-2C19-4367-8DAF-80FE7E991AED}" type="datetimeFigureOut">
              <a:rPr lang="en-US" smtClean="0"/>
              <a:t>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7D8D85-7848-4E52-BCD0-8DC4AE01D60C}" type="slidenum">
              <a:rPr lang="en-US" smtClean="0"/>
              <a:t>‹#›</a:t>
            </a:fld>
            <a:endParaRPr lang="en-US"/>
          </a:p>
        </p:txBody>
      </p:sp>
    </p:spTree>
    <p:extLst>
      <p:ext uri="{BB962C8B-B14F-4D97-AF65-F5344CB8AC3E}">
        <p14:creationId xmlns:p14="http://schemas.microsoft.com/office/powerpoint/2010/main" val="84685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E7B731-2C19-4367-8DAF-80FE7E991AED}" type="datetimeFigureOut">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D8D85-7848-4E52-BCD0-8DC4AE01D60C}" type="slidenum">
              <a:rPr lang="en-US" smtClean="0"/>
              <a:t>‹#›</a:t>
            </a:fld>
            <a:endParaRPr lang="en-US"/>
          </a:p>
        </p:txBody>
      </p:sp>
    </p:spTree>
    <p:extLst>
      <p:ext uri="{BB962C8B-B14F-4D97-AF65-F5344CB8AC3E}">
        <p14:creationId xmlns:p14="http://schemas.microsoft.com/office/powerpoint/2010/main" val="329326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E7B731-2C19-4367-8DAF-80FE7E991AED}" type="datetimeFigureOut">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D8D85-7848-4E52-BCD0-8DC4AE01D60C}" type="slidenum">
              <a:rPr lang="en-US" smtClean="0"/>
              <a:t>‹#›</a:t>
            </a:fld>
            <a:endParaRPr lang="en-US"/>
          </a:p>
        </p:txBody>
      </p:sp>
    </p:spTree>
    <p:extLst>
      <p:ext uri="{BB962C8B-B14F-4D97-AF65-F5344CB8AC3E}">
        <p14:creationId xmlns:p14="http://schemas.microsoft.com/office/powerpoint/2010/main" val="3582634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7B731-2C19-4367-8DAF-80FE7E991AED}" type="datetimeFigureOut">
              <a:rPr lang="en-US" smtClean="0"/>
              <a:t>2/24/2025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7D8D85-7848-4E52-BCD0-8DC4AE01D60C}" type="slidenum">
              <a:rPr lang="en-US" smtClean="0"/>
              <a:t>‹#›</a:t>
            </a:fld>
            <a:endParaRPr lang="en-US"/>
          </a:p>
        </p:txBody>
      </p:sp>
    </p:spTree>
    <p:extLst>
      <p:ext uri="{BB962C8B-B14F-4D97-AF65-F5344CB8AC3E}">
        <p14:creationId xmlns:p14="http://schemas.microsoft.com/office/powerpoint/2010/main" val="668344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954"/>
            <a:ext cx="12192000" cy="6852046"/>
          </a:xfrm>
          <a:prstGeom prst="rect">
            <a:avLst/>
          </a:prstGeom>
        </p:spPr>
      </p:pic>
    </p:spTree>
    <p:extLst>
      <p:ext uri="{BB962C8B-B14F-4D97-AF65-F5344CB8AC3E}">
        <p14:creationId xmlns:p14="http://schemas.microsoft.com/office/powerpoint/2010/main" val="129226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B4B81-47C4-188F-50B3-CD46AC1B03E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26901D8-E7C9-31FE-9C9B-7841FF53DA05}"/>
              </a:ext>
            </a:extLst>
          </p:cNvPr>
          <p:cNvPicPr>
            <a:picLocks noChangeAspect="1"/>
          </p:cNvPicPr>
          <p:nvPr/>
        </p:nvPicPr>
        <p:blipFill>
          <a:blip r:embed="rId2"/>
          <a:stretch>
            <a:fillRect/>
          </a:stretch>
        </p:blipFill>
        <p:spPr>
          <a:xfrm>
            <a:off x="0" y="12060"/>
            <a:ext cx="12192000" cy="7735401"/>
          </a:xfrm>
          <a:prstGeom prst="rect">
            <a:avLst/>
          </a:prstGeom>
        </p:spPr>
      </p:pic>
      <p:sp>
        <p:nvSpPr>
          <p:cNvPr id="2" name="Rectangle 1"/>
          <p:cNvSpPr/>
          <p:nvPr/>
        </p:nvSpPr>
        <p:spPr>
          <a:xfrm>
            <a:off x="1330036" y="2687782"/>
            <a:ext cx="9162472" cy="1938992"/>
          </a:xfrm>
          <a:prstGeom prst="rect">
            <a:avLst/>
          </a:prstGeom>
        </p:spPr>
        <p:txBody>
          <a:bodyPr wrap="square">
            <a:spAutoFit/>
          </a:bodyPr>
          <a:lstStyle/>
          <a:p>
            <a:pPr algn="ctr">
              <a:lnSpc>
                <a:spcPct val="150000"/>
              </a:lnSpc>
              <a:spcAft>
                <a:spcPts val="0"/>
              </a:spcAft>
            </a:pP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BÁNH THƠM NHO LÀNH </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Đinh</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Huỳnh</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753027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266596"/>
            <a:ext cx="11720072" cy="5499582"/>
          </a:xfrm>
          <a:prstGeom prst="rect">
            <a:avLst/>
          </a:prstGeom>
        </p:spPr>
        <p:txBody>
          <a:bodyPr wrap="square">
            <a:spAutoFit/>
          </a:bodyPr>
          <a:lstStyle/>
          <a:p>
            <a:pPr algn="just">
              <a:lnSpc>
                <a:spcPct val="150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giọt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mồ</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hôi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miến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latin typeface="Times New Roman" panose="02020603050405020304" pitchFamily="18" charset="0"/>
                <a:ea typeface="Calibri" panose="020F0502020204030204" pitchFamily="34" charset="0"/>
                <a:cs typeface="Times New Roman" panose="02020603050405020304" pitchFamily="18" charset="0"/>
              </a:rPr>
              <a:t> 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đêm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khó</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xin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hết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ơi</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4280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1504"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75" y="0"/>
            <a:ext cx="11720052" cy="7118023"/>
          </a:xfrm>
          <a:prstGeom prst="rect">
            <a:avLst/>
          </a:prstGeom>
        </p:spPr>
        <p:txBody>
          <a:bodyPr wrap="square">
            <a:spAutoFit/>
          </a:bodyPr>
          <a:lstStyle/>
          <a:p>
            <a:pPr algn="just">
              <a:lnSpc>
                <a:spcPct val="150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Cúi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xin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đón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tựu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hoa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đơm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trĩu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đôi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vai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trầm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03600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266596"/>
            <a:ext cx="11720072" cy="5499582"/>
          </a:xfrm>
          <a:prstGeom prst="rect">
            <a:avLst/>
          </a:prstGeom>
        </p:spPr>
        <p:txBody>
          <a:bodyPr wrap="square">
            <a:spAutoFit/>
          </a:bodyPr>
          <a:lstStyle/>
          <a:p>
            <a:pPr algn="just">
              <a:lnSpc>
                <a:spcPct val="150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giọt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mồ</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hôi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miến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latin typeface="Times New Roman" panose="02020603050405020304" pitchFamily="18" charset="0"/>
                <a:ea typeface="Calibri" panose="020F0502020204030204" pitchFamily="34" charset="0"/>
                <a:cs typeface="Times New Roman" panose="02020603050405020304" pitchFamily="18" charset="0"/>
              </a:rPr>
              <a:t> 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đêm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khó</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xin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hết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ơi</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8985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266596"/>
            <a:ext cx="11720072" cy="6175473"/>
          </a:xfrm>
          <a:prstGeom prst="rect">
            <a:avLst/>
          </a:prstGeom>
        </p:spPr>
        <p:txBody>
          <a:bodyPr wrap="square">
            <a:spAutoFit/>
          </a:bodyPr>
          <a:lstStyle/>
          <a:p>
            <a:pPr algn="just">
              <a:lnSpc>
                <a:spcPct val="150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Chén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cứu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tận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hiến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xưa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đào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vết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gánh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vai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tội</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kiếp</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lưu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70927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266596"/>
            <a:ext cx="11720072" cy="5499582"/>
          </a:xfrm>
          <a:prstGeom prst="rect">
            <a:avLst/>
          </a:prstGeom>
        </p:spPr>
        <p:txBody>
          <a:bodyPr wrap="square">
            <a:spAutoFit/>
          </a:bodyPr>
          <a:lstStyle/>
          <a:p>
            <a:pPr algn="just">
              <a:lnSpc>
                <a:spcPct val="150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giọt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mồ</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hôi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miến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latin typeface="Times New Roman" panose="02020603050405020304" pitchFamily="18" charset="0"/>
                <a:ea typeface="Calibri" panose="020F0502020204030204" pitchFamily="34" charset="0"/>
                <a:cs typeface="Times New Roman" panose="02020603050405020304" pitchFamily="18" charset="0"/>
              </a:rPr>
              <a:t> 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đêm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khó</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xin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hết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ơi</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2382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17987" y="-124911"/>
            <a:ext cx="11720072" cy="6851427"/>
          </a:xfrm>
          <a:prstGeom prst="rect">
            <a:avLst/>
          </a:prstGeom>
        </p:spPr>
        <p:txBody>
          <a:bodyPr wrap="square">
            <a:spAutoFit/>
          </a:bodyPr>
          <a:lstStyle/>
          <a:p>
            <a:pPr algn="just">
              <a:lnSpc>
                <a:spcPct val="150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Chén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đắng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xin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xẻ</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bớt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khổ</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gánh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đền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tội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lỗi</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xin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tim</a:t>
            </a:r>
            <a:r>
              <a:rPr lang="en-US" sz="6000" dirty="0">
                <a:latin typeface="Times New Roman" panose="02020603050405020304" pitchFamily="18" charset="0"/>
                <a:ea typeface="Calibri" panose="020F0502020204030204" pitchFamily="34" charset="0"/>
                <a:cs typeface="Times New Roman" panose="02020603050405020304" pitchFamily="18" charset="0"/>
              </a:rPr>
              <a:t> con.</a:t>
            </a:r>
          </a:p>
        </p:txBody>
      </p:sp>
    </p:spTree>
    <p:extLst>
      <p:ext uri="{BB962C8B-B14F-4D97-AF65-F5344CB8AC3E}">
        <p14:creationId xmlns:p14="http://schemas.microsoft.com/office/powerpoint/2010/main" val="34503107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266596"/>
            <a:ext cx="11720072" cy="5499582"/>
          </a:xfrm>
          <a:prstGeom prst="rect">
            <a:avLst/>
          </a:prstGeom>
        </p:spPr>
        <p:txBody>
          <a:bodyPr wrap="square">
            <a:spAutoFit/>
          </a:bodyPr>
          <a:lstStyle/>
          <a:p>
            <a:pPr algn="just">
              <a:lnSpc>
                <a:spcPct val="150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giọt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mồ</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hôi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miến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latin typeface="Times New Roman" panose="02020603050405020304" pitchFamily="18" charset="0"/>
                <a:ea typeface="Calibri" panose="020F0502020204030204" pitchFamily="34" charset="0"/>
                <a:cs typeface="Times New Roman" panose="02020603050405020304" pitchFamily="18" charset="0"/>
              </a:rPr>
              <a:t> 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đêm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khó</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xin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hết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ơi</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0772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1999" cy="6945744"/>
          </a:xfrm>
          <a:prstGeom prst="rect">
            <a:avLst/>
          </a:prstGeom>
        </p:spPr>
      </p:pic>
    </p:spTree>
    <p:extLst>
      <p:ext uri="{BB962C8B-B14F-4D97-AF65-F5344CB8AC3E}">
        <p14:creationId xmlns:p14="http://schemas.microsoft.com/office/powerpoint/2010/main" val="281366212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AC450F-70AD-6C6E-D3BE-7D03DF975AD1}"/>
              </a:ext>
            </a:extLst>
          </p:cNvPr>
          <p:cNvPicPr>
            <a:picLocks noChangeAspect="1"/>
          </p:cNvPicPr>
          <p:nvPr/>
        </p:nvPicPr>
        <p:blipFill>
          <a:blip r:embed="rId2"/>
          <a:stretch>
            <a:fillRect/>
          </a:stretch>
        </p:blipFill>
        <p:spPr>
          <a:xfrm>
            <a:off x="1024632" y="891540"/>
            <a:ext cx="10193185" cy="5071110"/>
          </a:xfrm>
          <a:prstGeom prst="rect">
            <a:avLst/>
          </a:prstGeom>
        </p:spPr>
      </p:pic>
      <p:sp>
        <p:nvSpPr>
          <p:cNvPr id="4" name="TextBox 3">
            <a:extLst>
              <a:ext uri="{FF2B5EF4-FFF2-40B4-BE49-F238E27FC236}">
                <a16:creationId xmlns:a16="http://schemas.microsoft.com/office/drawing/2014/main" id="{DF63CCB0-78A1-E0E2-FA6D-244ADD14496D}"/>
              </a:ext>
            </a:extLst>
          </p:cNvPr>
          <p:cNvSpPr txBox="1"/>
          <p:nvPr/>
        </p:nvSpPr>
        <p:spPr>
          <a:xfrm>
            <a:off x="2526890" y="2719227"/>
            <a:ext cx="7138219" cy="1077218"/>
          </a:xfrm>
          <a:prstGeom prst="rect">
            <a:avLst/>
          </a:prstGeom>
          <a:noFill/>
        </p:spPr>
        <p:txBody>
          <a:bodyPr wrap="square">
            <a:spAutoFit/>
          </a:bodyPr>
          <a:lstStyle/>
          <a:p>
            <a:pPr algn="just"/>
            <a:r>
              <a:rPr lang="vi-VN" sz="4000" b="1" i="0" dirty="0">
                <a:solidFill>
                  <a:srgbClr val="FF0000"/>
                </a:solidFill>
                <a:effectLst/>
                <a:latin typeface="+mj-lt"/>
              </a:rPr>
              <a:t>CA VANG TÌNH YÊU CHÚA</a:t>
            </a:r>
            <a:endParaRPr lang="en-US" sz="4000" b="1" dirty="0">
              <a:solidFill>
                <a:srgbClr val="FF0000"/>
              </a:solidFill>
              <a:latin typeface="+mj-lt"/>
            </a:endParaRPr>
          </a:p>
          <a:p>
            <a:pPr algn="ctr"/>
            <a:r>
              <a:rPr lang="vi-VN" sz="2400" b="1" i="0" dirty="0">
                <a:solidFill>
                  <a:srgbClr val="FF0000"/>
                </a:solidFill>
                <a:effectLst/>
                <a:latin typeface="+mj-lt"/>
              </a:rPr>
              <a:t>Đinh Minh Hoàng</a:t>
            </a:r>
            <a:endParaRPr lang="en-US" sz="2400" b="1" i="0" dirty="0">
              <a:solidFill>
                <a:srgbClr val="FF0000"/>
              </a:solidFill>
              <a:effectLst/>
              <a:latin typeface="+mj-lt"/>
            </a:endParaRPr>
          </a:p>
        </p:txBody>
      </p:sp>
    </p:spTree>
    <p:extLst>
      <p:ext uri="{BB962C8B-B14F-4D97-AF65-F5344CB8AC3E}">
        <p14:creationId xmlns:p14="http://schemas.microsoft.com/office/powerpoint/2010/main" val="1658663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69F690-9775-B130-C970-F044BDB9D534}"/>
              </a:ext>
            </a:extLst>
          </p:cNvPr>
          <p:cNvPicPr>
            <a:picLocks noChangeAspect="1"/>
          </p:cNvPicPr>
          <p:nvPr/>
        </p:nvPicPr>
        <p:blipFill>
          <a:blip r:embed="rId2"/>
          <a:srcRect b="11111"/>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3" name="TextBox 2">
            <a:extLst>
              <a:ext uri="{FF2B5EF4-FFF2-40B4-BE49-F238E27FC236}">
                <a16:creationId xmlns:a16="http://schemas.microsoft.com/office/drawing/2014/main" id="{965230DB-241B-E9E2-1B11-484D97C3432C}"/>
              </a:ext>
            </a:extLst>
          </p:cNvPr>
          <p:cNvSpPr txBox="1"/>
          <p:nvPr/>
        </p:nvSpPr>
        <p:spPr>
          <a:xfrm>
            <a:off x="304801" y="2521957"/>
            <a:ext cx="8341894" cy="1814086"/>
          </a:xfrm>
          <a:prstGeom prst="rect">
            <a:avLst/>
          </a:prstGeom>
          <a:noFill/>
        </p:spPr>
        <p:txBody>
          <a:bodyPr wrap="square" rtlCol="0">
            <a:spAutoFit/>
          </a:bodyPr>
          <a:lstStyle/>
          <a:p>
            <a:pPr algn="ctr">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TÔI MỪNG VUI</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Lm</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Kim Long</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169571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944F66DD-E84B-4325-30B4-6E963413C11B}"/>
              </a:ext>
            </a:extLst>
          </p:cNvPr>
          <p:cNvSpPr txBox="1"/>
          <p:nvPr/>
        </p:nvSpPr>
        <p:spPr>
          <a:xfrm>
            <a:off x="263363" y="335845"/>
            <a:ext cx="11720072" cy="6555641"/>
          </a:xfrm>
          <a:prstGeom prst="rect">
            <a:avLst/>
          </a:prstGeom>
          <a:noFill/>
        </p:spPr>
        <p:txBody>
          <a:bodyPr wrap="square">
            <a:spAutoFit/>
          </a:bodyPr>
          <a:lstStyle/>
          <a:p>
            <a:pPr algn="just"/>
            <a:r>
              <a:rPr lang="vi-VN" sz="6000" b="0" i="0" dirty="0">
                <a:solidFill>
                  <a:srgbClr val="FF0000"/>
                </a:solidFill>
                <a:effectLst/>
                <a:latin typeface="+mj-lt"/>
              </a:rPr>
              <a:t>1</a:t>
            </a:r>
            <a:r>
              <a:rPr lang="en-US" sz="6000" b="0" i="0" dirty="0">
                <a:solidFill>
                  <a:srgbClr val="FF0000"/>
                </a:solidFill>
                <a:effectLst/>
                <a:latin typeface="+mj-lt"/>
              </a:rPr>
              <a:t>. </a:t>
            </a:r>
            <a:r>
              <a:rPr lang="vi-VN" sz="6000" b="0" i="0" dirty="0">
                <a:effectLst/>
                <a:latin typeface="+mj-lt"/>
              </a:rPr>
              <a:t>Tình yêu Thiên Chúa như vầng dương soi tỏa khắp nơi. Tình yêu Thiên Chúa là vì sao giữa đêm mờ tối. Tình yêu Thiên Chúa dìu con vượt qua sóng đời nỗi trôi, thuyền con giữa dòng đại dương bấp bênh Ngài ơi! </a:t>
            </a:r>
            <a:endParaRPr lang="en-US" sz="6000" b="0" i="0" dirty="0">
              <a:effectLst/>
              <a:latin typeface="+mj-lt"/>
            </a:endParaRPr>
          </a:p>
        </p:txBody>
      </p:sp>
    </p:spTree>
    <p:extLst>
      <p:ext uri="{BB962C8B-B14F-4D97-AF65-F5344CB8AC3E}">
        <p14:creationId xmlns:p14="http://schemas.microsoft.com/office/powerpoint/2010/main" val="3573247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4E9B7-7D14-4DA8-3D2E-A11EA823E2E3}"/>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7356466A-9B60-1F13-62F6-F367F10705F4}"/>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9F092CBB-D6E2-AACE-0DC4-19E9625C6F01}"/>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5E00B366-A9F2-CEC5-0E05-F130542D549D}"/>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248BA34D-455D-7366-7BBC-DBAEC0ED8CD1}"/>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2AA37221-5DD4-94A2-0501-D6030021337C}"/>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0C221FDF-2F00-C585-56A8-7CAB04AFA30F}"/>
              </a:ext>
            </a:extLst>
          </p:cNvPr>
          <p:cNvSpPr txBox="1"/>
          <p:nvPr/>
        </p:nvSpPr>
        <p:spPr>
          <a:xfrm>
            <a:off x="352926" y="335845"/>
            <a:ext cx="11486148" cy="6555641"/>
          </a:xfrm>
          <a:prstGeom prst="rect">
            <a:avLst/>
          </a:prstGeom>
          <a:noFill/>
        </p:spPr>
        <p:txBody>
          <a:bodyPr wrap="square">
            <a:spAutoFit/>
          </a:bodyPr>
          <a:lstStyle/>
          <a:p>
            <a:pPr algn="just"/>
            <a:r>
              <a:rPr lang="vi-VN" sz="6000" b="0" i="0" dirty="0">
                <a:effectLst/>
                <a:latin typeface="+mj-lt"/>
              </a:rPr>
              <a:t>Tình yêu Thiên Chúa như dòng sông êm đềm lướt trôi. Chảy xuôi năm tháng để hồn thơ tắm trong tình mến. Tình yêu Thiên Chúa nồng say là hương gió trời dịu êm. Dìu đưa tháng ngày bình yên với bao êm đềm</a:t>
            </a:r>
            <a:r>
              <a:rPr lang="en-US" sz="6000" dirty="0">
                <a:latin typeface="+mj-lt"/>
              </a:rPr>
              <a:t>. </a:t>
            </a:r>
            <a:endParaRPr lang="en-US" sz="6000" b="0" i="0" dirty="0">
              <a:effectLst/>
              <a:latin typeface="+mj-lt"/>
            </a:endParaRPr>
          </a:p>
        </p:txBody>
      </p:sp>
    </p:spTree>
    <p:extLst>
      <p:ext uri="{BB962C8B-B14F-4D97-AF65-F5344CB8AC3E}">
        <p14:creationId xmlns:p14="http://schemas.microsoft.com/office/powerpoint/2010/main" val="3013132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BDAA-519D-23B5-6AFE-56B26B6116A6}"/>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4841BA6B-A2C1-DD0A-1ACB-6F50AAF1B3F2}"/>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39605DDF-6EBE-3EA6-A06B-68BD8967212F}"/>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147C3C03-C746-A727-C658-6AA56A85BE04}"/>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020FB129-C966-1577-88C7-C910FA2EF58E}"/>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887B8CE-859D-AB5E-F0BC-1952E508C6B4}"/>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EC6B6A0F-AC7E-6D7C-7F81-24B3E93851AD}"/>
              </a:ext>
            </a:extLst>
          </p:cNvPr>
          <p:cNvSpPr txBox="1"/>
          <p:nvPr/>
        </p:nvSpPr>
        <p:spPr>
          <a:xfrm>
            <a:off x="312831" y="612844"/>
            <a:ext cx="11438012" cy="5632311"/>
          </a:xfrm>
          <a:prstGeom prst="rect">
            <a:avLst/>
          </a:prstGeom>
          <a:noFill/>
        </p:spPr>
        <p:txBody>
          <a:bodyPr wrap="square">
            <a:spAutoFit/>
          </a:bodyPr>
          <a:lstStyle/>
          <a:p>
            <a:pPr algn="just"/>
            <a:r>
              <a:rPr lang="vi-VN" sz="6000" b="1" i="0" dirty="0">
                <a:solidFill>
                  <a:srgbClr val="FF0000"/>
                </a:solidFill>
                <a:effectLst/>
                <a:latin typeface="+mj-lt"/>
              </a:rPr>
              <a:t>ĐK: </a:t>
            </a:r>
            <a:r>
              <a:rPr lang="vi-VN" sz="6000" b="0" i="0" dirty="0">
                <a:effectLst/>
                <a:latin typeface="+mj-lt"/>
              </a:rPr>
              <a:t>Con ca ngợi ngàn đời tình Ngài kiên vững suối thiêng dạt dào ngọt ngào tình yêu mến thương. Tình Ngài ngàn năm như núi cao sông dài biển khơi. Cao vời tình Cha con hát ca muôn đời chẳng ngơi.</a:t>
            </a:r>
            <a:endParaRPr lang="en-US" sz="6000" b="0" i="0" dirty="0">
              <a:effectLst/>
              <a:latin typeface="+mj-lt"/>
            </a:endParaRPr>
          </a:p>
        </p:txBody>
      </p:sp>
    </p:spTree>
    <p:extLst>
      <p:ext uri="{BB962C8B-B14F-4D97-AF65-F5344CB8AC3E}">
        <p14:creationId xmlns:p14="http://schemas.microsoft.com/office/powerpoint/2010/main" val="3425552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1BA75-2B15-180B-C016-606E10D33820}"/>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61455C67-4720-834A-1236-8C9189D450B7}"/>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EA8726F-F5AE-80AD-1B0A-C929010B370D}"/>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733B536-B782-5610-4D4C-C306D0EF1696}"/>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24E82431-38FC-54E3-2B37-0D1CD87F0434}"/>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AD173C18-0D98-7B99-52A2-68C7534BE414}"/>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29FE13CF-91F5-B86B-6613-DA28C354B179}"/>
              </a:ext>
            </a:extLst>
          </p:cNvPr>
          <p:cNvSpPr txBox="1"/>
          <p:nvPr/>
        </p:nvSpPr>
        <p:spPr>
          <a:xfrm>
            <a:off x="352925" y="320845"/>
            <a:ext cx="11486147" cy="5585489"/>
          </a:xfrm>
          <a:prstGeom prst="rect">
            <a:avLst/>
          </a:prstGeom>
          <a:noFill/>
        </p:spPr>
        <p:txBody>
          <a:bodyPr wrap="square">
            <a:spAutoFit/>
          </a:bodyPr>
          <a:lstStyle/>
          <a:p>
            <a:pPr algn="just"/>
            <a:r>
              <a:rPr lang="vi-VN" sz="6000" b="1" i="0" dirty="0">
                <a:solidFill>
                  <a:srgbClr val="FF0000"/>
                </a:solidFill>
                <a:effectLst/>
                <a:latin typeface="+mj-lt"/>
              </a:rPr>
              <a:t>2</a:t>
            </a:r>
            <a:r>
              <a:rPr lang="en-US" sz="6000" b="1" dirty="0">
                <a:solidFill>
                  <a:srgbClr val="FF0000"/>
                </a:solidFill>
                <a:latin typeface="+mj-lt"/>
              </a:rPr>
              <a:t>. </a:t>
            </a:r>
            <a:r>
              <a:rPr lang="vi-VN" sz="6000" b="1" i="0" dirty="0">
                <a:solidFill>
                  <a:srgbClr val="FF0000"/>
                </a:solidFill>
                <a:effectLst/>
                <a:latin typeface="+mj-lt"/>
              </a:rPr>
              <a:t> </a:t>
            </a:r>
            <a:r>
              <a:rPr lang="vi-VN" sz="6000" b="0" i="0" dirty="0">
                <a:effectLst/>
                <a:latin typeface="+mj-lt"/>
              </a:rPr>
              <a:t>Tình yêu Thiên Chúa như mùa xuân tô đẹp ước mơ. Tuổi thơ yêu dấu ngày và đêm khát khao tình Chúa. Ngài luôn dõi bước đời con đổ muôn phúc ân tràn lan. Và luôn đỡ nâng ủi an nhưng khi sầu vương. </a:t>
            </a:r>
            <a:endParaRPr lang="en-US" sz="6000" b="0" i="0" dirty="0">
              <a:effectLst/>
              <a:latin typeface="+mj-lt"/>
            </a:endParaRPr>
          </a:p>
        </p:txBody>
      </p:sp>
    </p:spTree>
    <p:extLst>
      <p:ext uri="{BB962C8B-B14F-4D97-AF65-F5344CB8AC3E}">
        <p14:creationId xmlns:p14="http://schemas.microsoft.com/office/powerpoint/2010/main" val="1625825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A0C9F-54DD-8F36-B486-52EE9C946A26}"/>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67269290-A7CD-5AD8-0E1A-242A9B6A3064}"/>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4035EF1E-B2B0-2E02-ED8E-0A5653A43F29}"/>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CF9A8DAB-F799-B4A6-00F1-6D225C6B501F}"/>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1B53CAE0-1521-C701-04E2-880FCE5DA840}"/>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C4FA88BD-D60D-55C6-E38B-85F1BD46F02B}"/>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BC350C79-1109-C889-B6A1-C282613FE55A}"/>
              </a:ext>
            </a:extLst>
          </p:cNvPr>
          <p:cNvSpPr txBox="1"/>
          <p:nvPr/>
        </p:nvSpPr>
        <p:spPr>
          <a:xfrm>
            <a:off x="433139" y="593558"/>
            <a:ext cx="11261555" cy="5632311"/>
          </a:xfrm>
          <a:prstGeom prst="rect">
            <a:avLst/>
          </a:prstGeom>
          <a:noFill/>
        </p:spPr>
        <p:txBody>
          <a:bodyPr wrap="square">
            <a:spAutoFit/>
          </a:bodyPr>
          <a:lstStyle/>
          <a:p>
            <a:pPr algn="just"/>
            <a:r>
              <a:rPr lang="vi-VN" sz="6000" b="0" i="0" dirty="0">
                <a:effectLst/>
                <a:latin typeface="+mj-lt"/>
              </a:rPr>
              <a:t>Tình yêu Thiên Chúa không nhạt phai dẫu đời đổi thay. Nào ai có biết tình ngài luôn sắt son bền vững. Là chân thiện mỹ thẳm sâu để con kiếm tìm ngày đêm. Hồn con khát vọng, cậy trông vững tin nơi Ngài.</a:t>
            </a:r>
            <a:endParaRPr lang="en-US" sz="6000" b="0" i="0" dirty="0">
              <a:effectLst/>
              <a:latin typeface="+mj-lt"/>
            </a:endParaRPr>
          </a:p>
        </p:txBody>
      </p:sp>
    </p:spTree>
    <p:extLst>
      <p:ext uri="{BB962C8B-B14F-4D97-AF65-F5344CB8AC3E}">
        <p14:creationId xmlns:p14="http://schemas.microsoft.com/office/powerpoint/2010/main" val="146159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D8260-24CA-F736-947C-3DC82B584172}"/>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D21EBDBE-39D0-DD8C-2B07-1F6496AF62AF}"/>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2C4C2262-4355-D311-6AFF-31D298B22BF6}"/>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0D89F8A5-0F2C-275A-82EE-ED1DEB7C66C2}"/>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677B55ED-ADA2-566B-DAA1-9BC4F6A26C3A}"/>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A8CC9C8C-6619-1E98-3C9C-950AC9340573}"/>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A857D147-DECE-5724-4526-1600F8ED2596}"/>
              </a:ext>
            </a:extLst>
          </p:cNvPr>
          <p:cNvSpPr txBox="1"/>
          <p:nvPr/>
        </p:nvSpPr>
        <p:spPr>
          <a:xfrm>
            <a:off x="312831" y="612844"/>
            <a:ext cx="11438012" cy="5632311"/>
          </a:xfrm>
          <a:prstGeom prst="rect">
            <a:avLst/>
          </a:prstGeom>
          <a:noFill/>
        </p:spPr>
        <p:txBody>
          <a:bodyPr wrap="square">
            <a:spAutoFit/>
          </a:bodyPr>
          <a:lstStyle/>
          <a:p>
            <a:pPr algn="just"/>
            <a:r>
              <a:rPr lang="vi-VN" sz="6000" b="1" i="0" dirty="0">
                <a:solidFill>
                  <a:srgbClr val="FF0000"/>
                </a:solidFill>
                <a:effectLst/>
                <a:latin typeface="+mj-lt"/>
              </a:rPr>
              <a:t>ĐK: </a:t>
            </a:r>
            <a:r>
              <a:rPr lang="vi-VN" sz="6000" b="0" i="0" dirty="0">
                <a:effectLst/>
                <a:latin typeface="+mj-lt"/>
              </a:rPr>
              <a:t>Con ca ngợi ngàn đời tình Ngài kiên vững suối thiêng dạt dào ngọt ngào tình yêu mến thương. Tình Ngài ngàn năm như núi cao sông dài biển khơi. Cao vời tình Cha con hát ca muôn đời chẳng ngơi.</a:t>
            </a:r>
            <a:endParaRPr lang="en-US" sz="6000" b="0" i="0" dirty="0">
              <a:effectLst/>
              <a:latin typeface="+mj-lt"/>
            </a:endParaRPr>
          </a:p>
        </p:txBody>
      </p:sp>
    </p:spTree>
    <p:extLst>
      <p:ext uri="{BB962C8B-B14F-4D97-AF65-F5344CB8AC3E}">
        <p14:creationId xmlns:p14="http://schemas.microsoft.com/office/powerpoint/2010/main" val="2048854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84B2F-09DF-EE80-00EB-7DC567BAEC08}"/>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6ADFB3CA-F62C-8549-C107-D01A07051E68}"/>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92CC8E5E-51F8-C5CF-5AB0-69D569841F51}"/>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617318E4-6BF2-035D-0EB3-2AC1E5B3F1F7}"/>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9F020BB9-B037-3B01-5F0E-7A6BC4D64564}"/>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EFD66A68-CACB-81A0-18E4-A343A6F4C76E}"/>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EA0EDA36-1401-4D6A-95FA-BCA824CBD6B5}"/>
              </a:ext>
            </a:extLst>
          </p:cNvPr>
          <p:cNvSpPr txBox="1"/>
          <p:nvPr/>
        </p:nvSpPr>
        <p:spPr>
          <a:xfrm>
            <a:off x="353932" y="544660"/>
            <a:ext cx="11720071" cy="5632311"/>
          </a:xfrm>
          <a:prstGeom prst="rect">
            <a:avLst/>
          </a:prstGeom>
          <a:noFill/>
        </p:spPr>
        <p:txBody>
          <a:bodyPr wrap="square">
            <a:spAutoFit/>
          </a:bodyPr>
          <a:lstStyle/>
          <a:p>
            <a:pPr algn="just"/>
            <a:r>
              <a:rPr lang="vi-VN" sz="6000" b="1" i="0" dirty="0">
                <a:solidFill>
                  <a:srgbClr val="FF0000"/>
                </a:solidFill>
                <a:effectLst/>
                <a:latin typeface="+mj-lt"/>
              </a:rPr>
              <a:t>3</a:t>
            </a:r>
            <a:r>
              <a:rPr lang="en-US" sz="6000" b="1" i="0" dirty="0">
                <a:solidFill>
                  <a:srgbClr val="FF0000"/>
                </a:solidFill>
                <a:effectLst/>
                <a:latin typeface="+mj-lt"/>
              </a:rPr>
              <a:t>. </a:t>
            </a:r>
            <a:r>
              <a:rPr lang="vi-VN" sz="6000" b="0" i="0" dirty="0">
                <a:effectLst/>
                <a:latin typeface="+mj-lt"/>
              </a:rPr>
              <a:t>Bàn tay Thiên Chúa dắt dìu con qua ngàn nắng mưa. Hồn con vui sướng chìm ngập trong trái tim của Chúa. Nhìn lên Thánh giá đồi cao Ngài đã hiến mình vì ai? Bởi yêu thế nhân lầm than Chúa xuống trần gian. </a:t>
            </a:r>
            <a:endParaRPr lang="en-US" sz="6000" dirty="0">
              <a:latin typeface="+mj-lt"/>
            </a:endParaRPr>
          </a:p>
        </p:txBody>
      </p:sp>
    </p:spTree>
    <p:extLst>
      <p:ext uri="{BB962C8B-B14F-4D97-AF65-F5344CB8AC3E}">
        <p14:creationId xmlns:p14="http://schemas.microsoft.com/office/powerpoint/2010/main" val="38834182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AABD5-D93B-E896-7B36-01417E8DEADF}"/>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9783CB1F-3175-DC02-39D1-2B1A01129543}"/>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D2E434B5-A8FF-7A93-419D-A63F54926A6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14679793-ABC6-87F5-B2C2-6B1DF1993E9B}"/>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B4049FB8-16B4-906B-C87C-F207409FBDB1}"/>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208D49A3-2A36-AAE0-3C7D-2B9FDECA0CB0}"/>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24B31B2C-FF35-509B-A6FA-62121C645A51}"/>
              </a:ext>
            </a:extLst>
          </p:cNvPr>
          <p:cNvSpPr txBox="1"/>
          <p:nvPr/>
        </p:nvSpPr>
        <p:spPr>
          <a:xfrm>
            <a:off x="353933" y="544660"/>
            <a:ext cx="11453056" cy="5632311"/>
          </a:xfrm>
          <a:prstGeom prst="rect">
            <a:avLst/>
          </a:prstGeom>
          <a:noFill/>
        </p:spPr>
        <p:txBody>
          <a:bodyPr wrap="square">
            <a:spAutoFit/>
          </a:bodyPr>
          <a:lstStyle/>
          <a:p>
            <a:pPr algn="just"/>
            <a:r>
              <a:rPr lang="vi-VN" sz="6000" b="0" i="0" dirty="0">
                <a:effectLst/>
                <a:latin typeface="+mj-lt"/>
              </a:rPr>
              <a:t>Tìm về chân lý nơi tình yêu trên Thập giá xưa. Ngàn năm ghi dấu Một Giê-su chết treo khổ giá. Tình trời mở lối ngàn nơi mùa xuân thắm mầu, đẹp tươi. Trần gian ngóng chờ ngày sau phúc vinh Quê Trời</a:t>
            </a:r>
            <a:endParaRPr lang="en-US" sz="6000" dirty="0">
              <a:latin typeface="+mj-lt"/>
            </a:endParaRPr>
          </a:p>
        </p:txBody>
      </p:sp>
    </p:spTree>
    <p:extLst>
      <p:ext uri="{BB962C8B-B14F-4D97-AF65-F5344CB8AC3E}">
        <p14:creationId xmlns:p14="http://schemas.microsoft.com/office/powerpoint/2010/main" val="26348306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6BD01-D871-046A-020C-FBBDB2158DF0}"/>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7EB0A5C1-562F-6B31-2F7D-BCC33331B898}"/>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54115DE4-B3A5-AD5B-A817-AB5653CBB487}"/>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0953369F-BBEA-3859-A0CA-A28FC1A0CEC2}"/>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2CC9C359-05BA-14C1-BDC3-F19E67236AE8}"/>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088DEAD4-FE23-0D55-5BC8-A7F880A1E0FE}"/>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E16826F3-19DA-981C-0838-0CDB3AFAB112}"/>
              </a:ext>
            </a:extLst>
          </p:cNvPr>
          <p:cNvSpPr txBox="1"/>
          <p:nvPr/>
        </p:nvSpPr>
        <p:spPr>
          <a:xfrm>
            <a:off x="312831" y="612844"/>
            <a:ext cx="11438012" cy="5632311"/>
          </a:xfrm>
          <a:prstGeom prst="rect">
            <a:avLst/>
          </a:prstGeom>
          <a:noFill/>
        </p:spPr>
        <p:txBody>
          <a:bodyPr wrap="square">
            <a:spAutoFit/>
          </a:bodyPr>
          <a:lstStyle/>
          <a:p>
            <a:pPr algn="just"/>
            <a:r>
              <a:rPr lang="vi-VN" sz="6000" b="1" i="0" dirty="0">
                <a:solidFill>
                  <a:srgbClr val="FF0000"/>
                </a:solidFill>
                <a:effectLst/>
                <a:latin typeface="+mj-lt"/>
              </a:rPr>
              <a:t>ĐK: </a:t>
            </a:r>
            <a:r>
              <a:rPr lang="vi-VN" sz="6000" b="0" i="0" dirty="0">
                <a:effectLst/>
                <a:latin typeface="+mj-lt"/>
              </a:rPr>
              <a:t>Con ca ngợi ngàn đời tình Ngài kiên vững suối thiêng dạt dào ngọt ngào tình yêu mến thương. Tình Ngài ngàn năm như núi cao sông dài biển khơi. Cao vời tình Cha con hát ca muôn đời chẳng ngơi.</a:t>
            </a:r>
            <a:endParaRPr lang="en-US" sz="6000" b="0" i="0" dirty="0">
              <a:effectLst/>
              <a:latin typeface="+mj-lt"/>
            </a:endParaRPr>
          </a:p>
        </p:txBody>
      </p:sp>
    </p:spTree>
    <p:extLst>
      <p:ext uri="{BB962C8B-B14F-4D97-AF65-F5344CB8AC3E}">
        <p14:creationId xmlns:p14="http://schemas.microsoft.com/office/powerpoint/2010/main" val="9561884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B4B81-47C4-188F-50B3-CD46AC1B03E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26901D8-E7C9-31FE-9C9B-7841FF53DA05}"/>
              </a:ext>
            </a:extLst>
          </p:cNvPr>
          <p:cNvPicPr>
            <a:picLocks noChangeAspect="1"/>
          </p:cNvPicPr>
          <p:nvPr/>
        </p:nvPicPr>
        <p:blipFill>
          <a:blip r:embed="rId2"/>
          <a:stretch>
            <a:fillRect/>
          </a:stretch>
        </p:blipFill>
        <p:spPr>
          <a:xfrm>
            <a:off x="0" y="12060"/>
            <a:ext cx="12192000" cy="7735401"/>
          </a:xfrm>
          <a:prstGeom prst="rect">
            <a:avLst/>
          </a:prstGeom>
        </p:spPr>
      </p:pic>
      <p:sp>
        <p:nvSpPr>
          <p:cNvPr id="2" name="Rectangle 1"/>
          <p:cNvSpPr/>
          <p:nvPr/>
        </p:nvSpPr>
        <p:spPr>
          <a:xfrm>
            <a:off x="1385455" y="2484582"/>
            <a:ext cx="9504217" cy="2539157"/>
          </a:xfrm>
          <a:prstGeom prst="rect">
            <a:avLst/>
          </a:prstGeom>
        </p:spPr>
        <p:txBody>
          <a:bodyPr wrap="square">
            <a:spAutoFit/>
          </a:bodyPr>
          <a:lstStyle/>
          <a:p>
            <a:pPr algn="ctr">
              <a:lnSpc>
                <a:spcPct val="150000"/>
              </a:lnSpc>
              <a:spcAft>
                <a:spcPts val="0"/>
              </a:spcAft>
            </a:pP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ĐỪNG XÉT ĐOÁN</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Huỳnh</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Minh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Ký</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4190630"/>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7839E-2577-959E-9DC8-D64BA854CE03}"/>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07CB4D51-683B-273B-0324-7B04CFF5BB4D}"/>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AAE3336-6E58-16DD-211C-DF065873825A}"/>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BDE61901-A187-5250-684D-A30AD7431A84}"/>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AAB11759-D785-56F6-43E4-D9089DFF4C4A}"/>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460FA9E9-A231-F118-BB85-E237CB05E33C}"/>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2DB89FA3-082F-502C-1BC8-B11D73BDE79D}"/>
              </a:ext>
            </a:extLst>
          </p:cNvPr>
          <p:cNvSpPr txBox="1"/>
          <p:nvPr/>
        </p:nvSpPr>
        <p:spPr>
          <a:xfrm>
            <a:off x="401057" y="544151"/>
            <a:ext cx="11438020" cy="5480924"/>
          </a:xfrm>
          <a:prstGeom prst="rect">
            <a:avLst/>
          </a:prstGeom>
          <a:noFill/>
        </p:spPr>
        <p:txBody>
          <a:bodyPr wrap="square">
            <a:spAutoFit/>
          </a:bodyPr>
          <a:lstStyle/>
          <a:p>
            <a:pPr algn="just">
              <a:lnSpc>
                <a:spcPct val="107000"/>
              </a:lnSpc>
              <a:spcAft>
                <a:spcPts val="800"/>
              </a:spcAft>
            </a:pPr>
            <a:r>
              <a:rPr lang="en-US" sz="6600" b="1"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ÐK:</a:t>
            </a:r>
            <a:r>
              <a:rPr lang="en-US" sz="66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mỗi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khi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nghe</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nhủ</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rằng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Nào</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tiến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đền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thờ</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Ðây</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Gia-</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Liêm</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dừng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chân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ngắm</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cửa</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tiền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đường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Ôi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vinh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quang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057416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4" cy="6541214"/>
          </a:xfrm>
          <a:prstGeom prst="rect">
            <a:avLst/>
          </a:prstGeom>
        </p:spPr>
        <p:txBody>
          <a:bodyPr wrap="square">
            <a:spAutoFit/>
          </a:bodyPr>
          <a:lstStyle/>
          <a:p>
            <a:pPr algn="just">
              <a:lnSpc>
                <a:spcPct val="150000"/>
              </a:lnSpc>
              <a:spcAft>
                <a:spcPts val="0"/>
              </a:spcAft>
            </a:pPr>
            <a:r>
              <a:rPr lang="en-US" sz="7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7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7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xem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kiểm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chớ</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mau</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vội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án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anh</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em</a:t>
            </a:r>
            <a:r>
              <a:rPr lang="en-US" sz="7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7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6804131"/>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443345" y="287477"/>
            <a:ext cx="11314546" cy="6740307"/>
          </a:xfrm>
          <a:prstGeom prst="rect">
            <a:avLst/>
          </a:prstGeom>
        </p:spPr>
        <p:txBody>
          <a:bodyPr wrap="square">
            <a:spAutoFit/>
          </a:bodyPr>
          <a:lstStyle/>
          <a:p>
            <a:pPr algn="just">
              <a:lnSpc>
                <a:spcPct val="150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800" dirty="0">
                <a:latin typeface="Times New Roman" panose="02020603050405020304" pitchFamily="18" charset="0"/>
                <a:ea typeface="Calibri" panose="020F0502020204030204" pitchFamily="34" charset="0"/>
                <a:cs typeface="Times New Roman" panose="02020603050405020304" pitchFamily="18" charset="0"/>
              </a:rPr>
              <a:t> 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lỗi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lầm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sửa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sai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chê</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bai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800" dirty="0">
                <a:latin typeface="Times New Roman" panose="02020603050405020304" pitchFamily="18" charset="0"/>
                <a:ea typeface="Calibri" panose="020F0502020204030204" pitchFamily="34" charset="0"/>
                <a:cs typeface="Times New Roman" panose="02020603050405020304" pitchFamily="18" charset="0"/>
              </a:rPr>
              <a:t> ý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khuyết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sửa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lỗi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ngơ</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cứ</a:t>
            </a:r>
            <a:r>
              <a:rPr lang="en-US" sz="4800" dirty="0">
                <a:latin typeface="Times New Roman" panose="02020603050405020304" pitchFamily="18" charset="0"/>
                <a:ea typeface="Calibri" panose="020F0502020204030204" pitchFamily="34" charset="0"/>
                <a:cs typeface="Times New Roman" panose="02020603050405020304" pitchFamily="18" charset="0"/>
              </a:rPr>
              <a:t> lo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soi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smtClean="0">
                <a:latin typeface="Times New Roman" panose="02020603050405020304" pitchFamily="18" charset="0"/>
                <a:ea typeface="Calibri" panose="020F0502020204030204" pitchFamily="34" charset="0"/>
                <a:cs typeface="Times New Roman" panose="02020603050405020304" pitchFamily="18" charset="0"/>
              </a:rPr>
              <a:t>M</a:t>
            </a:r>
            <a:r>
              <a:rPr lang="en-US" sz="4800" smtClean="0">
                <a:latin typeface="Times New Roman" panose="02020603050405020304" pitchFamily="18" charset="0"/>
                <a:ea typeface="Calibri" panose="020F0502020204030204" pitchFamily="34" charset="0"/>
                <a:cs typeface="Times New Roman" panose="02020603050405020304" pitchFamily="18" charset="0"/>
              </a:rPr>
              <a:t>ãi</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4800" dirty="0">
                <a:latin typeface="Times New Roman" panose="02020603050405020304" pitchFamily="18" charset="0"/>
                <a:ea typeface="Calibri" panose="020F0502020204030204" pitchFamily="34" charset="0"/>
                <a:cs typeface="Times New Roman" panose="02020603050405020304" pitchFamily="18" charset="0"/>
              </a:rPr>
              <a:t> hay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khắt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khe</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sai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2151766"/>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4" cy="6541214"/>
          </a:xfrm>
          <a:prstGeom prst="rect">
            <a:avLst/>
          </a:prstGeom>
        </p:spPr>
        <p:txBody>
          <a:bodyPr wrap="square">
            <a:spAutoFit/>
          </a:bodyPr>
          <a:lstStyle/>
          <a:p>
            <a:pPr algn="just">
              <a:lnSpc>
                <a:spcPct val="150000"/>
              </a:lnSpc>
              <a:spcAft>
                <a:spcPts val="0"/>
              </a:spcAft>
            </a:pPr>
            <a:r>
              <a:rPr lang="en-US" sz="7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7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7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xem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kiểm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chớ</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mau</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vội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án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anh</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em</a:t>
            </a:r>
            <a:r>
              <a:rPr lang="en-US" sz="7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7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6610740"/>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498763" y="287477"/>
            <a:ext cx="11185237" cy="6859229"/>
          </a:xfrm>
          <a:prstGeom prst="rect">
            <a:avLst/>
          </a:prstGeom>
        </p:spPr>
        <p:txBody>
          <a:bodyPr wrap="square">
            <a:spAutoFit/>
          </a:bodyPr>
          <a:lstStyle/>
          <a:p>
            <a:pPr algn="just">
              <a:lnSpc>
                <a:spcPct val="150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smtClean="0">
                <a:latin typeface="Times New Roman" panose="02020603050405020304" pitchFamily="18" charset="0"/>
                <a:ea typeface="Calibri" panose="020F0502020204030204" pitchFamily="34" charset="0"/>
                <a:cs typeface="Times New Roman" panose="02020603050405020304" pitchFamily="18" charset="0"/>
              </a:rPr>
              <a:t>Bình</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800" dirty="0">
                <a:latin typeface="Times New Roman" panose="02020603050405020304" pitchFamily="18" charset="0"/>
                <a:ea typeface="Calibri" panose="020F0502020204030204" pitchFamily="34" charset="0"/>
                <a:cs typeface="Times New Roman" panose="02020603050405020304" pitchFamily="18" charset="0"/>
              </a:rPr>
              <a:t>an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đích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4800" dirty="0">
                <a:latin typeface="Times New Roman" panose="02020603050405020304" pitchFamily="18" charset="0"/>
                <a:ea typeface="Calibri" panose="020F0502020204030204" pitchFamily="34" charset="0"/>
                <a:cs typeface="Times New Roman" panose="02020603050405020304" pitchFamily="18" charset="0"/>
              </a:rPr>
              <a:t> 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tu</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smtClean="0">
                <a:latin typeface="Times New Roman" panose="02020603050405020304" pitchFamily="18" charset="0"/>
                <a:ea typeface="Calibri" panose="020F0502020204030204" pitchFamily="34" charset="0"/>
                <a:cs typeface="Times New Roman" panose="02020603050405020304" pitchFamily="18" charset="0"/>
              </a:rPr>
              <a:t>sửa</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sửa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kìm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hãm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4800" dirty="0">
                <a:latin typeface="Times New Roman" panose="02020603050405020304" pitchFamily="18" charset="0"/>
                <a:ea typeface="Calibri" panose="020F0502020204030204" pitchFamily="34" charset="0"/>
                <a:cs typeface="Times New Roman" panose="02020603050405020304" pitchFamily="18" charset="0"/>
              </a:rPr>
              <a:t> an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đích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nghiêm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khắc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lối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lai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dirty="0">
                <a:latin typeface="Times New Roman" panose="02020603050405020304" pitchFamily="18" charset="0"/>
                <a:ea typeface="Calibri" panose="020F0502020204030204" pitchFamily="34" charset="0"/>
                <a:cs typeface="Times New Roman" panose="02020603050405020304" pitchFamily="18" charset="0"/>
              </a:rPr>
              <a:t> do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4800" dirty="0">
                <a:latin typeface="Times New Roman" panose="02020603050405020304" pitchFamily="18" charset="0"/>
                <a:ea typeface="Calibri" panose="020F0502020204030204" pitchFamily="34" charset="0"/>
                <a:cs typeface="Times New Roman" panose="02020603050405020304" pitchFamily="18" charset="0"/>
              </a:rPr>
              <a:t> 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chân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81199853"/>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4" cy="6541214"/>
          </a:xfrm>
          <a:prstGeom prst="rect">
            <a:avLst/>
          </a:prstGeom>
        </p:spPr>
        <p:txBody>
          <a:bodyPr wrap="square">
            <a:spAutoFit/>
          </a:bodyPr>
          <a:lstStyle/>
          <a:p>
            <a:pPr algn="just">
              <a:lnSpc>
                <a:spcPct val="150000"/>
              </a:lnSpc>
              <a:spcAft>
                <a:spcPts val="0"/>
              </a:spcAft>
            </a:pPr>
            <a:r>
              <a:rPr lang="en-US" sz="7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7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7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xem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kiểm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chớ</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mau</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vội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án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anh</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em</a:t>
            </a:r>
            <a:r>
              <a:rPr lang="en-US" sz="7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7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1158309"/>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87927" y="144379"/>
            <a:ext cx="11515316" cy="6740307"/>
          </a:xfrm>
          <a:prstGeom prst="rect">
            <a:avLst/>
          </a:prstGeom>
        </p:spPr>
        <p:txBody>
          <a:bodyPr wrap="square">
            <a:spAutoFit/>
          </a:bodyPr>
          <a:lstStyle/>
          <a:p>
            <a:pPr algn="just">
              <a:lnSpc>
                <a:spcPct val="150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4800" dirty="0">
                <a:latin typeface="Times New Roman" panose="02020603050405020304" pitchFamily="18" charset="0"/>
                <a:ea typeface="Calibri" panose="020F0502020204030204" pitchFamily="34" charset="0"/>
                <a:cs typeface="Times New Roman" panose="02020603050405020304" pitchFamily="18" charset="0"/>
              </a:rPr>
              <a:t> 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soi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hèn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ra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ganh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ghét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nhỏ</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mọn</a:t>
            </a:r>
            <a:r>
              <a:rPr lang="en-US" sz="4800" dirty="0">
                <a:latin typeface="Times New Roman" panose="02020603050405020304" pitchFamily="18" charset="0"/>
                <a:ea typeface="Calibri" panose="020F0502020204030204" pitchFamily="34" charset="0"/>
                <a:cs typeface="Times New Roman" panose="02020603050405020304" pitchFamily="18" charset="0"/>
              </a:rPr>
              <a:t>. Cho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chân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8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961107791"/>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4" cy="6541214"/>
          </a:xfrm>
          <a:prstGeom prst="rect">
            <a:avLst/>
          </a:prstGeom>
        </p:spPr>
        <p:txBody>
          <a:bodyPr wrap="square">
            <a:spAutoFit/>
          </a:bodyPr>
          <a:lstStyle/>
          <a:p>
            <a:pPr algn="just">
              <a:lnSpc>
                <a:spcPct val="150000"/>
              </a:lnSpc>
              <a:spcAft>
                <a:spcPts val="0"/>
              </a:spcAft>
            </a:pPr>
            <a:r>
              <a:rPr lang="en-US" sz="7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7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7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xem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kiểm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chớ</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mau</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vội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án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anh</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em</a:t>
            </a:r>
            <a:r>
              <a:rPr lang="en-US" sz="7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7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7523385"/>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1999" cy="6945744"/>
          </a:xfrm>
          <a:prstGeom prst="rect">
            <a:avLst/>
          </a:prstGeom>
        </p:spPr>
      </p:pic>
    </p:spTree>
    <p:extLst>
      <p:ext uri="{BB962C8B-B14F-4D97-AF65-F5344CB8AC3E}">
        <p14:creationId xmlns:p14="http://schemas.microsoft.com/office/powerpoint/2010/main" val="4175635785"/>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296287-1408-C9F2-87D0-D08FF8753B91}"/>
              </a:ext>
            </a:extLst>
          </p:cNvPr>
          <p:cNvPicPr>
            <a:picLocks noChangeAspect="1"/>
          </p:cNvPicPr>
          <p:nvPr/>
        </p:nvPicPr>
        <p:blipFill>
          <a:blip r:embed="rId2"/>
          <a:srcRect t="11120"/>
          <a:stretch/>
        </p:blipFill>
        <p:spPr>
          <a:xfrm>
            <a:off x="-1" y="0"/>
            <a:ext cx="12192000" cy="68579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877455" y="2032000"/>
            <a:ext cx="10307780" cy="2354491"/>
          </a:xfrm>
          <a:prstGeom prst="rect">
            <a:avLst/>
          </a:prstGeom>
        </p:spPr>
        <p:txBody>
          <a:bodyPr wrap="square">
            <a:spAutoFit/>
          </a:bodyPr>
          <a:lstStyle/>
          <a:p>
            <a:pPr algn="ctr">
              <a:lnSpc>
                <a:spcPct val="150000"/>
              </a:lnSpc>
              <a:spcAft>
                <a:spcPts val="0"/>
              </a:spcAft>
            </a:pP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TẠ ƠN CHÚA VỚI MẸ</a:t>
            </a:r>
            <a:endPar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Thy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Yên</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0013784"/>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17987" y="137652"/>
            <a:ext cx="11954502" cy="7017306"/>
          </a:xfrm>
          <a:prstGeom prst="rect">
            <a:avLst/>
          </a:prstGeom>
        </p:spPr>
        <p:txBody>
          <a:bodyPr wrap="square">
            <a:spAutoFit/>
          </a:bodyPr>
          <a:lstStyle/>
          <a:p>
            <a:pPr algn="just">
              <a:lnSpc>
                <a:spcPct val="150000"/>
              </a:lnSpc>
              <a:spcAft>
                <a:spcPts val="0"/>
              </a:spcAft>
            </a:pPr>
            <a:r>
              <a:rPr lang="en-US" sz="60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60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con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xin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tạ</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ơn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uy</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toàn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năng</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tình</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yêu</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nào</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chi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báo</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đền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muôn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là</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khắp</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vũ</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trụ</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trời</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ngàn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vinh</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quang</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cao</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chiếu</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trị</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6000"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17614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0868E-3FC5-8F9A-C3D8-721988A46CF0}"/>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8B115400-4F2B-45F1-91B8-467A02BF6E2A}"/>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9D57C91D-0F8B-A62D-2AC4-A352BFC58D9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7B3F724F-0F12-1488-76D6-A6246AA62161}"/>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04622739-A0CB-D420-FD66-DEA2AE868C16}"/>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00875C12-31F7-5A12-2372-F3EEA798E1CD}"/>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E3B435F3-AEB1-98F1-7781-00C0399DE2D2}"/>
              </a:ext>
            </a:extLst>
          </p:cNvPr>
          <p:cNvSpPr txBox="1"/>
          <p:nvPr/>
        </p:nvSpPr>
        <p:spPr>
          <a:xfrm>
            <a:off x="142855" y="232853"/>
            <a:ext cx="11614501" cy="6623865"/>
          </a:xfrm>
          <a:prstGeom prst="rect">
            <a:avLst/>
          </a:prstGeom>
          <a:noFill/>
        </p:spPr>
        <p:txBody>
          <a:bodyPr wrap="square">
            <a:spAutoFit/>
          </a:bodyPr>
          <a:lstStyle/>
          <a:p>
            <a:pPr algn="just">
              <a:lnSpc>
                <a:spcPct val="107000"/>
              </a:lnSpc>
              <a:spcAft>
                <a:spcPts val="800"/>
              </a:spcAft>
            </a:pPr>
            <a:r>
              <a:rPr lang="en-US" sz="8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a:t>
            </a:r>
            <a:r>
              <a:rPr lang="en-US" sz="8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Ðây</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Gia-</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Liêm</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đô</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luôn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vững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bền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tháng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năm</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cùng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lễ</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vật</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ca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tụng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Trời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6432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471055"/>
            <a:ext cx="11531172" cy="5863144"/>
          </a:xfrm>
          <a:prstGeom prst="rect">
            <a:avLst/>
          </a:prstGeom>
        </p:spPr>
        <p:txBody>
          <a:bodyPr wrap="square">
            <a:spAutoFit/>
          </a:bodyPr>
          <a:lstStyle/>
          <a:p>
            <a:pPr algn="just">
              <a:lnSpc>
                <a:spcPct val="150000"/>
              </a:lnSpc>
              <a:spcAft>
                <a:spcPts val="0"/>
              </a:spcAft>
            </a:pPr>
            <a:r>
              <a:rPr lang="en-US" sz="5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5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Vì</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tình</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ôi</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miên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man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muôn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tháng</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năm</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tàn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dâng</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triều</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sóng</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vỗ</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lớp</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lớp</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biển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khơi</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vang</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rền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Lòng</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ôi</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huyền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diệu</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trên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muôn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lực</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nguồn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an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vui</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chan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thánh</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ân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vơi</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04196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17987" y="137652"/>
            <a:ext cx="11954502" cy="7017306"/>
          </a:xfrm>
          <a:prstGeom prst="rect">
            <a:avLst/>
          </a:prstGeom>
        </p:spPr>
        <p:txBody>
          <a:bodyPr wrap="square">
            <a:spAutoFit/>
          </a:bodyPr>
          <a:lstStyle/>
          <a:p>
            <a:pPr algn="just">
              <a:lnSpc>
                <a:spcPct val="150000"/>
              </a:lnSpc>
              <a:spcAft>
                <a:spcPts val="0"/>
              </a:spcAft>
            </a:pPr>
            <a:r>
              <a:rPr lang="en-US" sz="60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6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con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xin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tạ</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ơn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uy</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toàn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năng</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tình</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yêu</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nào</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chi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báo</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đền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muôn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là</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khắp</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vũ</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trụ</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trời</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ngàn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vinh</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quang</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cao</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chiếu</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trị</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6000"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165444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17987" y="137652"/>
            <a:ext cx="11954502" cy="6324808"/>
          </a:xfrm>
          <a:prstGeom prst="rect">
            <a:avLst/>
          </a:prstGeom>
        </p:spPr>
        <p:txBody>
          <a:bodyPr wrap="square">
            <a:spAutoFit/>
          </a:bodyPr>
          <a:lstStyle/>
          <a:p>
            <a:pPr algn="just">
              <a:lnSpc>
                <a:spcPct val="150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5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Vì</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tình</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đã</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trong</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trái</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tim</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Mẹ</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hiền</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luôn</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trìu</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mến</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mãi</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cứu</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giúp</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chở</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che</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nguyện</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cầu</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Ngàn</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phúc</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ân</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vẫnnhờ</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Mẹ</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ngàn</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khổ</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đau</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cũng</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nhờ</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Mẹ</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nhờ</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Mẹ</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dâng</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trót</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tạ</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ơn</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endParaRPr lang="en-US" sz="5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6173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17987" y="137652"/>
            <a:ext cx="11954502" cy="7017306"/>
          </a:xfrm>
          <a:prstGeom prst="rect">
            <a:avLst/>
          </a:prstGeom>
        </p:spPr>
        <p:txBody>
          <a:bodyPr wrap="square">
            <a:spAutoFit/>
          </a:bodyPr>
          <a:lstStyle/>
          <a:p>
            <a:pPr algn="just">
              <a:lnSpc>
                <a:spcPct val="150000"/>
              </a:lnSpc>
              <a:spcAft>
                <a:spcPts val="0"/>
              </a:spcAft>
            </a:pPr>
            <a:r>
              <a:rPr lang="en-US" sz="60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6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con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xin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tạ</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ơn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uy</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toàn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năng</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tình</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yêu</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nào</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chi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báo</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đền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muôn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là</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khắp</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vũ</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trụ</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trời</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ngàn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vinh</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quang</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cao</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chiếu</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trị</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6000"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64573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982302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D1C23-CD9D-14CC-5544-BC5F817F91D9}"/>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C1D9D705-21A3-F8D2-5F40-EE5AB347322D}"/>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25A0057F-82BE-35D2-84A7-472D35FB845B}"/>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965D5AB6-C3B1-C19A-91F6-122FF2D9A7C1}"/>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686B7B8-AF45-89C4-E81D-28156A4B3C13}"/>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E7A7B3FA-13C9-F6B4-B8E7-394A0C40B676}"/>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73CB2287-99D9-B36D-D2D0-162FB435C0FC}"/>
              </a:ext>
            </a:extLst>
          </p:cNvPr>
          <p:cNvSpPr txBox="1"/>
          <p:nvPr/>
        </p:nvSpPr>
        <p:spPr>
          <a:xfrm>
            <a:off x="401057" y="544151"/>
            <a:ext cx="11438020" cy="5480924"/>
          </a:xfrm>
          <a:prstGeom prst="rect">
            <a:avLst/>
          </a:prstGeom>
          <a:noFill/>
        </p:spPr>
        <p:txBody>
          <a:bodyPr wrap="square">
            <a:spAutoFit/>
          </a:bodyPr>
          <a:lstStyle/>
          <a:p>
            <a:pPr algn="just">
              <a:lnSpc>
                <a:spcPct val="107000"/>
              </a:lnSpc>
              <a:spcAft>
                <a:spcPts val="800"/>
              </a:spcAft>
            </a:pPr>
            <a:r>
              <a:rPr lang="en-US" sz="6600" b="1"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ÐK:</a:t>
            </a:r>
            <a:r>
              <a:rPr lang="en-US" sz="66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mỗi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khi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nghe</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nhủ</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rằng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Nào</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tiến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đền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thờ</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Ðây</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Gia-</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Liêm</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dừng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chân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ngắm</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cửa</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tiền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đường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Ôi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vinh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quang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129313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7C9B3-8052-0C88-2F9C-A1F4B682379F}"/>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BAC5D471-E94E-DABC-10A8-4084F87A4186}"/>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F173E706-8B33-1D12-A811-951D3D066CB4}"/>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C5B3B87F-DD76-2E3A-5EC3-2A9FE4C7EF7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699EF4D7-7B3D-A86F-55D0-2BDF8A2B9549}"/>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F220FABC-5869-9BDD-0033-C7C5ED8F4395}"/>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F3D2A843-C406-8931-AF89-2F3E277332BA}"/>
              </a:ext>
            </a:extLst>
          </p:cNvPr>
          <p:cNvSpPr txBox="1"/>
          <p:nvPr/>
        </p:nvSpPr>
        <p:spPr>
          <a:xfrm>
            <a:off x="288739" y="287477"/>
            <a:ext cx="11614501" cy="6623865"/>
          </a:xfrm>
          <a:prstGeom prst="rect">
            <a:avLst/>
          </a:prstGeom>
          <a:noFill/>
        </p:spPr>
        <p:txBody>
          <a:bodyPr wrap="square">
            <a:spAutoFit/>
          </a:bodyPr>
          <a:lstStyle/>
          <a:p>
            <a:pPr algn="just">
              <a:lnSpc>
                <a:spcPct val="107000"/>
              </a:lnSpc>
              <a:spcAft>
                <a:spcPts val="800"/>
              </a:spcAft>
            </a:pPr>
            <a:r>
              <a:rPr lang="en-US" sz="8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3.</a:t>
            </a:r>
            <a:r>
              <a:rPr lang="en-US" sz="8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Tay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tay</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cùng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nhau</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trông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điện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đưa</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bước</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mau</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Cầu</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hòa</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bình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bền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lâu</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điện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thắm</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tươi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sắc</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màu</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53728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1242B-65F2-09C9-1F1B-03B4D03BB394}"/>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5693782C-7721-7D5E-705E-2C2E55B9FF48}"/>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214ABC7E-E284-9261-31A3-C86C582A3D43}"/>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41831D3B-9561-F667-A101-0DD58B54B4D7}"/>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1C78CBB9-0AE6-B62F-2386-2C195CFD1A45}"/>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BB30F298-0A52-00AD-3CBB-890D26A42705}"/>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7181997E-E192-4A96-85A3-4A2521BEDACB}"/>
              </a:ext>
            </a:extLst>
          </p:cNvPr>
          <p:cNvSpPr txBox="1"/>
          <p:nvPr/>
        </p:nvSpPr>
        <p:spPr>
          <a:xfrm>
            <a:off x="401057" y="544151"/>
            <a:ext cx="11438020" cy="5480924"/>
          </a:xfrm>
          <a:prstGeom prst="rect">
            <a:avLst/>
          </a:prstGeom>
          <a:noFill/>
        </p:spPr>
        <p:txBody>
          <a:bodyPr wrap="square">
            <a:spAutoFit/>
          </a:bodyPr>
          <a:lstStyle/>
          <a:p>
            <a:pPr algn="just">
              <a:lnSpc>
                <a:spcPct val="107000"/>
              </a:lnSpc>
              <a:spcAft>
                <a:spcPts val="800"/>
              </a:spcAft>
            </a:pPr>
            <a:r>
              <a:rPr lang="en-US" sz="6600" b="1"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ÐK:</a:t>
            </a:r>
            <a:r>
              <a:rPr lang="en-US" sz="66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mỗi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khi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nghe</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nhủ</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rằng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Nào</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tiến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đền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thờ</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Ðây</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Gia-</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Liêm</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dừng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chân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ngắm</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cửa</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tiền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đường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Ôi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vinh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quang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077680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ounded Rectangle 2"/>
          <p:cNvSpPr/>
          <p:nvPr/>
        </p:nvSpPr>
        <p:spPr>
          <a:xfrm>
            <a:off x="3644961" y="287477"/>
            <a:ext cx="5541818" cy="114075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b="1" dirty="0" smtClean="0">
                <a:solidFill>
                  <a:srgbClr val="FF0000"/>
                </a:solidFill>
                <a:latin typeface="Times New Roman" panose="02020603050405020304" pitchFamily="18" charset="0"/>
                <a:cs typeface="Times New Roman" panose="02020603050405020304" pitchFamily="18" charset="0"/>
              </a:rPr>
              <a:t>ĐÁP CA</a:t>
            </a:r>
            <a:endParaRPr lang="en-US" sz="6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63417" y="1930399"/>
            <a:ext cx="11166765" cy="4154984"/>
          </a:xfrm>
          <a:prstGeom prst="rect">
            <a:avLst/>
          </a:prstGeom>
        </p:spPr>
        <p:txBody>
          <a:bodyPr wrap="square">
            <a:spAutoFit/>
          </a:bodyPr>
          <a:lstStyle/>
          <a:p>
            <a:pPr algn="just">
              <a:lnSpc>
                <a:spcPct val="150000"/>
              </a:lnSpc>
              <a:spcAft>
                <a:spcPts val="0"/>
              </a:spcAft>
            </a:pPr>
            <a:r>
              <a:rPr lang="en-US" sz="8800" b="1" dirty="0" err="1">
                <a:latin typeface="Times New Roman" panose="02020603050405020304" pitchFamily="18" charset="0"/>
                <a:ea typeface="Calibri" panose="020F0502020204030204" pitchFamily="34" charset="0"/>
                <a:cs typeface="Times New Roman" panose="02020603050405020304" pitchFamily="18" charset="0"/>
              </a:rPr>
              <a:t>Lạy</a:t>
            </a:r>
            <a:r>
              <a:rPr lang="en-US" sz="8800" b="1" dirty="0">
                <a:latin typeface="Times New Roman" panose="02020603050405020304" pitchFamily="18" charset="0"/>
                <a:ea typeface="Calibri" panose="020F0502020204030204" pitchFamily="34" charset="0"/>
                <a:cs typeface="Times New Roman" panose="02020603050405020304" pitchFamily="18" charset="0"/>
              </a:rPr>
              <a:t> </a:t>
            </a:r>
            <a:r>
              <a:rPr lang="en-US" sz="8800" b="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8800" b="1" dirty="0">
                <a:latin typeface="Times New Roman" panose="02020603050405020304" pitchFamily="18" charset="0"/>
                <a:ea typeface="Calibri" panose="020F0502020204030204" pitchFamily="34" charset="0"/>
                <a:cs typeface="Times New Roman" panose="02020603050405020304" pitchFamily="18" charset="0"/>
              </a:rPr>
              <a:t>, </a:t>
            </a:r>
            <a:r>
              <a:rPr lang="en-US" sz="88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8800" b="1" dirty="0">
                <a:latin typeface="Times New Roman" panose="02020603050405020304" pitchFamily="18" charset="0"/>
                <a:ea typeface="Calibri" panose="020F0502020204030204" pitchFamily="34" charset="0"/>
                <a:cs typeface="Times New Roman" panose="02020603050405020304" pitchFamily="18" charset="0"/>
              </a:rPr>
              <a:t> </a:t>
            </a:r>
            <a:r>
              <a:rPr lang="en-US" sz="8800" b="1" dirty="0" err="1">
                <a:latin typeface="Times New Roman" panose="02020603050405020304" pitchFamily="18" charset="0"/>
                <a:ea typeface="Calibri" panose="020F0502020204030204" pitchFamily="34" charset="0"/>
                <a:cs typeface="Times New Roman" panose="02020603050405020304" pitchFamily="18" charset="0"/>
              </a:rPr>
              <a:t>tạ</a:t>
            </a:r>
            <a:r>
              <a:rPr lang="en-US" sz="8800" b="1" dirty="0">
                <a:latin typeface="Times New Roman" panose="02020603050405020304" pitchFamily="18" charset="0"/>
                <a:ea typeface="Calibri" panose="020F0502020204030204" pitchFamily="34" charset="0"/>
                <a:cs typeface="Times New Roman" panose="02020603050405020304" pitchFamily="18" charset="0"/>
              </a:rPr>
              <a:t> </a:t>
            </a:r>
            <a:r>
              <a:rPr lang="en-US" sz="8800" b="1" dirty="0" err="1">
                <a:latin typeface="Times New Roman" panose="02020603050405020304" pitchFamily="18" charset="0"/>
                <a:ea typeface="Calibri" panose="020F0502020204030204" pitchFamily="34" charset="0"/>
                <a:cs typeface="Times New Roman" panose="02020603050405020304" pitchFamily="18" charset="0"/>
              </a:rPr>
              <a:t>ơn</a:t>
            </a:r>
            <a:r>
              <a:rPr lang="en-US" sz="8800" b="1" dirty="0">
                <a:latin typeface="Times New Roman" panose="02020603050405020304" pitchFamily="18" charset="0"/>
                <a:ea typeface="Calibri" panose="020F0502020204030204" pitchFamily="34" charset="0"/>
                <a:cs typeface="Times New Roman" panose="02020603050405020304" pitchFamily="18" charset="0"/>
              </a:rPr>
              <a:t> </a:t>
            </a:r>
            <a:r>
              <a:rPr lang="en-US" sz="8800" b="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8800" b="1" dirty="0">
                <a:latin typeface="Times New Roman" panose="02020603050405020304" pitchFamily="18" charset="0"/>
                <a:ea typeface="Calibri" panose="020F0502020204030204" pitchFamily="34" charset="0"/>
                <a:cs typeface="Times New Roman" panose="02020603050405020304" pitchFamily="18" charset="0"/>
              </a:rPr>
              <a:t> </a:t>
            </a:r>
            <a:r>
              <a:rPr lang="en-US" sz="8800" b="1"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8800" b="1" dirty="0">
                <a:latin typeface="Times New Roman" panose="02020603050405020304" pitchFamily="18" charset="0"/>
                <a:ea typeface="Calibri" panose="020F0502020204030204" pitchFamily="34" charset="0"/>
                <a:cs typeface="Times New Roman" panose="02020603050405020304" pitchFamily="18" charset="0"/>
              </a:rPr>
              <a:t> </a:t>
            </a:r>
            <a:r>
              <a:rPr lang="en-US" sz="8800" b="1" dirty="0" err="1">
                <a:latin typeface="Times New Roman" panose="02020603050405020304" pitchFamily="18" charset="0"/>
                <a:ea typeface="Calibri" panose="020F0502020204030204" pitchFamily="34" charset="0"/>
                <a:cs typeface="Times New Roman" panose="02020603050405020304" pitchFamily="18" charset="0"/>
              </a:rPr>
              <a:t>thú</a:t>
            </a:r>
            <a:r>
              <a:rPr lang="en-US" sz="8800" b="1" dirty="0">
                <a:latin typeface="Times New Roman" panose="02020603050405020304" pitchFamily="18" charset="0"/>
                <a:ea typeface="Calibri" panose="020F0502020204030204" pitchFamily="34" charset="0"/>
                <a:cs typeface="Times New Roman" panose="02020603050405020304" pitchFamily="18" charset="0"/>
              </a:rPr>
              <a:t> </a:t>
            </a:r>
            <a:r>
              <a:rPr lang="en-US" sz="8800" b="1" dirty="0" err="1">
                <a:latin typeface="Times New Roman" panose="02020603050405020304" pitchFamily="18" charset="0"/>
                <a:ea typeface="Calibri" panose="020F0502020204030204" pitchFamily="34" charset="0"/>
                <a:cs typeface="Times New Roman" panose="02020603050405020304" pitchFamily="18" charset="0"/>
              </a:rPr>
              <a:t>vị</a:t>
            </a:r>
            <a:r>
              <a:rPr lang="en-US" sz="8800" b="1" dirty="0">
                <a:latin typeface="Times New Roman" panose="02020603050405020304" pitchFamily="18" charset="0"/>
                <a:ea typeface="Calibri" panose="020F0502020204030204" pitchFamily="34" charset="0"/>
                <a:cs typeface="Times New Roman" panose="02020603050405020304" pitchFamily="18" charset="0"/>
              </a:rPr>
              <a:t> </a:t>
            </a:r>
            <a:r>
              <a:rPr lang="en-US" sz="8800" b="1" dirty="0" err="1">
                <a:latin typeface="Times New Roman" panose="02020603050405020304" pitchFamily="18" charset="0"/>
                <a:ea typeface="Calibri" panose="020F0502020204030204" pitchFamily="34" charset="0"/>
                <a:cs typeface="Times New Roman" panose="02020603050405020304" pitchFamily="18" charset="0"/>
              </a:rPr>
              <a:t>thay</a:t>
            </a:r>
            <a:r>
              <a:rPr lang="en-US" sz="8800" b="1"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22553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ounded Rectangle 2"/>
          <p:cNvSpPr/>
          <p:nvPr/>
        </p:nvSpPr>
        <p:spPr>
          <a:xfrm>
            <a:off x="3324329" y="287477"/>
            <a:ext cx="5541818" cy="10761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b="1" dirty="0" smtClean="0">
                <a:solidFill>
                  <a:srgbClr val="FF0000"/>
                </a:solidFill>
                <a:latin typeface="Times New Roman" panose="02020603050405020304" pitchFamily="18" charset="0"/>
                <a:cs typeface="Times New Roman" panose="02020603050405020304" pitchFamily="18" charset="0"/>
              </a:rPr>
              <a:t>ALLELUIA</a:t>
            </a:r>
            <a:endParaRPr lang="en-US" sz="6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78691" y="1810327"/>
            <a:ext cx="11524552" cy="4665057"/>
          </a:xfrm>
          <a:prstGeom prst="rect">
            <a:avLst/>
          </a:prstGeom>
        </p:spPr>
        <p:txBody>
          <a:bodyPr wrap="square">
            <a:spAutoFit/>
          </a:bodyPr>
          <a:lstStyle/>
          <a:p>
            <a:pPr algn="just">
              <a:lnSpc>
                <a:spcPct val="150000"/>
              </a:lnSpc>
              <a:spcAft>
                <a:spcPts val="0"/>
              </a:spcAft>
            </a:pPr>
            <a:r>
              <a:rPr lang="en-US" sz="6600" b="1" dirty="0" err="1">
                <a:latin typeface="Times New Roman" panose="02020603050405020304" pitchFamily="18" charset="0"/>
                <a:ea typeface="Calibri" panose="020F0502020204030204" pitchFamily="34" charset="0"/>
                <a:cs typeface="Times New Roman" panose="02020603050405020304" pitchFamily="18" charset="0"/>
              </a:rPr>
              <a:t>Anh</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hãy</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chiếu</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như</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vì</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sao</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thế</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gian</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làm</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tỏ</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6600" b="1" dirty="0">
                <a:latin typeface="Times New Roman" panose="02020603050405020304" pitchFamily="18" charset="0"/>
                <a:ea typeface="Calibri" panose="020F0502020204030204" pitchFamily="34" charset="0"/>
                <a:cs typeface="Times New Roman" panose="02020603050405020304" pitchFamily="18" charset="0"/>
              </a:rPr>
              <a:t> ban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6600" b="1"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283673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1488</Words>
  <Application>Microsoft Office PowerPoint</Application>
  <PresentationFormat>Widescreen</PresentationFormat>
  <Paragraphs>47</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Aptos</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5</cp:revision>
  <dcterms:created xsi:type="dcterms:W3CDTF">2025-02-23T02:27:24Z</dcterms:created>
  <dcterms:modified xsi:type="dcterms:W3CDTF">2025-02-24T14:50:43Z</dcterms:modified>
</cp:coreProperties>
</file>