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320" r:id="rId9"/>
    <p:sldId id="269" r:id="rId10"/>
    <p:sldId id="321" r:id="rId11"/>
    <p:sldId id="271" r:id="rId12"/>
    <p:sldId id="322" r:id="rId13"/>
    <p:sldId id="273" r:id="rId14"/>
    <p:sldId id="274" r:id="rId15"/>
    <p:sldId id="275" r:id="rId16"/>
    <p:sldId id="276" r:id="rId17"/>
    <p:sldId id="277" r:id="rId18"/>
    <p:sldId id="278" r:id="rId19"/>
    <p:sldId id="279" r:id="rId20"/>
    <p:sldId id="280" r:id="rId21"/>
    <p:sldId id="326" r:id="rId22"/>
    <p:sldId id="282" r:id="rId23"/>
    <p:sldId id="283" r:id="rId24"/>
    <p:sldId id="284" r:id="rId25"/>
    <p:sldId id="285" r:id="rId26"/>
    <p:sldId id="286" r:id="rId27"/>
    <p:sldId id="287" r:id="rId28"/>
    <p:sldId id="288" r:id="rId29"/>
    <p:sldId id="325" r:id="rId30"/>
    <p:sldId id="312" r:id="rId31"/>
    <p:sldId id="309" r:id="rId32"/>
    <p:sldId id="314" r:id="rId33"/>
    <p:sldId id="317" r:id="rId34"/>
    <p:sldId id="315" r:id="rId35"/>
    <p:sldId id="318" r:id="rId36"/>
    <p:sldId id="316" r:id="rId37"/>
    <p:sldId id="319" r:id="rId38"/>
    <p:sldId id="323" r:id="rId39"/>
    <p:sldId id="301" r:id="rId40"/>
    <p:sldId id="302" r:id="rId41"/>
    <p:sldId id="303" r:id="rId42"/>
    <p:sldId id="304" r:id="rId43"/>
    <p:sldId id="305" r:id="rId44"/>
    <p:sldId id="306" r:id="rId45"/>
    <p:sldId id="307" r:id="rId46"/>
    <p:sldId id="3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AFEF2A-88CC-44B8-839F-4864D7DBE81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44484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FEF2A-88CC-44B8-839F-4864D7DBE81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221702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FEF2A-88CC-44B8-839F-4864D7DBE81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415540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AFEF2A-88CC-44B8-839F-4864D7DBE81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38491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AFEF2A-88CC-44B8-839F-4864D7DBE810}"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324655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AFEF2A-88CC-44B8-839F-4864D7DBE81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200790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AFEF2A-88CC-44B8-839F-4864D7DBE810}"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404339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AFEF2A-88CC-44B8-839F-4864D7DBE810}"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326410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FEF2A-88CC-44B8-839F-4864D7DBE810}"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23207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AFEF2A-88CC-44B8-839F-4864D7DBE81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56825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AFEF2A-88CC-44B8-839F-4864D7DBE810}"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61C6A-1E88-49D1-8AC8-4414F70C8184}" type="slidenum">
              <a:rPr lang="en-US" smtClean="0"/>
              <a:t>‹#›</a:t>
            </a:fld>
            <a:endParaRPr lang="en-US"/>
          </a:p>
        </p:txBody>
      </p:sp>
    </p:spTree>
    <p:extLst>
      <p:ext uri="{BB962C8B-B14F-4D97-AF65-F5344CB8AC3E}">
        <p14:creationId xmlns:p14="http://schemas.microsoft.com/office/powerpoint/2010/main" val="169441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EF2A-88CC-44B8-839F-4864D7DBE810}" type="datetimeFigureOut">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61C6A-1E88-49D1-8AC8-4414F70C8184}" type="slidenum">
              <a:rPr lang="en-US" smtClean="0"/>
              <a:t>‹#›</a:t>
            </a:fld>
            <a:endParaRPr lang="en-US"/>
          </a:p>
        </p:txBody>
      </p:sp>
    </p:spTree>
    <p:extLst>
      <p:ext uri="{BB962C8B-B14F-4D97-AF65-F5344CB8AC3E}">
        <p14:creationId xmlns:p14="http://schemas.microsoft.com/office/powerpoint/2010/main" val="267770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3296780"/>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901574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324329" y="287477"/>
            <a:ext cx="5541818"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ALLELUIA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2436" y="1363581"/>
            <a:ext cx="11690808" cy="5632311"/>
          </a:xfrm>
          <a:prstGeom prst="rect">
            <a:avLst/>
          </a:prstGeom>
        </p:spPr>
        <p:txBody>
          <a:bodyPr wrap="square">
            <a:spAutoFit/>
          </a:bodyPr>
          <a:lstStyle/>
          <a:p>
            <a:pPr algn="just"/>
            <a:r>
              <a:rPr lang="en-US" sz="7200" b="1" dirty="0" err="1">
                <a:latin typeface="Times New Roman" panose="02020603050405020304" pitchFamily="18" charset="0"/>
                <a:cs typeface="Times New Roman" panose="02020603050405020304" pitchFamily="18" charset="0"/>
              </a:rPr>
              <a:t>Chúa</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nói</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Thầy</a:t>
            </a:r>
            <a:r>
              <a:rPr lang="en-US" sz="7200" b="1" dirty="0">
                <a:latin typeface="Times New Roman" panose="02020603050405020304" pitchFamily="18" charset="0"/>
                <a:cs typeface="Times New Roman" panose="02020603050405020304" pitchFamily="18" charset="0"/>
              </a:rPr>
              <a:t> ban </a:t>
            </a:r>
            <a:r>
              <a:rPr lang="en-US" sz="7200" b="1" dirty="0" err="1">
                <a:latin typeface="Times New Roman" panose="02020603050405020304" pitchFamily="18" charset="0"/>
                <a:cs typeface="Times New Roman" panose="02020603050405020304" pitchFamily="18" charset="0"/>
              </a:rPr>
              <a:t>cho</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các</a:t>
            </a:r>
            <a:r>
              <a:rPr lang="en-US" sz="7200" b="1" dirty="0">
                <a:latin typeface="Times New Roman" panose="02020603050405020304" pitchFamily="18" charset="0"/>
                <a:cs typeface="Times New Roman" panose="02020603050405020304" pitchFamily="18" charset="0"/>
              </a:rPr>
              <a:t> con </a:t>
            </a:r>
            <a:r>
              <a:rPr lang="en-US" sz="7200" b="1" dirty="0" err="1">
                <a:latin typeface="Times New Roman" panose="02020603050405020304" pitchFamily="18" charset="0"/>
                <a:cs typeface="Times New Roman" panose="02020603050405020304" pitchFamily="18" charset="0"/>
              </a:rPr>
              <a:t>một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điều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răn</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mới</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là</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các</a:t>
            </a:r>
            <a:r>
              <a:rPr lang="en-US" sz="7200" b="1" dirty="0">
                <a:latin typeface="Times New Roman" panose="02020603050405020304" pitchFamily="18" charset="0"/>
                <a:cs typeface="Times New Roman" panose="02020603050405020304" pitchFamily="18" charset="0"/>
              </a:rPr>
              <a:t> con </a:t>
            </a:r>
            <a:r>
              <a:rPr lang="en-US" sz="7200" b="1" dirty="0" err="1">
                <a:latin typeface="Times New Roman" panose="02020603050405020304" pitchFamily="18" charset="0"/>
                <a:cs typeface="Times New Roman" panose="02020603050405020304" pitchFamily="18" charset="0"/>
              </a:rPr>
              <a:t>hãy</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yêu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thương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nhau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như</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Thầy</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yêu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thương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các</a:t>
            </a:r>
            <a:r>
              <a:rPr lang="en-US" sz="7200" b="1"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382057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491119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999407" y="893445"/>
            <a:ext cx="10193185" cy="5071110"/>
          </a:xfrm>
          <a:prstGeom prst="rect">
            <a:avLst/>
          </a:prstGeom>
        </p:spPr>
      </p:pic>
      <p:sp>
        <p:nvSpPr>
          <p:cNvPr id="3" name="Rectangle 2"/>
          <p:cNvSpPr/>
          <p:nvPr/>
        </p:nvSpPr>
        <p:spPr>
          <a:xfrm>
            <a:off x="2475345" y="2650836"/>
            <a:ext cx="7084291" cy="1588127"/>
          </a:xfrm>
          <a:prstGeom prst="rect">
            <a:avLst/>
          </a:prstGeom>
        </p:spPr>
        <p:txBody>
          <a:bodyPr wrap="square">
            <a:spAutoFit/>
          </a:bodyPr>
          <a:lstStyle/>
          <a:p>
            <a:pPr algn="ctr">
              <a:lnSpc>
                <a:spcPct val="135000"/>
              </a:lnSpc>
              <a:spcAft>
                <a:spcPts val="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BÁNH THƠM NHO LÀNH </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Huỳnh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445898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11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Cúi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tựu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đơm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trĩu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trầm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567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827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xưa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3404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503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Chén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đắng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bớt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xin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tim</a:t>
            </a:r>
            <a:r>
              <a:rPr lang="en-US" sz="6000" dirty="0">
                <a:latin typeface="Times New Roman" panose="02020603050405020304" pitchFamily="18" charset="0"/>
                <a:ea typeface="Calibri" panose="020F0502020204030204" pitchFamily="34" charset="0"/>
                <a:cs typeface="Times New Roman" panose="02020603050405020304" pitchFamily="18" charset="0"/>
              </a:rPr>
              <a:t> con.</a:t>
            </a:r>
          </a:p>
        </p:txBody>
      </p:sp>
    </p:spTree>
    <p:extLst>
      <p:ext uri="{BB962C8B-B14F-4D97-AF65-F5344CB8AC3E}">
        <p14:creationId xmlns:p14="http://schemas.microsoft.com/office/powerpoint/2010/main" val="3904614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814D3-DC6C-B091-709F-19A88BC9B111}"/>
            </a:ext>
          </a:extLst>
        </p:cNvPr>
        <p:cNvGrpSpPr/>
        <p:nvPr/>
      </p:nvGrpSpPr>
      <p:grpSpPr>
        <a:xfrm>
          <a:off x="0" y="0"/>
          <a:ext cx="0" cy="0"/>
          <a:chOff x="0" y="0"/>
          <a:chExt cx="0" cy="0"/>
        </a:xfrm>
      </p:grpSpPr>
      <p:pic>
        <p:nvPicPr>
          <p:cNvPr id="3" name="Picture 2" descr="A bamboo mat with leaves&#10;&#10;Description automatically generated">
            <a:extLst>
              <a:ext uri="{FF2B5EF4-FFF2-40B4-BE49-F238E27FC236}">
                <a16:creationId xmlns:a16="http://schemas.microsoft.com/office/drawing/2014/main" id="{01A20048-8407-B7A4-30A7-6C81FE75AB4A}"/>
              </a:ext>
            </a:extLst>
          </p:cNvPr>
          <p:cNvPicPr>
            <a:picLocks noChangeAspect="1"/>
          </p:cNvPicPr>
          <p:nvPr/>
        </p:nvPicPr>
        <p:blipFill>
          <a:blip r:embed="rId2"/>
          <a:srcRect l="4871" r="1" b="1"/>
          <a:stretch/>
        </p:blipFill>
        <p:spPr>
          <a:xfrm>
            <a:off x="149629" y="0"/>
            <a:ext cx="11887200" cy="6732027"/>
          </a:xfrm>
          <a:prstGeom prst="rect">
            <a:avLst/>
          </a:prstGeom>
        </p:spPr>
      </p:pic>
      <p:sp>
        <p:nvSpPr>
          <p:cNvPr id="2" name="Rectangle 1"/>
          <p:cNvSpPr/>
          <p:nvPr/>
        </p:nvSpPr>
        <p:spPr>
          <a:xfrm>
            <a:off x="314036" y="2715491"/>
            <a:ext cx="9411854" cy="1671227"/>
          </a:xfrm>
          <a:prstGeom prst="rect">
            <a:avLst/>
          </a:prstGeom>
        </p:spPr>
        <p:txBody>
          <a:bodyPr wrap="square">
            <a:spAutoFit/>
          </a:bodyPr>
          <a:lstStyle/>
          <a:p>
            <a:pPr algn="ctr">
              <a:lnSpc>
                <a:spcPct val="135000"/>
              </a:lnSpc>
              <a:spcAft>
                <a:spcPts val="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ÐẾN TRƯỚC NHAN NGÀI</a:t>
            </a:r>
            <a:endParaRPr lang="en-US" sz="48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Ngọc</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31538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35955" y="137652"/>
            <a:ext cx="11720072" cy="6705234"/>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tấm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mồ</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274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12191999" cy="6864927"/>
          </a:xfrm>
          <a:prstGeom prst="rect">
            <a:avLst/>
          </a:prstGeom>
        </p:spPr>
      </p:pic>
    </p:spTree>
    <p:extLst>
      <p:ext uri="{BB962C8B-B14F-4D97-AF65-F5344CB8AC3E}">
        <p14:creationId xmlns:p14="http://schemas.microsoft.com/office/powerpoint/2010/main" val="64274593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mboo mat with green leaves&#10;&#10;Description automatically generated">
            <a:extLst>
              <a:ext uri="{FF2B5EF4-FFF2-40B4-BE49-F238E27FC236}">
                <a16:creationId xmlns:a16="http://schemas.microsoft.com/office/drawing/2014/main" id="{83FA6E4D-5FFC-BDF9-22FF-FA7DE2A68989}"/>
              </a:ext>
            </a:extLst>
          </p:cNvPr>
          <p:cNvPicPr>
            <a:picLocks noChangeAspect="1"/>
          </p:cNvPicPr>
          <p:nvPr/>
        </p:nvPicPr>
        <p:blipFill>
          <a:blip r:embed="rId2"/>
          <a:srcRect b="3427"/>
          <a:stretch/>
        </p:blipFill>
        <p:spPr>
          <a:xfrm>
            <a:off x="-341745" y="0"/>
            <a:ext cx="12921671" cy="6858000"/>
          </a:xfrm>
          <a:prstGeom prst="rect">
            <a:avLst/>
          </a:prstGeom>
        </p:spPr>
      </p:pic>
      <p:sp>
        <p:nvSpPr>
          <p:cNvPr id="5" name="TextBox 4">
            <a:extLst>
              <a:ext uri="{FF2B5EF4-FFF2-40B4-BE49-F238E27FC236}">
                <a16:creationId xmlns:a16="http://schemas.microsoft.com/office/drawing/2014/main" id="{900FCB6E-B109-C401-FDAC-BC6FD5CEF738}"/>
              </a:ext>
            </a:extLst>
          </p:cNvPr>
          <p:cNvSpPr txBox="1"/>
          <p:nvPr/>
        </p:nvSpPr>
        <p:spPr>
          <a:xfrm>
            <a:off x="83127" y="3038763"/>
            <a:ext cx="9615055" cy="2288063"/>
          </a:xfrm>
          <a:prstGeom prst="rect">
            <a:avLst/>
          </a:prstGeom>
          <a:noFill/>
        </p:spPr>
        <p:txBody>
          <a:bodyPr wrap="square">
            <a:spAutoFit/>
          </a:bodyPr>
          <a:lstStyle/>
          <a:p>
            <a:pPr algn="ctr"/>
            <a:r>
              <a:rPr lang="vi-VN" sz="5400" b="1" dirty="0">
                <a:solidFill>
                  <a:srgbClr val="FF0000"/>
                </a:solidFill>
                <a:latin typeface="+mj-lt"/>
              </a:rPr>
              <a:t>BAO LA TÌNH CHÚA</a:t>
            </a:r>
          </a:p>
          <a:p>
            <a:pPr algn="ctr"/>
            <a:r>
              <a:rPr lang="vi-VN" sz="3600" b="1" dirty="0">
                <a:solidFill>
                  <a:srgbClr val="FF0000"/>
                </a:solidFill>
                <a:latin typeface="+mj-lt"/>
              </a:rPr>
              <a:t>Tác giả: Giang Ân</a:t>
            </a:r>
          </a:p>
          <a:p>
            <a:pPr algn="ctr"/>
            <a:endParaRPr lang="vi-VN" sz="5400" b="1" dirty="0">
              <a:solidFill>
                <a:srgbClr val="FF0000"/>
              </a:solidFill>
              <a:latin typeface="+mj-lt"/>
            </a:endParaRPr>
          </a:p>
        </p:txBody>
      </p:sp>
    </p:spTree>
    <p:extLst>
      <p:ext uri="{BB962C8B-B14F-4D97-AF65-F5344CB8AC3E}">
        <p14:creationId xmlns:p14="http://schemas.microsoft.com/office/powerpoint/2010/main" val="2579120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89527" y="0"/>
            <a:ext cx="13106400"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535709" y="471055"/>
            <a:ext cx="11185235" cy="6555641"/>
          </a:xfrm>
          <a:prstGeom prst="rect">
            <a:avLst/>
          </a:prstGeom>
          <a:noFill/>
        </p:spPr>
        <p:txBody>
          <a:bodyPr wrap="square">
            <a:spAutoFit/>
          </a:bodyPr>
          <a:lstStyle/>
          <a:p>
            <a:pPr algn="just"/>
            <a:r>
              <a:rPr lang="vi-VN" sz="6000" b="1" dirty="0">
                <a:solidFill>
                  <a:srgbClr val="FF0000"/>
                </a:solidFill>
                <a:latin typeface="+mj-lt"/>
              </a:rPr>
              <a:t>1. </a:t>
            </a:r>
            <a:r>
              <a:rPr lang="vi-VN" sz="6000" dirty="0">
                <a:latin typeface="+mj-lt"/>
              </a:rPr>
              <a:t>Bao la tình Chúa yêu con, mênh mông như biển Thái Bình, dạt dào như ngàn con sóng, vỗ về năm tháng đời con. Tình Ngài như mưa đỉnh núi, suốt đời tuôn đổ dạt dào. Một tình yêu vô biên, một tình yêu vô biên.</a:t>
            </a:r>
          </a:p>
        </p:txBody>
      </p:sp>
    </p:spTree>
    <p:extLst>
      <p:ext uri="{BB962C8B-B14F-4D97-AF65-F5344CB8AC3E}">
        <p14:creationId xmlns:p14="http://schemas.microsoft.com/office/powerpoint/2010/main" val="13123964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91613" y="0"/>
            <a:ext cx="13214555"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383458" y="432619"/>
            <a:ext cx="11425084" cy="5909310"/>
          </a:xfrm>
          <a:prstGeom prst="rect">
            <a:avLst/>
          </a:prstGeom>
          <a:noFill/>
        </p:spPr>
        <p:txBody>
          <a:bodyPr wrap="square">
            <a:spAutoFit/>
          </a:bodyPr>
          <a:lstStyle/>
          <a:p>
            <a:pPr algn="just"/>
            <a:r>
              <a:rPr lang="vi-VN" sz="5400" b="1" dirty="0">
                <a:solidFill>
                  <a:srgbClr val="FF0000"/>
                </a:solidFill>
                <a:latin typeface="+mj-lt"/>
              </a:rPr>
              <a:t>ĐK. </a:t>
            </a:r>
            <a:r>
              <a:rPr lang="vi-VN" sz="5400" dirty="0">
                <a:latin typeface="+mj-lt"/>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p>
        </p:txBody>
      </p:sp>
    </p:spTree>
    <p:extLst>
      <p:ext uri="{BB962C8B-B14F-4D97-AF65-F5344CB8AC3E}">
        <p14:creationId xmlns:p14="http://schemas.microsoft.com/office/powerpoint/2010/main" val="32898886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01445" y="0"/>
            <a:ext cx="13234219"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412956" y="422787"/>
            <a:ext cx="11405418" cy="6555641"/>
          </a:xfrm>
          <a:prstGeom prst="rect">
            <a:avLst/>
          </a:prstGeom>
          <a:noFill/>
        </p:spPr>
        <p:txBody>
          <a:bodyPr wrap="square">
            <a:spAutoFit/>
          </a:bodyPr>
          <a:lstStyle/>
          <a:p>
            <a:pPr algn="just"/>
            <a:r>
              <a:rPr lang="vi-VN" sz="6000" b="1" dirty="0">
                <a:solidFill>
                  <a:srgbClr val="FF0000"/>
                </a:solidFill>
                <a:latin typeface="+mj-lt"/>
              </a:rPr>
              <a:t>2. </a:t>
            </a:r>
            <a:r>
              <a:rPr lang="vi-VN" sz="6000" dirty="0">
                <a:latin typeface="+mj-lt"/>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226731513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91613" y="0"/>
            <a:ext cx="13214555"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383458" y="432619"/>
            <a:ext cx="11425084" cy="5909310"/>
          </a:xfrm>
          <a:prstGeom prst="rect">
            <a:avLst/>
          </a:prstGeom>
          <a:noFill/>
        </p:spPr>
        <p:txBody>
          <a:bodyPr wrap="square">
            <a:spAutoFit/>
          </a:bodyPr>
          <a:lstStyle/>
          <a:p>
            <a:pPr algn="just"/>
            <a:r>
              <a:rPr lang="vi-VN" sz="5400" b="1" dirty="0">
                <a:solidFill>
                  <a:srgbClr val="FF0000"/>
                </a:solidFill>
                <a:latin typeface="+mj-lt"/>
              </a:rPr>
              <a:t>ĐK. </a:t>
            </a:r>
            <a:r>
              <a:rPr lang="vi-VN" sz="5400" dirty="0">
                <a:latin typeface="+mj-lt"/>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p>
        </p:txBody>
      </p:sp>
    </p:spTree>
    <p:extLst>
      <p:ext uri="{BB962C8B-B14F-4D97-AF65-F5344CB8AC3E}">
        <p14:creationId xmlns:p14="http://schemas.microsoft.com/office/powerpoint/2010/main" val="168749697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01445" y="0"/>
            <a:ext cx="13263716"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403123" y="383458"/>
            <a:ext cx="11454579" cy="6555641"/>
          </a:xfrm>
          <a:prstGeom prst="rect">
            <a:avLst/>
          </a:prstGeom>
          <a:noFill/>
        </p:spPr>
        <p:txBody>
          <a:bodyPr wrap="square">
            <a:spAutoFit/>
          </a:bodyPr>
          <a:lstStyle/>
          <a:p>
            <a:pPr algn="just"/>
            <a:r>
              <a:rPr lang="vi-VN" sz="6000" b="1" dirty="0">
                <a:solidFill>
                  <a:srgbClr val="FF0000"/>
                </a:solidFill>
                <a:latin typeface="+mj-lt"/>
              </a:rPr>
              <a:t>3</a:t>
            </a:r>
            <a:r>
              <a:rPr lang="vi-VN" sz="6000" dirty="0">
                <a:solidFill>
                  <a:srgbClr val="FF0000"/>
                </a:solidFill>
                <a:latin typeface="+mj-lt"/>
              </a:rPr>
              <a:t>. </a:t>
            </a:r>
            <a:r>
              <a:rPr lang="vi-VN" sz="6000" dirty="0">
                <a:latin typeface="+mj-lt"/>
              </a:rPr>
              <a:t>Êm như làn gió đưa mây, đôi tay con hướng lên trời. Nguyện cầu cho đời con mãi, giữ trọn lời hứatrung kiên. Trọn đời con xin tận hiến, Chúa là hơi ấm mẹ hiền. Trọn đời con nương thân, trọn đời con nương thân.</a:t>
            </a:r>
          </a:p>
        </p:txBody>
      </p:sp>
    </p:spTree>
    <p:extLst>
      <p:ext uri="{BB962C8B-B14F-4D97-AF65-F5344CB8AC3E}">
        <p14:creationId xmlns:p14="http://schemas.microsoft.com/office/powerpoint/2010/main" val="145834281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491613" y="0"/>
            <a:ext cx="13214555" cy="7138292"/>
          </a:xfrm>
          <a:prstGeom prst="rect">
            <a:avLst/>
          </a:prstGeom>
        </p:spPr>
      </p:pic>
      <p:sp>
        <p:nvSpPr>
          <p:cNvPr id="5" name="TextBox 4">
            <a:extLst>
              <a:ext uri="{FF2B5EF4-FFF2-40B4-BE49-F238E27FC236}">
                <a16:creationId xmlns:a16="http://schemas.microsoft.com/office/drawing/2014/main" id="{854F7191-9851-EF0A-92BB-F91EE19253E5}"/>
              </a:ext>
            </a:extLst>
          </p:cNvPr>
          <p:cNvSpPr txBox="1"/>
          <p:nvPr/>
        </p:nvSpPr>
        <p:spPr>
          <a:xfrm>
            <a:off x="383458" y="432619"/>
            <a:ext cx="11425084" cy="5909310"/>
          </a:xfrm>
          <a:prstGeom prst="rect">
            <a:avLst/>
          </a:prstGeom>
          <a:noFill/>
        </p:spPr>
        <p:txBody>
          <a:bodyPr wrap="square">
            <a:spAutoFit/>
          </a:bodyPr>
          <a:lstStyle/>
          <a:p>
            <a:pPr algn="just"/>
            <a:r>
              <a:rPr lang="vi-VN" sz="5400" b="1" dirty="0">
                <a:solidFill>
                  <a:srgbClr val="FF0000"/>
                </a:solidFill>
                <a:latin typeface="+mj-lt"/>
              </a:rPr>
              <a:t>ĐK. </a:t>
            </a:r>
            <a:r>
              <a:rPr lang="vi-VN" sz="5400" dirty="0">
                <a:latin typeface="+mj-lt"/>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p>
        </p:txBody>
      </p:sp>
    </p:spTree>
    <p:extLst>
      <p:ext uri="{BB962C8B-B14F-4D97-AF65-F5344CB8AC3E}">
        <p14:creationId xmlns:p14="http://schemas.microsoft.com/office/powerpoint/2010/main" val="691766680"/>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927"/>
            <a:ext cx="12191999" cy="6864927"/>
          </a:xfrm>
          <a:prstGeom prst="rect">
            <a:avLst/>
          </a:prstGeom>
        </p:spPr>
      </p:pic>
    </p:spTree>
    <p:extLst>
      <p:ext uri="{BB962C8B-B14F-4D97-AF65-F5344CB8AC3E}">
        <p14:creationId xmlns:p14="http://schemas.microsoft.com/office/powerpoint/2010/main" val="66513063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reo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ý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tơ</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300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12060"/>
            <a:ext cx="12192000" cy="7735401"/>
          </a:xfrm>
          <a:prstGeom prst="rect">
            <a:avLst/>
          </a:prstGeom>
        </p:spPr>
      </p:pic>
      <p:sp>
        <p:nvSpPr>
          <p:cNvPr id="2" name="Rectangle 1"/>
          <p:cNvSpPr/>
          <p:nvPr/>
        </p:nvSpPr>
        <p:spPr>
          <a:xfrm>
            <a:off x="1283854" y="2438400"/>
            <a:ext cx="9578109" cy="3416320"/>
          </a:xfrm>
          <a:prstGeom prst="rect">
            <a:avLst/>
          </a:prstGeom>
        </p:spPr>
        <p:txBody>
          <a:bodyPr wrap="square">
            <a:spAutoFit/>
          </a:bodyPr>
          <a:lstStyle/>
          <a:p>
            <a:pPr algn="ctr">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XIN CHO CON YÊU ĐỜI YÊU NGƯỜI </a:t>
            </a:r>
            <a:endParaRPr lang="en-US" sz="60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4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Phanxico</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50237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1718" cy="6848332"/>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i="1" dirty="0">
                <a:latin typeface="Times New Roman" panose="02020603050405020304" pitchFamily="18" charset="0"/>
                <a:ea typeface="Calibri" panose="020F0502020204030204" pitchFamily="34" charset="0"/>
                <a:cs typeface="Times New Roman" panose="02020603050405020304" pitchFamily="18" charset="0"/>
              </a:rPr>
              <a:t> la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lá</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48460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2855" y="144379"/>
            <a:ext cx="11760388" cy="6848332"/>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5400" dirty="0">
                <a:latin typeface="Times New Roman" panose="02020603050405020304" pitchFamily="18" charset="0"/>
                <a:ea typeface="Calibri" panose="020F0502020204030204" pitchFamily="34" charset="0"/>
                <a:cs typeface="Times New Roman" panose="02020603050405020304" pitchFamily="18" charset="0"/>
              </a:rPr>
              <a:t> tin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thắp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CHÚA LÀ TÌNH YÊU</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663829"/>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1718" cy="6848332"/>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i="1" dirty="0">
                <a:latin typeface="Times New Roman" panose="02020603050405020304" pitchFamily="18" charset="0"/>
                <a:ea typeface="Calibri" panose="020F0502020204030204" pitchFamily="34" charset="0"/>
                <a:cs typeface="Times New Roman" panose="02020603050405020304" pitchFamily="18" charset="0"/>
              </a:rPr>
              <a:t> la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lá</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658084"/>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758864" cy="696650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5400" dirty="0">
                <a:latin typeface="Times New Roman" panose="02020603050405020304" pitchFamily="18" charset="0"/>
                <a:ea typeface="Calibri" panose="020F0502020204030204" pitchFamily="34" charset="0"/>
                <a:cs typeface="Times New Roman" panose="02020603050405020304" pitchFamily="18" charset="0"/>
              </a:rPr>
              <a:t> tin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ai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cơn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CHÚA LÀ TÌNH YÊU</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79143"/>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1718" cy="6848332"/>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i="1" dirty="0">
                <a:latin typeface="Times New Roman" panose="02020603050405020304" pitchFamily="18" charset="0"/>
                <a:ea typeface="Calibri" panose="020F0502020204030204" pitchFamily="34" charset="0"/>
                <a:cs typeface="Times New Roman" panose="02020603050405020304" pitchFamily="18" charset="0"/>
              </a:rPr>
              <a:t> la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lá</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886357"/>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758864" cy="6848332"/>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5400" dirty="0">
                <a:latin typeface="Times New Roman" panose="02020603050405020304" pitchFamily="18" charset="0"/>
                <a:ea typeface="Calibri" panose="020F0502020204030204" pitchFamily="34" charset="0"/>
                <a:cs typeface="Times New Roman" panose="02020603050405020304" pitchFamily="18" charset="0"/>
              </a:rPr>
              <a:t> bay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Bờ</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CHÚA LÀ TÌNH YÊU</a:t>
            </a:r>
          </a:p>
        </p:txBody>
      </p:sp>
    </p:spTree>
    <p:extLst>
      <p:ext uri="{BB962C8B-B14F-4D97-AF65-F5344CB8AC3E}">
        <p14:creationId xmlns:p14="http://schemas.microsoft.com/office/powerpoint/2010/main" val="2191948909"/>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1718" cy="6848332"/>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cao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i="1" dirty="0">
                <a:latin typeface="Times New Roman" panose="02020603050405020304" pitchFamily="18" charset="0"/>
                <a:ea typeface="Calibri" panose="020F0502020204030204" pitchFamily="34" charset="0"/>
                <a:cs typeface="Times New Roman" panose="02020603050405020304" pitchFamily="18" charset="0"/>
              </a:rPr>
              <a:t> la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lá</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Xin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19506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885773"/>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999407" y="893445"/>
            <a:ext cx="10193185" cy="5071110"/>
          </a:xfrm>
          <a:prstGeom prst="rect">
            <a:avLst/>
          </a:prstGeom>
        </p:spPr>
      </p:pic>
      <p:sp>
        <p:nvSpPr>
          <p:cNvPr id="4" name="Rectangle 3"/>
          <p:cNvSpPr/>
          <p:nvPr/>
        </p:nvSpPr>
        <p:spPr>
          <a:xfrm>
            <a:off x="2484582" y="2595418"/>
            <a:ext cx="7121236" cy="1754326"/>
          </a:xfrm>
          <a:prstGeom prst="rect">
            <a:avLst/>
          </a:prstGeom>
        </p:spPr>
        <p:txBody>
          <a:bodyPr wrap="square">
            <a:spAutoFit/>
          </a:bodyPr>
          <a:lstStyle/>
          <a:p>
            <a:pPr algn="ctr">
              <a:lnSpc>
                <a:spcPct val="135000"/>
              </a:lnSpc>
              <a:spcAft>
                <a:spcPts val="0"/>
              </a:spcAft>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CHÚT TÌNH CON THƠ</a:t>
            </a:r>
            <a:endParaRPr lang="en-US" sz="4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Lm.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23456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360218" y="144379"/>
            <a:ext cx="11543025" cy="7173132"/>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dirty="0">
                <a:latin typeface="Times New Roman" panose="02020603050405020304" pitchFamily="18" charset="0"/>
                <a:ea typeface="Calibri" panose="020F0502020204030204" pitchFamily="34" charset="0"/>
                <a:cs typeface="Times New Roman" panose="02020603050405020304" pitchFamily="18" charset="0"/>
              </a:rPr>
              <a:t> ca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mây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lý</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590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nhờ</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000" dirty="0">
                <a:latin typeface="Times New Roman" panose="02020603050405020304" pitchFamily="18" charset="0"/>
                <a:ea typeface="Calibri" panose="020F0502020204030204" pitchFamily="34" charset="0"/>
                <a:cs typeface="Times New Roman" panose="02020603050405020304" pitchFamily="18" charset="0"/>
              </a:rPr>
              <a:t> la,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dõi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nhịp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6000" dirty="0">
                <a:latin typeface="Times New Roman" panose="02020603050405020304" pitchFamily="18" charset="0"/>
                <a:ea typeface="Calibri" panose="020F0502020204030204" pitchFamily="34" charset="0"/>
                <a:cs typeface="Times New Roman" panose="02020603050405020304" pitchFamily="18" charset="0"/>
              </a:rPr>
              <a:t> con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2767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lữ</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609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gót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mờ</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dirty="0">
                <a:latin typeface="Times New Roman" panose="02020603050405020304" pitchFamily="18" charset="0"/>
                <a:ea typeface="Calibri" panose="020F0502020204030204" pitchFamily="34" charset="0"/>
                <a:cs typeface="Times New Roman" panose="02020603050405020304" pitchFamily="18" charset="0"/>
              </a:rPr>
              <a:t> dung, con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71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lữ</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393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hạt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vỡ</a:t>
            </a:r>
            <a:r>
              <a:rPr lang="en-US" sz="6600" dirty="0">
                <a:latin typeface="Times New Roman" panose="02020603050405020304" pitchFamily="18" charset="0"/>
                <a:ea typeface="Calibri" panose="020F0502020204030204" pitchFamily="34" charset="0"/>
                <a:cs typeface="Times New Roman" panose="02020603050405020304" pitchFamily="18" charset="0"/>
              </a:rPr>
              <a:t> tan,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ngọc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nhằn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ơi</a:t>
            </a:r>
            <a:r>
              <a:rPr lang="en-US" sz="6600" dirty="0">
                <a:latin typeface="Times New Roman" panose="02020603050405020304" pitchFamily="18" charset="0"/>
                <a:ea typeface="Calibri" panose="020F0502020204030204" pitchFamily="34" charset="0"/>
                <a:cs typeface="Times New Roman" panose="02020603050405020304" pitchFamily="18" charset="0"/>
              </a:rPr>
              <a:t>! Cho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dẫu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6600" dirty="0">
                <a:latin typeface="Times New Roman" panose="02020603050405020304" pitchFamily="18" charset="0"/>
                <a:ea typeface="Calibri" panose="020F0502020204030204" pitchFamily="34" charset="0"/>
                <a:cs typeface="Times New Roman" panose="02020603050405020304" pitchFamily="18" charset="0"/>
              </a:rPr>
              <a:t> bon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chen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chuyên</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320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144379" y="144379"/>
            <a:ext cx="11903242" cy="6803657"/>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lữ</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0340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093053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reo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ý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tơ</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151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5917967"/>
          </a:xfrm>
          <a:prstGeom prst="rect">
            <a:avLst/>
          </a:prstGeom>
        </p:spPr>
        <p:txBody>
          <a:bodyPr wrap="square">
            <a:spAutoFit/>
          </a:bodyPr>
          <a:lstStyle/>
          <a:p>
            <a:pPr algn="just">
              <a:lnSpc>
                <a:spcPct val="135000"/>
              </a:lnSpc>
              <a:spcAft>
                <a:spcPts val="0"/>
              </a:spcAft>
            </a:pPr>
            <a:r>
              <a:rPr lang="en-US" sz="7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7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7200" dirty="0">
                <a:latin typeface="Times New Roman" panose="02020603050405020304" pitchFamily="18" charset="0"/>
                <a:ea typeface="Calibri" panose="020F0502020204030204" pitchFamily="34" charset="0"/>
                <a:cs typeface="Times New Roman" panose="02020603050405020304" pitchFamily="18" charset="0"/>
              </a:rPr>
              <a:t> tin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rơi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rời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ưu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ái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chở</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che</a:t>
            </a:r>
            <a:r>
              <a:rPr lang="en-US" sz="7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83919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379" y="144379"/>
            <a:ext cx="11903242"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reo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ý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tơ</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778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91814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ĐÁP CA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8739" y="1958109"/>
            <a:ext cx="11614503" cy="4422173"/>
          </a:xfrm>
          <a:prstGeom prst="rect">
            <a:avLst/>
          </a:prstGeom>
        </p:spPr>
        <p:txBody>
          <a:bodyPr wrap="square">
            <a:spAutoFit/>
          </a:bodyPr>
          <a:lstStyle/>
          <a:p>
            <a:pPr algn="just">
              <a:lnSpc>
                <a:spcPct val="135000"/>
              </a:lnSpc>
              <a:spcAft>
                <a:spcPts val="0"/>
              </a:spcAft>
            </a:pPr>
            <a:r>
              <a:rPr lang="en-US" sz="11000" b="1" dirty="0" err="1">
                <a:latin typeface="Times New Roman" panose="02020603050405020304" pitchFamily="18" charset="0"/>
                <a:cs typeface="Times New Roman" panose="02020603050405020304" pitchFamily="18" charset="0"/>
              </a:rPr>
              <a:t>Chúa</a:t>
            </a:r>
            <a:r>
              <a:rPr lang="en-US" sz="11000" b="1" dirty="0">
                <a:latin typeface="Times New Roman" panose="02020603050405020304" pitchFamily="18" charset="0"/>
                <a:cs typeface="Times New Roman" panose="02020603050405020304" pitchFamily="18" charset="0"/>
              </a:rPr>
              <a:t> </a:t>
            </a:r>
            <a:r>
              <a:rPr lang="en-US" sz="11000" b="1" dirty="0" err="1">
                <a:latin typeface="Times New Roman" panose="02020603050405020304" pitchFamily="18" charset="0"/>
                <a:cs typeface="Times New Roman" panose="02020603050405020304" pitchFamily="18" charset="0"/>
              </a:rPr>
              <a:t>là</a:t>
            </a:r>
            <a:r>
              <a:rPr lang="en-US" sz="11000" b="1" dirty="0">
                <a:latin typeface="Times New Roman" panose="02020603050405020304" pitchFamily="18" charset="0"/>
                <a:cs typeface="Times New Roman" panose="02020603050405020304" pitchFamily="18" charset="0"/>
              </a:rPr>
              <a:t> </a:t>
            </a:r>
            <a:r>
              <a:rPr lang="en-US" sz="11000" b="1" dirty="0" err="1">
                <a:latin typeface="Times New Roman" panose="02020603050405020304" pitchFamily="18" charset="0"/>
                <a:cs typeface="Times New Roman" panose="02020603050405020304" pitchFamily="18" charset="0"/>
              </a:rPr>
              <a:t>Đấng</a:t>
            </a:r>
            <a:r>
              <a:rPr lang="en-US" sz="11000" b="1" dirty="0">
                <a:latin typeface="Times New Roman" panose="02020603050405020304" pitchFamily="18" charset="0"/>
                <a:cs typeface="Times New Roman" panose="02020603050405020304" pitchFamily="18" charset="0"/>
              </a:rPr>
              <a:t> </a:t>
            </a:r>
            <a:r>
              <a:rPr lang="en-US" sz="11000" b="1" dirty="0" err="1">
                <a:latin typeface="Times New Roman" panose="02020603050405020304" pitchFamily="18" charset="0"/>
                <a:cs typeface="Times New Roman" panose="02020603050405020304" pitchFamily="18" charset="0"/>
              </a:rPr>
              <a:t>từ</a:t>
            </a:r>
            <a:r>
              <a:rPr lang="en-US" sz="11000" b="1" dirty="0">
                <a:latin typeface="Times New Roman" panose="02020603050405020304" pitchFamily="18" charset="0"/>
                <a:cs typeface="Times New Roman" panose="02020603050405020304" pitchFamily="18" charset="0"/>
              </a:rPr>
              <a:t> bi </a:t>
            </a:r>
            <a:r>
              <a:rPr lang="en-US" sz="11000" b="1" dirty="0" err="1">
                <a:latin typeface="Times New Roman" panose="02020603050405020304" pitchFamily="18" charset="0"/>
                <a:cs typeface="Times New Roman" panose="02020603050405020304" pitchFamily="18" charset="0"/>
              </a:rPr>
              <a:t>nhân</a:t>
            </a:r>
            <a:r>
              <a:rPr lang="en-US" sz="11000" b="1" dirty="0">
                <a:latin typeface="Times New Roman" panose="02020603050405020304" pitchFamily="18" charset="0"/>
                <a:cs typeface="Times New Roman" panose="02020603050405020304" pitchFamily="18" charset="0"/>
              </a:rPr>
              <a:t> </a:t>
            </a:r>
            <a:r>
              <a:rPr lang="en-US" sz="11000" b="1" dirty="0" err="1">
                <a:latin typeface="Times New Roman" panose="02020603050405020304" pitchFamily="18" charset="0"/>
                <a:cs typeface="Times New Roman" panose="02020603050405020304" pitchFamily="18" charset="0"/>
              </a:rPr>
              <a:t>hậu</a:t>
            </a:r>
            <a:r>
              <a:rPr lang="en-US" sz="11000" b="1" dirty="0">
                <a:latin typeface="Times New Roman" panose="02020603050405020304" pitchFamily="18" charset="0"/>
                <a:cs typeface="Times New Roman" panose="02020603050405020304" pitchFamily="18" charset="0"/>
              </a:rPr>
              <a:t>. </a:t>
            </a:r>
            <a:endParaRPr lang="en-US" sz="11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380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1583</Words>
  <Application>Microsoft Office PowerPoint</Application>
  <PresentationFormat>Widescreen</PresentationFormat>
  <Paragraphs>45</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2025-02-18T00:41:32Z</dcterms:created>
  <dcterms:modified xsi:type="dcterms:W3CDTF">2025-02-18T01:11:13Z</dcterms:modified>
</cp:coreProperties>
</file>