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84" r:id="rId3"/>
    <p:sldId id="285" r:id="rId4"/>
    <p:sldId id="286" r:id="rId5"/>
    <p:sldId id="256" r:id="rId6"/>
    <p:sldId id="289" r:id="rId7"/>
    <p:sldId id="287" r:id="rId8"/>
    <p:sldId id="288" r:id="rId9"/>
    <p:sldId id="259" r:id="rId10"/>
    <p:sldId id="257" r:id="rId11"/>
    <p:sldId id="258" r:id="rId12"/>
    <p:sldId id="276"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Happy Font TH" panose="020B0604020202020204" charset="0"/>
      <p:regular r:id="rId18"/>
    </p:embeddedFont>
    <p:embeddedFont>
      <p:font typeface="iCiel Cadena" panose="020B0604020202020204" charset="0"/>
      <p:regular r:id="rId19"/>
    </p:embeddedFont>
    <p:embeddedFont>
      <p:font typeface="Mango AC" panose="020B0604020202020204" charset="0"/>
      <p:regular r:id="rId20"/>
    </p:embeddedFont>
    <p:embeddedFont>
      <p:font typeface="More Sugar" panose="020B0604020202020204" charset="0"/>
      <p:regular r:id="rId21"/>
    </p:embeddedFont>
    <p:embeddedFont>
      <p:font typeface="Ovo" panose="020B0604020202020204" charset="0"/>
      <p:regular r:id="rId22"/>
    </p:embeddedFont>
    <p:embeddedFont>
      <p:font typeface="SVN-Neutraface 2" panose="02000600040000020004" pitchFamily="2" charset="0"/>
      <p:bold r:id="rId23"/>
    </p:embeddedFont>
    <p:embeddedFont>
      <p:font typeface="SVN-Salty Sans" panose="02000000000000000000" pitchFamily="2" charset="0"/>
      <p:regular r:id="rId24"/>
    </p:embeddedFont>
    <p:embeddedFont>
      <p:font typeface="UTM Alberta Heavy" panose="02040603050506020204" pitchFamily="18" charset="0"/>
      <p:regular r:id="rId25"/>
    </p:embeddedFont>
    <p:embeddedFont>
      <p:font typeface="UTM American Sans" panose="02040603050506020204" pitchFamily="18" charset="0"/>
      <p:regular r:id="rId26"/>
    </p:embeddedFont>
    <p:embeddedFont>
      <p:font typeface="UTM Androgyne" panose="02040603050506020204" pitchFamily="18"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2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gif"/><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slideLayout" Target="../slideLayouts/slideLayout7.xml"/><Relationship Id="rId7" Type="http://schemas.openxmlformats.org/officeDocument/2006/relationships/image" Target="../media/image9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0.png"/><Relationship Id="rId5" Type="http://schemas.openxmlformats.org/officeDocument/2006/relationships/image" Target="../media/image89.svg"/><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slide" Target="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svg"/><Relationship Id="rId39" Type="http://schemas.openxmlformats.org/officeDocument/2006/relationships/image" Target="../media/image45.png"/><Relationship Id="rId21" Type="http://schemas.openxmlformats.org/officeDocument/2006/relationships/image" Target="../media/image27.png"/><Relationship Id="rId34" Type="http://schemas.openxmlformats.org/officeDocument/2006/relationships/image" Target="../media/image40.svg"/><Relationship Id="rId42" Type="http://schemas.openxmlformats.org/officeDocument/2006/relationships/image" Target="../media/image48.png"/><Relationship Id="rId7" Type="http://schemas.openxmlformats.org/officeDocument/2006/relationships/image" Target="../media/image13.png"/><Relationship Id="rId2" Type="http://schemas.openxmlformats.org/officeDocument/2006/relationships/image" Target="../media/image8.png"/><Relationship Id="rId16" Type="http://schemas.openxmlformats.org/officeDocument/2006/relationships/image" Target="../media/image22.svg"/><Relationship Id="rId20" Type="http://schemas.openxmlformats.org/officeDocument/2006/relationships/image" Target="../media/image26.svg"/><Relationship Id="rId29" Type="http://schemas.openxmlformats.org/officeDocument/2006/relationships/image" Target="../media/image35.png"/><Relationship Id="rId41"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svg"/><Relationship Id="rId32" Type="http://schemas.openxmlformats.org/officeDocument/2006/relationships/image" Target="../media/image38.svg"/><Relationship Id="rId37" Type="http://schemas.openxmlformats.org/officeDocument/2006/relationships/image" Target="../media/image43.png"/><Relationship Id="rId40" Type="http://schemas.openxmlformats.org/officeDocument/2006/relationships/image" Target="../media/image46.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svg"/><Relationship Id="rId36" Type="http://schemas.openxmlformats.org/officeDocument/2006/relationships/image" Target="../media/image42.png"/><Relationship Id="rId10" Type="http://schemas.openxmlformats.org/officeDocument/2006/relationships/image" Target="../media/image16.sv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 Id="rId27" Type="http://schemas.openxmlformats.org/officeDocument/2006/relationships/image" Target="../media/image33.png"/><Relationship Id="rId30" Type="http://schemas.openxmlformats.org/officeDocument/2006/relationships/image" Target="../media/image36.svg"/><Relationship Id="rId35" Type="http://schemas.openxmlformats.org/officeDocument/2006/relationships/image" Target="../media/image41.png"/><Relationship Id="rId43" Type="http://schemas.openxmlformats.org/officeDocument/2006/relationships/image" Target="../media/image49.svg"/><Relationship Id="rId8" Type="http://schemas.openxmlformats.org/officeDocument/2006/relationships/image" Target="../media/image14.svg"/><Relationship Id="rId3" Type="http://schemas.openxmlformats.org/officeDocument/2006/relationships/image" Target="../media/image9.png"/><Relationship Id="rId12" Type="http://schemas.openxmlformats.org/officeDocument/2006/relationships/image" Target="../media/image18.sv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9.svg"/></Relationships>
</file>

<file path=ppt/slides/_rels/slide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sv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FF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28700" y="6466927"/>
            <a:ext cx="16884511" cy="3192708"/>
          </a:xfrm>
          <a:custGeom>
            <a:avLst/>
            <a:gdLst/>
            <a:ahLst/>
            <a:cxnLst/>
            <a:rect l="l" t="t" r="r" b="b"/>
            <a:pathLst>
              <a:path w="16884511" h="3192708">
                <a:moveTo>
                  <a:pt x="0" y="0"/>
                </a:moveTo>
                <a:lnTo>
                  <a:pt x="16884511" y="0"/>
                </a:lnTo>
                <a:lnTo>
                  <a:pt x="16884511" y="3192708"/>
                </a:lnTo>
                <a:lnTo>
                  <a:pt x="0" y="3192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a:spLocks noGrp="1" noRot="1" noMove="1" noResize="1" noEditPoints="1" noAdjustHandles="1" noChangeArrowheads="1" noChangeShapeType="1"/>
          </p:cNvSpPr>
          <p:nvPr/>
        </p:nvSpPr>
        <p:spPr>
          <a:xfrm>
            <a:off x="0" y="7329747"/>
            <a:ext cx="18288000" cy="3857105"/>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a:spLocks noGrp="1" noRot="1" noMove="1" noResize="1" noEditPoints="1" noAdjustHandles="1" noChangeArrowheads="1" noChangeShapeType="1"/>
          </p:cNvSpPr>
          <p:nvPr/>
        </p:nvSpPr>
        <p:spPr>
          <a:xfrm>
            <a:off x="2494587" y="1028700"/>
            <a:ext cx="10474555" cy="9505659"/>
          </a:xfrm>
          <a:custGeom>
            <a:avLst/>
            <a:gdLst/>
            <a:ahLst/>
            <a:cxnLst/>
            <a:rect l="l" t="t" r="r" b="b"/>
            <a:pathLst>
              <a:path w="10474555" h="9505659">
                <a:moveTo>
                  <a:pt x="0" y="0"/>
                </a:moveTo>
                <a:lnTo>
                  <a:pt x="10474555" y="0"/>
                </a:lnTo>
                <a:lnTo>
                  <a:pt x="10474555" y="9505659"/>
                </a:lnTo>
                <a:lnTo>
                  <a:pt x="0" y="95056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a:spLocks noGrp="1" noRot="1" noMove="1" noResize="1" noEditPoints="1" noAdjustHandles="1" noChangeArrowheads="1" noChangeShapeType="1"/>
          </p:cNvSpPr>
          <p:nvPr/>
        </p:nvSpPr>
        <p:spPr>
          <a:xfrm rot="87337">
            <a:off x="13668711" y="2461723"/>
            <a:ext cx="3984556" cy="1178764"/>
          </a:xfrm>
          <a:custGeom>
            <a:avLst/>
            <a:gdLst/>
            <a:ahLst/>
            <a:cxnLst/>
            <a:rect l="l" t="t" r="r" b="b"/>
            <a:pathLst>
              <a:path w="3984556" h="1178764">
                <a:moveTo>
                  <a:pt x="0" y="0"/>
                </a:moveTo>
                <a:lnTo>
                  <a:pt x="3984555" y="0"/>
                </a:lnTo>
                <a:lnTo>
                  <a:pt x="3984555" y="1178764"/>
                </a:lnTo>
                <a:lnTo>
                  <a:pt x="0" y="11787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a:spLocks noGrp="1" noRot="1" noMove="1" noResize="1" noEditPoints="1" noAdjustHandles="1" noChangeArrowheads="1" noChangeShapeType="1"/>
          </p:cNvSpPr>
          <p:nvPr/>
        </p:nvSpPr>
        <p:spPr>
          <a:xfrm rot="206146">
            <a:off x="16163471" y="4414114"/>
            <a:ext cx="3008249" cy="5519723"/>
          </a:xfrm>
          <a:custGeom>
            <a:avLst/>
            <a:gdLst/>
            <a:ahLst/>
            <a:cxnLst/>
            <a:rect l="l" t="t" r="r" b="b"/>
            <a:pathLst>
              <a:path w="3008249" h="5519723">
                <a:moveTo>
                  <a:pt x="0" y="0"/>
                </a:moveTo>
                <a:lnTo>
                  <a:pt x="3008249" y="0"/>
                </a:lnTo>
                <a:lnTo>
                  <a:pt x="3008249" y="5519723"/>
                </a:lnTo>
                <a:lnTo>
                  <a:pt x="0" y="55197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a:spLocks noGrp="1" noRot="1" noMove="1" noResize="1" noEditPoints="1" noAdjustHandles="1" noChangeArrowheads="1" noChangeShapeType="1"/>
          </p:cNvSpPr>
          <p:nvPr/>
        </p:nvSpPr>
        <p:spPr>
          <a:xfrm rot="87337">
            <a:off x="803028" y="2399407"/>
            <a:ext cx="1992278" cy="589382"/>
          </a:xfrm>
          <a:custGeom>
            <a:avLst/>
            <a:gdLst/>
            <a:ahLst/>
            <a:cxnLst/>
            <a:rect l="l" t="t" r="r" b="b"/>
            <a:pathLst>
              <a:path w="1992278" h="589382">
                <a:moveTo>
                  <a:pt x="0" y="0"/>
                </a:moveTo>
                <a:lnTo>
                  <a:pt x="1992278" y="0"/>
                </a:lnTo>
                <a:lnTo>
                  <a:pt x="1992278" y="589382"/>
                </a:lnTo>
                <a:lnTo>
                  <a:pt x="0" y="58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a:spLocks noGrp="1" noRot="1" noMove="1" noResize="1" noEditPoints="1" noAdjustHandles="1" noChangeArrowheads="1" noChangeShapeType="1"/>
          </p:cNvSpPr>
          <p:nvPr/>
        </p:nvSpPr>
        <p:spPr>
          <a:xfrm rot="738398">
            <a:off x="1878785" y="7926661"/>
            <a:ext cx="5222683" cy="3598903"/>
          </a:xfrm>
          <a:custGeom>
            <a:avLst/>
            <a:gdLst/>
            <a:ahLst/>
            <a:cxnLst/>
            <a:rect l="l" t="t" r="r" b="b"/>
            <a:pathLst>
              <a:path w="5222683" h="3598903">
                <a:moveTo>
                  <a:pt x="0" y="0"/>
                </a:moveTo>
                <a:lnTo>
                  <a:pt x="5222682" y="0"/>
                </a:lnTo>
                <a:lnTo>
                  <a:pt x="5222682" y="3598903"/>
                </a:lnTo>
                <a:lnTo>
                  <a:pt x="0" y="35989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a:spLocks noGrp="1" noRot="1" noMove="1" noResize="1" noEditPoints="1" noAdjustHandles="1" noChangeArrowheads="1" noChangeShapeType="1"/>
          </p:cNvSpPr>
          <p:nvPr/>
        </p:nvSpPr>
        <p:spPr>
          <a:xfrm>
            <a:off x="3447027" y="-361541"/>
            <a:ext cx="12513838" cy="3233132"/>
          </a:xfrm>
          <a:prstGeom prst="rect">
            <a:avLst/>
          </a:prstGeom>
        </p:spPr>
        <p:txBody>
          <a:bodyPr lIns="0" tIns="0" rIns="0" bIns="0" rtlCol="0" anchor="t">
            <a:spAutoFit/>
          </a:bodyPr>
          <a:lstStyle/>
          <a:p>
            <a:pPr algn="ctr">
              <a:lnSpc>
                <a:spcPts val="19137"/>
              </a:lnSpc>
            </a:pPr>
            <a:r>
              <a:rPr lang="en-US" sz="13669">
                <a:solidFill>
                  <a:srgbClr val="E2A150"/>
                </a:solidFill>
                <a:latin typeface="Mango AC"/>
                <a:ea typeface="Mango AC"/>
                <a:cs typeface="Mango AC"/>
                <a:sym typeface="Mango AC"/>
              </a:rPr>
              <a:t>CROSSWORD </a:t>
            </a:r>
          </a:p>
        </p:txBody>
      </p:sp>
      <p:sp>
        <p:nvSpPr>
          <p:cNvPr id="10" name="Freeform 10"/>
          <p:cNvSpPr>
            <a:spLocks noGrp="1" noRot="1" noMove="1" noResize="1" noEditPoints="1" noAdjustHandles="1" noChangeArrowheads="1" noChangeShapeType="1"/>
          </p:cNvSpPr>
          <p:nvPr/>
        </p:nvSpPr>
        <p:spPr>
          <a:xfrm rot="556150">
            <a:off x="15275616" y="-31783"/>
            <a:ext cx="2832196" cy="837858"/>
          </a:xfrm>
          <a:custGeom>
            <a:avLst/>
            <a:gdLst/>
            <a:ahLst/>
            <a:cxnLst/>
            <a:rect l="l" t="t" r="r" b="b"/>
            <a:pathLst>
              <a:path w="2832196" h="837858">
                <a:moveTo>
                  <a:pt x="0" y="0"/>
                </a:moveTo>
                <a:lnTo>
                  <a:pt x="2832195" y="0"/>
                </a:lnTo>
                <a:lnTo>
                  <a:pt x="2832195" y="837858"/>
                </a:lnTo>
                <a:lnTo>
                  <a:pt x="0" y="8378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a:spLocks noGrp="1" noRot="1" noMove="1" noResize="1" noEditPoints="1" noAdjustHandles="1" noChangeArrowheads="1" noChangeShapeType="1"/>
          </p:cNvSpPr>
          <p:nvPr/>
        </p:nvSpPr>
        <p:spPr>
          <a:xfrm>
            <a:off x="1489471" y="-17727"/>
            <a:ext cx="2692370" cy="796493"/>
          </a:xfrm>
          <a:custGeom>
            <a:avLst/>
            <a:gdLst/>
            <a:ahLst/>
            <a:cxnLst/>
            <a:rect l="l" t="t" r="r" b="b"/>
            <a:pathLst>
              <a:path w="2692370" h="796493">
                <a:moveTo>
                  <a:pt x="0" y="0"/>
                </a:moveTo>
                <a:lnTo>
                  <a:pt x="2692371" y="0"/>
                </a:lnTo>
                <a:lnTo>
                  <a:pt x="2692371" y="796493"/>
                </a:lnTo>
                <a:lnTo>
                  <a:pt x="0" y="796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a:spLocks noGrp="1" noRot="1" noMove="1" noResize="1" noEditPoints="1" noAdjustHandles="1" noChangeArrowheads="1" noChangeShapeType="1"/>
          </p:cNvSpPr>
          <p:nvPr/>
        </p:nvSpPr>
        <p:spPr>
          <a:xfrm>
            <a:off x="-95468" y="6466927"/>
            <a:ext cx="5862249" cy="4000985"/>
          </a:xfrm>
          <a:custGeom>
            <a:avLst/>
            <a:gdLst/>
            <a:ahLst/>
            <a:cxnLst/>
            <a:rect l="l" t="t" r="r" b="b"/>
            <a:pathLst>
              <a:path w="5862249" h="4000985">
                <a:moveTo>
                  <a:pt x="0" y="0"/>
                </a:moveTo>
                <a:lnTo>
                  <a:pt x="5862249" y="0"/>
                </a:lnTo>
                <a:lnTo>
                  <a:pt x="5862249" y="4000985"/>
                </a:lnTo>
                <a:lnTo>
                  <a:pt x="0" y="4000985"/>
                </a:lnTo>
                <a:lnTo>
                  <a:pt x="0" y="0"/>
                </a:lnTo>
                <a:close/>
              </a:path>
            </a:pathLst>
          </a:custGeom>
          <a:blipFill>
            <a:blip r:embed="rId14"/>
            <a:stretch>
              <a:fillRect/>
            </a:stretch>
          </a:blipFill>
        </p:spPr>
      </p:sp>
      <p:sp>
        <p:nvSpPr>
          <p:cNvPr id="13" name="Freeform 13"/>
          <p:cNvSpPr>
            <a:spLocks noGrp="1" noRot="1" noMove="1" noResize="1" noEditPoints="1" noAdjustHandles="1" noChangeArrowheads="1" noChangeShapeType="1"/>
          </p:cNvSpPr>
          <p:nvPr/>
        </p:nvSpPr>
        <p:spPr>
          <a:xfrm>
            <a:off x="5136905" y="8762516"/>
            <a:ext cx="1193017" cy="1514943"/>
          </a:xfrm>
          <a:custGeom>
            <a:avLst/>
            <a:gdLst/>
            <a:ahLst/>
            <a:cxnLst/>
            <a:rect l="l" t="t" r="r" b="b"/>
            <a:pathLst>
              <a:path w="1193017" h="1514943">
                <a:moveTo>
                  <a:pt x="0" y="0"/>
                </a:moveTo>
                <a:lnTo>
                  <a:pt x="1193017" y="0"/>
                </a:lnTo>
                <a:lnTo>
                  <a:pt x="1193017" y="1514942"/>
                </a:lnTo>
                <a:lnTo>
                  <a:pt x="0" y="1514942"/>
                </a:lnTo>
                <a:lnTo>
                  <a:pt x="0" y="0"/>
                </a:lnTo>
                <a:close/>
              </a:path>
            </a:pathLst>
          </a:custGeom>
          <a:blipFill>
            <a:blip r:embed="rId15"/>
            <a:stretch>
              <a:fillRect/>
            </a:stretch>
          </a:blipFill>
        </p:spPr>
      </p:sp>
      <p:pic>
        <p:nvPicPr>
          <p:cNvPr id="14" name="Picture 14"/>
          <p:cNvPicPr>
            <a:picLocks noGrp="1" noRot="1" noChangeAspect="1" noMove="1" noResize="1" noEditPoints="1" noAdjustHandles="1" noChangeArrowheads="1" noChangeShapeType="1" noCrop="1"/>
          </p:cNvPicPr>
          <p:nvPr/>
        </p:nvPicPr>
        <p:blipFill>
          <a:blip r:embed="rId16"/>
          <a:srcRect/>
          <a:stretch>
            <a:fillRect/>
          </a:stretch>
        </p:blipFill>
        <p:spPr>
          <a:xfrm>
            <a:off x="1889081" y="4893085"/>
            <a:ext cx="2292760" cy="1776889"/>
          </a:xfrm>
          <a:prstGeom prst="rect">
            <a:avLst/>
          </a:prstGeom>
        </p:spPr>
      </p:pic>
      <p:sp>
        <p:nvSpPr>
          <p:cNvPr id="15" name="Freeform 15"/>
          <p:cNvSpPr>
            <a:spLocks noGrp="1" noRot="1" noMove="1" noResize="1" noEditPoints="1" noAdjustHandles="1" noChangeArrowheads="1" noChangeShapeType="1"/>
          </p:cNvSpPr>
          <p:nvPr/>
        </p:nvSpPr>
        <p:spPr>
          <a:xfrm>
            <a:off x="12178023" y="2352127"/>
            <a:ext cx="6264783" cy="8229600"/>
          </a:xfrm>
          <a:custGeom>
            <a:avLst/>
            <a:gdLst/>
            <a:ahLst/>
            <a:cxnLst/>
            <a:rect l="l" t="t" r="r" b="b"/>
            <a:pathLst>
              <a:path w="6264783" h="8229600">
                <a:moveTo>
                  <a:pt x="0" y="0"/>
                </a:moveTo>
                <a:lnTo>
                  <a:pt x="6264783" y="0"/>
                </a:lnTo>
                <a:lnTo>
                  <a:pt x="6264783" y="8229600"/>
                </a:lnTo>
                <a:lnTo>
                  <a:pt x="0" y="8229600"/>
                </a:lnTo>
                <a:lnTo>
                  <a:pt x="0" y="0"/>
                </a:lnTo>
                <a:close/>
              </a:path>
            </a:pathLst>
          </a:custGeom>
          <a:blipFill>
            <a:blip r:embed="rId17"/>
            <a:stretch>
              <a:fillRect/>
            </a:stretch>
          </a:blipFill>
        </p:spPr>
      </p:sp>
      <p:sp>
        <p:nvSpPr>
          <p:cNvPr id="16" name="TextBox 16"/>
          <p:cNvSpPr txBox="1">
            <a:spLocks noGrp="1" noRot="1" noMove="1" noResize="1" noEditPoints="1" noAdjustHandles="1" noChangeArrowheads="1" noChangeShapeType="1"/>
          </p:cNvSpPr>
          <p:nvPr/>
        </p:nvSpPr>
        <p:spPr>
          <a:xfrm>
            <a:off x="6166390" y="3328193"/>
            <a:ext cx="6068046" cy="1821204"/>
          </a:xfrm>
          <a:prstGeom prst="rect">
            <a:avLst/>
          </a:prstGeom>
        </p:spPr>
        <p:txBody>
          <a:bodyPr lIns="0" tIns="0" rIns="0" bIns="0" rtlCol="0" anchor="t">
            <a:spAutoFit/>
          </a:bodyPr>
          <a:lstStyle/>
          <a:p>
            <a:pPr algn="ctr">
              <a:lnSpc>
                <a:spcPts val="15936"/>
              </a:lnSpc>
            </a:pPr>
            <a:r>
              <a:rPr lang="en-US" sz="11383">
                <a:solidFill>
                  <a:schemeClr val="accent6">
                    <a:lumMod val="50000"/>
                  </a:schemeClr>
                </a:solidFill>
                <a:latin typeface="Mango AC"/>
                <a:ea typeface="Mango AC"/>
                <a:cs typeface="Mango AC"/>
                <a:sym typeface="Mango AC"/>
              </a:rPr>
              <a:t>PUZZLE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5121926" y="-283757"/>
            <a:ext cx="13845347" cy="12611853"/>
          </a:xfrm>
          <a:custGeom>
            <a:avLst/>
            <a:gdLst/>
            <a:ahLst/>
            <a:cxnLst/>
            <a:rect l="l" t="t" r="r" b="b"/>
            <a:pathLst>
              <a:path w="13845347" h="12611853">
                <a:moveTo>
                  <a:pt x="0" y="0"/>
                </a:moveTo>
                <a:lnTo>
                  <a:pt x="13845348" y="0"/>
                </a:lnTo>
                <a:lnTo>
                  <a:pt x="13845348" y="12611852"/>
                </a:lnTo>
                <a:lnTo>
                  <a:pt x="0" y="12611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 name="Group 3"/>
          <p:cNvGrpSpPr>
            <a:grpSpLocks noGrp="1" noUngrp="1" noRot="1" noMove="1" noResize="1"/>
          </p:cNvGrpSpPr>
          <p:nvPr/>
        </p:nvGrpSpPr>
        <p:grpSpPr>
          <a:xfrm>
            <a:off x="6115335" y="1028700"/>
            <a:ext cx="12145661" cy="9169445"/>
            <a:chOff x="0" y="0"/>
            <a:chExt cx="16194215" cy="12225927"/>
          </a:xfrm>
        </p:grpSpPr>
        <p:grpSp>
          <p:nvGrpSpPr>
            <p:cNvPr id="4" name="Group 4"/>
            <p:cNvGrpSpPr>
              <a:grpSpLocks noGrp="1" noUngrp="1" noRot="1" noMove="1" noResize="1"/>
            </p:cNvGrpSpPr>
            <p:nvPr/>
          </p:nvGrpSpPr>
          <p:grpSpPr>
            <a:xfrm>
              <a:off x="5970288" y="0"/>
              <a:ext cx="1017613" cy="1017613"/>
              <a:chOff x="0" y="0"/>
              <a:chExt cx="3435356" cy="3435356"/>
            </a:xfrm>
          </p:grpSpPr>
          <p:sp>
            <p:nvSpPr>
              <p:cNvPr id="5" name="Freeform 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6" name="TextBox 6"/>
            <p:cNvSpPr txBox="1">
              <a:spLocks noGrp="1" noRot="1" noMove="1" noResize="1" noEditPoints="1" noAdjustHandles="1" noChangeArrowheads="1" noChangeShapeType="1"/>
            </p:cNvSpPr>
            <p:nvPr/>
          </p:nvSpPr>
          <p:spPr>
            <a:xfrm>
              <a:off x="5923954" y="245713"/>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T</a:t>
              </a:r>
            </a:p>
          </p:txBody>
        </p:sp>
        <p:grpSp>
          <p:nvGrpSpPr>
            <p:cNvPr id="7" name="Group 7"/>
            <p:cNvGrpSpPr>
              <a:grpSpLocks noGrp="1" noUngrp="1" noRot="1" noMove="1" noResize="1"/>
            </p:cNvGrpSpPr>
            <p:nvPr/>
          </p:nvGrpSpPr>
          <p:grpSpPr>
            <a:xfrm>
              <a:off x="6061705" y="1017613"/>
              <a:ext cx="1017613" cy="1017613"/>
              <a:chOff x="0" y="0"/>
              <a:chExt cx="3435356" cy="3435356"/>
            </a:xfrm>
          </p:grpSpPr>
          <p:sp>
            <p:nvSpPr>
              <p:cNvPr id="8" name="Freeform 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9" name="TextBox 9"/>
            <p:cNvSpPr txBox="1">
              <a:spLocks noGrp="1" noRot="1" noMove="1" noResize="1" noEditPoints="1" noAdjustHandles="1" noChangeArrowheads="1" noChangeShapeType="1"/>
            </p:cNvSpPr>
            <p:nvPr/>
          </p:nvSpPr>
          <p:spPr>
            <a:xfrm>
              <a:off x="6061705" y="1203921"/>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grpSp>
          <p:nvGrpSpPr>
            <p:cNvPr id="10" name="Group 10"/>
            <p:cNvGrpSpPr>
              <a:grpSpLocks noGrp="1" noUngrp="1" noRot="1" noMove="1" noResize="1"/>
            </p:cNvGrpSpPr>
            <p:nvPr/>
          </p:nvGrpSpPr>
          <p:grpSpPr>
            <a:xfrm>
              <a:off x="6025719" y="2035227"/>
              <a:ext cx="1017613" cy="1017613"/>
              <a:chOff x="0" y="0"/>
              <a:chExt cx="3435356" cy="3435356"/>
            </a:xfrm>
          </p:grpSpPr>
          <p:sp>
            <p:nvSpPr>
              <p:cNvPr id="11" name="Freeform 1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2" name="TextBox 12"/>
            <p:cNvSpPr txBox="1">
              <a:spLocks noGrp="1" noRot="1" noMove="1" noResize="1" noEditPoints="1" noAdjustHandles="1" noChangeArrowheads="1" noChangeShapeType="1"/>
            </p:cNvSpPr>
            <p:nvPr/>
          </p:nvSpPr>
          <p:spPr>
            <a:xfrm>
              <a:off x="6025719" y="2221534"/>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I</a:t>
              </a:r>
            </a:p>
          </p:txBody>
        </p:sp>
        <p:grpSp>
          <p:nvGrpSpPr>
            <p:cNvPr id="13" name="Group 13"/>
            <p:cNvGrpSpPr>
              <a:grpSpLocks noGrp="1" noUngrp="1" noRot="1" noMove="1" noResize="1"/>
            </p:cNvGrpSpPr>
            <p:nvPr/>
          </p:nvGrpSpPr>
          <p:grpSpPr>
            <a:xfrm>
              <a:off x="6081150" y="3052840"/>
              <a:ext cx="1017613" cy="1017613"/>
              <a:chOff x="0" y="0"/>
              <a:chExt cx="3435356" cy="3435356"/>
            </a:xfrm>
          </p:grpSpPr>
          <p:sp>
            <p:nvSpPr>
              <p:cNvPr id="14" name="Freeform 1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5" name="TextBox 15"/>
            <p:cNvSpPr txBox="1">
              <a:spLocks noGrp="1" noRot="1" noMove="1" noResize="1" noEditPoints="1" noAdjustHandles="1" noChangeArrowheads="1" noChangeShapeType="1"/>
            </p:cNvSpPr>
            <p:nvPr/>
          </p:nvSpPr>
          <p:spPr>
            <a:xfrm>
              <a:off x="6081150" y="3239147"/>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Ê</a:t>
              </a:r>
            </a:p>
          </p:txBody>
        </p:sp>
        <p:grpSp>
          <p:nvGrpSpPr>
            <p:cNvPr id="16" name="Group 16"/>
            <p:cNvGrpSpPr>
              <a:grpSpLocks noGrp="1" noUngrp="1" noRot="1" noMove="1" noResize="1"/>
            </p:cNvGrpSpPr>
            <p:nvPr/>
          </p:nvGrpSpPr>
          <p:grpSpPr>
            <a:xfrm>
              <a:off x="6136580" y="4070453"/>
              <a:ext cx="1017613" cy="1017613"/>
              <a:chOff x="0" y="0"/>
              <a:chExt cx="3435356" cy="3435356"/>
            </a:xfrm>
          </p:grpSpPr>
          <p:sp>
            <p:nvSpPr>
              <p:cNvPr id="17" name="Freeform 1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8" name="TextBox 18"/>
            <p:cNvSpPr txBox="1">
              <a:spLocks noGrp="1" noRot="1" noMove="1" noResize="1" noEditPoints="1" noAdjustHandles="1" noChangeArrowheads="1" noChangeShapeType="1"/>
            </p:cNvSpPr>
            <p:nvPr/>
          </p:nvSpPr>
          <p:spPr>
            <a:xfrm>
              <a:off x="6136580" y="4256761"/>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N</a:t>
              </a:r>
            </a:p>
          </p:txBody>
        </p:sp>
        <p:grpSp>
          <p:nvGrpSpPr>
            <p:cNvPr id="19" name="Group 19"/>
            <p:cNvGrpSpPr>
              <a:grpSpLocks noGrp="1" noUngrp="1" noRot="1" noMove="1" noResize="1"/>
            </p:cNvGrpSpPr>
            <p:nvPr/>
          </p:nvGrpSpPr>
          <p:grpSpPr>
            <a:xfrm>
              <a:off x="6081150" y="5059580"/>
              <a:ext cx="1017613" cy="1017613"/>
              <a:chOff x="0" y="0"/>
              <a:chExt cx="3435356" cy="3435356"/>
            </a:xfrm>
          </p:grpSpPr>
          <p:sp>
            <p:nvSpPr>
              <p:cNvPr id="20" name="Freeform 20"/>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21" name="TextBox 21"/>
            <p:cNvSpPr txBox="1">
              <a:spLocks noGrp="1" noRot="1" noMove="1" noResize="1" noEditPoints="1" noAdjustHandles="1" noChangeArrowheads="1" noChangeShapeType="1"/>
            </p:cNvSpPr>
            <p:nvPr/>
          </p:nvSpPr>
          <p:spPr>
            <a:xfrm>
              <a:off x="6081150" y="5245888"/>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C</a:t>
              </a:r>
            </a:p>
          </p:txBody>
        </p:sp>
        <p:grpSp>
          <p:nvGrpSpPr>
            <p:cNvPr id="22" name="Group 22"/>
            <p:cNvGrpSpPr>
              <a:grpSpLocks noGrp="1" noUngrp="1" noRot="1" noMove="1" noResize="1"/>
            </p:cNvGrpSpPr>
            <p:nvPr/>
          </p:nvGrpSpPr>
          <p:grpSpPr>
            <a:xfrm>
              <a:off x="6136580" y="6105680"/>
              <a:ext cx="1017613" cy="1017613"/>
              <a:chOff x="0" y="0"/>
              <a:chExt cx="3435356" cy="3435356"/>
            </a:xfrm>
          </p:grpSpPr>
          <p:sp>
            <p:nvSpPr>
              <p:cNvPr id="23" name="Freeform 2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24" name="TextBox 24"/>
            <p:cNvSpPr txBox="1">
              <a:spLocks noGrp="1" noRot="1" noMove="1" noResize="1" noEditPoints="1" noAdjustHandles="1" noChangeArrowheads="1" noChangeShapeType="1"/>
            </p:cNvSpPr>
            <p:nvPr/>
          </p:nvSpPr>
          <p:spPr>
            <a:xfrm>
              <a:off x="6136580" y="6291988"/>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grpSp>
          <p:nvGrpSpPr>
            <p:cNvPr id="25" name="Group 25"/>
            <p:cNvGrpSpPr>
              <a:grpSpLocks noGrp="1" noUngrp="1" noRot="1" noMove="1" noResize="1"/>
            </p:cNvGrpSpPr>
            <p:nvPr/>
          </p:nvGrpSpPr>
          <p:grpSpPr>
            <a:xfrm>
              <a:off x="6136580" y="7123294"/>
              <a:ext cx="1017613" cy="1017613"/>
              <a:chOff x="0" y="0"/>
              <a:chExt cx="3435356" cy="3435356"/>
            </a:xfrm>
          </p:grpSpPr>
          <p:sp>
            <p:nvSpPr>
              <p:cNvPr id="26" name="Freeform 2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27" name="TextBox 27"/>
            <p:cNvSpPr txBox="1">
              <a:spLocks noGrp="1" noRot="1" noMove="1" noResize="1" noEditPoints="1" noAdjustHandles="1" noChangeArrowheads="1" noChangeShapeType="1"/>
            </p:cNvSpPr>
            <p:nvPr/>
          </p:nvSpPr>
          <p:spPr>
            <a:xfrm>
              <a:off x="6136580" y="7309601"/>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Ú</a:t>
              </a:r>
            </a:p>
          </p:txBody>
        </p:sp>
        <p:grpSp>
          <p:nvGrpSpPr>
            <p:cNvPr id="28" name="Group 28"/>
            <p:cNvGrpSpPr>
              <a:grpSpLocks noGrp="1" noUngrp="1" noRot="1" noMove="1" noResize="1"/>
            </p:cNvGrpSpPr>
            <p:nvPr/>
          </p:nvGrpSpPr>
          <p:grpSpPr>
            <a:xfrm>
              <a:off x="6136580" y="8140907"/>
              <a:ext cx="1017613" cy="1017613"/>
              <a:chOff x="0" y="0"/>
              <a:chExt cx="3435356" cy="3435356"/>
            </a:xfrm>
          </p:grpSpPr>
          <p:sp>
            <p:nvSpPr>
              <p:cNvPr id="29" name="Freeform 2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30" name="TextBox 30"/>
            <p:cNvSpPr txBox="1">
              <a:spLocks noGrp="1" noRot="1" noMove="1" noResize="1" noEditPoints="1" noAdjustHandles="1" noChangeArrowheads="1" noChangeShapeType="1"/>
            </p:cNvSpPr>
            <p:nvPr/>
          </p:nvSpPr>
          <p:spPr>
            <a:xfrm>
              <a:off x="6136580" y="8327214"/>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A</a:t>
              </a:r>
            </a:p>
          </p:txBody>
        </p:sp>
        <p:grpSp>
          <p:nvGrpSpPr>
            <p:cNvPr id="31" name="Group 31"/>
            <p:cNvGrpSpPr>
              <a:grpSpLocks noGrp="1" noUngrp="1" noRot="1" noMove="1" noResize="1"/>
            </p:cNvGrpSpPr>
            <p:nvPr/>
          </p:nvGrpSpPr>
          <p:grpSpPr>
            <a:xfrm>
              <a:off x="2123748" y="7123294"/>
              <a:ext cx="1017613" cy="1017613"/>
              <a:chOff x="0" y="0"/>
              <a:chExt cx="3435356" cy="3435356"/>
            </a:xfrm>
          </p:grpSpPr>
          <p:sp>
            <p:nvSpPr>
              <p:cNvPr id="32" name="Freeform 3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33" name="Group 33"/>
            <p:cNvGrpSpPr>
              <a:grpSpLocks noGrp="1" noUngrp="1" noRot="1" noMove="1" noResize="1"/>
            </p:cNvGrpSpPr>
            <p:nvPr/>
          </p:nvGrpSpPr>
          <p:grpSpPr>
            <a:xfrm>
              <a:off x="3135952" y="7123294"/>
              <a:ext cx="1017613" cy="1017613"/>
              <a:chOff x="0" y="0"/>
              <a:chExt cx="3435356" cy="3435356"/>
            </a:xfrm>
          </p:grpSpPr>
          <p:sp>
            <p:nvSpPr>
              <p:cNvPr id="34" name="Freeform 3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35" name="Group 35"/>
            <p:cNvGrpSpPr>
              <a:grpSpLocks noGrp="1" noUngrp="1" noRot="1" noMove="1" noResize="1"/>
            </p:cNvGrpSpPr>
            <p:nvPr/>
          </p:nvGrpSpPr>
          <p:grpSpPr>
            <a:xfrm>
              <a:off x="4137808" y="7123294"/>
              <a:ext cx="1017613" cy="1017613"/>
              <a:chOff x="0" y="0"/>
              <a:chExt cx="3435356" cy="3435356"/>
            </a:xfrm>
          </p:grpSpPr>
          <p:sp>
            <p:nvSpPr>
              <p:cNvPr id="36" name="Freeform 3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37" name="Group 37"/>
            <p:cNvGrpSpPr>
              <a:grpSpLocks noGrp="1" noUngrp="1" noRot="1" noMove="1" noResize="1"/>
            </p:cNvGrpSpPr>
            <p:nvPr/>
          </p:nvGrpSpPr>
          <p:grpSpPr>
            <a:xfrm>
              <a:off x="5150013" y="7123294"/>
              <a:ext cx="1017613" cy="1017613"/>
              <a:chOff x="0" y="0"/>
              <a:chExt cx="3435356" cy="3435356"/>
            </a:xfrm>
          </p:grpSpPr>
          <p:sp>
            <p:nvSpPr>
              <p:cNvPr id="38" name="Freeform 3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39" name="TextBox 39"/>
            <p:cNvSpPr txBox="1">
              <a:spLocks noGrp="1" noRot="1" noMove="1" noResize="1" noEditPoints="1" noAdjustHandles="1" noChangeArrowheads="1" noChangeShapeType="1"/>
            </p:cNvSpPr>
            <p:nvPr/>
          </p:nvSpPr>
          <p:spPr>
            <a:xfrm>
              <a:off x="2077413" y="7369007"/>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Ờ</a:t>
              </a:r>
            </a:p>
          </p:txBody>
        </p:sp>
        <p:sp>
          <p:nvSpPr>
            <p:cNvPr id="40" name="TextBox 40"/>
            <p:cNvSpPr txBox="1">
              <a:spLocks noGrp="1" noRot="1" noMove="1" noResize="1" noEditPoints="1" noAdjustHandles="1" noChangeArrowheads="1" noChangeShapeType="1"/>
            </p:cNvSpPr>
            <p:nvPr/>
          </p:nvSpPr>
          <p:spPr>
            <a:xfrm>
              <a:off x="3089618" y="7369007"/>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I</a:t>
              </a:r>
            </a:p>
          </p:txBody>
        </p:sp>
        <p:sp>
          <p:nvSpPr>
            <p:cNvPr id="41" name="TextBox 41"/>
            <p:cNvSpPr txBox="1">
              <a:spLocks noGrp="1" noRot="1" noMove="1" noResize="1" noEditPoints="1" noAdjustHandles="1" noChangeArrowheads="1" noChangeShapeType="1"/>
            </p:cNvSpPr>
            <p:nvPr/>
          </p:nvSpPr>
          <p:spPr>
            <a:xfrm>
              <a:off x="4091474" y="7370581"/>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C</a:t>
              </a:r>
            </a:p>
          </p:txBody>
        </p:sp>
        <p:sp>
          <p:nvSpPr>
            <p:cNvPr id="42" name="TextBox 42"/>
            <p:cNvSpPr txBox="1">
              <a:spLocks noGrp="1" noRot="1" noMove="1" noResize="1" noEditPoints="1" noAdjustHandles="1" noChangeArrowheads="1" noChangeShapeType="1"/>
            </p:cNvSpPr>
            <p:nvPr/>
          </p:nvSpPr>
          <p:spPr>
            <a:xfrm>
              <a:off x="5103678" y="7369007"/>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grpSp>
          <p:nvGrpSpPr>
            <p:cNvPr id="43" name="Group 43"/>
            <p:cNvGrpSpPr>
              <a:grpSpLocks noGrp="1" noUngrp="1" noRot="1" noMove="1" noResize="1"/>
            </p:cNvGrpSpPr>
            <p:nvPr/>
          </p:nvGrpSpPr>
          <p:grpSpPr>
            <a:xfrm>
              <a:off x="1114984" y="7121719"/>
              <a:ext cx="1017613" cy="1017613"/>
              <a:chOff x="0" y="0"/>
              <a:chExt cx="3435356" cy="3435356"/>
            </a:xfrm>
          </p:grpSpPr>
          <p:sp>
            <p:nvSpPr>
              <p:cNvPr id="44" name="Freeform 4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45" name="TextBox 45"/>
            <p:cNvSpPr txBox="1">
              <a:spLocks noGrp="1" noRot="1" noMove="1" noResize="1" noEditPoints="1" noAdjustHandles="1" noChangeArrowheads="1" noChangeShapeType="1"/>
            </p:cNvSpPr>
            <p:nvPr/>
          </p:nvSpPr>
          <p:spPr>
            <a:xfrm>
              <a:off x="1068649" y="7367432"/>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L</a:t>
              </a:r>
            </a:p>
          </p:txBody>
        </p:sp>
        <p:grpSp>
          <p:nvGrpSpPr>
            <p:cNvPr id="46" name="Group 46"/>
            <p:cNvGrpSpPr>
              <a:grpSpLocks noGrp="1" noUngrp="1" noRot="1" noMove="1" noResize="1"/>
            </p:cNvGrpSpPr>
            <p:nvPr/>
          </p:nvGrpSpPr>
          <p:grpSpPr>
            <a:xfrm>
              <a:off x="7145098" y="7123294"/>
              <a:ext cx="1017613" cy="1017613"/>
              <a:chOff x="0" y="0"/>
              <a:chExt cx="3435356" cy="3435356"/>
            </a:xfrm>
          </p:grpSpPr>
          <p:sp>
            <p:nvSpPr>
              <p:cNvPr id="47" name="Freeform 4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48" name="TextBox 48"/>
            <p:cNvSpPr txBox="1">
              <a:spLocks noGrp="1" noRot="1" noMove="1" noResize="1" noEditPoints="1" noAdjustHandles="1" noChangeArrowheads="1" noChangeShapeType="1"/>
            </p:cNvSpPr>
            <p:nvPr/>
          </p:nvSpPr>
          <p:spPr>
            <a:xfrm>
              <a:off x="7034237" y="7370581"/>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A</a:t>
              </a:r>
            </a:p>
          </p:txBody>
        </p:sp>
        <p:grpSp>
          <p:nvGrpSpPr>
            <p:cNvPr id="49" name="Group 49"/>
            <p:cNvGrpSpPr>
              <a:grpSpLocks noGrp="1" noUngrp="1" noRot="1" noMove="1" noResize="1"/>
            </p:cNvGrpSpPr>
            <p:nvPr/>
          </p:nvGrpSpPr>
          <p:grpSpPr>
            <a:xfrm>
              <a:off x="4147105" y="4041967"/>
              <a:ext cx="1017613" cy="1017613"/>
              <a:chOff x="0" y="0"/>
              <a:chExt cx="3435356" cy="3435356"/>
            </a:xfrm>
          </p:grpSpPr>
          <p:sp>
            <p:nvSpPr>
              <p:cNvPr id="50" name="Freeform 50"/>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51" name="TextBox 51"/>
            <p:cNvSpPr txBox="1">
              <a:spLocks noGrp="1" noRot="1" noMove="1" noResize="1" noEditPoints="1" noAdjustHandles="1" noChangeArrowheads="1" noChangeShapeType="1"/>
            </p:cNvSpPr>
            <p:nvPr/>
          </p:nvSpPr>
          <p:spPr>
            <a:xfrm>
              <a:off x="4147105" y="4228274"/>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V</a:t>
              </a:r>
            </a:p>
          </p:txBody>
        </p:sp>
        <p:grpSp>
          <p:nvGrpSpPr>
            <p:cNvPr id="52" name="Group 52"/>
            <p:cNvGrpSpPr>
              <a:grpSpLocks noGrp="1" noUngrp="1" noRot="1" noMove="1" noResize="1"/>
            </p:cNvGrpSpPr>
            <p:nvPr/>
          </p:nvGrpSpPr>
          <p:grpSpPr>
            <a:xfrm>
              <a:off x="5155622" y="4041967"/>
              <a:ext cx="1017613" cy="1017613"/>
              <a:chOff x="0" y="0"/>
              <a:chExt cx="3435356" cy="3435356"/>
            </a:xfrm>
          </p:grpSpPr>
          <p:sp>
            <p:nvSpPr>
              <p:cNvPr id="53" name="Freeform 5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54" name="TextBox 54"/>
            <p:cNvSpPr txBox="1">
              <a:spLocks noGrp="1" noRot="1" noMove="1" noResize="1" noEditPoints="1" noAdjustHandles="1" noChangeArrowheads="1" noChangeShapeType="1"/>
            </p:cNvSpPr>
            <p:nvPr/>
          </p:nvSpPr>
          <p:spPr>
            <a:xfrm>
              <a:off x="5511300" y="4289254"/>
              <a:ext cx="177205"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I</a:t>
              </a:r>
            </a:p>
          </p:txBody>
        </p:sp>
        <p:grpSp>
          <p:nvGrpSpPr>
            <p:cNvPr id="55" name="Group 55"/>
            <p:cNvGrpSpPr>
              <a:grpSpLocks noGrp="1" noUngrp="1" noRot="1" noMove="1" noResize="1"/>
            </p:cNvGrpSpPr>
            <p:nvPr/>
          </p:nvGrpSpPr>
          <p:grpSpPr>
            <a:xfrm>
              <a:off x="4059167" y="1019188"/>
              <a:ext cx="1017613" cy="1017613"/>
              <a:chOff x="0" y="0"/>
              <a:chExt cx="3435356" cy="3435356"/>
            </a:xfrm>
          </p:grpSpPr>
          <p:sp>
            <p:nvSpPr>
              <p:cNvPr id="56" name="Freeform 5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57" name="TextBox 57"/>
            <p:cNvSpPr txBox="1">
              <a:spLocks noGrp="1" noRot="1" noMove="1" noResize="1" noEditPoints="1" noAdjustHandles="1" noChangeArrowheads="1" noChangeShapeType="1"/>
            </p:cNvSpPr>
            <p:nvPr/>
          </p:nvSpPr>
          <p:spPr>
            <a:xfrm>
              <a:off x="4059167" y="1205495"/>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G</a:t>
              </a:r>
            </a:p>
          </p:txBody>
        </p:sp>
        <p:grpSp>
          <p:nvGrpSpPr>
            <p:cNvPr id="58" name="Group 58"/>
            <p:cNvGrpSpPr>
              <a:grpSpLocks noGrp="1" noUngrp="1" noRot="1" noMove="1" noResize="1"/>
            </p:cNvGrpSpPr>
            <p:nvPr/>
          </p:nvGrpSpPr>
          <p:grpSpPr>
            <a:xfrm>
              <a:off x="46335" y="1019188"/>
              <a:ext cx="1017613" cy="1017613"/>
              <a:chOff x="0" y="0"/>
              <a:chExt cx="3435356" cy="3435356"/>
            </a:xfrm>
          </p:grpSpPr>
          <p:sp>
            <p:nvSpPr>
              <p:cNvPr id="59" name="Freeform 5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60" name="Group 60"/>
            <p:cNvGrpSpPr>
              <a:grpSpLocks noGrp="1" noUngrp="1" noRot="1" noMove="1" noResize="1"/>
            </p:cNvGrpSpPr>
            <p:nvPr/>
          </p:nvGrpSpPr>
          <p:grpSpPr>
            <a:xfrm>
              <a:off x="1058539" y="1019188"/>
              <a:ext cx="1017613" cy="1017613"/>
              <a:chOff x="0" y="0"/>
              <a:chExt cx="3435356" cy="3435356"/>
            </a:xfrm>
          </p:grpSpPr>
          <p:sp>
            <p:nvSpPr>
              <p:cNvPr id="61" name="Freeform 6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62" name="Group 62"/>
            <p:cNvGrpSpPr>
              <a:grpSpLocks noGrp="1" noUngrp="1" noRot="1" noMove="1" noResize="1"/>
            </p:cNvGrpSpPr>
            <p:nvPr/>
          </p:nvGrpSpPr>
          <p:grpSpPr>
            <a:xfrm>
              <a:off x="2060395" y="1019188"/>
              <a:ext cx="1017613" cy="1017613"/>
              <a:chOff x="0" y="0"/>
              <a:chExt cx="3435356" cy="3435356"/>
            </a:xfrm>
          </p:grpSpPr>
          <p:sp>
            <p:nvSpPr>
              <p:cNvPr id="63" name="Freeform 6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64" name="Group 64"/>
            <p:cNvGrpSpPr>
              <a:grpSpLocks noGrp="1" noUngrp="1" noRot="1" noMove="1" noResize="1"/>
            </p:cNvGrpSpPr>
            <p:nvPr/>
          </p:nvGrpSpPr>
          <p:grpSpPr>
            <a:xfrm>
              <a:off x="3072600" y="1019188"/>
              <a:ext cx="1017613" cy="1017613"/>
              <a:chOff x="0" y="0"/>
              <a:chExt cx="3435356" cy="3435356"/>
            </a:xfrm>
          </p:grpSpPr>
          <p:sp>
            <p:nvSpPr>
              <p:cNvPr id="65" name="Freeform 6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66" name="TextBox 66"/>
            <p:cNvSpPr txBox="1">
              <a:spLocks noGrp="1" noRot="1" noMove="1" noResize="1" noEditPoints="1" noAdjustHandles="1" noChangeArrowheads="1" noChangeShapeType="1"/>
            </p:cNvSpPr>
            <p:nvPr/>
          </p:nvSpPr>
          <p:spPr>
            <a:xfrm>
              <a:off x="0" y="1264901"/>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K</a:t>
              </a:r>
            </a:p>
          </p:txBody>
        </p:sp>
        <p:sp>
          <p:nvSpPr>
            <p:cNvPr id="67" name="TextBox 67"/>
            <p:cNvSpPr txBox="1">
              <a:spLocks noGrp="1" noRot="1" noMove="1" noResize="1" noEditPoints="1" noAdjustHandles="1" noChangeArrowheads="1" noChangeShapeType="1"/>
            </p:cNvSpPr>
            <p:nvPr/>
          </p:nvSpPr>
          <p:spPr>
            <a:xfrm>
              <a:off x="1386669" y="1264901"/>
              <a:ext cx="361355"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sp>
          <p:nvSpPr>
            <p:cNvPr id="68" name="TextBox 68"/>
            <p:cNvSpPr txBox="1">
              <a:spLocks noGrp="1" noRot="1" noMove="1" noResize="1" noEditPoints="1" noAdjustHandles="1" noChangeArrowheads="1" noChangeShapeType="1"/>
            </p:cNvSpPr>
            <p:nvPr/>
          </p:nvSpPr>
          <p:spPr>
            <a:xfrm>
              <a:off x="2014061" y="1266475"/>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Ô</a:t>
              </a:r>
            </a:p>
          </p:txBody>
        </p:sp>
        <p:sp>
          <p:nvSpPr>
            <p:cNvPr id="69" name="TextBox 69"/>
            <p:cNvSpPr txBox="1">
              <a:spLocks noGrp="1" noRot="1" noMove="1" noResize="1" noEditPoints="1" noAdjustHandles="1" noChangeArrowheads="1" noChangeShapeType="1"/>
            </p:cNvSpPr>
            <p:nvPr/>
          </p:nvSpPr>
          <p:spPr>
            <a:xfrm>
              <a:off x="3026265" y="1264901"/>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N</a:t>
              </a:r>
            </a:p>
          </p:txBody>
        </p:sp>
        <p:grpSp>
          <p:nvGrpSpPr>
            <p:cNvPr id="70" name="Group 70"/>
            <p:cNvGrpSpPr>
              <a:grpSpLocks noGrp="1" noUngrp="1" noRot="1" noMove="1" noResize="1"/>
            </p:cNvGrpSpPr>
            <p:nvPr/>
          </p:nvGrpSpPr>
          <p:grpSpPr>
            <a:xfrm>
              <a:off x="5064123" y="1019188"/>
              <a:ext cx="1017613" cy="1017613"/>
              <a:chOff x="0" y="0"/>
              <a:chExt cx="3435356" cy="3435356"/>
            </a:xfrm>
          </p:grpSpPr>
          <p:sp>
            <p:nvSpPr>
              <p:cNvPr id="71" name="Freeform 7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72" name="TextBox 72"/>
            <p:cNvSpPr txBox="1">
              <a:spLocks noGrp="1" noRot="1" noMove="1" noResize="1" noEditPoints="1" noAdjustHandles="1" noChangeArrowheads="1" noChangeShapeType="1"/>
            </p:cNvSpPr>
            <p:nvPr/>
          </p:nvSpPr>
          <p:spPr>
            <a:xfrm>
              <a:off x="4953262" y="1266475"/>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T</a:t>
              </a:r>
            </a:p>
          </p:txBody>
        </p:sp>
        <p:grpSp>
          <p:nvGrpSpPr>
            <p:cNvPr id="73" name="Group 73"/>
            <p:cNvGrpSpPr>
              <a:grpSpLocks noGrp="1" noUngrp="1" noRot="1" noMove="1" noResize="1"/>
            </p:cNvGrpSpPr>
            <p:nvPr/>
          </p:nvGrpSpPr>
          <p:grpSpPr>
            <a:xfrm>
              <a:off x="12102168" y="1021054"/>
              <a:ext cx="1017613" cy="1017613"/>
              <a:chOff x="0" y="0"/>
              <a:chExt cx="3435356" cy="3435356"/>
            </a:xfrm>
          </p:grpSpPr>
          <p:sp>
            <p:nvSpPr>
              <p:cNvPr id="74" name="Freeform 7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75" name="TextBox 75"/>
            <p:cNvSpPr txBox="1">
              <a:spLocks noGrp="1" noRot="1" noMove="1" noResize="1" noEditPoints="1" noAdjustHandles="1" noChangeArrowheads="1" noChangeShapeType="1"/>
            </p:cNvSpPr>
            <p:nvPr/>
          </p:nvSpPr>
          <p:spPr>
            <a:xfrm>
              <a:off x="12102168" y="1207361"/>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grpSp>
          <p:nvGrpSpPr>
            <p:cNvPr id="76" name="Group 76"/>
            <p:cNvGrpSpPr>
              <a:grpSpLocks noGrp="1" noUngrp="1" noRot="1" noMove="1" noResize="1"/>
            </p:cNvGrpSpPr>
            <p:nvPr/>
          </p:nvGrpSpPr>
          <p:grpSpPr>
            <a:xfrm>
              <a:off x="8089335" y="1021054"/>
              <a:ext cx="1017613" cy="1017613"/>
              <a:chOff x="0" y="0"/>
              <a:chExt cx="3435356" cy="3435356"/>
            </a:xfrm>
          </p:grpSpPr>
          <p:sp>
            <p:nvSpPr>
              <p:cNvPr id="77" name="Freeform 7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78" name="Group 78"/>
            <p:cNvGrpSpPr>
              <a:grpSpLocks noGrp="1" noUngrp="1" noRot="1" noMove="1" noResize="1"/>
            </p:cNvGrpSpPr>
            <p:nvPr/>
          </p:nvGrpSpPr>
          <p:grpSpPr>
            <a:xfrm>
              <a:off x="9101540" y="1021054"/>
              <a:ext cx="1017613" cy="1017613"/>
              <a:chOff x="0" y="0"/>
              <a:chExt cx="3435356" cy="3435356"/>
            </a:xfrm>
          </p:grpSpPr>
          <p:sp>
            <p:nvSpPr>
              <p:cNvPr id="79" name="Freeform 7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80" name="Group 80"/>
            <p:cNvGrpSpPr>
              <a:grpSpLocks noGrp="1" noUngrp="1" noRot="1" noMove="1" noResize="1"/>
            </p:cNvGrpSpPr>
            <p:nvPr/>
          </p:nvGrpSpPr>
          <p:grpSpPr>
            <a:xfrm>
              <a:off x="10103396" y="1021054"/>
              <a:ext cx="1017613" cy="1017613"/>
              <a:chOff x="0" y="0"/>
              <a:chExt cx="3435356" cy="3435356"/>
            </a:xfrm>
          </p:grpSpPr>
          <p:sp>
            <p:nvSpPr>
              <p:cNvPr id="81" name="Freeform 8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82" name="Group 82"/>
            <p:cNvGrpSpPr>
              <a:grpSpLocks noGrp="1" noUngrp="1" noRot="1" noMove="1" noResize="1"/>
            </p:cNvGrpSpPr>
            <p:nvPr/>
          </p:nvGrpSpPr>
          <p:grpSpPr>
            <a:xfrm>
              <a:off x="11115601" y="1021054"/>
              <a:ext cx="1017613" cy="1017613"/>
              <a:chOff x="0" y="0"/>
              <a:chExt cx="3435356" cy="3435356"/>
            </a:xfrm>
          </p:grpSpPr>
          <p:sp>
            <p:nvSpPr>
              <p:cNvPr id="83" name="Freeform 8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84" name="TextBox 84"/>
            <p:cNvSpPr txBox="1">
              <a:spLocks noGrp="1" noRot="1" noMove="1" noResize="1" noEditPoints="1" noAdjustHandles="1" noChangeArrowheads="1" noChangeShapeType="1"/>
            </p:cNvSpPr>
            <p:nvPr/>
          </p:nvSpPr>
          <p:spPr>
            <a:xfrm>
              <a:off x="8043001" y="1266767"/>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T</a:t>
              </a:r>
            </a:p>
          </p:txBody>
        </p:sp>
        <p:sp>
          <p:nvSpPr>
            <p:cNvPr id="85" name="TextBox 85"/>
            <p:cNvSpPr txBox="1">
              <a:spLocks noGrp="1" noRot="1" noMove="1" noResize="1" noEditPoints="1" noAdjustHandles="1" noChangeArrowheads="1" noChangeShapeType="1"/>
            </p:cNvSpPr>
            <p:nvPr/>
          </p:nvSpPr>
          <p:spPr>
            <a:xfrm>
              <a:off x="9429669" y="1266767"/>
              <a:ext cx="361355"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sp>
          <p:nvSpPr>
            <p:cNvPr id="86" name="TextBox 86"/>
            <p:cNvSpPr txBox="1">
              <a:spLocks noGrp="1" noRot="1" noMove="1" noResize="1" noEditPoints="1" noAdjustHandles="1" noChangeArrowheads="1" noChangeShapeType="1"/>
            </p:cNvSpPr>
            <p:nvPr/>
          </p:nvSpPr>
          <p:spPr>
            <a:xfrm>
              <a:off x="10057061" y="1268341"/>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Á</a:t>
              </a:r>
            </a:p>
          </p:txBody>
        </p:sp>
        <p:sp>
          <p:nvSpPr>
            <p:cNvPr id="87" name="TextBox 87"/>
            <p:cNvSpPr txBox="1">
              <a:spLocks noGrp="1" noRot="1" noMove="1" noResize="1" noEditPoints="1" noAdjustHandles="1" noChangeArrowheads="1" noChangeShapeType="1"/>
            </p:cNvSpPr>
            <p:nvPr/>
          </p:nvSpPr>
          <p:spPr>
            <a:xfrm>
              <a:off x="11069266" y="1266767"/>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C</a:t>
              </a:r>
            </a:p>
          </p:txBody>
        </p:sp>
        <p:grpSp>
          <p:nvGrpSpPr>
            <p:cNvPr id="88" name="Group 88"/>
            <p:cNvGrpSpPr>
              <a:grpSpLocks noGrp="1" noUngrp="1" noRot="1" noMove="1" noResize="1"/>
            </p:cNvGrpSpPr>
            <p:nvPr/>
          </p:nvGrpSpPr>
          <p:grpSpPr>
            <a:xfrm>
              <a:off x="7080571" y="1019480"/>
              <a:ext cx="1017613" cy="1017613"/>
              <a:chOff x="0" y="0"/>
              <a:chExt cx="3435356" cy="3435356"/>
            </a:xfrm>
          </p:grpSpPr>
          <p:sp>
            <p:nvSpPr>
              <p:cNvPr id="89" name="Freeform 8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90" name="TextBox 90"/>
            <p:cNvSpPr txBox="1">
              <a:spLocks noGrp="1" noRot="1" noMove="1" noResize="1" noEditPoints="1" noAdjustHandles="1" noChangeArrowheads="1" noChangeShapeType="1"/>
            </p:cNvSpPr>
            <p:nvPr/>
          </p:nvSpPr>
          <p:spPr>
            <a:xfrm>
              <a:off x="7034237" y="1265193"/>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Ử</a:t>
              </a:r>
            </a:p>
          </p:txBody>
        </p:sp>
        <p:grpSp>
          <p:nvGrpSpPr>
            <p:cNvPr id="91" name="Group 91"/>
            <p:cNvGrpSpPr>
              <a:grpSpLocks noGrp="1" noUngrp="1" noRot="1" noMove="1" noResize="1"/>
            </p:cNvGrpSpPr>
            <p:nvPr/>
          </p:nvGrpSpPr>
          <p:grpSpPr>
            <a:xfrm>
              <a:off x="5034996" y="2023012"/>
              <a:ext cx="1017613" cy="1017613"/>
              <a:chOff x="0" y="0"/>
              <a:chExt cx="3435356" cy="3435356"/>
            </a:xfrm>
          </p:grpSpPr>
          <p:sp>
            <p:nvSpPr>
              <p:cNvPr id="92" name="Freeform 9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93" name="TextBox 93"/>
            <p:cNvSpPr txBox="1">
              <a:spLocks noGrp="1" noRot="1" noMove="1" noResize="1" noEditPoints="1" noAdjustHandles="1" noChangeArrowheads="1" noChangeShapeType="1"/>
            </p:cNvSpPr>
            <p:nvPr/>
          </p:nvSpPr>
          <p:spPr>
            <a:xfrm>
              <a:off x="4924135" y="2270299"/>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G</a:t>
              </a:r>
            </a:p>
          </p:txBody>
        </p:sp>
        <p:grpSp>
          <p:nvGrpSpPr>
            <p:cNvPr id="94" name="Group 94"/>
            <p:cNvGrpSpPr>
              <a:grpSpLocks noGrp="1" noUngrp="1" noRot="1" noMove="1" noResize="1"/>
            </p:cNvGrpSpPr>
            <p:nvPr/>
          </p:nvGrpSpPr>
          <p:grpSpPr>
            <a:xfrm>
              <a:off x="12055833" y="2024878"/>
              <a:ext cx="1017613" cy="1017613"/>
              <a:chOff x="0" y="0"/>
              <a:chExt cx="3435356" cy="3435356"/>
            </a:xfrm>
          </p:grpSpPr>
          <p:sp>
            <p:nvSpPr>
              <p:cNvPr id="95" name="Freeform 9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96" name="TextBox 96"/>
            <p:cNvSpPr txBox="1">
              <a:spLocks noGrp="1" noRot="1" noMove="1" noResize="1" noEditPoints="1" noAdjustHandles="1" noChangeArrowheads="1" noChangeShapeType="1"/>
            </p:cNvSpPr>
            <p:nvPr/>
          </p:nvSpPr>
          <p:spPr>
            <a:xfrm>
              <a:off x="12055833" y="2211185"/>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grpSp>
          <p:nvGrpSpPr>
            <p:cNvPr id="97" name="Group 97"/>
            <p:cNvGrpSpPr>
              <a:grpSpLocks noGrp="1" noUngrp="1" noRot="1" noMove="1" noResize="1"/>
            </p:cNvGrpSpPr>
            <p:nvPr/>
          </p:nvGrpSpPr>
          <p:grpSpPr>
            <a:xfrm>
              <a:off x="8043001" y="2024878"/>
              <a:ext cx="1017613" cy="1017613"/>
              <a:chOff x="0" y="0"/>
              <a:chExt cx="3435356" cy="3435356"/>
            </a:xfrm>
          </p:grpSpPr>
          <p:sp>
            <p:nvSpPr>
              <p:cNvPr id="98" name="Freeform 9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99" name="Group 99"/>
            <p:cNvGrpSpPr>
              <a:grpSpLocks noGrp="1" noUngrp="1" noRot="1" noMove="1" noResize="1"/>
            </p:cNvGrpSpPr>
            <p:nvPr/>
          </p:nvGrpSpPr>
          <p:grpSpPr>
            <a:xfrm>
              <a:off x="9055205" y="2024878"/>
              <a:ext cx="1017613" cy="1017613"/>
              <a:chOff x="0" y="0"/>
              <a:chExt cx="3435356" cy="3435356"/>
            </a:xfrm>
          </p:grpSpPr>
          <p:sp>
            <p:nvSpPr>
              <p:cNvPr id="100" name="Freeform 100"/>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101" name="Group 101"/>
            <p:cNvGrpSpPr>
              <a:grpSpLocks noGrp="1" noUngrp="1" noRot="1" noMove="1" noResize="1"/>
            </p:cNvGrpSpPr>
            <p:nvPr/>
          </p:nvGrpSpPr>
          <p:grpSpPr>
            <a:xfrm>
              <a:off x="10057061" y="2024878"/>
              <a:ext cx="1017613" cy="1017613"/>
              <a:chOff x="0" y="0"/>
              <a:chExt cx="3435356" cy="3435356"/>
            </a:xfrm>
          </p:grpSpPr>
          <p:sp>
            <p:nvSpPr>
              <p:cNvPr id="102" name="Freeform 10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103" name="Group 103"/>
            <p:cNvGrpSpPr>
              <a:grpSpLocks noGrp="1" noUngrp="1" noRot="1" noMove="1" noResize="1"/>
            </p:cNvGrpSpPr>
            <p:nvPr/>
          </p:nvGrpSpPr>
          <p:grpSpPr>
            <a:xfrm>
              <a:off x="11069266" y="2024878"/>
              <a:ext cx="1017613" cy="1017613"/>
              <a:chOff x="0" y="0"/>
              <a:chExt cx="3435356" cy="3435356"/>
            </a:xfrm>
          </p:grpSpPr>
          <p:sp>
            <p:nvSpPr>
              <p:cNvPr id="104" name="Freeform 10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05" name="TextBox 105"/>
            <p:cNvSpPr txBox="1">
              <a:spLocks noGrp="1" noRot="1" noMove="1" noResize="1" noEditPoints="1" noAdjustHandles="1" noChangeArrowheads="1" noChangeShapeType="1"/>
            </p:cNvSpPr>
            <p:nvPr/>
          </p:nvSpPr>
          <p:spPr>
            <a:xfrm>
              <a:off x="7996666" y="2270591"/>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O</a:t>
              </a:r>
            </a:p>
          </p:txBody>
        </p:sp>
        <p:sp>
          <p:nvSpPr>
            <p:cNvPr id="106" name="TextBox 106"/>
            <p:cNvSpPr txBox="1">
              <a:spLocks noGrp="1" noRot="1" noMove="1" noResize="1" noEditPoints="1" noAdjustHandles="1" noChangeArrowheads="1" noChangeShapeType="1"/>
            </p:cNvSpPr>
            <p:nvPr/>
          </p:nvSpPr>
          <p:spPr>
            <a:xfrm>
              <a:off x="9313584" y="2270591"/>
              <a:ext cx="500856"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M</a:t>
              </a:r>
            </a:p>
          </p:txBody>
        </p:sp>
        <p:grpSp>
          <p:nvGrpSpPr>
            <p:cNvPr id="107" name="Group 107"/>
            <p:cNvGrpSpPr>
              <a:grpSpLocks noGrp="1" noUngrp="1" noRot="1" noMove="1" noResize="1"/>
            </p:cNvGrpSpPr>
            <p:nvPr/>
          </p:nvGrpSpPr>
          <p:grpSpPr>
            <a:xfrm>
              <a:off x="7034237" y="2023304"/>
              <a:ext cx="1017613" cy="1017613"/>
              <a:chOff x="0" y="0"/>
              <a:chExt cx="3435356" cy="3435356"/>
            </a:xfrm>
          </p:grpSpPr>
          <p:sp>
            <p:nvSpPr>
              <p:cNvPr id="108" name="Freeform 10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09" name="TextBox 109"/>
            <p:cNvSpPr txBox="1">
              <a:spLocks noGrp="1" noRot="1" noMove="1" noResize="1" noEditPoints="1" noAdjustHandles="1" noChangeArrowheads="1" noChangeShapeType="1"/>
            </p:cNvSpPr>
            <p:nvPr/>
          </p:nvSpPr>
          <p:spPr>
            <a:xfrm>
              <a:off x="6987902" y="2269017"/>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E</a:t>
              </a:r>
            </a:p>
          </p:txBody>
        </p:sp>
        <p:sp>
          <p:nvSpPr>
            <p:cNvPr id="110" name="TextBox 110"/>
            <p:cNvSpPr txBox="1">
              <a:spLocks noGrp="1" noRot="1" noMove="1" noResize="1" noEditPoints="1" noAdjustHandles="1" noChangeArrowheads="1" noChangeShapeType="1"/>
            </p:cNvSpPr>
            <p:nvPr/>
          </p:nvSpPr>
          <p:spPr>
            <a:xfrm>
              <a:off x="9990029" y="2269017"/>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Ì</a:t>
              </a:r>
            </a:p>
          </p:txBody>
        </p:sp>
        <p:sp>
          <p:nvSpPr>
            <p:cNvPr id="111" name="TextBox 111"/>
            <p:cNvSpPr txBox="1">
              <a:spLocks noGrp="1" noRot="1" noMove="1" noResize="1" noEditPoints="1" noAdjustHandles="1" noChangeArrowheads="1" noChangeShapeType="1"/>
            </p:cNvSpPr>
            <p:nvPr/>
          </p:nvSpPr>
          <p:spPr>
            <a:xfrm>
              <a:off x="10976596" y="2269017"/>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N</a:t>
              </a:r>
            </a:p>
          </p:txBody>
        </p:sp>
        <p:grpSp>
          <p:nvGrpSpPr>
            <p:cNvPr id="112" name="Group 112"/>
            <p:cNvGrpSpPr>
              <a:grpSpLocks noGrp="1" noUngrp="1" noRot="1" noMove="1" noResize="1"/>
            </p:cNvGrpSpPr>
            <p:nvPr/>
          </p:nvGrpSpPr>
          <p:grpSpPr>
            <a:xfrm>
              <a:off x="8154108" y="4081845"/>
              <a:ext cx="1017613" cy="1017613"/>
              <a:chOff x="0" y="0"/>
              <a:chExt cx="3435356" cy="3435356"/>
            </a:xfrm>
          </p:grpSpPr>
          <p:sp>
            <p:nvSpPr>
              <p:cNvPr id="113" name="Freeform 11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114" name="Group 114"/>
            <p:cNvGrpSpPr>
              <a:grpSpLocks noGrp="1" noUngrp="1" noRot="1" noMove="1" noResize="1"/>
            </p:cNvGrpSpPr>
            <p:nvPr/>
          </p:nvGrpSpPr>
          <p:grpSpPr>
            <a:xfrm>
              <a:off x="9166313" y="4081845"/>
              <a:ext cx="1017613" cy="1017613"/>
              <a:chOff x="0" y="0"/>
              <a:chExt cx="3435356" cy="3435356"/>
            </a:xfrm>
          </p:grpSpPr>
          <p:sp>
            <p:nvSpPr>
              <p:cNvPr id="115" name="Freeform 11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116" name="Group 116"/>
            <p:cNvGrpSpPr>
              <a:grpSpLocks noGrp="1" noUngrp="1" noRot="1" noMove="1" noResize="1"/>
            </p:cNvGrpSpPr>
            <p:nvPr/>
          </p:nvGrpSpPr>
          <p:grpSpPr>
            <a:xfrm>
              <a:off x="10168169" y="4081845"/>
              <a:ext cx="1017613" cy="1017613"/>
              <a:chOff x="0" y="0"/>
              <a:chExt cx="3435356" cy="3435356"/>
            </a:xfrm>
          </p:grpSpPr>
          <p:sp>
            <p:nvSpPr>
              <p:cNvPr id="117" name="Freeform 11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118" name="Group 118"/>
            <p:cNvGrpSpPr>
              <a:grpSpLocks noGrp="1" noUngrp="1" noRot="1" noMove="1" noResize="1"/>
            </p:cNvGrpSpPr>
            <p:nvPr/>
          </p:nvGrpSpPr>
          <p:grpSpPr>
            <a:xfrm>
              <a:off x="11180374" y="4081845"/>
              <a:ext cx="1017613" cy="1017613"/>
              <a:chOff x="0" y="0"/>
              <a:chExt cx="3435356" cy="3435356"/>
            </a:xfrm>
          </p:grpSpPr>
          <p:sp>
            <p:nvSpPr>
              <p:cNvPr id="119" name="Freeform 11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20" name="TextBox 120"/>
            <p:cNvSpPr txBox="1">
              <a:spLocks noGrp="1" noRot="1" noMove="1" noResize="1" noEditPoints="1" noAdjustHandles="1" noChangeArrowheads="1" noChangeShapeType="1"/>
            </p:cNvSpPr>
            <p:nvPr/>
          </p:nvSpPr>
          <p:spPr>
            <a:xfrm>
              <a:off x="8107773" y="4327558"/>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Q</a:t>
              </a:r>
            </a:p>
          </p:txBody>
        </p:sp>
        <p:sp>
          <p:nvSpPr>
            <p:cNvPr id="121" name="TextBox 121"/>
            <p:cNvSpPr txBox="1">
              <a:spLocks noGrp="1" noRot="1" noMove="1" noResize="1" noEditPoints="1" noAdjustHandles="1" noChangeArrowheads="1" noChangeShapeType="1"/>
            </p:cNvSpPr>
            <p:nvPr/>
          </p:nvSpPr>
          <p:spPr>
            <a:xfrm>
              <a:off x="9119978" y="4327558"/>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U</a:t>
              </a:r>
            </a:p>
          </p:txBody>
        </p:sp>
        <p:sp>
          <p:nvSpPr>
            <p:cNvPr id="122" name="TextBox 122"/>
            <p:cNvSpPr txBox="1">
              <a:spLocks noGrp="1" noRot="1" noMove="1" noResize="1" noEditPoints="1" noAdjustHandles="1" noChangeArrowheads="1" noChangeShapeType="1"/>
            </p:cNvSpPr>
            <p:nvPr/>
          </p:nvSpPr>
          <p:spPr>
            <a:xfrm>
              <a:off x="10121834" y="4329132"/>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A</a:t>
              </a:r>
            </a:p>
          </p:txBody>
        </p:sp>
        <p:sp>
          <p:nvSpPr>
            <p:cNvPr id="123" name="TextBox 123"/>
            <p:cNvSpPr txBox="1">
              <a:spLocks noGrp="1" noRot="1" noMove="1" noResize="1" noEditPoints="1" noAdjustHandles="1" noChangeArrowheads="1" noChangeShapeType="1"/>
            </p:cNvSpPr>
            <p:nvPr/>
          </p:nvSpPr>
          <p:spPr>
            <a:xfrm>
              <a:off x="11509594" y="4327558"/>
              <a:ext cx="359172"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N</a:t>
              </a:r>
            </a:p>
          </p:txBody>
        </p:sp>
        <p:grpSp>
          <p:nvGrpSpPr>
            <p:cNvPr id="124" name="Group 124"/>
            <p:cNvGrpSpPr>
              <a:grpSpLocks noGrp="1" noUngrp="1" noRot="1" noMove="1" noResize="1"/>
            </p:cNvGrpSpPr>
            <p:nvPr/>
          </p:nvGrpSpPr>
          <p:grpSpPr>
            <a:xfrm>
              <a:off x="7145344" y="4080270"/>
              <a:ext cx="1017613" cy="1017613"/>
              <a:chOff x="0" y="0"/>
              <a:chExt cx="3435356" cy="3435356"/>
            </a:xfrm>
          </p:grpSpPr>
          <p:sp>
            <p:nvSpPr>
              <p:cNvPr id="125" name="Freeform 12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26" name="TextBox 126"/>
            <p:cNvSpPr txBox="1">
              <a:spLocks noGrp="1" noRot="1" noMove="1" noResize="1" noEditPoints="1" noAdjustHandles="1" noChangeArrowheads="1" noChangeShapeType="1"/>
            </p:cNvSpPr>
            <p:nvPr/>
          </p:nvSpPr>
          <p:spPr>
            <a:xfrm>
              <a:off x="7473474" y="4325983"/>
              <a:ext cx="361355"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grpSp>
          <p:nvGrpSpPr>
            <p:cNvPr id="127" name="Group 127"/>
            <p:cNvGrpSpPr>
              <a:grpSpLocks noGrp="1" noUngrp="1" noRot="1" noMove="1" noResize="1"/>
            </p:cNvGrpSpPr>
            <p:nvPr/>
          </p:nvGrpSpPr>
          <p:grpSpPr>
            <a:xfrm>
              <a:off x="12189138" y="4052316"/>
              <a:ext cx="1017613" cy="1017613"/>
              <a:chOff x="0" y="0"/>
              <a:chExt cx="3435356" cy="3435356"/>
            </a:xfrm>
          </p:grpSpPr>
          <p:sp>
            <p:nvSpPr>
              <p:cNvPr id="128" name="Freeform 12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29" name="TextBox 129"/>
            <p:cNvSpPr txBox="1">
              <a:spLocks noGrp="1" noRot="1" noMove="1" noResize="1" noEditPoints="1" noAdjustHandles="1" noChangeArrowheads="1" noChangeShapeType="1"/>
            </p:cNvSpPr>
            <p:nvPr/>
          </p:nvSpPr>
          <p:spPr>
            <a:xfrm>
              <a:off x="12142803" y="4298029"/>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G</a:t>
              </a:r>
            </a:p>
          </p:txBody>
        </p:sp>
        <p:grpSp>
          <p:nvGrpSpPr>
            <p:cNvPr id="130" name="Group 130"/>
            <p:cNvGrpSpPr>
              <a:grpSpLocks noGrp="1" noUngrp="1" noRot="1" noMove="1" noResize="1"/>
            </p:cNvGrpSpPr>
            <p:nvPr/>
          </p:nvGrpSpPr>
          <p:grpSpPr>
            <a:xfrm>
              <a:off x="3135952" y="6105680"/>
              <a:ext cx="1017613" cy="1017613"/>
              <a:chOff x="0" y="0"/>
              <a:chExt cx="3435356" cy="3435356"/>
            </a:xfrm>
          </p:grpSpPr>
          <p:sp>
            <p:nvSpPr>
              <p:cNvPr id="131" name="Freeform 13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32" name="TextBox 132"/>
            <p:cNvSpPr txBox="1">
              <a:spLocks noGrp="1" noRot="1" noMove="1" noResize="1" noEditPoints="1" noAdjustHandles="1" noChangeArrowheads="1" noChangeShapeType="1"/>
            </p:cNvSpPr>
            <p:nvPr/>
          </p:nvSpPr>
          <p:spPr>
            <a:xfrm>
              <a:off x="3089618" y="6351393"/>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B</a:t>
              </a:r>
            </a:p>
          </p:txBody>
        </p:sp>
        <p:grpSp>
          <p:nvGrpSpPr>
            <p:cNvPr id="133" name="Group 133"/>
            <p:cNvGrpSpPr>
              <a:grpSpLocks noGrp="1" noUngrp="1" noRot="1" noMove="1" noResize="1"/>
            </p:cNvGrpSpPr>
            <p:nvPr/>
          </p:nvGrpSpPr>
          <p:grpSpPr>
            <a:xfrm>
              <a:off x="3135952" y="9156899"/>
              <a:ext cx="1017613" cy="1017613"/>
              <a:chOff x="0" y="0"/>
              <a:chExt cx="3435356" cy="3435356"/>
            </a:xfrm>
          </p:grpSpPr>
          <p:sp>
            <p:nvSpPr>
              <p:cNvPr id="134" name="Freeform 13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35" name="TextBox 135"/>
            <p:cNvSpPr txBox="1">
              <a:spLocks noGrp="1" noRot="1" noMove="1" noResize="1" noEditPoints="1" noAdjustHandles="1" noChangeArrowheads="1" noChangeShapeType="1"/>
            </p:cNvSpPr>
            <p:nvPr/>
          </p:nvSpPr>
          <p:spPr>
            <a:xfrm>
              <a:off x="3089618" y="9402612"/>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N</a:t>
              </a:r>
            </a:p>
          </p:txBody>
        </p:sp>
        <p:grpSp>
          <p:nvGrpSpPr>
            <p:cNvPr id="136" name="Group 136"/>
            <p:cNvGrpSpPr>
              <a:grpSpLocks noGrp="1" noUngrp="1" noRot="1" noMove="1" noResize="1"/>
            </p:cNvGrpSpPr>
            <p:nvPr/>
          </p:nvGrpSpPr>
          <p:grpSpPr>
            <a:xfrm>
              <a:off x="3135952" y="8139285"/>
              <a:ext cx="1017613" cy="1017613"/>
              <a:chOff x="0" y="0"/>
              <a:chExt cx="3435356" cy="3435356"/>
            </a:xfrm>
          </p:grpSpPr>
          <p:sp>
            <p:nvSpPr>
              <p:cNvPr id="137" name="Freeform 13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38" name="TextBox 138"/>
            <p:cNvSpPr txBox="1">
              <a:spLocks noGrp="1" noRot="1" noMove="1" noResize="1" noEditPoints="1" noAdjustHandles="1" noChangeArrowheads="1" noChangeShapeType="1"/>
            </p:cNvSpPr>
            <p:nvPr/>
          </p:nvSpPr>
          <p:spPr>
            <a:xfrm>
              <a:off x="3089618" y="8384998"/>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Ế</a:t>
              </a:r>
            </a:p>
          </p:txBody>
        </p:sp>
        <p:grpSp>
          <p:nvGrpSpPr>
            <p:cNvPr id="139" name="Group 139"/>
            <p:cNvGrpSpPr>
              <a:grpSpLocks noGrp="1" noUngrp="1" noRot="1" noMove="1" noResize="1"/>
            </p:cNvGrpSpPr>
            <p:nvPr/>
          </p:nvGrpSpPr>
          <p:grpSpPr>
            <a:xfrm>
              <a:off x="3135952" y="11166725"/>
              <a:ext cx="1017613" cy="1017613"/>
              <a:chOff x="0" y="0"/>
              <a:chExt cx="3435356" cy="3435356"/>
            </a:xfrm>
          </p:grpSpPr>
          <p:sp>
            <p:nvSpPr>
              <p:cNvPr id="140" name="Freeform 140"/>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41" name="TextBox 141"/>
            <p:cNvSpPr txBox="1">
              <a:spLocks noGrp="1" noRot="1" noMove="1" noResize="1" noEditPoints="1" noAdjustHandles="1" noChangeArrowheads="1" noChangeShapeType="1"/>
            </p:cNvSpPr>
            <p:nvPr/>
          </p:nvSpPr>
          <p:spPr>
            <a:xfrm>
              <a:off x="3089618" y="11412438"/>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Á</a:t>
              </a:r>
            </a:p>
          </p:txBody>
        </p:sp>
        <p:grpSp>
          <p:nvGrpSpPr>
            <p:cNvPr id="142" name="Group 142"/>
            <p:cNvGrpSpPr>
              <a:grpSpLocks noGrp="1" noUngrp="1" noRot="1" noMove="1" noResize="1"/>
            </p:cNvGrpSpPr>
            <p:nvPr/>
          </p:nvGrpSpPr>
          <p:grpSpPr>
            <a:xfrm>
              <a:off x="3135952" y="10149112"/>
              <a:ext cx="1017613" cy="1017613"/>
              <a:chOff x="0" y="0"/>
              <a:chExt cx="3435356" cy="3435356"/>
            </a:xfrm>
          </p:grpSpPr>
          <p:sp>
            <p:nvSpPr>
              <p:cNvPr id="143" name="Freeform 14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44" name="TextBox 144"/>
            <p:cNvSpPr txBox="1">
              <a:spLocks noGrp="1" noRot="1" noMove="1" noResize="1" noEditPoints="1" noAdjustHandles="1" noChangeArrowheads="1" noChangeShapeType="1"/>
            </p:cNvSpPr>
            <p:nvPr/>
          </p:nvSpPr>
          <p:spPr>
            <a:xfrm>
              <a:off x="3089618" y="10394825"/>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Đ</a:t>
              </a:r>
            </a:p>
          </p:txBody>
        </p:sp>
        <p:grpSp>
          <p:nvGrpSpPr>
            <p:cNvPr id="145" name="Group 145"/>
            <p:cNvGrpSpPr>
              <a:grpSpLocks noGrp="1" noUngrp="1" noRot="1" noMove="1" noResize="1"/>
            </p:cNvGrpSpPr>
            <p:nvPr/>
          </p:nvGrpSpPr>
          <p:grpSpPr>
            <a:xfrm>
              <a:off x="1123219" y="6116806"/>
              <a:ext cx="1017613" cy="1017613"/>
              <a:chOff x="0" y="0"/>
              <a:chExt cx="3435356" cy="3435356"/>
            </a:xfrm>
          </p:grpSpPr>
          <p:sp>
            <p:nvSpPr>
              <p:cNvPr id="146" name="Freeform 14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47" name="TextBox 147"/>
            <p:cNvSpPr txBox="1">
              <a:spLocks noGrp="1" noRot="1" noMove="1" noResize="1" noEditPoints="1" noAdjustHandles="1" noChangeArrowheads="1" noChangeShapeType="1"/>
            </p:cNvSpPr>
            <p:nvPr/>
          </p:nvSpPr>
          <p:spPr>
            <a:xfrm>
              <a:off x="1076884" y="6362519"/>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T</a:t>
              </a:r>
            </a:p>
          </p:txBody>
        </p:sp>
        <p:grpSp>
          <p:nvGrpSpPr>
            <p:cNvPr id="148" name="Group 148"/>
            <p:cNvGrpSpPr>
              <a:grpSpLocks noGrp="1" noUngrp="1" noRot="1" noMove="1" noResize="1"/>
            </p:cNvGrpSpPr>
            <p:nvPr/>
          </p:nvGrpSpPr>
          <p:grpSpPr>
            <a:xfrm>
              <a:off x="1161319" y="9080180"/>
              <a:ext cx="1017613" cy="1017613"/>
              <a:chOff x="0" y="0"/>
              <a:chExt cx="3435356" cy="3435356"/>
            </a:xfrm>
          </p:grpSpPr>
          <p:sp>
            <p:nvSpPr>
              <p:cNvPr id="149" name="Freeform 14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50" name="TextBox 150"/>
            <p:cNvSpPr txBox="1">
              <a:spLocks noGrp="1" noRot="1" noMove="1" noResize="1" noEditPoints="1" noAdjustHandles="1" noChangeArrowheads="1" noChangeShapeType="1"/>
            </p:cNvSpPr>
            <p:nvPr/>
          </p:nvSpPr>
          <p:spPr>
            <a:xfrm>
              <a:off x="1114984" y="9325893"/>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I</a:t>
              </a:r>
            </a:p>
          </p:txBody>
        </p:sp>
        <p:grpSp>
          <p:nvGrpSpPr>
            <p:cNvPr id="151" name="Group 151"/>
            <p:cNvGrpSpPr>
              <a:grpSpLocks noGrp="1" noUngrp="1" noRot="1" noMove="1" noResize="1"/>
            </p:cNvGrpSpPr>
            <p:nvPr/>
          </p:nvGrpSpPr>
          <p:grpSpPr>
            <a:xfrm>
              <a:off x="1148619" y="8062567"/>
              <a:ext cx="1017613" cy="1017613"/>
              <a:chOff x="0" y="0"/>
              <a:chExt cx="3435356" cy="3435356"/>
            </a:xfrm>
          </p:grpSpPr>
          <p:sp>
            <p:nvSpPr>
              <p:cNvPr id="152" name="Freeform 15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53" name="TextBox 153"/>
            <p:cNvSpPr txBox="1">
              <a:spLocks noGrp="1" noRot="1" noMove="1" noResize="1" noEditPoints="1" noAdjustHandles="1" noChangeArrowheads="1" noChangeShapeType="1"/>
            </p:cNvSpPr>
            <p:nvPr/>
          </p:nvSpPr>
          <p:spPr>
            <a:xfrm>
              <a:off x="1102284" y="8308280"/>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U</a:t>
              </a:r>
            </a:p>
          </p:txBody>
        </p:sp>
        <p:grpSp>
          <p:nvGrpSpPr>
            <p:cNvPr id="154" name="Group 154"/>
            <p:cNvGrpSpPr>
              <a:grpSpLocks noGrp="1" noUngrp="1" noRot="1" noMove="1" noResize="1"/>
            </p:cNvGrpSpPr>
            <p:nvPr/>
          </p:nvGrpSpPr>
          <p:grpSpPr>
            <a:xfrm>
              <a:off x="1148619" y="5099458"/>
              <a:ext cx="1017613" cy="1017613"/>
              <a:chOff x="0" y="0"/>
              <a:chExt cx="3435356" cy="3435356"/>
            </a:xfrm>
          </p:grpSpPr>
          <p:sp>
            <p:nvSpPr>
              <p:cNvPr id="155" name="Freeform 15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56" name="TextBox 156"/>
            <p:cNvSpPr txBox="1">
              <a:spLocks noGrp="1" noRot="1" noMove="1" noResize="1" noEditPoints="1" noAdjustHandles="1" noChangeArrowheads="1" noChangeShapeType="1"/>
            </p:cNvSpPr>
            <p:nvPr/>
          </p:nvSpPr>
          <p:spPr>
            <a:xfrm>
              <a:off x="1102284" y="5345171"/>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Ú</a:t>
              </a:r>
            </a:p>
          </p:txBody>
        </p:sp>
        <p:grpSp>
          <p:nvGrpSpPr>
            <p:cNvPr id="157" name="Group 157"/>
            <p:cNvGrpSpPr>
              <a:grpSpLocks noGrp="1" noUngrp="1" noRot="1" noMove="1" noResize="1"/>
            </p:cNvGrpSpPr>
            <p:nvPr/>
          </p:nvGrpSpPr>
          <p:grpSpPr>
            <a:xfrm>
              <a:off x="1148619" y="4081845"/>
              <a:ext cx="1017613" cy="1017613"/>
              <a:chOff x="0" y="0"/>
              <a:chExt cx="3435356" cy="3435356"/>
            </a:xfrm>
          </p:grpSpPr>
          <p:sp>
            <p:nvSpPr>
              <p:cNvPr id="158" name="Freeform 15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59" name="TextBox 159"/>
            <p:cNvSpPr txBox="1">
              <a:spLocks noGrp="1" noRot="1" noMove="1" noResize="1" noEditPoints="1" noAdjustHandles="1" noChangeArrowheads="1" noChangeShapeType="1"/>
            </p:cNvSpPr>
            <p:nvPr/>
          </p:nvSpPr>
          <p:spPr>
            <a:xfrm>
              <a:off x="1102284" y="4327558"/>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R</a:t>
              </a:r>
            </a:p>
          </p:txBody>
        </p:sp>
        <p:grpSp>
          <p:nvGrpSpPr>
            <p:cNvPr id="160" name="Group 160"/>
            <p:cNvGrpSpPr>
              <a:grpSpLocks noGrp="1" noUngrp="1" noRot="1" noMove="1" noResize="1"/>
            </p:cNvGrpSpPr>
            <p:nvPr/>
          </p:nvGrpSpPr>
          <p:grpSpPr>
            <a:xfrm>
              <a:off x="10157515" y="10174512"/>
              <a:ext cx="1017613" cy="1017613"/>
              <a:chOff x="0" y="0"/>
              <a:chExt cx="3435356" cy="3435356"/>
            </a:xfrm>
          </p:grpSpPr>
          <p:sp>
            <p:nvSpPr>
              <p:cNvPr id="161" name="Freeform 16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62" name="TextBox 162"/>
            <p:cNvSpPr txBox="1">
              <a:spLocks noGrp="1" noRot="1" noMove="1" noResize="1" noEditPoints="1" noAdjustHandles="1" noChangeArrowheads="1" noChangeShapeType="1"/>
            </p:cNvSpPr>
            <p:nvPr/>
          </p:nvSpPr>
          <p:spPr>
            <a:xfrm>
              <a:off x="10157515" y="10360819"/>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grpSp>
          <p:nvGrpSpPr>
            <p:cNvPr id="163" name="Group 163"/>
            <p:cNvGrpSpPr>
              <a:grpSpLocks noGrp="1" noUngrp="1" noRot="1" noMove="1" noResize="1"/>
            </p:cNvGrpSpPr>
            <p:nvPr/>
          </p:nvGrpSpPr>
          <p:grpSpPr>
            <a:xfrm>
              <a:off x="8150641" y="10176086"/>
              <a:ext cx="1017613" cy="1017613"/>
              <a:chOff x="0" y="0"/>
              <a:chExt cx="3435356" cy="3435356"/>
            </a:xfrm>
          </p:grpSpPr>
          <p:sp>
            <p:nvSpPr>
              <p:cNvPr id="164" name="Freeform 16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65" name="TextBox 165"/>
            <p:cNvSpPr txBox="1">
              <a:spLocks noGrp="1" noRot="1" noMove="1" noResize="1" noEditPoints="1" noAdjustHandles="1" noChangeArrowheads="1" noChangeShapeType="1"/>
            </p:cNvSpPr>
            <p:nvPr/>
          </p:nvSpPr>
          <p:spPr>
            <a:xfrm>
              <a:off x="8107432" y="10421799"/>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Á</a:t>
              </a:r>
            </a:p>
          </p:txBody>
        </p:sp>
        <p:grpSp>
          <p:nvGrpSpPr>
            <p:cNvPr id="166" name="Group 166"/>
            <p:cNvGrpSpPr>
              <a:grpSpLocks noGrp="1" noUngrp="1" noRot="1" noMove="1" noResize="1"/>
            </p:cNvGrpSpPr>
            <p:nvPr/>
          </p:nvGrpSpPr>
          <p:grpSpPr>
            <a:xfrm>
              <a:off x="4137808" y="10176086"/>
              <a:ext cx="1017613" cy="1017613"/>
              <a:chOff x="0" y="0"/>
              <a:chExt cx="3435356" cy="3435356"/>
            </a:xfrm>
          </p:grpSpPr>
          <p:sp>
            <p:nvSpPr>
              <p:cNvPr id="167" name="Freeform 16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168" name="Group 168"/>
            <p:cNvGrpSpPr>
              <a:grpSpLocks noGrp="1" noUngrp="1" noRot="1" noMove="1" noResize="1"/>
            </p:cNvGrpSpPr>
            <p:nvPr/>
          </p:nvGrpSpPr>
          <p:grpSpPr>
            <a:xfrm>
              <a:off x="5150013" y="10176086"/>
              <a:ext cx="1017613" cy="1017613"/>
              <a:chOff x="0" y="0"/>
              <a:chExt cx="3435356" cy="3435356"/>
            </a:xfrm>
          </p:grpSpPr>
          <p:sp>
            <p:nvSpPr>
              <p:cNvPr id="169" name="Freeform 16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170" name="Group 170"/>
            <p:cNvGrpSpPr>
              <a:grpSpLocks noGrp="1" noUngrp="1" noRot="1" noMove="1" noResize="1"/>
            </p:cNvGrpSpPr>
            <p:nvPr/>
          </p:nvGrpSpPr>
          <p:grpSpPr>
            <a:xfrm>
              <a:off x="6151869" y="10176086"/>
              <a:ext cx="1017613" cy="1017613"/>
              <a:chOff x="0" y="0"/>
              <a:chExt cx="3435356" cy="3435356"/>
            </a:xfrm>
          </p:grpSpPr>
          <p:sp>
            <p:nvSpPr>
              <p:cNvPr id="171" name="Freeform 17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172" name="Group 172"/>
            <p:cNvGrpSpPr>
              <a:grpSpLocks noGrp="1" noUngrp="1" noRot="1" noMove="1" noResize="1"/>
            </p:cNvGrpSpPr>
            <p:nvPr/>
          </p:nvGrpSpPr>
          <p:grpSpPr>
            <a:xfrm>
              <a:off x="7164074" y="10176086"/>
              <a:ext cx="1017613" cy="1017613"/>
              <a:chOff x="0" y="0"/>
              <a:chExt cx="3435356" cy="3435356"/>
            </a:xfrm>
          </p:grpSpPr>
          <p:sp>
            <p:nvSpPr>
              <p:cNvPr id="173" name="Freeform 17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74" name="TextBox 174"/>
            <p:cNvSpPr txBox="1">
              <a:spLocks noGrp="1" noRot="1" noMove="1" noResize="1" noEditPoints="1" noAdjustHandles="1" noChangeArrowheads="1" noChangeShapeType="1"/>
            </p:cNvSpPr>
            <p:nvPr/>
          </p:nvSpPr>
          <p:spPr>
            <a:xfrm>
              <a:off x="4091474" y="10421799"/>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Ầ</a:t>
              </a:r>
            </a:p>
          </p:txBody>
        </p:sp>
        <p:sp>
          <p:nvSpPr>
            <p:cNvPr id="175" name="TextBox 175"/>
            <p:cNvSpPr txBox="1">
              <a:spLocks noGrp="1" noRot="1" noMove="1" noResize="1" noEditPoints="1" noAdjustHandles="1" noChangeArrowheads="1" noChangeShapeType="1"/>
            </p:cNvSpPr>
            <p:nvPr/>
          </p:nvSpPr>
          <p:spPr>
            <a:xfrm>
              <a:off x="5495803" y="10421799"/>
              <a:ext cx="32603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Y</a:t>
              </a:r>
            </a:p>
          </p:txBody>
        </p:sp>
        <p:sp>
          <p:nvSpPr>
            <p:cNvPr id="176" name="TextBox 176"/>
            <p:cNvSpPr txBox="1">
              <a:spLocks noGrp="1" noRot="1" noMove="1" noResize="1" noEditPoints="1" noAdjustHandles="1" noChangeArrowheads="1" noChangeShapeType="1"/>
            </p:cNvSpPr>
            <p:nvPr/>
          </p:nvSpPr>
          <p:spPr>
            <a:xfrm>
              <a:off x="6505994" y="10423373"/>
              <a:ext cx="309364"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T</a:t>
              </a:r>
            </a:p>
          </p:txBody>
        </p:sp>
        <p:sp>
          <p:nvSpPr>
            <p:cNvPr id="177" name="TextBox 177"/>
            <p:cNvSpPr txBox="1">
              <a:spLocks noGrp="1" noRot="1" noMove="1" noResize="1" noEditPoints="1" noAdjustHandles="1" noChangeArrowheads="1" noChangeShapeType="1"/>
            </p:cNvSpPr>
            <p:nvPr/>
          </p:nvSpPr>
          <p:spPr>
            <a:xfrm>
              <a:off x="7492203" y="10421799"/>
              <a:ext cx="361355"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grpSp>
          <p:nvGrpSpPr>
            <p:cNvPr id="178" name="Group 178"/>
            <p:cNvGrpSpPr>
              <a:grpSpLocks noGrp="1" noUngrp="1" noRot="1" noMove="1" noResize="1"/>
            </p:cNvGrpSpPr>
            <p:nvPr/>
          </p:nvGrpSpPr>
          <p:grpSpPr>
            <a:xfrm>
              <a:off x="9139902" y="10176086"/>
              <a:ext cx="1017613" cy="1017613"/>
              <a:chOff x="0" y="0"/>
              <a:chExt cx="3435356" cy="3435356"/>
            </a:xfrm>
          </p:grpSpPr>
          <p:sp>
            <p:nvSpPr>
              <p:cNvPr id="179" name="Freeform 17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80" name="TextBox 180"/>
            <p:cNvSpPr txBox="1">
              <a:spLocks noGrp="1" noRot="1" noMove="1" noResize="1" noEditPoints="1" noAdjustHandles="1" noChangeArrowheads="1" noChangeShapeType="1"/>
            </p:cNvSpPr>
            <p:nvPr/>
          </p:nvSpPr>
          <p:spPr>
            <a:xfrm>
              <a:off x="9029041" y="10423373"/>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N</a:t>
              </a:r>
            </a:p>
          </p:txBody>
        </p:sp>
        <p:grpSp>
          <p:nvGrpSpPr>
            <p:cNvPr id="181" name="Group 181"/>
            <p:cNvGrpSpPr>
              <a:grpSpLocks noGrp="1" noUngrp="1" noRot="1" noMove="1" noResize="1"/>
            </p:cNvGrpSpPr>
            <p:nvPr/>
          </p:nvGrpSpPr>
          <p:grpSpPr>
            <a:xfrm>
              <a:off x="12152414" y="10177953"/>
              <a:ext cx="1017613" cy="1017613"/>
              <a:chOff x="0" y="0"/>
              <a:chExt cx="3435356" cy="3435356"/>
            </a:xfrm>
          </p:grpSpPr>
          <p:sp>
            <p:nvSpPr>
              <p:cNvPr id="182" name="Freeform 18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183" name="Group 183"/>
            <p:cNvGrpSpPr>
              <a:grpSpLocks noGrp="1" noUngrp="1" noRot="1" noMove="1" noResize="1"/>
            </p:cNvGrpSpPr>
            <p:nvPr/>
          </p:nvGrpSpPr>
          <p:grpSpPr>
            <a:xfrm>
              <a:off x="13164619" y="10177953"/>
              <a:ext cx="1017613" cy="1017613"/>
              <a:chOff x="0" y="0"/>
              <a:chExt cx="3435356" cy="3435356"/>
            </a:xfrm>
          </p:grpSpPr>
          <p:sp>
            <p:nvSpPr>
              <p:cNvPr id="184" name="Freeform 18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185" name="Group 185"/>
            <p:cNvGrpSpPr>
              <a:grpSpLocks noGrp="1" noUngrp="1" noRot="1" noMove="1" noResize="1"/>
            </p:cNvGrpSpPr>
            <p:nvPr/>
          </p:nvGrpSpPr>
          <p:grpSpPr>
            <a:xfrm>
              <a:off x="14166475" y="10177953"/>
              <a:ext cx="1017613" cy="1017613"/>
              <a:chOff x="0" y="0"/>
              <a:chExt cx="3435356" cy="3435356"/>
            </a:xfrm>
          </p:grpSpPr>
          <p:sp>
            <p:nvSpPr>
              <p:cNvPr id="186" name="Freeform 18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87" name="TextBox 187"/>
            <p:cNvSpPr txBox="1">
              <a:spLocks noGrp="1" noRot="1" noMove="1" noResize="1" noEditPoints="1" noAdjustHandles="1" noChangeArrowheads="1" noChangeShapeType="1"/>
            </p:cNvSpPr>
            <p:nvPr/>
          </p:nvSpPr>
          <p:spPr>
            <a:xfrm>
              <a:off x="12454672" y="10423666"/>
              <a:ext cx="361355"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H</a:t>
              </a:r>
            </a:p>
          </p:txBody>
        </p:sp>
        <p:sp>
          <p:nvSpPr>
            <p:cNvPr id="188" name="TextBox 188"/>
            <p:cNvSpPr txBox="1">
              <a:spLocks noGrp="1" noRot="1" noMove="1" noResize="1" noEditPoints="1" noAdjustHandles="1" noChangeArrowheads="1" noChangeShapeType="1"/>
            </p:cNvSpPr>
            <p:nvPr/>
          </p:nvSpPr>
          <p:spPr>
            <a:xfrm>
              <a:off x="13504952" y="10423666"/>
              <a:ext cx="336947"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Ầ</a:t>
              </a:r>
            </a:p>
          </p:txBody>
        </p:sp>
        <p:sp>
          <p:nvSpPr>
            <p:cNvPr id="189" name="TextBox 189"/>
            <p:cNvSpPr txBox="1">
              <a:spLocks noGrp="1" noRot="1" noMove="1" noResize="1" noEditPoints="1" noAdjustHandles="1" noChangeArrowheads="1" noChangeShapeType="1"/>
            </p:cNvSpPr>
            <p:nvPr/>
          </p:nvSpPr>
          <p:spPr>
            <a:xfrm>
              <a:off x="14120140" y="10425240"/>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N</a:t>
              </a:r>
            </a:p>
          </p:txBody>
        </p:sp>
        <p:grpSp>
          <p:nvGrpSpPr>
            <p:cNvPr id="190" name="Group 190"/>
            <p:cNvGrpSpPr>
              <a:grpSpLocks noGrp="1" noUngrp="1" noRot="1" noMove="1" noResize="1"/>
            </p:cNvGrpSpPr>
            <p:nvPr/>
          </p:nvGrpSpPr>
          <p:grpSpPr>
            <a:xfrm>
              <a:off x="11143650" y="10176379"/>
              <a:ext cx="1017613" cy="1017613"/>
              <a:chOff x="0" y="0"/>
              <a:chExt cx="3435356" cy="3435356"/>
            </a:xfrm>
          </p:grpSpPr>
          <p:sp>
            <p:nvSpPr>
              <p:cNvPr id="191" name="Freeform 19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92" name="TextBox 192"/>
            <p:cNvSpPr txBox="1">
              <a:spLocks noGrp="1" noRot="1" noMove="1" noResize="1" noEditPoints="1" noAdjustHandles="1" noChangeArrowheads="1" noChangeShapeType="1"/>
            </p:cNvSpPr>
            <p:nvPr/>
          </p:nvSpPr>
          <p:spPr>
            <a:xfrm>
              <a:off x="11097315" y="10422092"/>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T</a:t>
              </a:r>
            </a:p>
          </p:txBody>
        </p:sp>
        <p:grpSp>
          <p:nvGrpSpPr>
            <p:cNvPr id="193" name="Group 193"/>
            <p:cNvGrpSpPr>
              <a:grpSpLocks noGrp="1" noUngrp="1" noRot="1" noMove="1" noResize="1"/>
            </p:cNvGrpSpPr>
            <p:nvPr/>
          </p:nvGrpSpPr>
          <p:grpSpPr>
            <a:xfrm>
              <a:off x="10144815" y="11166725"/>
              <a:ext cx="1017613" cy="1017613"/>
              <a:chOff x="0" y="0"/>
              <a:chExt cx="3435356" cy="3435356"/>
            </a:xfrm>
          </p:grpSpPr>
          <p:sp>
            <p:nvSpPr>
              <p:cNvPr id="194" name="Freeform 19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95" name="TextBox 195"/>
            <p:cNvSpPr txBox="1">
              <a:spLocks noGrp="1" noRot="1" noMove="1" noResize="1" noEditPoints="1" noAdjustHandles="1" noChangeArrowheads="1" noChangeShapeType="1"/>
            </p:cNvSpPr>
            <p:nvPr/>
          </p:nvSpPr>
          <p:spPr>
            <a:xfrm>
              <a:off x="10144815" y="11353033"/>
              <a:ext cx="1110283" cy="592095"/>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Ơ</a:t>
              </a:r>
            </a:p>
          </p:txBody>
        </p:sp>
        <p:grpSp>
          <p:nvGrpSpPr>
            <p:cNvPr id="196" name="Group 196"/>
            <p:cNvGrpSpPr>
              <a:grpSpLocks noGrp="1" noUngrp="1" noRot="1" noMove="1" noResize="1"/>
            </p:cNvGrpSpPr>
            <p:nvPr/>
          </p:nvGrpSpPr>
          <p:grpSpPr>
            <a:xfrm>
              <a:off x="8137941" y="11168300"/>
              <a:ext cx="1017613" cy="1017613"/>
              <a:chOff x="0" y="0"/>
              <a:chExt cx="3435356" cy="3435356"/>
            </a:xfrm>
          </p:grpSpPr>
          <p:sp>
            <p:nvSpPr>
              <p:cNvPr id="197" name="Freeform 19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198" name="TextBox 198"/>
            <p:cNvSpPr txBox="1">
              <a:spLocks noGrp="1" noRot="1" noMove="1" noResize="1" noEditPoints="1" noAdjustHandles="1" noChangeArrowheads="1" noChangeShapeType="1"/>
            </p:cNvSpPr>
            <p:nvPr/>
          </p:nvSpPr>
          <p:spPr>
            <a:xfrm>
              <a:off x="8347708" y="11414013"/>
              <a:ext cx="500856"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M</a:t>
              </a:r>
            </a:p>
          </p:txBody>
        </p:sp>
        <p:grpSp>
          <p:nvGrpSpPr>
            <p:cNvPr id="199" name="Group 199"/>
            <p:cNvGrpSpPr>
              <a:grpSpLocks noGrp="1" noUngrp="1" noRot="1" noMove="1" noResize="1"/>
            </p:cNvGrpSpPr>
            <p:nvPr/>
          </p:nvGrpSpPr>
          <p:grpSpPr>
            <a:xfrm>
              <a:off x="5137313" y="11168300"/>
              <a:ext cx="1017613" cy="1017613"/>
              <a:chOff x="0" y="0"/>
              <a:chExt cx="3435356" cy="3435356"/>
            </a:xfrm>
          </p:grpSpPr>
          <p:sp>
            <p:nvSpPr>
              <p:cNvPr id="200" name="Freeform 200"/>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201" name="Group 201"/>
            <p:cNvGrpSpPr>
              <a:grpSpLocks noGrp="1" noUngrp="1" noRot="1" noMove="1" noResize="1"/>
            </p:cNvGrpSpPr>
            <p:nvPr/>
          </p:nvGrpSpPr>
          <p:grpSpPr>
            <a:xfrm>
              <a:off x="6139169" y="11168300"/>
              <a:ext cx="1017613" cy="1017613"/>
              <a:chOff x="0" y="0"/>
              <a:chExt cx="3435356" cy="3435356"/>
            </a:xfrm>
          </p:grpSpPr>
          <p:sp>
            <p:nvSpPr>
              <p:cNvPr id="202" name="Freeform 20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203" name="Group 203"/>
            <p:cNvGrpSpPr>
              <a:grpSpLocks noGrp="1" noUngrp="1" noRot="1" noMove="1" noResize="1"/>
            </p:cNvGrpSpPr>
            <p:nvPr/>
          </p:nvGrpSpPr>
          <p:grpSpPr>
            <a:xfrm>
              <a:off x="7151374" y="11168300"/>
              <a:ext cx="1017613" cy="1017613"/>
              <a:chOff x="0" y="0"/>
              <a:chExt cx="3435356" cy="3435356"/>
            </a:xfrm>
          </p:grpSpPr>
          <p:sp>
            <p:nvSpPr>
              <p:cNvPr id="204" name="Freeform 20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205" name="TextBox 205"/>
            <p:cNvSpPr txBox="1">
              <a:spLocks noGrp="1" noRot="1" noMove="1" noResize="1" noEditPoints="1" noAdjustHandles="1" noChangeArrowheads="1" noChangeShapeType="1"/>
            </p:cNvSpPr>
            <p:nvPr/>
          </p:nvSpPr>
          <p:spPr>
            <a:xfrm>
              <a:off x="5477051" y="11414013"/>
              <a:ext cx="338138"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B</a:t>
              </a:r>
            </a:p>
          </p:txBody>
        </p:sp>
        <p:sp>
          <p:nvSpPr>
            <p:cNvPr id="206" name="TextBox 206"/>
            <p:cNvSpPr txBox="1">
              <a:spLocks noGrp="1" noRot="1" noMove="1" noResize="1" noEditPoints="1" noAdjustHandles="1" noChangeArrowheads="1" noChangeShapeType="1"/>
            </p:cNvSpPr>
            <p:nvPr/>
          </p:nvSpPr>
          <p:spPr>
            <a:xfrm>
              <a:off x="6465711" y="11415587"/>
              <a:ext cx="364530"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Ố</a:t>
              </a:r>
            </a:p>
          </p:txBody>
        </p:sp>
        <p:sp>
          <p:nvSpPr>
            <p:cNvPr id="207" name="TextBox 207"/>
            <p:cNvSpPr txBox="1">
              <a:spLocks noGrp="1" noRot="1" noMove="1" noResize="1" noEditPoints="1" noAdjustHandles="1" noChangeArrowheads="1" noChangeShapeType="1"/>
            </p:cNvSpPr>
            <p:nvPr/>
          </p:nvSpPr>
          <p:spPr>
            <a:xfrm>
              <a:off x="7480594" y="11414013"/>
              <a:ext cx="359172"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N</a:t>
              </a:r>
            </a:p>
          </p:txBody>
        </p:sp>
        <p:grpSp>
          <p:nvGrpSpPr>
            <p:cNvPr id="208" name="Group 208"/>
            <p:cNvGrpSpPr>
              <a:grpSpLocks noGrp="1" noUngrp="1" noRot="1" noMove="1" noResize="1"/>
            </p:cNvGrpSpPr>
            <p:nvPr/>
          </p:nvGrpSpPr>
          <p:grpSpPr>
            <a:xfrm>
              <a:off x="9127202" y="11168300"/>
              <a:ext cx="1017613" cy="1017613"/>
              <a:chOff x="0" y="0"/>
              <a:chExt cx="3435356" cy="3435356"/>
            </a:xfrm>
          </p:grpSpPr>
          <p:sp>
            <p:nvSpPr>
              <p:cNvPr id="209" name="Freeform 20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210" name="TextBox 210"/>
            <p:cNvSpPr txBox="1">
              <a:spLocks noGrp="1" noRot="1" noMove="1" noResize="1" noEditPoints="1" noAdjustHandles="1" noChangeArrowheads="1" noChangeShapeType="1"/>
            </p:cNvSpPr>
            <p:nvPr/>
          </p:nvSpPr>
          <p:spPr>
            <a:xfrm>
              <a:off x="9394674" y="11415587"/>
              <a:ext cx="353616"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Ư</a:t>
              </a:r>
            </a:p>
          </p:txBody>
        </p:sp>
        <p:grpSp>
          <p:nvGrpSpPr>
            <p:cNvPr id="211" name="Group 211"/>
            <p:cNvGrpSpPr>
              <a:grpSpLocks noGrp="1" noUngrp="1" noRot="1" noMove="1" noResize="1"/>
            </p:cNvGrpSpPr>
            <p:nvPr/>
          </p:nvGrpSpPr>
          <p:grpSpPr>
            <a:xfrm>
              <a:off x="12139714" y="11170166"/>
              <a:ext cx="1017613" cy="1017613"/>
              <a:chOff x="0" y="0"/>
              <a:chExt cx="3435356" cy="3435356"/>
            </a:xfrm>
          </p:grpSpPr>
          <p:sp>
            <p:nvSpPr>
              <p:cNvPr id="212" name="Freeform 21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213" name="Group 213"/>
            <p:cNvGrpSpPr>
              <a:grpSpLocks noGrp="1" noUngrp="1" noRot="1" noMove="1" noResize="1"/>
            </p:cNvGrpSpPr>
            <p:nvPr/>
          </p:nvGrpSpPr>
          <p:grpSpPr>
            <a:xfrm>
              <a:off x="13151919" y="11170166"/>
              <a:ext cx="1017613" cy="1017613"/>
              <a:chOff x="0" y="0"/>
              <a:chExt cx="3435356" cy="3435356"/>
            </a:xfrm>
          </p:grpSpPr>
          <p:sp>
            <p:nvSpPr>
              <p:cNvPr id="214" name="Freeform 21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215" name="Group 215"/>
            <p:cNvGrpSpPr>
              <a:grpSpLocks noGrp="1" noUngrp="1" noRot="1" noMove="1" noResize="1"/>
            </p:cNvGrpSpPr>
            <p:nvPr/>
          </p:nvGrpSpPr>
          <p:grpSpPr>
            <a:xfrm>
              <a:off x="14153775" y="11170166"/>
              <a:ext cx="1017613" cy="1017613"/>
              <a:chOff x="0" y="0"/>
              <a:chExt cx="3435356" cy="3435356"/>
            </a:xfrm>
          </p:grpSpPr>
          <p:sp>
            <p:nvSpPr>
              <p:cNvPr id="216" name="Freeform 21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217" name="TextBox 217"/>
            <p:cNvSpPr txBox="1">
              <a:spLocks noGrp="1" noRot="1" noMove="1" noResize="1" noEditPoints="1" noAdjustHandles="1" noChangeArrowheads="1" noChangeShapeType="1"/>
            </p:cNvSpPr>
            <p:nvPr/>
          </p:nvSpPr>
          <p:spPr>
            <a:xfrm>
              <a:off x="12443063" y="11415879"/>
              <a:ext cx="359172"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N</a:t>
              </a:r>
            </a:p>
          </p:txBody>
        </p:sp>
        <p:sp>
          <p:nvSpPr>
            <p:cNvPr id="218" name="TextBox 218"/>
            <p:cNvSpPr txBox="1">
              <a:spLocks noGrp="1" noRot="1" noMove="1" noResize="1" noEditPoints="1" noAdjustHandles="1" noChangeArrowheads="1" noChangeShapeType="1"/>
            </p:cNvSpPr>
            <p:nvPr/>
          </p:nvSpPr>
          <p:spPr>
            <a:xfrm>
              <a:off x="13496320" y="11415879"/>
              <a:ext cx="328811"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G</a:t>
              </a:r>
            </a:p>
          </p:txBody>
        </p:sp>
        <p:sp>
          <p:nvSpPr>
            <p:cNvPr id="219" name="TextBox 219"/>
            <p:cNvSpPr txBox="1">
              <a:spLocks noGrp="1" noRot="1" noMove="1" noResize="1" noEditPoints="1" noAdjustHandles="1" noChangeArrowheads="1" noChangeShapeType="1"/>
            </p:cNvSpPr>
            <p:nvPr/>
          </p:nvSpPr>
          <p:spPr>
            <a:xfrm>
              <a:off x="14107440" y="11417453"/>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À</a:t>
              </a:r>
            </a:p>
          </p:txBody>
        </p:sp>
        <p:grpSp>
          <p:nvGrpSpPr>
            <p:cNvPr id="220" name="Group 220"/>
            <p:cNvGrpSpPr>
              <a:grpSpLocks noGrp="1" noUngrp="1" noRot="1" noMove="1" noResize="1"/>
            </p:cNvGrpSpPr>
            <p:nvPr/>
          </p:nvGrpSpPr>
          <p:grpSpPr>
            <a:xfrm>
              <a:off x="11130950" y="11168592"/>
              <a:ext cx="1017613" cy="1017613"/>
              <a:chOff x="0" y="0"/>
              <a:chExt cx="3435356" cy="3435356"/>
            </a:xfrm>
          </p:grpSpPr>
          <p:sp>
            <p:nvSpPr>
              <p:cNvPr id="221" name="Freeform 22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222" name="TextBox 222"/>
            <p:cNvSpPr txBox="1">
              <a:spLocks noGrp="1" noRot="1" noMove="1" noResize="1" noEditPoints="1" noAdjustHandles="1" noChangeArrowheads="1" noChangeShapeType="1"/>
            </p:cNvSpPr>
            <p:nvPr/>
          </p:nvSpPr>
          <p:spPr>
            <a:xfrm>
              <a:off x="11084615" y="11414305"/>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I</a:t>
              </a:r>
            </a:p>
          </p:txBody>
        </p:sp>
        <p:grpSp>
          <p:nvGrpSpPr>
            <p:cNvPr id="223" name="Group 223"/>
            <p:cNvGrpSpPr>
              <a:grpSpLocks noGrp="1" noUngrp="1" noRot="1" noMove="1" noResize="1"/>
            </p:cNvGrpSpPr>
            <p:nvPr/>
          </p:nvGrpSpPr>
          <p:grpSpPr>
            <a:xfrm>
              <a:off x="15130267" y="11208314"/>
              <a:ext cx="1017613" cy="1017613"/>
              <a:chOff x="0" y="0"/>
              <a:chExt cx="3435356" cy="3435356"/>
            </a:xfrm>
          </p:grpSpPr>
          <p:sp>
            <p:nvSpPr>
              <p:cNvPr id="224" name="Freeform 22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225" name="TextBox 225"/>
            <p:cNvSpPr txBox="1">
              <a:spLocks noGrp="1" noRot="1" noMove="1" noResize="1" noEditPoints="1" noAdjustHandles="1" noChangeArrowheads="1" noChangeShapeType="1"/>
            </p:cNvSpPr>
            <p:nvPr/>
          </p:nvSpPr>
          <p:spPr>
            <a:xfrm>
              <a:off x="15083932" y="11455601"/>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Y</a:t>
              </a:r>
            </a:p>
          </p:txBody>
        </p:sp>
        <p:grpSp>
          <p:nvGrpSpPr>
            <p:cNvPr id="226" name="Group 226"/>
            <p:cNvGrpSpPr>
              <a:grpSpLocks noGrp="1" noUngrp="1" noRot="1" noMove="1" noResize="1"/>
            </p:cNvGrpSpPr>
            <p:nvPr/>
          </p:nvGrpSpPr>
          <p:grpSpPr>
            <a:xfrm>
              <a:off x="8076727" y="5088067"/>
              <a:ext cx="1017613" cy="1017613"/>
              <a:chOff x="0" y="0"/>
              <a:chExt cx="3435356" cy="3435356"/>
            </a:xfrm>
          </p:grpSpPr>
          <p:sp>
            <p:nvSpPr>
              <p:cNvPr id="227" name="Freeform 22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228" name="Group 228"/>
            <p:cNvGrpSpPr>
              <a:grpSpLocks noGrp="1" noUngrp="1" noRot="1" noMove="1" noResize="1"/>
            </p:cNvGrpSpPr>
            <p:nvPr/>
          </p:nvGrpSpPr>
          <p:grpSpPr>
            <a:xfrm>
              <a:off x="9088932" y="5088067"/>
              <a:ext cx="1017613" cy="1017613"/>
              <a:chOff x="0" y="0"/>
              <a:chExt cx="3435356" cy="3435356"/>
            </a:xfrm>
          </p:grpSpPr>
          <p:sp>
            <p:nvSpPr>
              <p:cNvPr id="229" name="Freeform 22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grpSp>
          <p:nvGrpSpPr>
            <p:cNvPr id="230" name="Group 230"/>
            <p:cNvGrpSpPr>
              <a:grpSpLocks noGrp="1" noUngrp="1" noRot="1" noMove="1" noResize="1"/>
            </p:cNvGrpSpPr>
            <p:nvPr/>
          </p:nvGrpSpPr>
          <p:grpSpPr>
            <a:xfrm>
              <a:off x="10090788" y="5088067"/>
              <a:ext cx="1017613" cy="1017613"/>
              <a:chOff x="0" y="0"/>
              <a:chExt cx="3435356" cy="3435356"/>
            </a:xfrm>
          </p:grpSpPr>
          <p:sp>
            <p:nvSpPr>
              <p:cNvPr id="231" name="Freeform 23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232" name="TextBox 232"/>
            <p:cNvSpPr txBox="1">
              <a:spLocks noGrp="1" noRot="1" noMove="1" noResize="1" noEditPoints="1" noAdjustHandles="1" noChangeArrowheads="1" noChangeShapeType="1"/>
            </p:cNvSpPr>
            <p:nvPr/>
          </p:nvSpPr>
          <p:spPr>
            <a:xfrm>
              <a:off x="8030393" y="5333780"/>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M</a:t>
              </a:r>
            </a:p>
          </p:txBody>
        </p:sp>
        <p:sp>
          <p:nvSpPr>
            <p:cNvPr id="233" name="TextBox 233"/>
            <p:cNvSpPr txBox="1">
              <a:spLocks noGrp="1" noRot="1" noMove="1" noResize="1" noEditPoints="1" noAdjustHandles="1" noChangeArrowheads="1" noChangeShapeType="1"/>
            </p:cNvSpPr>
            <p:nvPr/>
          </p:nvSpPr>
          <p:spPr>
            <a:xfrm>
              <a:off x="9420633" y="5333780"/>
              <a:ext cx="354211"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D</a:t>
              </a:r>
            </a:p>
          </p:txBody>
        </p:sp>
        <p:sp>
          <p:nvSpPr>
            <p:cNvPr id="234" name="TextBox 234"/>
            <p:cNvSpPr txBox="1">
              <a:spLocks noGrp="1" noRot="1" noMove="1" noResize="1" noEditPoints="1" noAdjustHandles="1" noChangeArrowheads="1" noChangeShapeType="1"/>
            </p:cNvSpPr>
            <p:nvPr/>
          </p:nvSpPr>
          <p:spPr>
            <a:xfrm>
              <a:off x="10044453" y="5335354"/>
              <a:ext cx="1110283"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Ỗ</a:t>
              </a:r>
            </a:p>
          </p:txBody>
        </p:sp>
        <p:grpSp>
          <p:nvGrpSpPr>
            <p:cNvPr id="235" name="Group 235"/>
            <p:cNvGrpSpPr>
              <a:grpSpLocks noGrp="1" noUngrp="1" noRot="1" noMove="1" noResize="1"/>
            </p:cNvGrpSpPr>
            <p:nvPr/>
          </p:nvGrpSpPr>
          <p:grpSpPr>
            <a:xfrm>
              <a:off x="7067963" y="5086493"/>
              <a:ext cx="1017613" cy="1017613"/>
              <a:chOff x="0" y="0"/>
              <a:chExt cx="3435356" cy="3435356"/>
            </a:xfrm>
          </p:grpSpPr>
          <p:sp>
            <p:nvSpPr>
              <p:cNvPr id="236" name="Freeform 23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EF7D3F"/>
              </a:solidFill>
            </p:spPr>
          </p:sp>
        </p:grpSp>
        <p:sp>
          <p:nvSpPr>
            <p:cNvPr id="237" name="TextBox 237"/>
            <p:cNvSpPr txBox="1">
              <a:spLocks noGrp="1" noRot="1" noMove="1" noResize="1" noEditPoints="1" noAdjustHandles="1" noChangeArrowheads="1" noChangeShapeType="1"/>
            </p:cNvSpPr>
            <p:nvPr/>
          </p:nvSpPr>
          <p:spPr>
            <a:xfrm>
              <a:off x="7408297" y="5332206"/>
              <a:ext cx="336947" cy="589714"/>
            </a:xfrm>
            <a:prstGeom prst="rect">
              <a:avLst/>
            </a:prstGeom>
          </p:spPr>
          <p:txBody>
            <a:bodyPr lIns="0" tIns="0" rIns="0" bIns="0" rtlCol="0" anchor="t">
              <a:spAutoFit/>
            </a:bodyPr>
            <a:lstStyle/>
            <a:p>
              <a:pPr algn="ctr">
                <a:lnSpc>
                  <a:spcPts val="3256"/>
                </a:lnSpc>
              </a:pPr>
              <a:r>
                <a:rPr lang="en-US" sz="3256">
                  <a:solidFill>
                    <a:srgbClr val="FFFFFF"/>
                  </a:solidFill>
                  <a:latin typeface="iCiel Cadena"/>
                  <a:ea typeface="iCiel Cadena"/>
                  <a:cs typeface="iCiel Cadena"/>
                  <a:sym typeface="iCiel Cadena"/>
                </a:rPr>
                <a:t>Á</a:t>
              </a:r>
            </a:p>
          </p:txBody>
        </p:sp>
      </p:grpSp>
      <p:grpSp>
        <p:nvGrpSpPr>
          <p:cNvPr id="238" name="Group 238"/>
          <p:cNvGrpSpPr>
            <a:grpSpLocks noGrp="1" noUngrp="1" noRot="1" noMove="1" noResize="1"/>
          </p:cNvGrpSpPr>
          <p:nvPr/>
        </p:nvGrpSpPr>
        <p:grpSpPr>
          <a:xfrm>
            <a:off x="10583526" y="1028700"/>
            <a:ext cx="763210" cy="763210"/>
            <a:chOff x="0" y="0"/>
            <a:chExt cx="3435356" cy="3435356"/>
          </a:xfrm>
        </p:grpSpPr>
        <p:sp>
          <p:nvSpPr>
            <p:cNvPr id="239" name="Freeform 23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40" name="Group 240"/>
          <p:cNvGrpSpPr>
            <a:grpSpLocks noGrp="1" noUngrp="1" noRot="1" noMove="1" noResize="1"/>
          </p:cNvGrpSpPr>
          <p:nvPr/>
        </p:nvGrpSpPr>
        <p:grpSpPr>
          <a:xfrm>
            <a:off x="10634624" y="2555120"/>
            <a:ext cx="763210" cy="763210"/>
            <a:chOff x="0" y="0"/>
            <a:chExt cx="3435356" cy="3435356"/>
          </a:xfrm>
        </p:grpSpPr>
        <p:sp>
          <p:nvSpPr>
            <p:cNvPr id="241" name="Freeform 24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42" name="Group 242"/>
          <p:cNvGrpSpPr>
            <a:grpSpLocks noGrp="1" noUngrp="1" noRot="1" noMove="1" noResize="1"/>
          </p:cNvGrpSpPr>
          <p:nvPr/>
        </p:nvGrpSpPr>
        <p:grpSpPr>
          <a:xfrm>
            <a:off x="10676197" y="3318330"/>
            <a:ext cx="763210" cy="763210"/>
            <a:chOff x="0" y="0"/>
            <a:chExt cx="3435356" cy="3435356"/>
          </a:xfrm>
        </p:grpSpPr>
        <p:sp>
          <p:nvSpPr>
            <p:cNvPr id="243" name="Freeform 24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44" name="Group 244"/>
          <p:cNvGrpSpPr>
            <a:grpSpLocks noGrp="1" noUngrp="1" noRot="1" noMove="1" noResize="1"/>
          </p:cNvGrpSpPr>
          <p:nvPr/>
        </p:nvGrpSpPr>
        <p:grpSpPr>
          <a:xfrm>
            <a:off x="10717770" y="4081540"/>
            <a:ext cx="763210" cy="763210"/>
            <a:chOff x="0" y="0"/>
            <a:chExt cx="3435356" cy="3435356"/>
          </a:xfrm>
        </p:grpSpPr>
        <p:sp>
          <p:nvSpPr>
            <p:cNvPr id="245" name="Freeform 24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46" name="Group 246"/>
          <p:cNvGrpSpPr>
            <a:grpSpLocks noGrp="1" noUngrp="1" noRot="1" noMove="1" noResize="1"/>
          </p:cNvGrpSpPr>
          <p:nvPr/>
        </p:nvGrpSpPr>
        <p:grpSpPr>
          <a:xfrm>
            <a:off x="10676197" y="4823385"/>
            <a:ext cx="763210" cy="763210"/>
            <a:chOff x="0" y="0"/>
            <a:chExt cx="3435356" cy="3435356"/>
          </a:xfrm>
        </p:grpSpPr>
        <p:sp>
          <p:nvSpPr>
            <p:cNvPr id="247" name="Freeform 24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48" name="Group 248"/>
          <p:cNvGrpSpPr>
            <a:grpSpLocks noGrp="1" noUngrp="1" noRot="1" noMove="1" noResize="1"/>
          </p:cNvGrpSpPr>
          <p:nvPr/>
        </p:nvGrpSpPr>
        <p:grpSpPr>
          <a:xfrm>
            <a:off x="10717770" y="5607960"/>
            <a:ext cx="763210" cy="763210"/>
            <a:chOff x="0" y="0"/>
            <a:chExt cx="3435356" cy="3435356"/>
          </a:xfrm>
        </p:grpSpPr>
        <p:sp>
          <p:nvSpPr>
            <p:cNvPr id="249" name="Freeform 24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50" name="Group 250"/>
          <p:cNvGrpSpPr>
            <a:grpSpLocks noGrp="1" noUngrp="1" noRot="1" noMove="1" noResize="1"/>
          </p:cNvGrpSpPr>
          <p:nvPr/>
        </p:nvGrpSpPr>
        <p:grpSpPr>
          <a:xfrm>
            <a:off x="10717770" y="6371170"/>
            <a:ext cx="763210" cy="763210"/>
            <a:chOff x="0" y="0"/>
            <a:chExt cx="3435356" cy="3435356"/>
          </a:xfrm>
        </p:grpSpPr>
        <p:sp>
          <p:nvSpPr>
            <p:cNvPr id="251" name="Freeform 25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52" name="Group 252"/>
          <p:cNvGrpSpPr>
            <a:grpSpLocks noGrp="1" noUngrp="1" noRot="1" noMove="1" noResize="1"/>
          </p:cNvGrpSpPr>
          <p:nvPr/>
        </p:nvGrpSpPr>
        <p:grpSpPr>
          <a:xfrm>
            <a:off x="10717770" y="7134380"/>
            <a:ext cx="763210" cy="763210"/>
            <a:chOff x="0" y="0"/>
            <a:chExt cx="3435356" cy="3435356"/>
          </a:xfrm>
        </p:grpSpPr>
        <p:sp>
          <p:nvSpPr>
            <p:cNvPr id="253" name="Freeform 25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54" name="Group 254"/>
          <p:cNvGrpSpPr>
            <a:grpSpLocks noGrp="1" noUngrp="1" noRot="1" noMove="1" noResize="1"/>
          </p:cNvGrpSpPr>
          <p:nvPr/>
        </p:nvGrpSpPr>
        <p:grpSpPr>
          <a:xfrm>
            <a:off x="7708146" y="6371170"/>
            <a:ext cx="763210" cy="763210"/>
            <a:chOff x="0" y="0"/>
            <a:chExt cx="3435356" cy="3435356"/>
          </a:xfrm>
        </p:grpSpPr>
        <p:sp>
          <p:nvSpPr>
            <p:cNvPr id="255" name="Freeform 25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56" name="Group 256"/>
          <p:cNvGrpSpPr>
            <a:grpSpLocks noGrp="1" noUngrp="1" noRot="1" noMove="1" noResize="1"/>
          </p:cNvGrpSpPr>
          <p:nvPr/>
        </p:nvGrpSpPr>
        <p:grpSpPr>
          <a:xfrm>
            <a:off x="8467299" y="6371170"/>
            <a:ext cx="763210" cy="763210"/>
            <a:chOff x="0" y="0"/>
            <a:chExt cx="3435356" cy="3435356"/>
          </a:xfrm>
        </p:grpSpPr>
        <p:sp>
          <p:nvSpPr>
            <p:cNvPr id="257" name="Freeform 25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58" name="Group 258"/>
          <p:cNvGrpSpPr>
            <a:grpSpLocks noGrp="1" noUngrp="1" noRot="1" noMove="1" noResize="1"/>
          </p:cNvGrpSpPr>
          <p:nvPr/>
        </p:nvGrpSpPr>
        <p:grpSpPr>
          <a:xfrm>
            <a:off x="6951573" y="6369990"/>
            <a:ext cx="763210" cy="763210"/>
            <a:chOff x="0" y="0"/>
            <a:chExt cx="3435356" cy="3435356"/>
          </a:xfrm>
        </p:grpSpPr>
        <p:sp>
          <p:nvSpPr>
            <p:cNvPr id="259" name="Freeform 25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60" name="Group 260"/>
          <p:cNvGrpSpPr>
            <a:grpSpLocks noGrp="1" noUngrp="1" noRot="1" noMove="1" noResize="1"/>
          </p:cNvGrpSpPr>
          <p:nvPr/>
        </p:nvGrpSpPr>
        <p:grpSpPr>
          <a:xfrm>
            <a:off x="9218691" y="6371170"/>
            <a:ext cx="3018677" cy="763210"/>
            <a:chOff x="0" y="0"/>
            <a:chExt cx="4024903" cy="1017613"/>
          </a:xfrm>
        </p:grpSpPr>
        <p:grpSp>
          <p:nvGrpSpPr>
            <p:cNvPr id="261" name="Group 261"/>
            <p:cNvGrpSpPr>
              <a:grpSpLocks noGrp="1" noUngrp="1" noRot="1" noMove="1" noResize="1"/>
            </p:cNvGrpSpPr>
            <p:nvPr/>
          </p:nvGrpSpPr>
          <p:grpSpPr>
            <a:xfrm>
              <a:off x="0" y="0"/>
              <a:ext cx="1017613" cy="1017613"/>
              <a:chOff x="0" y="0"/>
              <a:chExt cx="3435356" cy="3435356"/>
            </a:xfrm>
          </p:grpSpPr>
          <p:sp>
            <p:nvSpPr>
              <p:cNvPr id="262" name="Freeform 26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63" name="Group 263"/>
            <p:cNvGrpSpPr>
              <a:grpSpLocks noGrp="1" noUngrp="1" noRot="1" noMove="1" noResize="1"/>
            </p:cNvGrpSpPr>
            <p:nvPr/>
          </p:nvGrpSpPr>
          <p:grpSpPr>
            <a:xfrm>
              <a:off x="1012205" y="0"/>
              <a:ext cx="1017613" cy="1017613"/>
              <a:chOff x="0" y="0"/>
              <a:chExt cx="3435356" cy="3435356"/>
            </a:xfrm>
          </p:grpSpPr>
          <p:sp>
            <p:nvSpPr>
              <p:cNvPr id="264" name="Freeform 26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65" name="Group 265"/>
            <p:cNvGrpSpPr>
              <a:grpSpLocks noGrp="1" noUngrp="1" noRot="1" noMove="1" noResize="1"/>
            </p:cNvGrpSpPr>
            <p:nvPr/>
          </p:nvGrpSpPr>
          <p:grpSpPr>
            <a:xfrm>
              <a:off x="3007289" y="0"/>
              <a:ext cx="1017613" cy="1017613"/>
              <a:chOff x="0" y="0"/>
              <a:chExt cx="3435356" cy="3435356"/>
            </a:xfrm>
          </p:grpSpPr>
          <p:sp>
            <p:nvSpPr>
              <p:cNvPr id="266" name="Freeform 26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sp>
        <p:nvSpPr>
          <p:cNvPr id="267" name="TextBox 267"/>
          <p:cNvSpPr txBox="1">
            <a:spLocks noGrp="1" noRot="1" noMove="1" noResize="1" noEditPoints="1" noAdjustHandles="1" noChangeArrowheads="1" noChangeShapeType="1"/>
          </p:cNvSpPr>
          <p:nvPr/>
        </p:nvSpPr>
        <p:spPr>
          <a:xfrm>
            <a:off x="6115335" y="1994044"/>
            <a:ext cx="832712" cy="425617"/>
          </a:xfrm>
          <a:prstGeom prst="rect">
            <a:avLst/>
          </a:prstGeom>
        </p:spPr>
        <p:txBody>
          <a:bodyPr lIns="0" tIns="0" rIns="0" bIns="0" rtlCol="0" anchor="t">
            <a:spAutoFit/>
          </a:bodyPr>
          <a:lstStyle/>
          <a:p>
            <a:pPr algn="ctr">
              <a:lnSpc>
                <a:spcPts val="3256"/>
              </a:lnSpc>
            </a:pPr>
            <a:endParaRPr/>
          </a:p>
        </p:txBody>
      </p:sp>
      <p:sp>
        <p:nvSpPr>
          <p:cNvPr id="268" name="TextBox 268"/>
          <p:cNvSpPr txBox="1">
            <a:spLocks noGrp="1" noRot="1" noMove="1" noResize="1" noEditPoints="1" noAdjustHandles="1" noChangeArrowheads="1" noChangeShapeType="1"/>
          </p:cNvSpPr>
          <p:nvPr/>
        </p:nvSpPr>
        <p:spPr>
          <a:xfrm>
            <a:off x="7155337" y="1994044"/>
            <a:ext cx="271016" cy="425617"/>
          </a:xfrm>
          <a:prstGeom prst="rect">
            <a:avLst/>
          </a:prstGeom>
        </p:spPr>
        <p:txBody>
          <a:bodyPr lIns="0" tIns="0" rIns="0" bIns="0" rtlCol="0" anchor="t">
            <a:spAutoFit/>
          </a:bodyPr>
          <a:lstStyle/>
          <a:p>
            <a:pPr algn="ctr">
              <a:lnSpc>
                <a:spcPts val="3256"/>
              </a:lnSpc>
            </a:pPr>
            <a:endParaRPr/>
          </a:p>
        </p:txBody>
      </p:sp>
      <p:grpSp>
        <p:nvGrpSpPr>
          <p:cNvPr id="270" name="Group 270"/>
          <p:cNvGrpSpPr>
            <a:grpSpLocks noGrp="1" noUngrp="1" noRot="1" noMove="1" noResize="1"/>
          </p:cNvGrpSpPr>
          <p:nvPr/>
        </p:nvGrpSpPr>
        <p:grpSpPr>
          <a:xfrm>
            <a:off x="10661614" y="1791910"/>
            <a:ext cx="763210" cy="763210"/>
            <a:chOff x="0" y="0"/>
            <a:chExt cx="3435356" cy="3435356"/>
          </a:xfrm>
        </p:grpSpPr>
        <p:sp>
          <p:nvSpPr>
            <p:cNvPr id="271" name="Freeform 27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442" name="Nhóm 441">
            <a:extLst>
              <a:ext uri="{FF2B5EF4-FFF2-40B4-BE49-F238E27FC236}">
                <a16:creationId xmlns:a16="http://schemas.microsoft.com/office/drawing/2014/main" id="{4BCE78C8-D9BF-203A-9FE5-57390BBCE707}"/>
              </a:ext>
            </a:extLst>
          </p:cNvPr>
          <p:cNvGrpSpPr>
            <a:grpSpLocks noGrp="1" noUngrp="1" noRot="1" noMove="1" noResize="1"/>
          </p:cNvGrpSpPr>
          <p:nvPr/>
        </p:nvGrpSpPr>
        <p:grpSpPr>
          <a:xfrm>
            <a:off x="6150086" y="1793091"/>
            <a:ext cx="9805085" cy="764610"/>
            <a:chOff x="6150086" y="1793091"/>
            <a:chExt cx="9805085" cy="764610"/>
          </a:xfrm>
        </p:grpSpPr>
        <p:grpSp>
          <p:nvGrpSpPr>
            <p:cNvPr id="272" name="Group 272"/>
            <p:cNvGrpSpPr>
              <a:grpSpLocks noGrp="1" noUngrp="1" noRot="1" noMove="1" noResize="1"/>
            </p:cNvGrpSpPr>
            <p:nvPr/>
          </p:nvGrpSpPr>
          <p:grpSpPr>
            <a:xfrm>
              <a:off x="9159711" y="1793091"/>
              <a:ext cx="763210" cy="763210"/>
              <a:chOff x="0" y="0"/>
              <a:chExt cx="3435356" cy="3435356"/>
            </a:xfrm>
          </p:grpSpPr>
          <p:sp>
            <p:nvSpPr>
              <p:cNvPr id="273" name="Freeform 27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74" name="Group 274"/>
            <p:cNvGrpSpPr>
              <a:grpSpLocks noGrp="1" noUngrp="1" noRot="1" noMove="1" noResize="1"/>
            </p:cNvGrpSpPr>
            <p:nvPr/>
          </p:nvGrpSpPr>
          <p:grpSpPr>
            <a:xfrm>
              <a:off x="6150086" y="1793091"/>
              <a:ext cx="763210" cy="763210"/>
              <a:chOff x="0" y="0"/>
              <a:chExt cx="3435356" cy="3435356"/>
            </a:xfrm>
          </p:grpSpPr>
          <p:sp>
            <p:nvSpPr>
              <p:cNvPr id="275" name="Freeform 27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76" name="Group 276"/>
            <p:cNvGrpSpPr>
              <a:grpSpLocks noGrp="1" noUngrp="1" noRot="1" noMove="1" noResize="1"/>
            </p:cNvGrpSpPr>
            <p:nvPr/>
          </p:nvGrpSpPr>
          <p:grpSpPr>
            <a:xfrm>
              <a:off x="6909240" y="1793091"/>
              <a:ext cx="763210" cy="763210"/>
              <a:chOff x="0" y="0"/>
              <a:chExt cx="3435356" cy="3435356"/>
            </a:xfrm>
          </p:grpSpPr>
          <p:sp>
            <p:nvSpPr>
              <p:cNvPr id="277" name="Freeform 27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78" name="Group 278"/>
            <p:cNvGrpSpPr>
              <a:grpSpLocks noGrp="1" noUngrp="1" noRot="1" noMove="1" noResize="1"/>
            </p:cNvGrpSpPr>
            <p:nvPr/>
          </p:nvGrpSpPr>
          <p:grpSpPr>
            <a:xfrm>
              <a:off x="7660632" y="1793091"/>
              <a:ext cx="763210" cy="763210"/>
              <a:chOff x="0" y="0"/>
              <a:chExt cx="3435356" cy="3435356"/>
            </a:xfrm>
          </p:grpSpPr>
          <p:sp>
            <p:nvSpPr>
              <p:cNvPr id="279" name="Freeform 27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80" name="Group 280"/>
            <p:cNvGrpSpPr>
              <a:grpSpLocks noGrp="1" noUngrp="1" noRot="1" noMove="1" noResize="1"/>
            </p:cNvGrpSpPr>
            <p:nvPr/>
          </p:nvGrpSpPr>
          <p:grpSpPr>
            <a:xfrm>
              <a:off x="8419785" y="1793091"/>
              <a:ext cx="763210" cy="763210"/>
              <a:chOff x="0" y="0"/>
              <a:chExt cx="3435356" cy="3435356"/>
            </a:xfrm>
          </p:grpSpPr>
          <p:sp>
            <p:nvSpPr>
              <p:cNvPr id="281" name="Freeform 28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82" name="Group 282"/>
            <p:cNvGrpSpPr>
              <a:grpSpLocks noGrp="1" noUngrp="1" noRot="1" noMove="1" noResize="1"/>
            </p:cNvGrpSpPr>
            <p:nvPr/>
          </p:nvGrpSpPr>
          <p:grpSpPr>
            <a:xfrm>
              <a:off x="9913427" y="1793091"/>
              <a:ext cx="763210" cy="763210"/>
              <a:chOff x="0" y="0"/>
              <a:chExt cx="3435356" cy="3435356"/>
            </a:xfrm>
          </p:grpSpPr>
          <p:sp>
            <p:nvSpPr>
              <p:cNvPr id="283" name="Freeform 28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84" name="Group 284"/>
            <p:cNvGrpSpPr>
              <a:grpSpLocks noGrp="1" noUngrp="1" noRot="1" noMove="1" noResize="1"/>
            </p:cNvGrpSpPr>
            <p:nvPr/>
          </p:nvGrpSpPr>
          <p:grpSpPr>
            <a:xfrm>
              <a:off x="15191961" y="1794491"/>
              <a:ext cx="763210" cy="763210"/>
              <a:chOff x="0" y="0"/>
              <a:chExt cx="3435356" cy="3435356"/>
            </a:xfrm>
          </p:grpSpPr>
          <p:sp>
            <p:nvSpPr>
              <p:cNvPr id="285" name="Freeform 28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86" name="Group 286"/>
            <p:cNvGrpSpPr>
              <a:grpSpLocks noGrp="1" noUngrp="1" noRot="1" noMove="1" noResize="1"/>
            </p:cNvGrpSpPr>
            <p:nvPr/>
          </p:nvGrpSpPr>
          <p:grpSpPr>
            <a:xfrm>
              <a:off x="12182337" y="1794491"/>
              <a:ext cx="763210" cy="763210"/>
              <a:chOff x="0" y="0"/>
              <a:chExt cx="3435356" cy="3435356"/>
            </a:xfrm>
          </p:grpSpPr>
          <p:sp>
            <p:nvSpPr>
              <p:cNvPr id="287" name="Freeform 28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88" name="Group 288"/>
            <p:cNvGrpSpPr>
              <a:grpSpLocks noGrp="1" noUngrp="1" noRot="1" noMove="1" noResize="1"/>
            </p:cNvGrpSpPr>
            <p:nvPr/>
          </p:nvGrpSpPr>
          <p:grpSpPr>
            <a:xfrm>
              <a:off x="12941490" y="1794491"/>
              <a:ext cx="763210" cy="763210"/>
              <a:chOff x="0" y="0"/>
              <a:chExt cx="3435356" cy="3435356"/>
            </a:xfrm>
          </p:grpSpPr>
          <p:sp>
            <p:nvSpPr>
              <p:cNvPr id="289" name="Freeform 28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90" name="Group 290"/>
            <p:cNvGrpSpPr>
              <a:grpSpLocks noGrp="1" noUngrp="1" noRot="1" noMove="1" noResize="1"/>
            </p:cNvGrpSpPr>
            <p:nvPr/>
          </p:nvGrpSpPr>
          <p:grpSpPr>
            <a:xfrm>
              <a:off x="13692882" y="1794491"/>
              <a:ext cx="763210" cy="763210"/>
              <a:chOff x="0" y="0"/>
              <a:chExt cx="3435356" cy="3435356"/>
            </a:xfrm>
          </p:grpSpPr>
          <p:sp>
            <p:nvSpPr>
              <p:cNvPr id="291" name="Freeform 29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92" name="Group 292"/>
            <p:cNvGrpSpPr>
              <a:grpSpLocks noGrp="1" noUngrp="1" noRot="1" noMove="1" noResize="1"/>
            </p:cNvGrpSpPr>
            <p:nvPr/>
          </p:nvGrpSpPr>
          <p:grpSpPr>
            <a:xfrm>
              <a:off x="14452036" y="1794491"/>
              <a:ext cx="763210" cy="763210"/>
              <a:chOff x="0" y="0"/>
              <a:chExt cx="3435356" cy="3435356"/>
            </a:xfrm>
          </p:grpSpPr>
          <p:sp>
            <p:nvSpPr>
              <p:cNvPr id="293" name="Freeform 29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94" name="Group 294"/>
            <p:cNvGrpSpPr>
              <a:grpSpLocks noGrp="1" noUngrp="1" noRot="1" noMove="1" noResize="1"/>
            </p:cNvGrpSpPr>
            <p:nvPr/>
          </p:nvGrpSpPr>
          <p:grpSpPr>
            <a:xfrm>
              <a:off x="11425764" y="1793310"/>
              <a:ext cx="763210" cy="763210"/>
              <a:chOff x="0" y="0"/>
              <a:chExt cx="3435356" cy="3435356"/>
            </a:xfrm>
          </p:grpSpPr>
          <p:sp>
            <p:nvSpPr>
              <p:cNvPr id="295" name="Freeform 29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grpSp>
        <p:nvGrpSpPr>
          <p:cNvPr id="296" name="Group 296"/>
          <p:cNvGrpSpPr>
            <a:grpSpLocks noGrp="1" noUngrp="1" noRot="1" noMove="1" noResize="1"/>
          </p:cNvGrpSpPr>
          <p:nvPr/>
        </p:nvGrpSpPr>
        <p:grpSpPr>
          <a:xfrm>
            <a:off x="9891582" y="2545959"/>
            <a:ext cx="6028838" cy="764610"/>
            <a:chOff x="0" y="0"/>
            <a:chExt cx="8038451" cy="1019480"/>
          </a:xfrm>
        </p:grpSpPr>
        <p:grpSp>
          <p:nvGrpSpPr>
            <p:cNvPr id="297" name="Group 297"/>
            <p:cNvGrpSpPr>
              <a:grpSpLocks noGrp="1" noUngrp="1" noRot="1" noMove="1" noResize="1"/>
            </p:cNvGrpSpPr>
            <p:nvPr/>
          </p:nvGrpSpPr>
          <p:grpSpPr>
            <a:xfrm>
              <a:off x="0" y="0"/>
              <a:ext cx="1017613" cy="1017613"/>
              <a:chOff x="0" y="0"/>
              <a:chExt cx="3435356" cy="3435356"/>
            </a:xfrm>
          </p:grpSpPr>
          <p:sp>
            <p:nvSpPr>
              <p:cNvPr id="298" name="Freeform 29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99" name="Group 299"/>
            <p:cNvGrpSpPr>
              <a:grpSpLocks noGrp="1" noUngrp="1" noRot="1" noMove="1" noResize="1"/>
            </p:cNvGrpSpPr>
            <p:nvPr/>
          </p:nvGrpSpPr>
          <p:grpSpPr>
            <a:xfrm>
              <a:off x="7020837" y="1866"/>
              <a:ext cx="1017613" cy="1017613"/>
              <a:chOff x="0" y="0"/>
              <a:chExt cx="3435356" cy="3435356"/>
            </a:xfrm>
          </p:grpSpPr>
          <p:sp>
            <p:nvSpPr>
              <p:cNvPr id="300" name="Freeform 300"/>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01" name="Group 301"/>
            <p:cNvGrpSpPr>
              <a:grpSpLocks noGrp="1" noUngrp="1" noRot="1" noMove="1" noResize="1"/>
            </p:cNvGrpSpPr>
            <p:nvPr/>
          </p:nvGrpSpPr>
          <p:grpSpPr>
            <a:xfrm>
              <a:off x="3008005" y="1866"/>
              <a:ext cx="1017613" cy="1017613"/>
              <a:chOff x="0" y="0"/>
              <a:chExt cx="3435356" cy="3435356"/>
            </a:xfrm>
          </p:grpSpPr>
          <p:sp>
            <p:nvSpPr>
              <p:cNvPr id="302" name="Freeform 30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03" name="Group 303"/>
            <p:cNvGrpSpPr>
              <a:grpSpLocks noGrp="1" noUngrp="1" noRot="1" noMove="1" noResize="1"/>
            </p:cNvGrpSpPr>
            <p:nvPr/>
          </p:nvGrpSpPr>
          <p:grpSpPr>
            <a:xfrm>
              <a:off x="4020209" y="1866"/>
              <a:ext cx="1017613" cy="1017613"/>
              <a:chOff x="0" y="0"/>
              <a:chExt cx="3435356" cy="3435356"/>
            </a:xfrm>
          </p:grpSpPr>
          <p:sp>
            <p:nvSpPr>
              <p:cNvPr id="304" name="Freeform 30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05" name="Group 305"/>
            <p:cNvGrpSpPr>
              <a:grpSpLocks noGrp="1" noUngrp="1" noRot="1" noMove="1" noResize="1"/>
            </p:cNvGrpSpPr>
            <p:nvPr/>
          </p:nvGrpSpPr>
          <p:grpSpPr>
            <a:xfrm>
              <a:off x="5022065" y="1866"/>
              <a:ext cx="1017613" cy="1017613"/>
              <a:chOff x="0" y="0"/>
              <a:chExt cx="3435356" cy="3435356"/>
            </a:xfrm>
          </p:grpSpPr>
          <p:sp>
            <p:nvSpPr>
              <p:cNvPr id="306" name="Freeform 30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07" name="Group 307"/>
            <p:cNvGrpSpPr>
              <a:grpSpLocks noGrp="1" noUngrp="1" noRot="1" noMove="1" noResize="1"/>
            </p:cNvGrpSpPr>
            <p:nvPr/>
          </p:nvGrpSpPr>
          <p:grpSpPr>
            <a:xfrm>
              <a:off x="6034270" y="1866"/>
              <a:ext cx="1017613" cy="1017613"/>
              <a:chOff x="0" y="0"/>
              <a:chExt cx="3435356" cy="3435356"/>
            </a:xfrm>
          </p:grpSpPr>
          <p:sp>
            <p:nvSpPr>
              <p:cNvPr id="308" name="Freeform 30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09" name="Group 309"/>
            <p:cNvGrpSpPr>
              <a:grpSpLocks noGrp="1" noUngrp="1" noRot="1" noMove="1" noResize="1"/>
            </p:cNvGrpSpPr>
            <p:nvPr/>
          </p:nvGrpSpPr>
          <p:grpSpPr>
            <a:xfrm>
              <a:off x="1999241" y="292"/>
              <a:ext cx="1017613" cy="1017613"/>
              <a:chOff x="0" y="0"/>
              <a:chExt cx="3435356" cy="3435356"/>
            </a:xfrm>
          </p:grpSpPr>
          <p:sp>
            <p:nvSpPr>
              <p:cNvPr id="310" name="Freeform 310"/>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grpSp>
        <p:nvGrpSpPr>
          <p:cNvPr id="311" name="Group 311"/>
          <p:cNvGrpSpPr>
            <a:grpSpLocks noGrp="1" noUngrp="1" noRot="1" noMove="1" noResize="1"/>
          </p:cNvGrpSpPr>
          <p:nvPr/>
        </p:nvGrpSpPr>
        <p:grpSpPr>
          <a:xfrm>
            <a:off x="9225664" y="4060175"/>
            <a:ext cx="6794735" cy="793118"/>
            <a:chOff x="0" y="0"/>
            <a:chExt cx="9059646" cy="1057491"/>
          </a:xfrm>
        </p:grpSpPr>
        <p:grpSp>
          <p:nvGrpSpPr>
            <p:cNvPr id="312" name="Group 312"/>
            <p:cNvGrpSpPr>
              <a:grpSpLocks noGrp="1" noUngrp="1" noRot="1" noMove="1" noResize="1"/>
            </p:cNvGrpSpPr>
            <p:nvPr/>
          </p:nvGrpSpPr>
          <p:grpSpPr>
            <a:xfrm>
              <a:off x="0" y="0"/>
              <a:ext cx="1017613" cy="1017613"/>
              <a:chOff x="0" y="0"/>
              <a:chExt cx="3435356" cy="3435356"/>
            </a:xfrm>
          </p:grpSpPr>
          <p:sp>
            <p:nvSpPr>
              <p:cNvPr id="313" name="Freeform 31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14" name="Group 314"/>
            <p:cNvGrpSpPr>
              <a:grpSpLocks noGrp="1" noUngrp="1" noRot="1" noMove="1" noResize="1"/>
            </p:cNvGrpSpPr>
            <p:nvPr/>
          </p:nvGrpSpPr>
          <p:grpSpPr>
            <a:xfrm>
              <a:off x="1008518" y="0"/>
              <a:ext cx="1017613" cy="1017613"/>
              <a:chOff x="0" y="0"/>
              <a:chExt cx="3435356" cy="3435356"/>
            </a:xfrm>
          </p:grpSpPr>
          <p:sp>
            <p:nvSpPr>
              <p:cNvPr id="315" name="Freeform 31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16" name="Group 316"/>
            <p:cNvGrpSpPr>
              <a:grpSpLocks noGrp="1" noUngrp="1" noRot="1" noMove="1" noResize="1"/>
            </p:cNvGrpSpPr>
            <p:nvPr/>
          </p:nvGrpSpPr>
          <p:grpSpPr>
            <a:xfrm>
              <a:off x="4007004" y="39878"/>
              <a:ext cx="1017613" cy="1017613"/>
              <a:chOff x="0" y="0"/>
              <a:chExt cx="3435356" cy="3435356"/>
            </a:xfrm>
          </p:grpSpPr>
          <p:sp>
            <p:nvSpPr>
              <p:cNvPr id="317" name="Freeform 31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18" name="Group 318"/>
            <p:cNvGrpSpPr>
              <a:grpSpLocks noGrp="1" noUngrp="1" noRot="1" noMove="1" noResize="1"/>
            </p:cNvGrpSpPr>
            <p:nvPr/>
          </p:nvGrpSpPr>
          <p:grpSpPr>
            <a:xfrm>
              <a:off x="5019208" y="39878"/>
              <a:ext cx="1017613" cy="1017613"/>
              <a:chOff x="0" y="0"/>
              <a:chExt cx="3435356" cy="3435356"/>
            </a:xfrm>
          </p:grpSpPr>
          <p:sp>
            <p:nvSpPr>
              <p:cNvPr id="319" name="Freeform 31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20" name="Group 320"/>
            <p:cNvGrpSpPr>
              <a:grpSpLocks noGrp="1" noUngrp="1" noRot="1" noMove="1" noResize="1"/>
            </p:cNvGrpSpPr>
            <p:nvPr/>
          </p:nvGrpSpPr>
          <p:grpSpPr>
            <a:xfrm>
              <a:off x="6021064" y="39878"/>
              <a:ext cx="1017613" cy="1017613"/>
              <a:chOff x="0" y="0"/>
              <a:chExt cx="3435356" cy="3435356"/>
            </a:xfrm>
          </p:grpSpPr>
          <p:sp>
            <p:nvSpPr>
              <p:cNvPr id="321" name="Freeform 32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22" name="Group 322"/>
            <p:cNvGrpSpPr>
              <a:grpSpLocks noGrp="1" noUngrp="1" noRot="1" noMove="1" noResize="1"/>
            </p:cNvGrpSpPr>
            <p:nvPr/>
          </p:nvGrpSpPr>
          <p:grpSpPr>
            <a:xfrm>
              <a:off x="7024420" y="39878"/>
              <a:ext cx="1017613" cy="1017613"/>
              <a:chOff x="0" y="0"/>
              <a:chExt cx="3435356" cy="3435356"/>
            </a:xfrm>
          </p:grpSpPr>
          <p:sp>
            <p:nvSpPr>
              <p:cNvPr id="323" name="Freeform 32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24" name="Group 324"/>
            <p:cNvGrpSpPr>
              <a:grpSpLocks noGrp="1" noUngrp="1" noRot="1" noMove="1" noResize="1"/>
            </p:cNvGrpSpPr>
            <p:nvPr/>
          </p:nvGrpSpPr>
          <p:grpSpPr>
            <a:xfrm>
              <a:off x="2998240" y="38304"/>
              <a:ext cx="1017613" cy="1017613"/>
              <a:chOff x="0" y="0"/>
              <a:chExt cx="3435356" cy="3435356"/>
            </a:xfrm>
          </p:grpSpPr>
          <p:sp>
            <p:nvSpPr>
              <p:cNvPr id="325" name="Freeform 32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26" name="Group 326"/>
            <p:cNvGrpSpPr>
              <a:grpSpLocks noGrp="1" noUngrp="1" noRot="1" noMove="1" noResize="1"/>
            </p:cNvGrpSpPr>
            <p:nvPr/>
          </p:nvGrpSpPr>
          <p:grpSpPr>
            <a:xfrm>
              <a:off x="8042033" y="10349"/>
              <a:ext cx="1017613" cy="1017613"/>
              <a:chOff x="0" y="0"/>
              <a:chExt cx="3435356" cy="3435356"/>
            </a:xfrm>
          </p:grpSpPr>
          <p:sp>
            <p:nvSpPr>
              <p:cNvPr id="327" name="Freeform 32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grpSp>
        <p:nvGrpSpPr>
          <p:cNvPr id="328" name="Group 328"/>
          <p:cNvGrpSpPr>
            <a:grpSpLocks noGrp="1" noUngrp="1" noRot="1" noMove="1" noResize="1"/>
          </p:cNvGrpSpPr>
          <p:nvPr/>
        </p:nvGrpSpPr>
        <p:grpSpPr>
          <a:xfrm>
            <a:off x="8467299" y="5607960"/>
            <a:ext cx="763210" cy="4558994"/>
            <a:chOff x="0" y="0"/>
            <a:chExt cx="1017613" cy="6078659"/>
          </a:xfrm>
        </p:grpSpPr>
        <p:grpSp>
          <p:nvGrpSpPr>
            <p:cNvPr id="329" name="Group 329"/>
            <p:cNvGrpSpPr>
              <a:grpSpLocks noGrp="1" noUngrp="1" noRot="1" noMove="1" noResize="1"/>
            </p:cNvGrpSpPr>
            <p:nvPr/>
          </p:nvGrpSpPr>
          <p:grpSpPr>
            <a:xfrm>
              <a:off x="0" y="0"/>
              <a:ext cx="1017613" cy="1017613"/>
              <a:chOff x="0" y="0"/>
              <a:chExt cx="3435356" cy="3435356"/>
            </a:xfrm>
          </p:grpSpPr>
          <p:sp>
            <p:nvSpPr>
              <p:cNvPr id="330" name="Freeform 330"/>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31" name="Group 331"/>
            <p:cNvGrpSpPr>
              <a:grpSpLocks noGrp="1" noUngrp="1" noRot="1" noMove="1" noResize="1"/>
            </p:cNvGrpSpPr>
            <p:nvPr/>
          </p:nvGrpSpPr>
          <p:grpSpPr>
            <a:xfrm>
              <a:off x="0" y="3051218"/>
              <a:ext cx="1017613" cy="1017613"/>
              <a:chOff x="0" y="0"/>
              <a:chExt cx="3435356" cy="3435356"/>
            </a:xfrm>
          </p:grpSpPr>
          <p:sp>
            <p:nvSpPr>
              <p:cNvPr id="332" name="Freeform 33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33" name="Group 333"/>
            <p:cNvGrpSpPr>
              <a:grpSpLocks noGrp="1" noUngrp="1" noRot="1" noMove="1" noResize="1"/>
            </p:cNvGrpSpPr>
            <p:nvPr/>
          </p:nvGrpSpPr>
          <p:grpSpPr>
            <a:xfrm>
              <a:off x="0" y="2033605"/>
              <a:ext cx="1017613" cy="1017613"/>
              <a:chOff x="0" y="0"/>
              <a:chExt cx="3435356" cy="3435356"/>
            </a:xfrm>
          </p:grpSpPr>
          <p:sp>
            <p:nvSpPr>
              <p:cNvPr id="334" name="Freeform 33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35" name="Group 335"/>
            <p:cNvGrpSpPr>
              <a:grpSpLocks noGrp="1" noUngrp="1" noRot="1" noMove="1" noResize="1"/>
            </p:cNvGrpSpPr>
            <p:nvPr/>
          </p:nvGrpSpPr>
          <p:grpSpPr>
            <a:xfrm>
              <a:off x="0" y="5061045"/>
              <a:ext cx="1017613" cy="1017613"/>
              <a:chOff x="0" y="0"/>
              <a:chExt cx="3435356" cy="3435356"/>
            </a:xfrm>
          </p:grpSpPr>
          <p:sp>
            <p:nvSpPr>
              <p:cNvPr id="336" name="Freeform 33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grpSp>
        <p:nvGrpSpPr>
          <p:cNvPr id="337" name="Group 337"/>
          <p:cNvGrpSpPr>
            <a:grpSpLocks noGrp="1" noUngrp="1" noRot="1" noMove="1" noResize="1"/>
          </p:cNvGrpSpPr>
          <p:nvPr/>
        </p:nvGrpSpPr>
        <p:grpSpPr>
          <a:xfrm>
            <a:off x="8467299" y="8640534"/>
            <a:ext cx="763210" cy="763210"/>
            <a:chOff x="0" y="0"/>
            <a:chExt cx="3435356" cy="3435356"/>
          </a:xfrm>
        </p:grpSpPr>
        <p:sp>
          <p:nvSpPr>
            <p:cNvPr id="338" name="Freeform 33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39" name="Group 339"/>
          <p:cNvGrpSpPr>
            <a:grpSpLocks noGrp="1" noUngrp="1" noRot="1" noMove="1" noResize="1"/>
          </p:cNvGrpSpPr>
          <p:nvPr/>
        </p:nvGrpSpPr>
        <p:grpSpPr>
          <a:xfrm>
            <a:off x="6957749" y="4090083"/>
            <a:ext cx="791785" cy="4511962"/>
            <a:chOff x="0" y="0"/>
            <a:chExt cx="1055713" cy="6015949"/>
          </a:xfrm>
        </p:grpSpPr>
        <p:grpSp>
          <p:nvGrpSpPr>
            <p:cNvPr id="340" name="Group 340"/>
            <p:cNvGrpSpPr>
              <a:grpSpLocks noGrp="1" noUngrp="1" noRot="1" noMove="1" noResize="1"/>
            </p:cNvGrpSpPr>
            <p:nvPr/>
          </p:nvGrpSpPr>
          <p:grpSpPr>
            <a:xfrm>
              <a:off x="0" y="2034961"/>
              <a:ext cx="1017613" cy="1017613"/>
              <a:chOff x="0" y="0"/>
              <a:chExt cx="3435356" cy="3435356"/>
            </a:xfrm>
          </p:grpSpPr>
          <p:sp>
            <p:nvSpPr>
              <p:cNvPr id="341" name="Freeform 34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42" name="Group 342"/>
            <p:cNvGrpSpPr>
              <a:grpSpLocks noGrp="1" noUngrp="1" noRot="1" noMove="1" noResize="1"/>
            </p:cNvGrpSpPr>
            <p:nvPr/>
          </p:nvGrpSpPr>
          <p:grpSpPr>
            <a:xfrm>
              <a:off x="38100" y="4998336"/>
              <a:ext cx="1017613" cy="1017613"/>
              <a:chOff x="0" y="0"/>
              <a:chExt cx="3435356" cy="3435356"/>
            </a:xfrm>
          </p:grpSpPr>
          <p:sp>
            <p:nvSpPr>
              <p:cNvPr id="343" name="Freeform 34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44" name="Group 344"/>
            <p:cNvGrpSpPr>
              <a:grpSpLocks noGrp="1" noUngrp="1" noRot="1" noMove="1" noResize="1"/>
            </p:cNvGrpSpPr>
            <p:nvPr/>
          </p:nvGrpSpPr>
          <p:grpSpPr>
            <a:xfrm>
              <a:off x="25400" y="3980722"/>
              <a:ext cx="1017613" cy="1017613"/>
              <a:chOff x="0" y="0"/>
              <a:chExt cx="3435356" cy="3435356"/>
            </a:xfrm>
          </p:grpSpPr>
          <p:sp>
            <p:nvSpPr>
              <p:cNvPr id="345" name="Freeform 34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46" name="Group 346"/>
            <p:cNvGrpSpPr>
              <a:grpSpLocks noGrp="1" noUngrp="1" noRot="1" noMove="1" noResize="1"/>
            </p:cNvGrpSpPr>
            <p:nvPr/>
          </p:nvGrpSpPr>
          <p:grpSpPr>
            <a:xfrm>
              <a:off x="25400" y="1017613"/>
              <a:ext cx="1017613" cy="1017613"/>
              <a:chOff x="0" y="0"/>
              <a:chExt cx="3435356" cy="3435356"/>
            </a:xfrm>
          </p:grpSpPr>
          <p:sp>
            <p:nvSpPr>
              <p:cNvPr id="347" name="Freeform 34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48" name="Group 348"/>
            <p:cNvGrpSpPr>
              <a:grpSpLocks noGrp="1" noUngrp="1" noRot="1" noMove="1" noResize="1"/>
            </p:cNvGrpSpPr>
            <p:nvPr/>
          </p:nvGrpSpPr>
          <p:grpSpPr>
            <a:xfrm>
              <a:off x="25400" y="0"/>
              <a:ext cx="1017613" cy="1017613"/>
              <a:chOff x="0" y="0"/>
              <a:chExt cx="3435356" cy="3435356"/>
            </a:xfrm>
          </p:grpSpPr>
          <p:sp>
            <p:nvSpPr>
              <p:cNvPr id="349" name="Freeform 34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grpSp>
        <p:nvGrpSpPr>
          <p:cNvPr id="350" name="Group 350"/>
          <p:cNvGrpSpPr>
            <a:grpSpLocks noGrp="1" noUngrp="1" noRot="1" noMove="1" noResize="1"/>
          </p:cNvGrpSpPr>
          <p:nvPr/>
        </p:nvGrpSpPr>
        <p:grpSpPr>
          <a:xfrm>
            <a:off x="9218691" y="8659584"/>
            <a:ext cx="8284710" cy="765791"/>
            <a:chOff x="0" y="0"/>
            <a:chExt cx="11046280" cy="1021054"/>
          </a:xfrm>
        </p:grpSpPr>
        <p:grpSp>
          <p:nvGrpSpPr>
            <p:cNvPr id="351" name="Group 351"/>
            <p:cNvGrpSpPr>
              <a:grpSpLocks noGrp="1" noUngrp="1" noRot="1" noMove="1" noResize="1"/>
            </p:cNvGrpSpPr>
            <p:nvPr/>
          </p:nvGrpSpPr>
          <p:grpSpPr>
            <a:xfrm>
              <a:off x="6019707" y="0"/>
              <a:ext cx="1017613" cy="1017613"/>
              <a:chOff x="0" y="0"/>
              <a:chExt cx="3435356" cy="3435356"/>
            </a:xfrm>
          </p:grpSpPr>
          <p:sp>
            <p:nvSpPr>
              <p:cNvPr id="352" name="Freeform 35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53" name="Group 353"/>
            <p:cNvGrpSpPr>
              <a:grpSpLocks noGrp="1" noUngrp="1" noRot="1" noMove="1" noResize="1"/>
            </p:cNvGrpSpPr>
            <p:nvPr/>
          </p:nvGrpSpPr>
          <p:grpSpPr>
            <a:xfrm>
              <a:off x="4012833" y="1574"/>
              <a:ext cx="1017613" cy="1017613"/>
              <a:chOff x="0" y="0"/>
              <a:chExt cx="3435356" cy="3435356"/>
            </a:xfrm>
          </p:grpSpPr>
          <p:sp>
            <p:nvSpPr>
              <p:cNvPr id="354" name="Freeform 35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55" name="Group 355"/>
            <p:cNvGrpSpPr>
              <a:grpSpLocks noGrp="1" noUngrp="1" noRot="1" noMove="1" noResize="1"/>
            </p:cNvGrpSpPr>
            <p:nvPr/>
          </p:nvGrpSpPr>
          <p:grpSpPr>
            <a:xfrm>
              <a:off x="0" y="1574"/>
              <a:ext cx="1017613" cy="1017613"/>
              <a:chOff x="0" y="0"/>
              <a:chExt cx="3435356" cy="3435356"/>
            </a:xfrm>
          </p:grpSpPr>
          <p:sp>
            <p:nvSpPr>
              <p:cNvPr id="356" name="Freeform 35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57" name="Group 357"/>
            <p:cNvGrpSpPr>
              <a:grpSpLocks noGrp="1" noUngrp="1" noRot="1" noMove="1" noResize="1"/>
            </p:cNvGrpSpPr>
            <p:nvPr/>
          </p:nvGrpSpPr>
          <p:grpSpPr>
            <a:xfrm>
              <a:off x="1012205" y="1574"/>
              <a:ext cx="1017613" cy="1017613"/>
              <a:chOff x="0" y="0"/>
              <a:chExt cx="3435356" cy="3435356"/>
            </a:xfrm>
          </p:grpSpPr>
          <p:sp>
            <p:nvSpPr>
              <p:cNvPr id="358" name="Freeform 35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59" name="Group 359"/>
            <p:cNvGrpSpPr>
              <a:grpSpLocks noGrp="1" noUngrp="1" noRot="1" noMove="1" noResize="1"/>
            </p:cNvGrpSpPr>
            <p:nvPr/>
          </p:nvGrpSpPr>
          <p:grpSpPr>
            <a:xfrm>
              <a:off x="2014061" y="1574"/>
              <a:ext cx="1017613" cy="1017613"/>
              <a:chOff x="0" y="0"/>
              <a:chExt cx="3435356" cy="3435356"/>
            </a:xfrm>
          </p:grpSpPr>
          <p:sp>
            <p:nvSpPr>
              <p:cNvPr id="360" name="Freeform 360"/>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61" name="Group 361"/>
            <p:cNvGrpSpPr>
              <a:grpSpLocks noGrp="1" noUngrp="1" noRot="1" noMove="1" noResize="1"/>
            </p:cNvGrpSpPr>
            <p:nvPr/>
          </p:nvGrpSpPr>
          <p:grpSpPr>
            <a:xfrm>
              <a:off x="3026265" y="1574"/>
              <a:ext cx="1017613" cy="1017613"/>
              <a:chOff x="0" y="0"/>
              <a:chExt cx="3435356" cy="3435356"/>
            </a:xfrm>
          </p:grpSpPr>
          <p:sp>
            <p:nvSpPr>
              <p:cNvPr id="362" name="Freeform 36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63" name="Group 363"/>
            <p:cNvGrpSpPr>
              <a:grpSpLocks noGrp="1" noUngrp="1" noRot="1" noMove="1" noResize="1"/>
            </p:cNvGrpSpPr>
            <p:nvPr/>
          </p:nvGrpSpPr>
          <p:grpSpPr>
            <a:xfrm>
              <a:off x="5002094" y="1574"/>
              <a:ext cx="1017613" cy="1017613"/>
              <a:chOff x="0" y="0"/>
              <a:chExt cx="3435356" cy="3435356"/>
            </a:xfrm>
          </p:grpSpPr>
          <p:sp>
            <p:nvSpPr>
              <p:cNvPr id="364" name="Freeform 364"/>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65" name="Group 365"/>
            <p:cNvGrpSpPr>
              <a:grpSpLocks noGrp="1" noUngrp="1" noRot="1" noMove="1" noResize="1"/>
            </p:cNvGrpSpPr>
            <p:nvPr/>
          </p:nvGrpSpPr>
          <p:grpSpPr>
            <a:xfrm>
              <a:off x="8014606" y="3441"/>
              <a:ext cx="1017613" cy="1017613"/>
              <a:chOff x="0" y="0"/>
              <a:chExt cx="3435356" cy="3435356"/>
            </a:xfrm>
          </p:grpSpPr>
          <p:sp>
            <p:nvSpPr>
              <p:cNvPr id="366" name="Freeform 366"/>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67" name="Group 367"/>
            <p:cNvGrpSpPr>
              <a:grpSpLocks noGrp="1" noUngrp="1" noRot="1" noMove="1" noResize="1"/>
            </p:cNvGrpSpPr>
            <p:nvPr/>
          </p:nvGrpSpPr>
          <p:grpSpPr>
            <a:xfrm>
              <a:off x="9026811" y="3441"/>
              <a:ext cx="1017613" cy="1017613"/>
              <a:chOff x="0" y="0"/>
              <a:chExt cx="3435356" cy="3435356"/>
            </a:xfrm>
          </p:grpSpPr>
          <p:sp>
            <p:nvSpPr>
              <p:cNvPr id="368" name="Freeform 368"/>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69" name="Group 369"/>
            <p:cNvGrpSpPr>
              <a:grpSpLocks noGrp="1" noUngrp="1" noRot="1" noMove="1" noResize="1"/>
            </p:cNvGrpSpPr>
            <p:nvPr/>
          </p:nvGrpSpPr>
          <p:grpSpPr>
            <a:xfrm>
              <a:off x="10028666" y="3441"/>
              <a:ext cx="1017613" cy="1017613"/>
              <a:chOff x="0" y="0"/>
              <a:chExt cx="3435356" cy="3435356"/>
            </a:xfrm>
          </p:grpSpPr>
          <p:sp>
            <p:nvSpPr>
              <p:cNvPr id="370" name="Freeform 370"/>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71" name="Group 371"/>
            <p:cNvGrpSpPr>
              <a:grpSpLocks noGrp="1" noUngrp="1" noRot="1" noMove="1" noResize="1"/>
            </p:cNvGrpSpPr>
            <p:nvPr/>
          </p:nvGrpSpPr>
          <p:grpSpPr>
            <a:xfrm>
              <a:off x="7005842" y="1866"/>
              <a:ext cx="1017613" cy="1017613"/>
              <a:chOff x="0" y="0"/>
              <a:chExt cx="3435356" cy="3435356"/>
            </a:xfrm>
          </p:grpSpPr>
          <p:sp>
            <p:nvSpPr>
              <p:cNvPr id="372" name="Freeform 372"/>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grpSp>
        <p:nvGrpSpPr>
          <p:cNvPr id="373" name="Group 373"/>
          <p:cNvGrpSpPr>
            <a:grpSpLocks noGrp="1" noUngrp="1" noRot="1" noMove="1" noResize="1"/>
          </p:cNvGrpSpPr>
          <p:nvPr/>
        </p:nvGrpSpPr>
        <p:grpSpPr>
          <a:xfrm>
            <a:off x="9968320" y="9403744"/>
            <a:ext cx="8257926" cy="794401"/>
            <a:chOff x="0" y="0"/>
            <a:chExt cx="11010567" cy="1059201"/>
          </a:xfrm>
        </p:grpSpPr>
        <p:grpSp>
          <p:nvGrpSpPr>
            <p:cNvPr id="374" name="Group 374"/>
            <p:cNvGrpSpPr>
              <a:grpSpLocks noGrp="1" noUngrp="1" noRot="1" noMove="1" noResize="1"/>
            </p:cNvGrpSpPr>
            <p:nvPr/>
          </p:nvGrpSpPr>
          <p:grpSpPr>
            <a:xfrm>
              <a:off x="5007502" y="0"/>
              <a:ext cx="1017613" cy="1017613"/>
              <a:chOff x="0" y="0"/>
              <a:chExt cx="3435356" cy="3435356"/>
            </a:xfrm>
          </p:grpSpPr>
          <p:sp>
            <p:nvSpPr>
              <p:cNvPr id="375" name="Freeform 37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76" name="Group 376"/>
            <p:cNvGrpSpPr>
              <a:grpSpLocks noGrp="1" noUngrp="1" noRot="1" noMove="1" noResize="1"/>
            </p:cNvGrpSpPr>
            <p:nvPr/>
          </p:nvGrpSpPr>
          <p:grpSpPr>
            <a:xfrm>
              <a:off x="3000628" y="1574"/>
              <a:ext cx="1017613" cy="1017613"/>
              <a:chOff x="0" y="0"/>
              <a:chExt cx="3435356" cy="3435356"/>
            </a:xfrm>
          </p:grpSpPr>
          <p:sp>
            <p:nvSpPr>
              <p:cNvPr id="377" name="Freeform 37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78" name="Group 378"/>
            <p:cNvGrpSpPr>
              <a:grpSpLocks noGrp="1" noUngrp="1" noRot="1" noMove="1" noResize="1"/>
            </p:cNvGrpSpPr>
            <p:nvPr/>
          </p:nvGrpSpPr>
          <p:grpSpPr>
            <a:xfrm>
              <a:off x="0" y="1574"/>
              <a:ext cx="1017613" cy="1017613"/>
              <a:chOff x="0" y="0"/>
              <a:chExt cx="3435356" cy="3435356"/>
            </a:xfrm>
          </p:grpSpPr>
          <p:sp>
            <p:nvSpPr>
              <p:cNvPr id="379" name="Freeform 37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80" name="Group 380"/>
            <p:cNvGrpSpPr>
              <a:grpSpLocks noGrp="1" noUngrp="1" noRot="1" noMove="1" noResize="1"/>
            </p:cNvGrpSpPr>
            <p:nvPr/>
          </p:nvGrpSpPr>
          <p:grpSpPr>
            <a:xfrm>
              <a:off x="1001856" y="1574"/>
              <a:ext cx="1017613" cy="1017613"/>
              <a:chOff x="0" y="0"/>
              <a:chExt cx="3435356" cy="3435356"/>
            </a:xfrm>
          </p:grpSpPr>
          <p:sp>
            <p:nvSpPr>
              <p:cNvPr id="381" name="Freeform 38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82" name="Group 382"/>
            <p:cNvGrpSpPr>
              <a:grpSpLocks noGrp="1" noUngrp="1" noRot="1" noMove="1" noResize="1"/>
            </p:cNvGrpSpPr>
            <p:nvPr/>
          </p:nvGrpSpPr>
          <p:grpSpPr>
            <a:xfrm>
              <a:off x="2014061" y="1574"/>
              <a:ext cx="1017613" cy="1017613"/>
              <a:chOff x="0" y="0"/>
              <a:chExt cx="3435356" cy="3435356"/>
            </a:xfrm>
          </p:grpSpPr>
          <p:sp>
            <p:nvSpPr>
              <p:cNvPr id="383" name="Freeform 38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84" name="Group 384"/>
            <p:cNvGrpSpPr>
              <a:grpSpLocks noGrp="1" noUngrp="1" noRot="1" noMove="1" noResize="1"/>
            </p:cNvGrpSpPr>
            <p:nvPr/>
          </p:nvGrpSpPr>
          <p:grpSpPr>
            <a:xfrm>
              <a:off x="3989889" y="1574"/>
              <a:ext cx="1017613" cy="1017613"/>
              <a:chOff x="0" y="0"/>
              <a:chExt cx="3435356" cy="3435356"/>
            </a:xfrm>
          </p:grpSpPr>
          <p:sp>
            <p:nvSpPr>
              <p:cNvPr id="385" name="Freeform 38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86" name="Group 386"/>
            <p:cNvGrpSpPr>
              <a:grpSpLocks noGrp="1" noUngrp="1" noRot="1" noMove="1" noResize="1"/>
            </p:cNvGrpSpPr>
            <p:nvPr/>
          </p:nvGrpSpPr>
          <p:grpSpPr>
            <a:xfrm>
              <a:off x="7002401" y="3441"/>
              <a:ext cx="1017613" cy="1017613"/>
              <a:chOff x="0" y="0"/>
              <a:chExt cx="3435356" cy="3435356"/>
            </a:xfrm>
          </p:grpSpPr>
          <p:sp>
            <p:nvSpPr>
              <p:cNvPr id="387" name="Freeform 38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88" name="Group 388"/>
            <p:cNvGrpSpPr>
              <a:grpSpLocks noGrp="1" noUngrp="1" noRot="1" noMove="1" noResize="1"/>
            </p:cNvGrpSpPr>
            <p:nvPr/>
          </p:nvGrpSpPr>
          <p:grpSpPr>
            <a:xfrm>
              <a:off x="8014606" y="3441"/>
              <a:ext cx="1017613" cy="1017613"/>
              <a:chOff x="0" y="0"/>
              <a:chExt cx="3435356" cy="3435356"/>
            </a:xfrm>
          </p:grpSpPr>
          <p:sp>
            <p:nvSpPr>
              <p:cNvPr id="389" name="Freeform 389"/>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90" name="Group 390"/>
            <p:cNvGrpSpPr>
              <a:grpSpLocks noGrp="1" noUngrp="1" noRot="1" noMove="1" noResize="1"/>
            </p:cNvGrpSpPr>
            <p:nvPr/>
          </p:nvGrpSpPr>
          <p:grpSpPr>
            <a:xfrm>
              <a:off x="9016462" y="3441"/>
              <a:ext cx="1017613" cy="1017613"/>
              <a:chOff x="0" y="0"/>
              <a:chExt cx="3435356" cy="3435356"/>
            </a:xfrm>
          </p:grpSpPr>
          <p:sp>
            <p:nvSpPr>
              <p:cNvPr id="391" name="Freeform 39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92" name="Group 392"/>
            <p:cNvGrpSpPr>
              <a:grpSpLocks noGrp="1" noUngrp="1" noRot="1" noMove="1" noResize="1"/>
            </p:cNvGrpSpPr>
            <p:nvPr/>
          </p:nvGrpSpPr>
          <p:grpSpPr>
            <a:xfrm>
              <a:off x="5993637" y="1866"/>
              <a:ext cx="1017613" cy="1017613"/>
              <a:chOff x="0" y="0"/>
              <a:chExt cx="3435356" cy="3435356"/>
            </a:xfrm>
          </p:grpSpPr>
          <p:sp>
            <p:nvSpPr>
              <p:cNvPr id="393" name="Freeform 39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394" name="Group 394"/>
            <p:cNvGrpSpPr>
              <a:grpSpLocks noGrp="1" noUngrp="1" noRot="1" noMove="1" noResize="1"/>
            </p:cNvGrpSpPr>
            <p:nvPr/>
          </p:nvGrpSpPr>
          <p:grpSpPr>
            <a:xfrm>
              <a:off x="9992954" y="41588"/>
              <a:ext cx="1017613" cy="1017613"/>
              <a:chOff x="0" y="0"/>
              <a:chExt cx="3435356" cy="3435356"/>
            </a:xfrm>
          </p:grpSpPr>
          <p:sp>
            <p:nvSpPr>
              <p:cNvPr id="395" name="Freeform 39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sp>
        <p:nvSpPr>
          <p:cNvPr id="396" name="TextBox 396"/>
          <p:cNvSpPr txBox="1">
            <a:spLocks noGrp="1" noRot="1" noMove="1" noResize="1" noEditPoints="1" noAdjustHandles="1" noChangeArrowheads="1" noChangeShapeType="1"/>
          </p:cNvSpPr>
          <p:nvPr/>
        </p:nvSpPr>
        <p:spPr>
          <a:xfrm>
            <a:off x="12138130" y="5045704"/>
            <a:ext cx="832712" cy="425617"/>
          </a:xfrm>
          <a:prstGeom prst="rect">
            <a:avLst/>
          </a:prstGeom>
        </p:spPr>
        <p:txBody>
          <a:bodyPr lIns="0" tIns="0" rIns="0" bIns="0" rtlCol="0" anchor="t">
            <a:spAutoFit/>
          </a:bodyPr>
          <a:lstStyle/>
          <a:p>
            <a:pPr algn="ctr">
              <a:lnSpc>
                <a:spcPts val="3256"/>
              </a:lnSpc>
            </a:pPr>
            <a:endParaRPr/>
          </a:p>
        </p:txBody>
      </p:sp>
      <p:sp>
        <p:nvSpPr>
          <p:cNvPr id="397" name="TextBox 397"/>
          <p:cNvSpPr txBox="1">
            <a:spLocks noGrp="1" noRot="1" noMove="1" noResize="1" noEditPoints="1" noAdjustHandles="1" noChangeArrowheads="1" noChangeShapeType="1"/>
          </p:cNvSpPr>
          <p:nvPr/>
        </p:nvSpPr>
        <p:spPr>
          <a:xfrm>
            <a:off x="13180810" y="5045704"/>
            <a:ext cx="265658" cy="425617"/>
          </a:xfrm>
          <a:prstGeom prst="rect">
            <a:avLst/>
          </a:prstGeom>
        </p:spPr>
        <p:txBody>
          <a:bodyPr lIns="0" tIns="0" rIns="0" bIns="0" rtlCol="0" anchor="t">
            <a:spAutoFit/>
          </a:bodyPr>
          <a:lstStyle/>
          <a:p>
            <a:pPr algn="ctr">
              <a:lnSpc>
                <a:spcPts val="3256"/>
              </a:lnSpc>
            </a:pPr>
            <a:endParaRPr/>
          </a:p>
        </p:txBody>
      </p:sp>
      <p:sp>
        <p:nvSpPr>
          <p:cNvPr id="398" name="TextBox 398"/>
          <p:cNvSpPr txBox="1">
            <a:spLocks noGrp="1" noRot="1" noMove="1" noResize="1" noEditPoints="1" noAdjustHandles="1" noChangeArrowheads="1" noChangeShapeType="1"/>
          </p:cNvSpPr>
          <p:nvPr/>
        </p:nvSpPr>
        <p:spPr>
          <a:xfrm>
            <a:off x="13648675" y="5046884"/>
            <a:ext cx="832712" cy="425617"/>
          </a:xfrm>
          <a:prstGeom prst="rect">
            <a:avLst/>
          </a:prstGeom>
        </p:spPr>
        <p:txBody>
          <a:bodyPr lIns="0" tIns="0" rIns="0" bIns="0" rtlCol="0" anchor="t">
            <a:spAutoFit/>
          </a:bodyPr>
          <a:lstStyle/>
          <a:p>
            <a:pPr algn="ctr">
              <a:lnSpc>
                <a:spcPts val="3256"/>
              </a:lnSpc>
            </a:pPr>
            <a:endParaRPr/>
          </a:p>
        </p:txBody>
      </p:sp>
      <p:grpSp>
        <p:nvGrpSpPr>
          <p:cNvPr id="399" name="Group 399"/>
          <p:cNvGrpSpPr>
            <a:grpSpLocks noGrp="1" noUngrp="1" noRot="1" noMove="1" noResize="1"/>
          </p:cNvGrpSpPr>
          <p:nvPr/>
        </p:nvGrpSpPr>
        <p:grpSpPr>
          <a:xfrm>
            <a:off x="11416308" y="4843569"/>
            <a:ext cx="3030329" cy="764391"/>
            <a:chOff x="0" y="0"/>
            <a:chExt cx="4040438" cy="1019188"/>
          </a:xfrm>
        </p:grpSpPr>
        <p:grpSp>
          <p:nvGrpSpPr>
            <p:cNvPr id="400" name="Group 400"/>
            <p:cNvGrpSpPr>
              <a:grpSpLocks noGrp="1" noUngrp="1" noRot="1" noMove="1" noResize="1"/>
            </p:cNvGrpSpPr>
            <p:nvPr/>
          </p:nvGrpSpPr>
          <p:grpSpPr>
            <a:xfrm>
              <a:off x="1008764" y="1574"/>
              <a:ext cx="1017613" cy="1017613"/>
              <a:chOff x="0" y="0"/>
              <a:chExt cx="3435356" cy="3435356"/>
            </a:xfrm>
          </p:grpSpPr>
          <p:sp>
            <p:nvSpPr>
              <p:cNvPr id="401" name="Freeform 401"/>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402" name="Group 402"/>
            <p:cNvGrpSpPr>
              <a:grpSpLocks noGrp="1" noUngrp="1" noRot="1" noMove="1" noResize="1"/>
            </p:cNvGrpSpPr>
            <p:nvPr/>
          </p:nvGrpSpPr>
          <p:grpSpPr>
            <a:xfrm>
              <a:off x="2020969" y="1574"/>
              <a:ext cx="1017613" cy="1017613"/>
              <a:chOff x="0" y="0"/>
              <a:chExt cx="3435356" cy="3435356"/>
            </a:xfrm>
          </p:grpSpPr>
          <p:sp>
            <p:nvSpPr>
              <p:cNvPr id="403" name="Freeform 403"/>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404" name="Group 404"/>
            <p:cNvGrpSpPr>
              <a:grpSpLocks noGrp="1" noUngrp="1" noRot="1" noMove="1" noResize="1"/>
            </p:cNvGrpSpPr>
            <p:nvPr/>
          </p:nvGrpSpPr>
          <p:grpSpPr>
            <a:xfrm>
              <a:off x="3022825" y="1574"/>
              <a:ext cx="1017613" cy="1017613"/>
              <a:chOff x="0" y="0"/>
              <a:chExt cx="3435356" cy="3435356"/>
            </a:xfrm>
          </p:grpSpPr>
          <p:sp>
            <p:nvSpPr>
              <p:cNvPr id="405" name="Freeform 405"/>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406" name="Group 406"/>
            <p:cNvGrpSpPr>
              <a:grpSpLocks noGrp="1" noUngrp="1" noRot="1" noMove="1" noResize="1"/>
            </p:cNvGrpSpPr>
            <p:nvPr/>
          </p:nvGrpSpPr>
          <p:grpSpPr>
            <a:xfrm>
              <a:off x="0" y="0"/>
              <a:ext cx="1017613" cy="1017613"/>
              <a:chOff x="0" y="0"/>
              <a:chExt cx="3435356" cy="3435356"/>
            </a:xfrm>
          </p:grpSpPr>
          <p:sp>
            <p:nvSpPr>
              <p:cNvPr id="407" name="Freeform 407"/>
              <p:cNvSpPr>
                <a:spLocks noGrp="1" noRot="1" noMove="1" noResize="1" noEditPoints="1" noAdjustHandles="1" noChangeArrowheads="1" noChangeShapeType="1"/>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sp>
        <p:nvSpPr>
          <p:cNvPr id="408" name="Freeform 408"/>
          <p:cNvSpPr>
            <a:spLocks noGrp="1" noRot="1" noMove="1" noResize="1" noEditPoints="1" noAdjustHandles="1" noChangeArrowheads="1" noChangeShapeType="1"/>
          </p:cNvSpPr>
          <p:nvPr/>
        </p:nvSpPr>
        <p:spPr>
          <a:xfrm>
            <a:off x="297859" y="3264559"/>
            <a:ext cx="4805017" cy="6976431"/>
          </a:xfrm>
          <a:custGeom>
            <a:avLst/>
            <a:gdLst/>
            <a:ahLst/>
            <a:cxnLst/>
            <a:rect l="l" t="t" r="r" b="b"/>
            <a:pathLst>
              <a:path w="4805017" h="6976431">
                <a:moveTo>
                  <a:pt x="0" y="0"/>
                </a:moveTo>
                <a:lnTo>
                  <a:pt x="4805017" y="0"/>
                </a:lnTo>
                <a:lnTo>
                  <a:pt x="4805017" y="6976432"/>
                </a:lnTo>
                <a:lnTo>
                  <a:pt x="0" y="6976432"/>
                </a:lnTo>
                <a:lnTo>
                  <a:pt x="0" y="0"/>
                </a:lnTo>
                <a:close/>
              </a:path>
            </a:pathLst>
          </a:custGeom>
          <a:blipFill>
            <a:blip r:embed="rId6"/>
            <a:stretch>
              <a:fillRect/>
            </a:stretch>
          </a:blipFill>
        </p:spPr>
      </p:sp>
      <p:sp>
        <p:nvSpPr>
          <p:cNvPr id="409" name="Freeform 409"/>
          <p:cNvSpPr>
            <a:spLocks noGrp="1" noRot="1" noMove="1" noResize="1" noEditPoints="1" noAdjustHandles="1" noChangeArrowheads="1" noChangeShapeType="1"/>
          </p:cNvSpPr>
          <p:nvPr/>
        </p:nvSpPr>
        <p:spPr>
          <a:xfrm>
            <a:off x="4022945" y="7370181"/>
            <a:ext cx="2220429" cy="2916819"/>
          </a:xfrm>
          <a:custGeom>
            <a:avLst/>
            <a:gdLst/>
            <a:ahLst/>
            <a:cxnLst/>
            <a:rect l="l" t="t" r="r" b="b"/>
            <a:pathLst>
              <a:path w="2220429" h="2916819">
                <a:moveTo>
                  <a:pt x="0" y="0"/>
                </a:moveTo>
                <a:lnTo>
                  <a:pt x="2220429" y="0"/>
                </a:lnTo>
                <a:lnTo>
                  <a:pt x="2220429" y="2916819"/>
                </a:lnTo>
                <a:lnTo>
                  <a:pt x="0" y="29168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10" name="TextBox 410"/>
          <p:cNvSpPr txBox="1">
            <a:spLocks noGrp="1" noRot="1" noMove="1" noResize="1" noEditPoints="1" noAdjustHandles="1" noChangeArrowheads="1" noChangeShapeType="1"/>
          </p:cNvSpPr>
          <p:nvPr/>
        </p:nvSpPr>
        <p:spPr>
          <a:xfrm>
            <a:off x="15222437" y="4268890"/>
            <a:ext cx="832712" cy="425617"/>
          </a:xfrm>
          <a:prstGeom prst="rect">
            <a:avLst/>
          </a:prstGeom>
        </p:spPr>
        <p:txBody>
          <a:bodyPr lIns="0" tIns="0" rIns="0" bIns="0" rtlCol="0" anchor="t">
            <a:spAutoFit/>
          </a:bodyPr>
          <a:lstStyle/>
          <a:p>
            <a:pPr algn="ctr">
              <a:lnSpc>
                <a:spcPts val="3256"/>
              </a:lnSpc>
            </a:pPr>
            <a:endParaRPr/>
          </a:p>
        </p:txBody>
      </p:sp>
      <p:sp>
        <p:nvSpPr>
          <p:cNvPr id="411" name="TextBox 6">
            <a:extLst>
              <a:ext uri="{FF2B5EF4-FFF2-40B4-BE49-F238E27FC236}">
                <a16:creationId xmlns:a16="http://schemas.microsoft.com/office/drawing/2014/main" id="{25C16EA7-002C-55CC-E794-D36F2D7ADD37}"/>
              </a:ext>
            </a:extLst>
          </p:cNvPr>
          <p:cNvSpPr txBox="1">
            <a:spLocks noGrp="1" noRot="1" noMove="1" noResize="1" noEditPoints="1" noAdjustHandles="1" noChangeArrowheads="1" noChangeShapeType="1"/>
          </p:cNvSpPr>
          <p:nvPr/>
        </p:nvSpPr>
        <p:spPr>
          <a:xfrm>
            <a:off x="246383" y="234045"/>
            <a:ext cx="11971694" cy="1366396"/>
          </a:xfrm>
          <a:prstGeom prst="rect">
            <a:avLst/>
          </a:prstGeom>
        </p:spPr>
        <p:txBody>
          <a:bodyPr lIns="0" tIns="0" rIns="0" bIns="0" rtlCol="0" anchor="t">
            <a:spAutoFit/>
          </a:bodyPr>
          <a:lstStyle/>
          <a:p>
            <a:pPr>
              <a:lnSpc>
                <a:spcPts val="5536"/>
              </a:lnSpc>
            </a:pPr>
            <a:r>
              <a:rPr lang="en-US" sz="3954" spc="537">
                <a:latin typeface="iCiel Cadena"/>
                <a:ea typeface="iCiel Cadena"/>
                <a:cs typeface="iCiel Cadena"/>
                <a:sym typeface="iCiel Cadena"/>
              </a:rPr>
              <a:t>CÂU 1 </a:t>
            </a:r>
            <a:r>
              <a:rPr lang="vi-VN" sz="3954" spc="537">
                <a:latin typeface="iCiel Cadena"/>
                <a:ea typeface="iCiel Cadena"/>
                <a:cs typeface="iCiel Cadena"/>
                <a:sym typeface="iCiel Cadena"/>
              </a:rPr>
              <a:t>Khi rời sông Giođan, Chúa Giêsu ở trong tình trạng như thế nào? </a:t>
            </a:r>
            <a:endParaRPr lang="en-US" sz="3954" spc="537">
              <a:latin typeface="iCiel Cadena"/>
              <a:ea typeface="iCiel Cadena"/>
              <a:cs typeface="iCiel Cadena"/>
              <a:sym typeface="iCiel Cadena"/>
            </a:endParaRPr>
          </a:p>
        </p:txBody>
      </p:sp>
      <p:sp>
        <p:nvSpPr>
          <p:cNvPr id="412" name="TextBox 7">
            <a:extLst>
              <a:ext uri="{FF2B5EF4-FFF2-40B4-BE49-F238E27FC236}">
                <a16:creationId xmlns:a16="http://schemas.microsoft.com/office/drawing/2014/main" id="{08189849-A3CD-5EC5-E215-4B7AD7C4DA8A}"/>
              </a:ext>
            </a:extLst>
          </p:cNvPr>
          <p:cNvSpPr txBox="1">
            <a:spLocks noGrp="1" noRot="1" noMove="1" noResize="1" noEditPoints="1" noAdjustHandles="1" noChangeArrowheads="1" noChangeShapeType="1"/>
          </p:cNvSpPr>
          <p:nvPr/>
        </p:nvSpPr>
        <p:spPr>
          <a:xfrm>
            <a:off x="246383" y="234045"/>
            <a:ext cx="11971694" cy="1366396"/>
          </a:xfrm>
          <a:prstGeom prst="rect">
            <a:avLst/>
          </a:prstGeom>
        </p:spPr>
        <p:txBody>
          <a:bodyPr lIns="0" tIns="0" rIns="0" bIns="0" rtlCol="0" anchor="t">
            <a:spAutoFit/>
          </a:bodyPr>
          <a:lstStyle/>
          <a:p>
            <a:pPr>
              <a:lnSpc>
                <a:spcPts val="5536"/>
              </a:lnSpc>
            </a:pPr>
            <a:r>
              <a:rPr lang="en-US" sz="3954" spc="537">
                <a:latin typeface="iCiel Cadena"/>
                <a:ea typeface="iCiel Cadena"/>
                <a:cs typeface="iCiel Cadena"/>
                <a:sym typeface="iCiel Cadena"/>
              </a:rPr>
              <a:t>CÂU 2 : Chúa Giêsu đã ở trong hoang địa bao lâu? </a:t>
            </a:r>
          </a:p>
        </p:txBody>
      </p:sp>
      <p:sp>
        <p:nvSpPr>
          <p:cNvPr id="413" name="TextBox 8">
            <a:extLst>
              <a:ext uri="{FF2B5EF4-FFF2-40B4-BE49-F238E27FC236}">
                <a16:creationId xmlns:a16="http://schemas.microsoft.com/office/drawing/2014/main" id="{C68C577F-4E2D-8CA0-861D-5BA574C568A9}"/>
              </a:ext>
            </a:extLst>
          </p:cNvPr>
          <p:cNvSpPr txBox="1">
            <a:spLocks noGrp="1" noRot="1" noMove="1" noResize="1" noEditPoints="1" noAdjustHandles="1" noChangeArrowheads="1" noChangeShapeType="1"/>
          </p:cNvSpPr>
          <p:nvPr/>
        </p:nvSpPr>
        <p:spPr>
          <a:xfrm>
            <a:off x="246383" y="234045"/>
            <a:ext cx="11971694" cy="1366396"/>
          </a:xfrm>
          <a:prstGeom prst="rect">
            <a:avLst/>
          </a:prstGeom>
        </p:spPr>
        <p:txBody>
          <a:bodyPr lIns="0" tIns="0" rIns="0" bIns="0" rtlCol="0" anchor="t">
            <a:spAutoFit/>
          </a:bodyPr>
          <a:lstStyle/>
          <a:p>
            <a:pPr>
              <a:lnSpc>
                <a:spcPts val="5536"/>
              </a:lnSpc>
            </a:pPr>
            <a:r>
              <a:rPr lang="en-US" sz="3954" spc="537">
                <a:latin typeface="iCiel Cadena"/>
                <a:ea typeface="iCiel Cadena"/>
                <a:cs typeface="iCiel Cadena"/>
                <a:sym typeface="iCiel Cadena"/>
              </a:rPr>
              <a:t>CÂU 3: Trong hoang địa, Chúa Giêsu chịu điều gì? </a:t>
            </a:r>
          </a:p>
        </p:txBody>
      </p:sp>
      <p:sp>
        <p:nvSpPr>
          <p:cNvPr id="414" name="TextBox 9">
            <a:extLst>
              <a:ext uri="{FF2B5EF4-FFF2-40B4-BE49-F238E27FC236}">
                <a16:creationId xmlns:a16="http://schemas.microsoft.com/office/drawing/2014/main" id="{3CD8F1C5-1741-6586-DFE4-FAFC2FB802F4}"/>
              </a:ext>
            </a:extLst>
          </p:cNvPr>
          <p:cNvSpPr txBox="1">
            <a:spLocks noGrp="1" noRot="1" noMove="1" noResize="1" noEditPoints="1" noAdjustHandles="1" noChangeArrowheads="1" noChangeShapeType="1"/>
          </p:cNvSpPr>
          <p:nvPr/>
        </p:nvSpPr>
        <p:spPr>
          <a:xfrm>
            <a:off x="246383" y="234045"/>
            <a:ext cx="11971694" cy="1366396"/>
          </a:xfrm>
          <a:prstGeom prst="rect">
            <a:avLst/>
          </a:prstGeom>
        </p:spPr>
        <p:txBody>
          <a:bodyPr lIns="0" tIns="0" rIns="0" bIns="0" rtlCol="0" anchor="t">
            <a:spAutoFit/>
          </a:bodyPr>
          <a:lstStyle/>
          <a:p>
            <a:pPr>
              <a:lnSpc>
                <a:spcPts val="5536"/>
              </a:lnSpc>
            </a:pPr>
            <a:r>
              <a:rPr lang="en-US" sz="3954" spc="537">
                <a:latin typeface="iCiel Cadena"/>
                <a:ea typeface="iCiel Cadena"/>
                <a:cs typeface="iCiel Cadena"/>
                <a:sym typeface="iCiel Cadena"/>
              </a:rPr>
              <a:t>CÂU 4: Ma quỷ cám dỗ Chúa Giêsu làm gì để có bánh ăn? </a:t>
            </a:r>
          </a:p>
        </p:txBody>
      </p:sp>
      <p:sp>
        <p:nvSpPr>
          <p:cNvPr id="415" name="TextBox 10">
            <a:extLst>
              <a:ext uri="{FF2B5EF4-FFF2-40B4-BE49-F238E27FC236}">
                <a16:creationId xmlns:a16="http://schemas.microsoft.com/office/drawing/2014/main" id="{C7D442FB-797F-EDFE-074B-A9FFED761822}"/>
              </a:ext>
            </a:extLst>
          </p:cNvPr>
          <p:cNvSpPr txBox="1">
            <a:spLocks noGrp="1" noRot="1" noMove="1" noResize="1" noEditPoints="1" noAdjustHandles="1" noChangeArrowheads="1" noChangeShapeType="1"/>
          </p:cNvSpPr>
          <p:nvPr/>
        </p:nvSpPr>
        <p:spPr>
          <a:xfrm>
            <a:off x="246383" y="234045"/>
            <a:ext cx="11971694" cy="1366396"/>
          </a:xfrm>
          <a:prstGeom prst="rect">
            <a:avLst/>
          </a:prstGeom>
        </p:spPr>
        <p:txBody>
          <a:bodyPr lIns="0" tIns="0" rIns="0" bIns="0" rtlCol="0" anchor="t">
            <a:spAutoFit/>
          </a:bodyPr>
          <a:lstStyle/>
          <a:p>
            <a:pPr>
              <a:lnSpc>
                <a:spcPts val="5536"/>
              </a:lnSpc>
            </a:pPr>
            <a:r>
              <a:rPr lang="en-US" sz="3954" spc="537">
                <a:latin typeface="iCiel Cadena"/>
                <a:ea typeface="iCiel Cadena"/>
                <a:cs typeface="iCiel Cadena"/>
                <a:sym typeface="iCiel Cadena"/>
              </a:rPr>
              <a:t>CÂU 5: </a:t>
            </a:r>
            <a:r>
              <a:rPr lang="vi-VN" sz="3954" spc="537">
                <a:latin typeface="iCiel Cadena"/>
                <a:ea typeface="iCiel Cadena"/>
                <a:cs typeface="iCiel Cadena"/>
                <a:sym typeface="iCiel Cadena"/>
              </a:rPr>
              <a:t>Chúa Giêsu nói với ma quỷ về lương thực thật sự là gì? </a:t>
            </a:r>
            <a:endParaRPr lang="en-US" sz="3954" spc="537">
              <a:latin typeface="iCiel Cadena"/>
              <a:ea typeface="iCiel Cadena"/>
              <a:cs typeface="iCiel Cadena"/>
              <a:sym typeface="iCiel Cadena"/>
            </a:endParaRPr>
          </a:p>
        </p:txBody>
      </p:sp>
      <p:sp>
        <p:nvSpPr>
          <p:cNvPr id="416" name="TextBox 11">
            <a:extLst>
              <a:ext uri="{FF2B5EF4-FFF2-40B4-BE49-F238E27FC236}">
                <a16:creationId xmlns:a16="http://schemas.microsoft.com/office/drawing/2014/main" id="{3D4D1FB8-D451-423B-00D9-9F6F84DF8F8D}"/>
              </a:ext>
            </a:extLst>
          </p:cNvPr>
          <p:cNvSpPr txBox="1">
            <a:spLocks noGrp="1" noRot="1" noMove="1" noResize="1" noEditPoints="1" noAdjustHandles="1" noChangeArrowheads="1" noChangeShapeType="1"/>
          </p:cNvSpPr>
          <p:nvPr/>
        </p:nvSpPr>
        <p:spPr>
          <a:xfrm>
            <a:off x="246383" y="234045"/>
            <a:ext cx="11971694" cy="1366396"/>
          </a:xfrm>
          <a:prstGeom prst="rect">
            <a:avLst/>
          </a:prstGeom>
        </p:spPr>
        <p:txBody>
          <a:bodyPr lIns="0" tIns="0" rIns="0" bIns="0" rtlCol="0" anchor="t">
            <a:spAutoFit/>
          </a:bodyPr>
          <a:lstStyle/>
          <a:p>
            <a:pPr>
              <a:lnSpc>
                <a:spcPts val="5536"/>
              </a:lnSpc>
            </a:pPr>
            <a:r>
              <a:rPr lang="en-US" sz="3954" spc="537">
                <a:latin typeface="iCiel Cadena"/>
                <a:ea typeface="iCiel Cadena"/>
                <a:cs typeface="iCiel Cadena"/>
                <a:sym typeface="iCiel Cadena"/>
              </a:rPr>
              <a:t>CÂU 6:  Ma quỷ hứa ban điều gì nếu Chúa thờ lạy nó?</a:t>
            </a:r>
          </a:p>
        </p:txBody>
      </p:sp>
      <p:sp>
        <p:nvSpPr>
          <p:cNvPr id="417" name="TextBox 12">
            <a:extLst>
              <a:ext uri="{FF2B5EF4-FFF2-40B4-BE49-F238E27FC236}">
                <a16:creationId xmlns:a16="http://schemas.microsoft.com/office/drawing/2014/main" id="{91D92AF2-4FC0-F373-3B09-9404316F8E7C}"/>
              </a:ext>
            </a:extLst>
          </p:cNvPr>
          <p:cNvSpPr txBox="1">
            <a:spLocks noGrp="1" noRot="1" noMove="1" noResize="1" noEditPoints="1" noAdjustHandles="1" noChangeArrowheads="1" noChangeShapeType="1"/>
          </p:cNvSpPr>
          <p:nvPr/>
        </p:nvSpPr>
        <p:spPr>
          <a:xfrm>
            <a:off x="246383" y="248630"/>
            <a:ext cx="11971694" cy="1337226"/>
          </a:xfrm>
          <a:prstGeom prst="rect">
            <a:avLst/>
          </a:prstGeom>
        </p:spPr>
        <p:txBody>
          <a:bodyPr lIns="0" tIns="0" rIns="0" bIns="0" rtlCol="0" anchor="t">
            <a:spAutoFit/>
          </a:bodyPr>
          <a:lstStyle/>
          <a:p>
            <a:pPr>
              <a:lnSpc>
                <a:spcPts val="5536"/>
              </a:lnSpc>
            </a:pPr>
            <a:r>
              <a:rPr lang="en-US" sz="3954" spc="537">
                <a:latin typeface="iCiel Cadena"/>
                <a:ea typeface="iCiel Cadena"/>
                <a:cs typeface="iCiel Cadena"/>
                <a:sym typeface="iCiel Cadena"/>
              </a:rPr>
              <a:t>CÂU 7:</a:t>
            </a:r>
            <a:r>
              <a:rPr lang="vi-VN" sz="3954" spc="537">
                <a:latin typeface="iCiel Cadena"/>
                <a:ea typeface="iCiel Cadena"/>
                <a:cs typeface="iCiel Cadena"/>
                <a:sym typeface="iCiel Cadena"/>
              </a:rPr>
              <a:t>Chúa Giêsu khẳng định chỉ thờ phượng ai? </a:t>
            </a:r>
            <a:endParaRPr lang="en-US" sz="3954" spc="537">
              <a:latin typeface="iCiel Cadena"/>
              <a:ea typeface="iCiel Cadena"/>
              <a:cs typeface="iCiel Cadena"/>
              <a:sym typeface="iCiel Cadena"/>
            </a:endParaRPr>
          </a:p>
        </p:txBody>
      </p:sp>
      <p:sp>
        <p:nvSpPr>
          <p:cNvPr id="418" name="TextBox 13">
            <a:extLst>
              <a:ext uri="{FF2B5EF4-FFF2-40B4-BE49-F238E27FC236}">
                <a16:creationId xmlns:a16="http://schemas.microsoft.com/office/drawing/2014/main" id="{ADA30353-876B-87DC-29A3-595B5106C286}"/>
              </a:ext>
            </a:extLst>
          </p:cNvPr>
          <p:cNvSpPr txBox="1">
            <a:spLocks noGrp="1" noRot="1" noMove="1" noResize="1" noEditPoints="1" noAdjustHandles="1" noChangeArrowheads="1" noChangeShapeType="1"/>
          </p:cNvSpPr>
          <p:nvPr/>
        </p:nvSpPr>
        <p:spPr>
          <a:xfrm>
            <a:off x="246383" y="248630"/>
            <a:ext cx="11971694" cy="1337226"/>
          </a:xfrm>
          <a:prstGeom prst="rect">
            <a:avLst/>
          </a:prstGeom>
        </p:spPr>
        <p:txBody>
          <a:bodyPr lIns="0" tIns="0" rIns="0" bIns="0" rtlCol="0" anchor="t">
            <a:spAutoFit/>
          </a:bodyPr>
          <a:lstStyle/>
          <a:p>
            <a:pPr>
              <a:lnSpc>
                <a:spcPts val="5536"/>
              </a:lnSpc>
            </a:pPr>
            <a:r>
              <a:rPr lang="en-US" sz="3954" spc="537">
                <a:latin typeface="iCiel Cadena"/>
                <a:ea typeface="iCiel Cadena"/>
                <a:cs typeface="iCiel Cadena"/>
                <a:sym typeface="iCiel Cadena"/>
              </a:rPr>
              <a:t>CÂU 8:  Ma quỷ thách Chúa Giêsu làm gì từ đền thờ? </a:t>
            </a:r>
          </a:p>
        </p:txBody>
      </p:sp>
      <p:sp>
        <p:nvSpPr>
          <p:cNvPr id="419" name="TextBox 14">
            <a:extLst>
              <a:ext uri="{FF2B5EF4-FFF2-40B4-BE49-F238E27FC236}">
                <a16:creationId xmlns:a16="http://schemas.microsoft.com/office/drawing/2014/main" id="{7B602775-296D-CE78-9838-8DD98383FB4B}"/>
              </a:ext>
            </a:extLst>
          </p:cNvPr>
          <p:cNvSpPr txBox="1">
            <a:spLocks noGrp="1" noRot="1" noMove="1" noResize="1" noEditPoints="1" noAdjustHandles="1" noChangeArrowheads="1" noChangeShapeType="1"/>
          </p:cNvSpPr>
          <p:nvPr/>
        </p:nvSpPr>
        <p:spPr>
          <a:xfrm>
            <a:off x="246383" y="234045"/>
            <a:ext cx="11971694" cy="1366396"/>
          </a:xfrm>
          <a:prstGeom prst="rect">
            <a:avLst/>
          </a:prstGeom>
        </p:spPr>
        <p:txBody>
          <a:bodyPr lIns="0" tIns="0" rIns="0" bIns="0" rtlCol="0" anchor="t">
            <a:spAutoFit/>
          </a:bodyPr>
          <a:lstStyle/>
          <a:p>
            <a:pPr>
              <a:lnSpc>
                <a:spcPts val="5536"/>
              </a:lnSpc>
            </a:pPr>
            <a:r>
              <a:rPr lang="en-US" sz="3954" spc="537">
                <a:latin typeface="iCiel Cadena"/>
                <a:ea typeface="iCiel Cadena"/>
                <a:cs typeface="iCiel Cadena"/>
                <a:sym typeface="iCiel Cadena"/>
              </a:rPr>
              <a:t>CÂU 9:  Chúa Giêsu nói gì về thử thách Thiên Chúa? </a:t>
            </a:r>
          </a:p>
        </p:txBody>
      </p:sp>
      <p:sp>
        <p:nvSpPr>
          <p:cNvPr id="420" name="TextBox 15">
            <a:extLst>
              <a:ext uri="{FF2B5EF4-FFF2-40B4-BE49-F238E27FC236}">
                <a16:creationId xmlns:a16="http://schemas.microsoft.com/office/drawing/2014/main" id="{D4237A20-4E09-F43F-FF9B-220219BD32FF}"/>
              </a:ext>
            </a:extLst>
          </p:cNvPr>
          <p:cNvSpPr txBox="1">
            <a:spLocks noGrp="1" noRot="1" noMove="1" noResize="1" noEditPoints="1" noAdjustHandles="1" noChangeArrowheads="1" noChangeShapeType="1"/>
          </p:cNvSpPr>
          <p:nvPr/>
        </p:nvSpPr>
        <p:spPr>
          <a:xfrm>
            <a:off x="246383" y="234045"/>
            <a:ext cx="11971694" cy="1366396"/>
          </a:xfrm>
          <a:prstGeom prst="rect">
            <a:avLst/>
          </a:prstGeom>
        </p:spPr>
        <p:txBody>
          <a:bodyPr lIns="0" tIns="0" rIns="0" bIns="0" rtlCol="0" anchor="t">
            <a:spAutoFit/>
          </a:bodyPr>
          <a:lstStyle/>
          <a:p>
            <a:pPr>
              <a:lnSpc>
                <a:spcPts val="5536"/>
              </a:lnSpc>
            </a:pPr>
            <a:r>
              <a:rPr lang="en-US" sz="3954" spc="537">
                <a:latin typeface="iCiel Cadena"/>
                <a:ea typeface="iCiel Cadena"/>
                <a:cs typeface="iCiel Cadena"/>
                <a:sym typeface="iCiel Cadena"/>
              </a:rPr>
              <a:t>CÂU 10:  Sau ba lần cám dỗ, ma quỷ làm gì? </a:t>
            </a:r>
          </a:p>
        </p:txBody>
      </p:sp>
      <p:sp>
        <p:nvSpPr>
          <p:cNvPr id="432" name="Hình tròn: Rỗng 431">
            <a:extLst>
              <a:ext uri="{FF2B5EF4-FFF2-40B4-BE49-F238E27FC236}">
                <a16:creationId xmlns:a16="http://schemas.microsoft.com/office/drawing/2014/main" id="{E8C5A74F-4044-453D-E17D-D2724B2BD577}"/>
              </a:ext>
            </a:extLst>
          </p:cNvPr>
          <p:cNvSpPr>
            <a:spLocks noGrp="1" noRot="1" noMove="1" noResize="1" noEditPoints="1" noAdjustHandles="1" noChangeArrowheads="1" noChangeShapeType="1"/>
          </p:cNvSpPr>
          <p:nvPr/>
        </p:nvSpPr>
        <p:spPr>
          <a:xfrm>
            <a:off x="7696200" y="8724900"/>
            <a:ext cx="629049" cy="710600"/>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lien Encounters Solid" panose="00000400000000000000" pitchFamily="2" charset="0"/>
                <a:cs typeface="Times New Roman" panose="02020603050405020304" pitchFamily="18" charset="0"/>
              </a:rPr>
              <a:t>1</a:t>
            </a:r>
            <a:endParaRPr lang="vi-VN" sz="3600" b="1">
              <a:solidFill>
                <a:srgbClr val="FF0000"/>
              </a:solidFill>
              <a:latin typeface="Nokia"/>
              <a:cs typeface="Times New Roman" panose="02020603050405020304" pitchFamily="18" charset="0"/>
            </a:endParaRPr>
          </a:p>
        </p:txBody>
      </p:sp>
      <p:sp>
        <p:nvSpPr>
          <p:cNvPr id="433" name="Hình tròn: Rỗng 432">
            <a:extLst>
              <a:ext uri="{FF2B5EF4-FFF2-40B4-BE49-F238E27FC236}">
                <a16:creationId xmlns:a16="http://schemas.microsoft.com/office/drawing/2014/main" id="{D3225917-CF2E-8292-5248-6131373A6D8A}"/>
              </a:ext>
            </a:extLst>
          </p:cNvPr>
          <p:cNvSpPr>
            <a:spLocks noGrp="1" noRot="1" noMove="1" noResize="1" noEditPoints="1" noAdjustHandles="1" noChangeArrowheads="1" noChangeShapeType="1"/>
          </p:cNvSpPr>
          <p:nvPr/>
        </p:nvSpPr>
        <p:spPr>
          <a:xfrm>
            <a:off x="9260079" y="9472565"/>
            <a:ext cx="707074" cy="694883"/>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lien Encounters Solid" panose="00000400000000000000" pitchFamily="2" charset="0"/>
                <a:cs typeface="Times New Roman" panose="02020603050405020304" pitchFamily="18" charset="0"/>
              </a:rPr>
              <a:t>2</a:t>
            </a:r>
            <a:endParaRPr lang="vi-VN" sz="3600" b="1">
              <a:solidFill>
                <a:srgbClr val="FF0000"/>
              </a:solidFill>
              <a:latin typeface="Nokia"/>
              <a:cs typeface="Times New Roman" panose="02020603050405020304" pitchFamily="18" charset="0"/>
            </a:endParaRPr>
          </a:p>
        </p:txBody>
      </p:sp>
      <p:sp>
        <p:nvSpPr>
          <p:cNvPr id="434" name="Hình tròn: Rỗng 433">
            <a:hlinkClick r:id="rId9" action="ppaction://hlinksldjump"/>
            <a:extLst>
              <a:ext uri="{FF2B5EF4-FFF2-40B4-BE49-F238E27FC236}">
                <a16:creationId xmlns:a16="http://schemas.microsoft.com/office/drawing/2014/main" id="{BF6531ED-5D2A-1658-15D0-6C7FC110D22E}"/>
              </a:ext>
            </a:extLst>
          </p:cNvPr>
          <p:cNvSpPr>
            <a:spLocks noGrp="1" noRot="1" noMove="1" noResize="1" noEditPoints="1" noAdjustHandles="1" noChangeArrowheads="1" noChangeShapeType="1"/>
          </p:cNvSpPr>
          <p:nvPr/>
        </p:nvSpPr>
        <p:spPr>
          <a:xfrm>
            <a:off x="9912805" y="4816754"/>
            <a:ext cx="705290" cy="76465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lien Encounters Solid" panose="00000400000000000000" pitchFamily="2" charset="0"/>
                <a:cs typeface="Times New Roman" panose="02020603050405020304" pitchFamily="18" charset="0"/>
              </a:rPr>
              <a:t>3</a:t>
            </a:r>
            <a:endParaRPr lang="vi-VN" sz="3600" b="1">
              <a:solidFill>
                <a:srgbClr val="FF0000"/>
              </a:solidFill>
              <a:latin typeface="Nokia"/>
              <a:cs typeface="Times New Roman" panose="02020603050405020304" pitchFamily="18" charset="0"/>
            </a:endParaRPr>
          </a:p>
        </p:txBody>
      </p:sp>
      <p:sp>
        <p:nvSpPr>
          <p:cNvPr id="435" name="Hình tròn: Rỗng 434">
            <a:extLst>
              <a:ext uri="{FF2B5EF4-FFF2-40B4-BE49-F238E27FC236}">
                <a16:creationId xmlns:a16="http://schemas.microsoft.com/office/drawing/2014/main" id="{9C45413E-206A-DDD6-BA7E-89F68D7116EB}"/>
              </a:ext>
            </a:extLst>
          </p:cNvPr>
          <p:cNvSpPr>
            <a:spLocks noGrp="1" noRot="1" noMove="1" noResize="1" noEditPoints="1" noAdjustHandles="1" noChangeArrowheads="1" noChangeShapeType="1"/>
          </p:cNvSpPr>
          <p:nvPr/>
        </p:nvSpPr>
        <p:spPr>
          <a:xfrm>
            <a:off x="8402260" y="4784941"/>
            <a:ext cx="764931" cy="76465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lien Encounters Solid" panose="00000400000000000000" pitchFamily="2" charset="0"/>
                <a:cs typeface="Times New Roman" panose="02020603050405020304" pitchFamily="18" charset="0"/>
              </a:rPr>
              <a:t>4</a:t>
            </a:r>
            <a:endParaRPr lang="vi-VN" sz="3600" b="1">
              <a:solidFill>
                <a:srgbClr val="FF0000"/>
              </a:solidFill>
              <a:latin typeface="Nokia"/>
              <a:cs typeface="Times New Roman" panose="02020603050405020304" pitchFamily="18" charset="0"/>
            </a:endParaRPr>
          </a:p>
        </p:txBody>
      </p:sp>
      <p:sp>
        <p:nvSpPr>
          <p:cNvPr id="436" name="Hình tròn: Rỗng 435">
            <a:extLst>
              <a:ext uri="{FF2B5EF4-FFF2-40B4-BE49-F238E27FC236}">
                <a16:creationId xmlns:a16="http://schemas.microsoft.com/office/drawing/2014/main" id="{08E8FBDB-C218-5603-41EE-EDD649FB5D4C}"/>
              </a:ext>
            </a:extLst>
          </p:cNvPr>
          <p:cNvSpPr>
            <a:spLocks noGrp="1" noRot="1" noMove="1" noResize="1" noEditPoints="1" noAdjustHandles="1" noChangeArrowheads="1" noChangeShapeType="1"/>
          </p:cNvSpPr>
          <p:nvPr/>
        </p:nvSpPr>
        <p:spPr>
          <a:xfrm>
            <a:off x="12287236" y="6380008"/>
            <a:ext cx="764932" cy="752209"/>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lien Encounters Solid" panose="00000400000000000000" pitchFamily="2" charset="0"/>
                <a:cs typeface="Times New Roman" panose="02020603050405020304" pitchFamily="18" charset="0"/>
              </a:rPr>
              <a:t>5</a:t>
            </a:r>
            <a:endParaRPr lang="vi-VN" sz="3600" b="1">
              <a:solidFill>
                <a:srgbClr val="FF0000"/>
              </a:solidFill>
              <a:latin typeface="Nokia"/>
              <a:cs typeface="Times New Roman" panose="02020603050405020304" pitchFamily="18" charset="0"/>
            </a:endParaRPr>
          </a:p>
        </p:txBody>
      </p:sp>
      <p:sp>
        <p:nvSpPr>
          <p:cNvPr id="437" name="Hình tròn: Rỗng 436">
            <a:extLst>
              <a:ext uri="{FF2B5EF4-FFF2-40B4-BE49-F238E27FC236}">
                <a16:creationId xmlns:a16="http://schemas.microsoft.com/office/drawing/2014/main" id="{BD8D4CC9-9AB1-1E39-6326-0AF2D0F6AD40}"/>
              </a:ext>
            </a:extLst>
          </p:cNvPr>
          <p:cNvSpPr>
            <a:spLocks noGrp="1" noRot="1" noMove="1" noResize="1" noEditPoints="1" noAdjustHandles="1" noChangeArrowheads="1" noChangeShapeType="1"/>
          </p:cNvSpPr>
          <p:nvPr/>
        </p:nvSpPr>
        <p:spPr>
          <a:xfrm>
            <a:off x="6947883" y="3238500"/>
            <a:ext cx="748317" cy="79036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lien Encounters Solid" panose="00000400000000000000" pitchFamily="2" charset="0"/>
                <a:cs typeface="Times New Roman" panose="02020603050405020304" pitchFamily="18" charset="0"/>
              </a:rPr>
              <a:t>6</a:t>
            </a:r>
            <a:endParaRPr lang="vi-VN" sz="3600" b="1">
              <a:solidFill>
                <a:srgbClr val="FF0000"/>
              </a:solidFill>
              <a:latin typeface="Nokia"/>
              <a:cs typeface="Times New Roman" panose="02020603050405020304" pitchFamily="18" charset="0"/>
            </a:endParaRPr>
          </a:p>
        </p:txBody>
      </p:sp>
      <p:sp>
        <p:nvSpPr>
          <p:cNvPr id="438" name="Hình tròn: Rỗng 437">
            <a:extLst>
              <a:ext uri="{FF2B5EF4-FFF2-40B4-BE49-F238E27FC236}">
                <a16:creationId xmlns:a16="http://schemas.microsoft.com/office/drawing/2014/main" id="{B6DE7003-E8B6-7A5C-A032-54D476770291}"/>
              </a:ext>
            </a:extLst>
          </p:cNvPr>
          <p:cNvSpPr>
            <a:spLocks noGrp="1" noRot="1" noMove="1" noResize="1" noEditPoints="1" noAdjustHandles="1" noChangeArrowheads="1" noChangeShapeType="1"/>
          </p:cNvSpPr>
          <p:nvPr/>
        </p:nvSpPr>
        <p:spPr>
          <a:xfrm>
            <a:off x="10654183" y="7903223"/>
            <a:ext cx="623417" cy="67351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lien Encounters Solid" panose="00000400000000000000" pitchFamily="2" charset="0"/>
                <a:cs typeface="Times New Roman" panose="02020603050405020304" pitchFamily="18" charset="0"/>
              </a:rPr>
              <a:t>7</a:t>
            </a:r>
            <a:endParaRPr lang="vi-VN" sz="3600" b="1">
              <a:solidFill>
                <a:srgbClr val="FF0000"/>
              </a:solidFill>
              <a:latin typeface="Nokia"/>
              <a:cs typeface="Times New Roman" panose="02020603050405020304" pitchFamily="18" charset="0"/>
            </a:endParaRPr>
          </a:p>
        </p:txBody>
      </p:sp>
      <p:sp>
        <p:nvSpPr>
          <p:cNvPr id="439" name="Hình tròn: Rỗng 438">
            <a:extLst>
              <a:ext uri="{FF2B5EF4-FFF2-40B4-BE49-F238E27FC236}">
                <a16:creationId xmlns:a16="http://schemas.microsoft.com/office/drawing/2014/main" id="{57B486A5-F6A9-25B0-539B-4E14AE1C8725}"/>
              </a:ext>
            </a:extLst>
          </p:cNvPr>
          <p:cNvSpPr>
            <a:spLocks noGrp="1" noRot="1" noMove="1" noResize="1" noEditPoints="1" noAdjustHandles="1" noChangeArrowheads="1" noChangeShapeType="1"/>
          </p:cNvSpPr>
          <p:nvPr/>
        </p:nvSpPr>
        <p:spPr>
          <a:xfrm>
            <a:off x="9203227" y="2537109"/>
            <a:ext cx="702773" cy="77759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lien Encounters Solid" panose="00000400000000000000" pitchFamily="2" charset="0"/>
                <a:cs typeface="Times New Roman" panose="02020603050405020304" pitchFamily="18" charset="0"/>
              </a:rPr>
              <a:t>8</a:t>
            </a:r>
            <a:endParaRPr lang="vi-VN" sz="3600" b="1">
              <a:solidFill>
                <a:srgbClr val="FF0000"/>
              </a:solidFill>
              <a:latin typeface="Nokia"/>
              <a:cs typeface="Times New Roman" panose="02020603050405020304" pitchFamily="18" charset="0"/>
            </a:endParaRPr>
          </a:p>
        </p:txBody>
      </p:sp>
      <p:sp>
        <p:nvSpPr>
          <p:cNvPr id="440" name="Hình tròn: Rỗng 439">
            <a:extLst>
              <a:ext uri="{FF2B5EF4-FFF2-40B4-BE49-F238E27FC236}">
                <a16:creationId xmlns:a16="http://schemas.microsoft.com/office/drawing/2014/main" id="{841CA0F2-B7C2-01BF-D3AB-D737A27CC12F}"/>
              </a:ext>
            </a:extLst>
          </p:cNvPr>
          <p:cNvSpPr>
            <a:spLocks noGrp="1" noRot="1" noMove="1" noResize="1" noEditPoints="1" noAdjustHandles="1" noChangeArrowheads="1" noChangeShapeType="1"/>
          </p:cNvSpPr>
          <p:nvPr/>
        </p:nvSpPr>
        <p:spPr>
          <a:xfrm>
            <a:off x="5468720" y="1788049"/>
            <a:ext cx="703480" cy="76465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lien Encounters Solid" panose="00000400000000000000" pitchFamily="2" charset="0"/>
                <a:cs typeface="Times New Roman" panose="02020603050405020304" pitchFamily="18" charset="0"/>
              </a:rPr>
              <a:t>9</a:t>
            </a:r>
            <a:endParaRPr lang="vi-VN" sz="3600" b="1">
              <a:solidFill>
                <a:srgbClr val="FF0000"/>
              </a:solidFill>
              <a:latin typeface="Nokia"/>
              <a:cs typeface="Times New Roman" panose="02020603050405020304" pitchFamily="18" charset="0"/>
            </a:endParaRPr>
          </a:p>
        </p:txBody>
      </p:sp>
      <p:sp>
        <p:nvSpPr>
          <p:cNvPr id="441" name="Hình tròn: Rỗng 440">
            <a:extLst>
              <a:ext uri="{FF2B5EF4-FFF2-40B4-BE49-F238E27FC236}">
                <a16:creationId xmlns:a16="http://schemas.microsoft.com/office/drawing/2014/main" id="{46A28E53-66F9-A31E-38C4-3F3029DC2FA7}"/>
              </a:ext>
            </a:extLst>
          </p:cNvPr>
          <p:cNvSpPr>
            <a:spLocks noGrp="1" noRot="1" noMove="1" noResize="1" noEditPoints="1" noAdjustHandles="1" noChangeArrowheads="1" noChangeShapeType="1"/>
          </p:cNvSpPr>
          <p:nvPr/>
        </p:nvSpPr>
        <p:spPr>
          <a:xfrm>
            <a:off x="16115890" y="4002107"/>
            <a:ext cx="879509" cy="850239"/>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lien Encounters Solid" panose="00000400000000000000" pitchFamily="2" charset="0"/>
                <a:cs typeface="Times New Roman" panose="02020603050405020304" pitchFamily="18" charset="0"/>
              </a:rPr>
              <a:t>10</a:t>
            </a:r>
            <a:endParaRPr lang="vi-VN" sz="3600" b="1">
              <a:solidFill>
                <a:srgbClr val="FF0000"/>
              </a:solidFill>
              <a:latin typeface="Nokia"/>
              <a:cs typeface="Times New Roman" panose="02020603050405020304" pitchFamily="18" charset="0"/>
            </a:endParaRPr>
          </a:p>
        </p:txBody>
      </p:sp>
      <p:sp>
        <p:nvSpPr>
          <p:cNvPr id="421" name="Hộp Văn bản 420">
            <a:extLst>
              <a:ext uri="{FF2B5EF4-FFF2-40B4-BE49-F238E27FC236}">
                <a16:creationId xmlns:a16="http://schemas.microsoft.com/office/drawing/2014/main" id="{18595323-C1A6-54A5-84E8-403C1EF2B896}"/>
              </a:ext>
            </a:extLst>
          </p:cNvPr>
          <p:cNvSpPr txBox="1"/>
          <p:nvPr/>
        </p:nvSpPr>
        <p:spPr>
          <a:xfrm>
            <a:off x="4016769" y="6839829"/>
            <a:ext cx="2536504" cy="584775"/>
          </a:xfrm>
          <a:prstGeom prst="rect">
            <a:avLst/>
          </a:prstGeom>
          <a:noFill/>
        </p:spPr>
        <p:txBody>
          <a:bodyPr wrap="square" rtlCol="0">
            <a:spAutoFit/>
          </a:bodyPr>
          <a:lstStyle/>
          <a:p>
            <a:r>
              <a:rPr lang="en-US" sz="3200">
                <a:latin typeface="UTM Alberta Heavy" panose="02040603050506020204" pitchFamily="18" charset="0"/>
              </a:rPr>
              <a:t>BẮT ĐẦU</a:t>
            </a:r>
            <a:endParaRPr lang="vi-VN" sz="3200"/>
          </a:p>
        </p:txBody>
      </p:sp>
      <p:pic>
        <p:nvPicPr>
          <p:cNvPr id="422" name="jungle-style-videogame-190083">
            <a:hlinkClick r:id="" action="ppaction://media"/>
            <a:extLst>
              <a:ext uri="{FF2B5EF4-FFF2-40B4-BE49-F238E27FC236}">
                <a16:creationId xmlns:a16="http://schemas.microsoft.com/office/drawing/2014/main" id="{4FEECAC3-71B4-C51D-AD15-1107948BEA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53668" y="4235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32"/>
                    </p:tgtEl>
                  </p:cond>
                </p:stCondLst>
                <p:endSync evt="end" delay="0">
                  <p:rtn val="all"/>
                </p:endSync>
                <p:childTnLst>
                  <p:par>
                    <p:cTn id="8" fill="hold">
                      <p:stCondLst>
                        <p:cond delay="0"/>
                      </p:stCondLst>
                      <p:childTnLst>
                        <p:par>
                          <p:cTn id="9" fill="hold">
                            <p:stCondLst>
                              <p:cond delay="0"/>
                            </p:stCondLst>
                            <p:childTnLst>
                              <p:par>
                                <p:cTn id="10" presetID="21" presetClass="emph" presetSubtype="0" fill="hold" nodeType="clickEffect">
                                  <p:stCondLst>
                                    <p:cond delay="0"/>
                                  </p:stCondLst>
                                  <p:childTnLst>
                                    <p:animClr clrSpc="hsl" dir="cw">
                                      <p:cBhvr override="childStyle">
                                        <p:cTn id="11" dur="500" fill="hold"/>
                                        <p:tgtEl>
                                          <p:spTgt spid="432"/>
                                        </p:tgtEl>
                                        <p:attrNameLst>
                                          <p:attrName>style.color</p:attrName>
                                        </p:attrNameLst>
                                      </p:cBhvr>
                                      <p:by>
                                        <p:hsl h="7200000" s="0" l="0"/>
                                      </p:by>
                                    </p:animClr>
                                    <p:animClr clrSpc="hsl" dir="cw">
                                      <p:cBhvr>
                                        <p:cTn id="12" dur="500" fill="hold"/>
                                        <p:tgtEl>
                                          <p:spTgt spid="432"/>
                                        </p:tgtEl>
                                        <p:attrNameLst>
                                          <p:attrName>fillcolor</p:attrName>
                                        </p:attrNameLst>
                                      </p:cBhvr>
                                      <p:by>
                                        <p:hsl h="7200000" s="0" l="0"/>
                                      </p:by>
                                    </p:animClr>
                                    <p:animClr clrSpc="hsl" dir="cw">
                                      <p:cBhvr>
                                        <p:cTn id="13" dur="500" fill="hold"/>
                                        <p:tgtEl>
                                          <p:spTgt spid="432"/>
                                        </p:tgtEl>
                                        <p:attrNameLst>
                                          <p:attrName>stroke.color</p:attrName>
                                        </p:attrNameLst>
                                      </p:cBhvr>
                                      <p:by>
                                        <p:hsl h="7200000" s="0" l="0"/>
                                      </p:by>
                                    </p:animClr>
                                    <p:set>
                                      <p:cBhvr>
                                        <p:cTn id="14" dur="500" fill="hold"/>
                                        <p:tgtEl>
                                          <p:spTgt spid="432"/>
                                        </p:tgtEl>
                                        <p:attrNameLst>
                                          <p:attrName>fill.type</p:attrName>
                                        </p:attrNameLst>
                                      </p:cBhvr>
                                      <p:to>
                                        <p:strVal val="solid"/>
                                      </p:to>
                                    </p:set>
                                  </p:childTnLst>
                                </p:cTn>
                              </p:par>
                              <p:par>
                                <p:cTn id="15" presetID="53" presetClass="exit" presetSubtype="32" fill="hold" grpId="1" nodeType="withEffect">
                                  <p:stCondLst>
                                    <p:cond delay="0"/>
                                  </p:stCondLst>
                                  <p:childTnLst>
                                    <p:anim calcmode="lin" valueType="num">
                                      <p:cBhvr>
                                        <p:cTn id="16" dur="500"/>
                                        <p:tgtEl>
                                          <p:spTgt spid="421"/>
                                        </p:tgtEl>
                                        <p:attrNameLst>
                                          <p:attrName>ppt_w</p:attrName>
                                        </p:attrNameLst>
                                      </p:cBhvr>
                                      <p:tavLst>
                                        <p:tav tm="0">
                                          <p:val>
                                            <p:strVal val="ppt_w"/>
                                          </p:val>
                                        </p:tav>
                                        <p:tav tm="100000">
                                          <p:val>
                                            <p:fltVal val="0"/>
                                          </p:val>
                                        </p:tav>
                                      </p:tavLst>
                                    </p:anim>
                                    <p:anim calcmode="lin" valueType="num">
                                      <p:cBhvr>
                                        <p:cTn id="17" dur="500"/>
                                        <p:tgtEl>
                                          <p:spTgt spid="421"/>
                                        </p:tgtEl>
                                        <p:attrNameLst>
                                          <p:attrName>ppt_h</p:attrName>
                                        </p:attrNameLst>
                                      </p:cBhvr>
                                      <p:tavLst>
                                        <p:tav tm="0">
                                          <p:val>
                                            <p:strVal val="ppt_h"/>
                                          </p:val>
                                        </p:tav>
                                        <p:tav tm="100000">
                                          <p:val>
                                            <p:fltVal val="0"/>
                                          </p:val>
                                        </p:tav>
                                      </p:tavLst>
                                    </p:anim>
                                    <p:animEffect transition="out" filter="fade">
                                      <p:cBhvr>
                                        <p:cTn id="18" dur="500"/>
                                        <p:tgtEl>
                                          <p:spTgt spid="421"/>
                                        </p:tgtEl>
                                      </p:cBhvr>
                                    </p:animEffect>
                                    <p:set>
                                      <p:cBhvr>
                                        <p:cTn id="19" dur="1" fill="hold">
                                          <p:stCondLst>
                                            <p:cond delay="499"/>
                                          </p:stCondLst>
                                        </p:cTn>
                                        <p:tgtEl>
                                          <p:spTgt spid="421"/>
                                        </p:tgtEl>
                                        <p:attrNameLst>
                                          <p:attrName>style.visibility</p:attrName>
                                        </p:attrNameLst>
                                      </p:cBhvr>
                                      <p:to>
                                        <p:strVal val="hidden"/>
                                      </p:to>
                                    </p:set>
                                  </p:childTnLst>
                                </p:cTn>
                              </p:par>
                              <p:par>
                                <p:cTn id="20" presetID="53" presetClass="entr" presetSubtype="16" fill="hold" grpId="0" nodeType="withEffect">
                                  <p:stCondLst>
                                    <p:cond delay="0"/>
                                  </p:stCondLst>
                                  <p:childTnLst>
                                    <p:set>
                                      <p:cBhvr>
                                        <p:cTn id="21" dur="1" fill="hold">
                                          <p:stCondLst>
                                            <p:cond delay="0"/>
                                          </p:stCondLst>
                                        </p:cTn>
                                        <p:tgtEl>
                                          <p:spTgt spid="411"/>
                                        </p:tgtEl>
                                        <p:attrNameLst>
                                          <p:attrName>style.visibility</p:attrName>
                                        </p:attrNameLst>
                                      </p:cBhvr>
                                      <p:to>
                                        <p:strVal val="visible"/>
                                      </p:to>
                                    </p:set>
                                    <p:anim calcmode="lin" valueType="num">
                                      <p:cBhvr>
                                        <p:cTn id="22" dur="500" fill="hold"/>
                                        <p:tgtEl>
                                          <p:spTgt spid="411"/>
                                        </p:tgtEl>
                                        <p:attrNameLst>
                                          <p:attrName>ppt_w</p:attrName>
                                        </p:attrNameLst>
                                      </p:cBhvr>
                                      <p:tavLst>
                                        <p:tav tm="0">
                                          <p:val>
                                            <p:fltVal val="0"/>
                                          </p:val>
                                        </p:tav>
                                        <p:tav tm="100000">
                                          <p:val>
                                            <p:strVal val="#ppt_w"/>
                                          </p:val>
                                        </p:tav>
                                      </p:tavLst>
                                    </p:anim>
                                    <p:anim calcmode="lin" valueType="num">
                                      <p:cBhvr>
                                        <p:cTn id="23" dur="500" fill="hold"/>
                                        <p:tgtEl>
                                          <p:spTgt spid="411"/>
                                        </p:tgtEl>
                                        <p:attrNameLst>
                                          <p:attrName>ppt_h</p:attrName>
                                        </p:attrNameLst>
                                      </p:cBhvr>
                                      <p:tavLst>
                                        <p:tav tm="0">
                                          <p:val>
                                            <p:fltVal val="0"/>
                                          </p:val>
                                        </p:tav>
                                        <p:tav tm="100000">
                                          <p:val>
                                            <p:strVal val="#ppt_h"/>
                                          </p:val>
                                        </p:tav>
                                      </p:tavLst>
                                    </p:anim>
                                    <p:animEffect transition="in" filter="fade">
                                      <p:cBhvr>
                                        <p:cTn id="24" dur="500"/>
                                        <p:tgtEl>
                                          <p:spTgt spid="411"/>
                                        </p:tgtEl>
                                      </p:cBhvr>
                                    </p:animEffect>
                                  </p:childTnLst>
                                </p:cTn>
                              </p:par>
                            </p:childTnLst>
                          </p:cTn>
                        </p:par>
                      </p:childTnLst>
                    </p:cTn>
                  </p:par>
                </p:childTnLst>
              </p:cTn>
              <p:nextCondLst>
                <p:cond evt="onClick" delay="0">
                  <p:tgtEl>
                    <p:spTgt spid="432"/>
                  </p:tgtEl>
                </p:cond>
              </p:nextCondLst>
            </p:seq>
            <p:seq concurrent="1" nextAc="seek">
              <p:cTn id="25" restart="whenNotActive" fill="hold" evtFilter="cancelBubble" nodeType="interactiveSeq">
                <p:stCondLst>
                  <p:cond evt="onClick" delay="0">
                    <p:tgtEl>
                      <p:spTgt spid="433"/>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fill="hold" nodeType="clickEffect">
                                  <p:stCondLst>
                                    <p:cond delay="0"/>
                                  </p:stCondLst>
                                  <p:childTnLst>
                                    <p:animClr clrSpc="hsl" dir="cw">
                                      <p:cBhvr override="childStyle">
                                        <p:cTn id="29" dur="500" fill="hold"/>
                                        <p:tgtEl>
                                          <p:spTgt spid="433"/>
                                        </p:tgtEl>
                                        <p:attrNameLst>
                                          <p:attrName>style.color</p:attrName>
                                        </p:attrNameLst>
                                      </p:cBhvr>
                                      <p:by>
                                        <p:hsl h="7200000" s="0" l="0"/>
                                      </p:by>
                                    </p:animClr>
                                    <p:animClr clrSpc="hsl" dir="cw">
                                      <p:cBhvr>
                                        <p:cTn id="30" dur="500" fill="hold"/>
                                        <p:tgtEl>
                                          <p:spTgt spid="433"/>
                                        </p:tgtEl>
                                        <p:attrNameLst>
                                          <p:attrName>fillcolor</p:attrName>
                                        </p:attrNameLst>
                                      </p:cBhvr>
                                      <p:by>
                                        <p:hsl h="7200000" s="0" l="0"/>
                                      </p:by>
                                    </p:animClr>
                                    <p:animClr clrSpc="hsl" dir="cw">
                                      <p:cBhvr>
                                        <p:cTn id="31" dur="500" fill="hold"/>
                                        <p:tgtEl>
                                          <p:spTgt spid="433"/>
                                        </p:tgtEl>
                                        <p:attrNameLst>
                                          <p:attrName>stroke.color</p:attrName>
                                        </p:attrNameLst>
                                      </p:cBhvr>
                                      <p:by>
                                        <p:hsl h="7200000" s="0" l="0"/>
                                      </p:by>
                                    </p:animClr>
                                    <p:set>
                                      <p:cBhvr>
                                        <p:cTn id="32" dur="500" fill="hold"/>
                                        <p:tgtEl>
                                          <p:spTgt spid="433"/>
                                        </p:tgtEl>
                                        <p:attrNameLst>
                                          <p:attrName>fill.type</p:attrName>
                                        </p:attrNameLst>
                                      </p:cBhvr>
                                      <p:to>
                                        <p:strVal val="solid"/>
                                      </p:to>
                                    </p:set>
                                  </p:childTnLst>
                                </p:cTn>
                              </p:par>
                              <p:par>
                                <p:cTn id="33" presetID="53" presetClass="exit" presetSubtype="32" fill="hold" grpId="1" nodeType="withEffect">
                                  <p:stCondLst>
                                    <p:cond delay="0"/>
                                  </p:stCondLst>
                                  <p:childTnLst>
                                    <p:anim calcmode="lin" valueType="num">
                                      <p:cBhvr>
                                        <p:cTn id="34" dur="500"/>
                                        <p:tgtEl>
                                          <p:spTgt spid="411"/>
                                        </p:tgtEl>
                                        <p:attrNameLst>
                                          <p:attrName>ppt_w</p:attrName>
                                        </p:attrNameLst>
                                      </p:cBhvr>
                                      <p:tavLst>
                                        <p:tav tm="0">
                                          <p:val>
                                            <p:strVal val="ppt_w"/>
                                          </p:val>
                                        </p:tav>
                                        <p:tav tm="100000">
                                          <p:val>
                                            <p:fltVal val="0"/>
                                          </p:val>
                                        </p:tav>
                                      </p:tavLst>
                                    </p:anim>
                                    <p:anim calcmode="lin" valueType="num">
                                      <p:cBhvr>
                                        <p:cTn id="35" dur="500"/>
                                        <p:tgtEl>
                                          <p:spTgt spid="411"/>
                                        </p:tgtEl>
                                        <p:attrNameLst>
                                          <p:attrName>ppt_h</p:attrName>
                                        </p:attrNameLst>
                                      </p:cBhvr>
                                      <p:tavLst>
                                        <p:tav tm="0">
                                          <p:val>
                                            <p:strVal val="ppt_h"/>
                                          </p:val>
                                        </p:tav>
                                        <p:tav tm="100000">
                                          <p:val>
                                            <p:fltVal val="0"/>
                                          </p:val>
                                        </p:tav>
                                      </p:tavLst>
                                    </p:anim>
                                    <p:animEffect transition="out" filter="fade">
                                      <p:cBhvr>
                                        <p:cTn id="36" dur="500"/>
                                        <p:tgtEl>
                                          <p:spTgt spid="411"/>
                                        </p:tgtEl>
                                      </p:cBhvr>
                                    </p:animEffect>
                                    <p:set>
                                      <p:cBhvr>
                                        <p:cTn id="37" dur="1" fill="hold">
                                          <p:stCondLst>
                                            <p:cond delay="499"/>
                                          </p:stCondLst>
                                        </p:cTn>
                                        <p:tgtEl>
                                          <p:spTgt spid="411"/>
                                        </p:tgtEl>
                                        <p:attrNameLst>
                                          <p:attrName>style.visibility</p:attrName>
                                        </p:attrNameLst>
                                      </p:cBhvr>
                                      <p:to>
                                        <p:strVal val="hidden"/>
                                      </p:to>
                                    </p:set>
                                  </p:childTnLst>
                                </p:cTn>
                              </p:par>
                              <p:par>
                                <p:cTn id="38" presetID="53" presetClass="entr" presetSubtype="16" fill="hold" grpId="0" nodeType="withEffect">
                                  <p:stCondLst>
                                    <p:cond delay="0"/>
                                  </p:stCondLst>
                                  <p:childTnLst>
                                    <p:set>
                                      <p:cBhvr>
                                        <p:cTn id="39" dur="1" fill="hold">
                                          <p:stCondLst>
                                            <p:cond delay="0"/>
                                          </p:stCondLst>
                                        </p:cTn>
                                        <p:tgtEl>
                                          <p:spTgt spid="412"/>
                                        </p:tgtEl>
                                        <p:attrNameLst>
                                          <p:attrName>style.visibility</p:attrName>
                                        </p:attrNameLst>
                                      </p:cBhvr>
                                      <p:to>
                                        <p:strVal val="visible"/>
                                      </p:to>
                                    </p:set>
                                    <p:anim calcmode="lin" valueType="num">
                                      <p:cBhvr>
                                        <p:cTn id="40" dur="500" fill="hold"/>
                                        <p:tgtEl>
                                          <p:spTgt spid="412"/>
                                        </p:tgtEl>
                                        <p:attrNameLst>
                                          <p:attrName>ppt_w</p:attrName>
                                        </p:attrNameLst>
                                      </p:cBhvr>
                                      <p:tavLst>
                                        <p:tav tm="0">
                                          <p:val>
                                            <p:fltVal val="0"/>
                                          </p:val>
                                        </p:tav>
                                        <p:tav tm="100000">
                                          <p:val>
                                            <p:strVal val="#ppt_w"/>
                                          </p:val>
                                        </p:tav>
                                      </p:tavLst>
                                    </p:anim>
                                    <p:anim calcmode="lin" valueType="num">
                                      <p:cBhvr>
                                        <p:cTn id="41" dur="500" fill="hold"/>
                                        <p:tgtEl>
                                          <p:spTgt spid="412"/>
                                        </p:tgtEl>
                                        <p:attrNameLst>
                                          <p:attrName>ppt_h</p:attrName>
                                        </p:attrNameLst>
                                      </p:cBhvr>
                                      <p:tavLst>
                                        <p:tav tm="0">
                                          <p:val>
                                            <p:fltVal val="0"/>
                                          </p:val>
                                        </p:tav>
                                        <p:tav tm="100000">
                                          <p:val>
                                            <p:strVal val="#ppt_h"/>
                                          </p:val>
                                        </p:tav>
                                      </p:tavLst>
                                    </p:anim>
                                    <p:animEffect transition="in" filter="fade">
                                      <p:cBhvr>
                                        <p:cTn id="42" dur="500"/>
                                        <p:tgtEl>
                                          <p:spTgt spid="412"/>
                                        </p:tgtEl>
                                      </p:cBhvr>
                                    </p:animEffect>
                                  </p:childTnLst>
                                </p:cTn>
                              </p:par>
                            </p:childTnLst>
                          </p:cTn>
                        </p:par>
                      </p:childTnLst>
                    </p:cTn>
                  </p:par>
                </p:childTnLst>
              </p:cTn>
              <p:nextCondLst>
                <p:cond evt="onClick" delay="0">
                  <p:tgtEl>
                    <p:spTgt spid="433"/>
                  </p:tgtEl>
                </p:cond>
              </p:nextCondLst>
            </p:seq>
            <p:seq concurrent="1" nextAc="seek">
              <p:cTn id="43" restart="whenNotActive" fill="hold" evtFilter="cancelBubble" nodeType="interactiveSeq">
                <p:stCondLst>
                  <p:cond evt="onClick" delay="0">
                    <p:tgtEl>
                      <p:spTgt spid="434"/>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fill="hold" nodeType="clickEffect">
                                  <p:stCondLst>
                                    <p:cond delay="0"/>
                                  </p:stCondLst>
                                  <p:childTnLst>
                                    <p:animClr clrSpc="hsl" dir="cw">
                                      <p:cBhvr override="childStyle">
                                        <p:cTn id="47" dur="500" fill="hold"/>
                                        <p:tgtEl>
                                          <p:spTgt spid="434"/>
                                        </p:tgtEl>
                                        <p:attrNameLst>
                                          <p:attrName>style.color</p:attrName>
                                        </p:attrNameLst>
                                      </p:cBhvr>
                                      <p:by>
                                        <p:hsl h="7200000" s="0" l="0"/>
                                      </p:by>
                                    </p:animClr>
                                    <p:animClr clrSpc="hsl" dir="cw">
                                      <p:cBhvr>
                                        <p:cTn id="48" dur="500" fill="hold"/>
                                        <p:tgtEl>
                                          <p:spTgt spid="434"/>
                                        </p:tgtEl>
                                        <p:attrNameLst>
                                          <p:attrName>fillcolor</p:attrName>
                                        </p:attrNameLst>
                                      </p:cBhvr>
                                      <p:by>
                                        <p:hsl h="7200000" s="0" l="0"/>
                                      </p:by>
                                    </p:animClr>
                                    <p:animClr clrSpc="hsl" dir="cw">
                                      <p:cBhvr>
                                        <p:cTn id="49" dur="500" fill="hold"/>
                                        <p:tgtEl>
                                          <p:spTgt spid="434"/>
                                        </p:tgtEl>
                                        <p:attrNameLst>
                                          <p:attrName>stroke.color</p:attrName>
                                        </p:attrNameLst>
                                      </p:cBhvr>
                                      <p:by>
                                        <p:hsl h="7200000" s="0" l="0"/>
                                      </p:by>
                                    </p:animClr>
                                    <p:set>
                                      <p:cBhvr>
                                        <p:cTn id="50" dur="500" fill="hold"/>
                                        <p:tgtEl>
                                          <p:spTgt spid="434"/>
                                        </p:tgtEl>
                                        <p:attrNameLst>
                                          <p:attrName>fill.type</p:attrName>
                                        </p:attrNameLst>
                                      </p:cBhvr>
                                      <p:to>
                                        <p:strVal val="solid"/>
                                      </p:to>
                                    </p:set>
                                  </p:childTnLst>
                                </p:cTn>
                              </p:par>
                              <p:par>
                                <p:cTn id="51" presetID="53" presetClass="exit" presetSubtype="32" fill="hold" grpId="1" nodeType="withEffect">
                                  <p:stCondLst>
                                    <p:cond delay="0"/>
                                  </p:stCondLst>
                                  <p:childTnLst>
                                    <p:anim calcmode="lin" valueType="num">
                                      <p:cBhvr>
                                        <p:cTn id="52" dur="500"/>
                                        <p:tgtEl>
                                          <p:spTgt spid="412"/>
                                        </p:tgtEl>
                                        <p:attrNameLst>
                                          <p:attrName>ppt_w</p:attrName>
                                        </p:attrNameLst>
                                      </p:cBhvr>
                                      <p:tavLst>
                                        <p:tav tm="0">
                                          <p:val>
                                            <p:strVal val="ppt_w"/>
                                          </p:val>
                                        </p:tav>
                                        <p:tav tm="100000">
                                          <p:val>
                                            <p:fltVal val="0"/>
                                          </p:val>
                                        </p:tav>
                                      </p:tavLst>
                                    </p:anim>
                                    <p:anim calcmode="lin" valueType="num">
                                      <p:cBhvr>
                                        <p:cTn id="53" dur="500"/>
                                        <p:tgtEl>
                                          <p:spTgt spid="412"/>
                                        </p:tgtEl>
                                        <p:attrNameLst>
                                          <p:attrName>ppt_h</p:attrName>
                                        </p:attrNameLst>
                                      </p:cBhvr>
                                      <p:tavLst>
                                        <p:tav tm="0">
                                          <p:val>
                                            <p:strVal val="ppt_h"/>
                                          </p:val>
                                        </p:tav>
                                        <p:tav tm="100000">
                                          <p:val>
                                            <p:fltVal val="0"/>
                                          </p:val>
                                        </p:tav>
                                      </p:tavLst>
                                    </p:anim>
                                    <p:animEffect transition="out" filter="fade">
                                      <p:cBhvr>
                                        <p:cTn id="54" dur="500"/>
                                        <p:tgtEl>
                                          <p:spTgt spid="412"/>
                                        </p:tgtEl>
                                      </p:cBhvr>
                                    </p:animEffect>
                                    <p:set>
                                      <p:cBhvr>
                                        <p:cTn id="55" dur="1" fill="hold">
                                          <p:stCondLst>
                                            <p:cond delay="499"/>
                                          </p:stCondLst>
                                        </p:cTn>
                                        <p:tgtEl>
                                          <p:spTgt spid="412"/>
                                        </p:tgtEl>
                                        <p:attrNameLst>
                                          <p:attrName>style.visibility</p:attrName>
                                        </p:attrNameLst>
                                      </p:cBhvr>
                                      <p:to>
                                        <p:strVal val="hidden"/>
                                      </p:to>
                                    </p:set>
                                  </p:childTnLst>
                                </p:cTn>
                              </p:par>
                              <p:par>
                                <p:cTn id="56" presetID="53" presetClass="entr" presetSubtype="16" fill="hold" grpId="0" nodeType="withEffect">
                                  <p:stCondLst>
                                    <p:cond delay="0"/>
                                  </p:stCondLst>
                                  <p:childTnLst>
                                    <p:set>
                                      <p:cBhvr>
                                        <p:cTn id="57" dur="1" fill="hold">
                                          <p:stCondLst>
                                            <p:cond delay="0"/>
                                          </p:stCondLst>
                                        </p:cTn>
                                        <p:tgtEl>
                                          <p:spTgt spid="413"/>
                                        </p:tgtEl>
                                        <p:attrNameLst>
                                          <p:attrName>style.visibility</p:attrName>
                                        </p:attrNameLst>
                                      </p:cBhvr>
                                      <p:to>
                                        <p:strVal val="visible"/>
                                      </p:to>
                                    </p:set>
                                    <p:anim calcmode="lin" valueType="num">
                                      <p:cBhvr>
                                        <p:cTn id="58" dur="500" fill="hold"/>
                                        <p:tgtEl>
                                          <p:spTgt spid="413"/>
                                        </p:tgtEl>
                                        <p:attrNameLst>
                                          <p:attrName>ppt_w</p:attrName>
                                        </p:attrNameLst>
                                      </p:cBhvr>
                                      <p:tavLst>
                                        <p:tav tm="0">
                                          <p:val>
                                            <p:fltVal val="0"/>
                                          </p:val>
                                        </p:tav>
                                        <p:tav tm="100000">
                                          <p:val>
                                            <p:strVal val="#ppt_w"/>
                                          </p:val>
                                        </p:tav>
                                      </p:tavLst>
                                    </p:anim>
                                    <p:anim calcmode="lin" valueType="num">
                                      <p:cBhvr>
                                        <p:cTn id="59" dur="500" fill="hold"/>
                                        <p:tgtEl>
                                          <p:spTgt spid="413"/>
                                        </p:tgtEl>
                                        <p:attrNameLst>
                                          <p:attrName>ppt_h</p:attrName>
                                        </p:attrNameLst>
                                      </p:cBhvr>
                                      <p:tavLst>
                                        <p:tav tm="0">
                                          <p:val>
                                            <p:fltVal val="0"/>
                                          </p:val>
                                        </p:tav>
                                        <p:tav tm="100000">
                                          <p:val>
                                            <p:strVal val="#ppt_h"/>
                                          </p:val>
                                        </p:tav>
                                      </p:tavLst>
                                    </p:anim>
                                    <p:animEffect transition="in" filter="fade">
                                      <p:cBhvr>
                                        <p:cTn id="60" dur="500"/>
                                        <p:tgtEl>
                                          <p:spTgt spid="413"/>
                                        </p:tgtEl>
                                      </p:cBhvr>
                                    </p:animEffect>
                                  </p:childTnLst>
                                </p:cTn>
                              </p:par>
                            </p:childTnLst>
                          </p:cTn>
                        </p:par>
                      </p:childTnLst>
                    </p:cTn>
                  </p:par>
                </p:childTnLst>
              </p:cTn>
              <p:nextCondLst>
                <p:cond evt="onClick" delay="0">
                  <p:tgtEl>
                    <p:spTgt spid="434"/>
                  </p:tgtEl>
                </p:cond>
              </p:nextCondLst>
            </p:seq>
            <p:seq concurrent="1" nextAc="seek">
              <p:cTn id="61" restart="whenNotActive" fill="hold" evtFilter="cancelBubble" nodeType="interactiveSeq">
                <p:stCondLst>
                  <p:cond evt="onClick" delay="0">
                    <p:tgtEl>
                      <p:spTgt spid="435"/>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fill="hold" nodeType="clickEffect">
                                  <p:stCondLst>
                                    <p:cond delay="0"/>
                                  </p:stCondLst>
                                  <p:childTnLst>
                                    <p:animClr clrSpc="hsl" dir="cw">
                                      <p:cBhvr override="childStyle">
                                        <p:cTn id="65" dur="500" fill="hold"/>
                                        <p:tgtEl>
                                          <p:spTgt spid="435"/>
                                        </p:tgtEl>
                                        <p:attrNameLst>
                                          <p:attrName>style.color</p:attrName>
                                        </p:attrNameLst>
                                      </p:cBhvr>
                                      <p:by>
                                        <p:hsl h="7200000" s="0" l="0"/>
                                      </p:by>
                                    </p:animClr>
                                    <p:animClr clrSpc="hsl" dir="cw">
                                      <p:cBhvr>
                                        <p:cTn id="66" dur="500" fill="hold"/>
                                        <p:tgtEl>
                                          <p:spTgt spid="435"/>
                                        </p:tgtEl>
                                        <p:attrNameLst>
                                          <p:attrName>fillcolor</p:attrName>
                                        </p:attrNameLst>
                                      </p:cBhvr>
                                      <p:by>
                                        <p:hsl h="7200000" s="0" l="0"/>
                                      </p:by>
                                    </p:animClr>
                                    <p:animClr clrSpc="hsl" dir="cw">
                                      <p:cBhvr>
                                        <p:cTn id="67" dur="500" fill="hold"/>
                                        <p:tgtEl>
                                          <p:spTgt spid="435"/>
                                        </p:tgtEl>
                                        <p:attrNameLst>
                                          <p:attrName>stroke.color</p:attrName>
                                        </p:attrNameLst>
                                      </p:cBhvr>
                                      <p:by>
                                        <p:hsl h="7200000" s="0" l="0"/>
                                      </p:by>
                                    </p:animClr>
                                    <p:set>
                                      <p:cBhvr>
                                        <p:cTn id="68" dur="500" fill="hold"/>
                                        <p:tgtEl>
                                          <p:spTgt spid="435"/>
                                        </p:tgtEl>
                                        <p:attrNameLst>
                                          <p:attrName>fill.type</p:attrName>
                                        </p:attrNameLst>
                                      </p:cBhvr>
                                      <p:to>
                                        <p:strVal val="solid"/>
                                      </p:to>
                                    </p:set>
                                  </p:childTnLst>
                                </p:cTn>
                              </p:par>
                              <p:par>
                                <p:cTn id="69" presetID="53" presetClass="exit" presetSubtype="32" fill="hold" grpId="1" nodeType="withEffect">
                                  <p:stCondLst>
                                    <p:cond delay="0"/>
                                  </p:stCondLst>
                                  <p:childTnLst>
                                    <p:anim calcmode="lin" valueType="num">
                                      <p:cBhvr>
                                        <p:cTn id="70" dur="500"/>
                                        <p:tgtEl>
                                          <p:spTgt spid="413"/>
                                        </p:tgtEl>
                                        <p:attrNameLst>
                                          <p:attrName>ppt_w</p:attrName>
                                        </p:attrNameLst>
                                      </p:cBhvr>
                                      <p:tavLst>
                                        <p:tav tm="0">
                                          <p:val>
                                            <p:strVal val="ppt_w"/>
                                          </p:val>
                                        </p:tav>
                                        <p:tav tm="100000">
                                          <p:val>
                                            <p:fltVal val="0"/>
                                          </p:val>
                                        </p:tav>
                                      </p:tavLst>
                                    </p:anim>
                                    <p:anim calcmode="lin" valueType="num">
                                      <p:cBhvr>
                                        <p:cTn id="71" dur="500"/>
                                        <p:tgtEl>
                                          <p:spTgt spid="413"/>
                                        </p:tgtEl>
                                        <p:attrNameLst>
                                          <p:attrName>ppt_h</p:attrName>
                                        </p:attrNameLst>
                                      </p:cBhvr>
                                      <p:tavLst>
                                        <p:tav tm="0">
                                          <p:val>
                                            <p:strVal val="ppt_h"/>
                                          </p:val>
                                        </p:tav>
                                        <p:tav tm="100000">
                                          <p:val>
                                            <p:fltVal val="0"/>
                                          </p:val>
                                        </p:tav>
                                      </p:tavLst>
                                    </p:anim>
                                    <p:animEffect transition="out" filter="fade">
                                      <p:cBhvr>
                                        <p:cTn id="72" dur="500"/>
                                        <p:tgtEl>
                                          <p:spTgt spid="413"/>
                                        </p:tgtEl>
                                      </p:cBhvr>
                                    </p:animEffect>
                                    <p:set>
                                      <p:cBhvr>
                                        <p:cTn id="73" dur="1" fill="hold">
                                          <p:stCondLst>
                                            <p:cond delay="499"/>
                                          </p:stCondLst>
                                        </p:cTn>
                                        <p:tgtEl>
                                          <p:spTgt spid="413"/>
                                        </p:tgtEl>
                                        <p:attrNameLst>
                                          <p:attrName>style.visibility</p:attrName>
                                        </p:attrNameLst>
                                      </p:cBhvr>
                                      <p:to>
                                        <p:strVal val="hidden"/>
                                      </p:to>
                                    </p:set>
                                  </p:childTnLst>
                                </p:cTn>
                              </p:par>
                              <p:par>
                                <p:cTn id="74" presetID="53" presetClass="entr" presetSubtype="16" fill="hold" grpId="0" nodeType="withEffect">
                                  <p:stCondLst>
                                    <p:cond delay="0"/>
                                  </p:stCondLst>
                                  <p:childTnLst>
                                    <p:set>
                                      <p:cBhvr>
                                        <p:cTn id="75" dur="1" fill="hold">
                                          <p:stCondLst>
                                            <p:cond delay="0"/>
                                          </p:stCondLst>
                                        </p:cTn>
                                        <p:tgtEl>
                                          <p:spTgt spid="414"/>
                                        </p:tgtEl>
                                        <p:attrNameLst>
                                          <p:attrName>style.visibility</p:attrName>
                                        </p:attrNameLst>
                                      </p:cBhvr>
                                      <p:to>
                                        <p:strVal val="visible"/>
                                      </p:to>
                                    </p:set>
                                    <p:anim calcmode="lin" valueType="num">
                                      <p:cBhvr>
                                        <p:cTn id="76" dur="500" fill="hold"/>
                                        <p:tgtEl>
                                          <p:spTgt spid="414"/>
                                        </p:tgtEl>
                                        <p:attrNameLst>
                                          <p:attrName>ppt_w</p:attrName>
                                        </p:attrNameLst>
                                      </p:cBhvr>
                                      <p:tavLst>
                                        <p:tav tm="0">
                                          <p:val>
                                            <p:fltVal val="0"/>
                                          </p:val>
                                        </p:tav>
                                        <p:tav tm="100000">
                                          <p:val>
                                            <p:strVal val="#ppt_w"/>
                                          </p:val>
                                        </p:tav>
                                      </p:tavLst>
                                    </p:anim>
                                    <p:anim calcmode="lin" valueType="num">
                                      <p:cBhvr>
                                        <p:cTn id="77" dur="500" fill="hold"/>
                                        <p:tgtEl>
                                          <p:spTgt spid="414"/>
                                        </p:tgtEl>
                                        <p:attrNameLst>
                                          <p:attrName>ppt_h</p:attrName>
                                        </p:attrNameLst>
                                      </p:cBhvr>
                                      <p:tavLst>
                                        <p:tav tm="0">
                                          <p:val>
                                            <p:fltVal val="0"/>
                                          </p:val>
                                        </p:tav>
                                        <p:tav tm="100000">
                                          <p:val>
                                            <p:strVal val="#ppt_h"/>
                                          </p:val>
                                        </p:tav>
                                      </p:tavLst>
                                    </p:anim>
                                    <p:animEffect transition="in" filter="fade">
                                      <p:cBhvr>
                                        <p:cTn id="78" dur="500"/>
                                        <p:tgtEl>
                                          <p:spTgt spid="414"/>
                                        </p:tgtEl>
                                      </p:cBhvr>
                                    </p:animEffect>
                                  </p:childTnLst>
                                </p:cTn>
                              </p:par>
                            </p:childTnLst>
                          </p:cTn>
                        </p:par>
                      </p:childTnLst>
                    </p:cTn>
                  </p:par>
                </p:childTnLst>
              </p:cTn>
              <p:nextCondLst>
                <p:cond evt="onClick" delay="0">
                  <p:tgtEl>
                    <p:spTgt spid="435"/>
                  </p:tgtEl>
                </p:cond>
              </p:nextCondLst>
            </p:seq>
            <p:seq concurrent="1" nextAc="seek">
              <p:cTn id="79" restart="whenNotActive" fill="hold" evtFilter="cancelBubble" nodeType="interactiveSeq">
                <p:stCondLst>
                  <p:cond evt="onClick" delay="0">
                    <p:tgtEl>
                      <p:spTgt spid="436"/>
                    </p:tgtEl>
                  </p:cond>
                </p:stCondLst>
                <p:endSync evt="end" delay="0">
                  <p:rtn val="all"/>
                </p:endSync>
                <p:childTnLst>
                  <p:par>
                    <p:cTn id="80" fill="hold">
                      <p:stCondLst>
                        <p:cond delay="0"/>
                      </p:stCondLst>
                      <p:childTnLst>
                        <p:par>
                          <p:cTn id="81" fill="hold">
                            <p:stCondLst>
                              <p:cond delay="0"/>
                            </p:stCondLst>
                            <p:childTnLst>
                              <p:par>
                                <p:cTn id="82" presetID="21" presetClass="emph" presetSubtype="0" fill="hold" nodeType="clickEffect">
                                  <p:stCondLst>
                                    <p:cond delay="0"/>
                                  </p:stCondLst>
                                  <p:childTnLst>
                                    <p:animClr clrSpc="hsl" dir="cw">
                                      <p:cBhvr override="childStyle">
                                        <p:cTn id="83" dur="500" fill="hold"/>
                                        <p:tgtEl>
                                          <p:spTgt spid="436"/>
                                        </p:tgtEl>
                                        <p:attrNameLst>
                                          <p:attrName>style.color</p:attrName>
                                        </p:attrNameLst>
                                      </p:cBhvr>
                                      <p:by>
                                        <p:hsl h="7200000" s="0" l="0"/>
                                      </p:by>
                                    </p:animClr>
                                    <p:animClr clrSpc="hsl" dir="cw">
                                      <p:cBhvr>
                                        <p:cTn id="84" dur="500" fill="hold"/>
                                        <p:tgtEl>
                                          <p:spTgt spid="436"/>
                                        </p:tgtEl>
                                        <p:attrNameLst>
                                          <p:attrName>fillcolor</p:attrName>
                                        </p:attrNameLst>
                                      </p:cBhvr>
                                      <p:by>
                                        <p:hsl h="7200000" s="0" l="0"/>
                                      </p:by>
                                    </p:animClr>
                                    <p:animClr clrSpc="hsl" dir="cw">
                                      <p:cBhvr>
                                        <p:cTn id="85" dur="500" fill="hold"/>
                                        <p:tgtEl>
                                          <p:spTgt spid="436"/>
                                        </p:tgtEl>
                                        <p:attrNameLst>
                                          <p:attrName>stroke.color</p:attrName>
                                        </p:attrNameLst>
                                      </p:cBhvr>
                                      <p:by>
                                        <p:hsl h="7200000" s="0" l="0"/>
                                      </p:by>
                                    </p:animClr>
                                    <p:set>
                                      <p:cBhvr>
                                        <p:cTn id="86" dur="500" fill="hold"/>
                                        <p:tgtEl>
                                          <p:spTgt spid="436"/>
                                        </p:tgtEl>
                                        <p:attrNameLst>
                                          <p:attrName>fill.type</p:attrName>
                                        </p:attrNameLst>
                                      </p:cBhvr>
                                      <p:to>
                                        <p:strVal val="solid"/>
                                      </p:to>
                                    </p:set>
                                  </p:childTnLst>
                                </p:cTn>
                              </p:par>
                              <p:par>
                                <p:cTn id="87" presetID="53" presetClass="exit" presetSubtype="32" fill="hold" grpId="1" nodeType="withEffect">
                                  <p:stCondLst>
                                    <p:cond delay="0"/>
                                  </p:stCondLst>
                                  <p:childTnLst>
                                    <p:anim calcmode="lin" valueType="num">
                                      <p:cBhvr>
                                        <p:cTn id="88" dur="500"/>
                                        <p:tgtEl>
                                          <p:spTgt spid="414"/>
                                        </p:tgtEl>
                                        <p:attrNameLst>
                                          <p:attrName>ppt_w</p:attrName>
                                        </p:attrNameLst>
                                      </p:cBhvr>
                                      <p:tavLst>
                                        <p:tav tm="0">
                                          <p:val>
                                            <p:strVal val="ppt_w"/>
                                          </p:val>
                                        </p:tav>
                                        <p:tav tm="100000">
                                          <p:val>
                                            <p:fltVal val="0"/>
                                          </p:val>
                                        </p:tav>
                                      </p:tavLst>
                                    </p:anim>
                                    <p:anim calcmode="lin" valueType="num">
                                      <p:cBhvr>
                                        <p:cTn id="89" dur="500"/>
                                        <p:tgtEl>
                                          <p:spTgt spid="414"/>
                                        </p:tgtEl>
                                        <p:attrNameLst>
                                          <p:attrName>ppt_h</p:attrName>
                                        </p:attrNameLst>
                                      </p:cBhvr>
                                      <p:tavLst>
                                        <p:tav tm="0">
                                          <p:val>
                                            <p:strVal val="ppt_h"/>
                                          </p:val>
                                        </p:tav>
                                        <p:tav tm="100000">
                                          <p:val>
                                            <p:fltVal val="0"/>
                                          </p:val>
                                        </p:tav>
                                      </p:tavLst>
                                    </p:anim>
                                    <p:animEffect transition="out" filter="fade">
                                      <p:cBhvr>
                                        <p:cTn id="90" dur="500"/>
                                        <p:tgtEl>
                                          <p:spTgt spid="414"/>
                                        </p:tgtEl>
                                      </p:cBhvr>
                                    </p:animEffect>
                                    <p:set>
                                      <p:cBhvr>
                                        <p:cTn id="91" dur="1" fill="hold">
                                          <p:stCondLst>
                                            <p:cond delay="499"/>
                                          </p:stCondLst>
                                        </p:cTn>
                                        <p:tgtEl>
                                          <p:spTgt spid="414"/>
                                        </p:tgtEl>
                                        <p:attrNameLst>
                                          <p:attrName>style.visibility</p:attrName>
                                        </p:attrNameLst>
                                      </p:cBhvr>
                                      <p:to>
                                        <p:strVal val="hidden"/>
                                      </p:to>
                                    </p:set>
                                  </p:childTnLst>
                                </p:cTn>
                              </p:par>
                              <p:par>
                                <p:cTn id="92" presetID="53" presetClass="entr" presetSubtype="16" fill="hold" grpId="0" nodeType="withEffect">
                                  <p:stCondLst>
                                    <p:cond delay="0"/>
                                  </p:stCondLst>
                                  <p:childTnLst>
                                    <p:set>
                                      <p:cBhvr>
                                        <p:cTn id="93" dur="1" fill="hold">
                                          <p:stCondLst>
                                            <p:cond delay="0"/>
                                          </p:stCondLst>
                                        </p:cTn>
                                        <p:tgtEl>
                                          <p:spTgt spid="415"/>
                                        </p:tgtEl>
                                        <p:attrNameLst>
                                          <p:attrName>style.visibility</p:attrName>
                                        </p:attrNameLst>
                                      </p:cBhvr>
                                      <p:to>
                                        <p:strVal val="visible"/>
                                      </p:to>
                                    </p:set>
                                    <p:anim calcmode="lin" valueType="num">
                                      <p:cBhvr>
                                        <p:cTn id="94" dur="500" fill="hold"/>
                                        <p:tgtEl>
                                          <p:spTgt spid="415"/>
                                        </p:tgtEl>
                                        <p:attrNameLst>
                                          <p:attrName>ppt_w</p:attrName>
                                        </p:attrNameLst>
                                      </p:cBhvr>
                                      <p:tavLst>
                                        <p:tav tm="0">
                                          <p:val>
                                            <p:fltVal val="0"/>
                                          </p:val>
                                        </p:tav>
                                        <p:tav tm="100000">
                                          <p:val>
                                            <p:strVal val="#ppt_w"/>
                                          </p:val>
                                        </p:tav>
                                      </p:tavLst>
                                    </p:anim>
                                    <p:anim calcmode="lin" valueType="num">
                                      <p:cBhvr>
                                        <p:cTn id="95" dur="500" fill="hold"/>
                                        <p:tgtEl>
                                          <p:spTgt spid="415"/>
                                        </p:tgtEl>
                                        <p:attrNameLst>
                                          <p:attrName>ppt_h</p:attrName>
                                        </p:attrNameLst>
                                      </p:cBhvr>
                                      <p:tavLst>
                                        <p:tav tm="0">
                                          <p:val>
                                            <p:fltVal val="0"/>
                                          </p:val>
                                        </p:tav>
                                        <p:tav tm="100000">
                                          <p:val>
                                            <p:strVal val="#ppt_h"/>
                                          </p:val>
                                        </p:tav>
                                      </p:tavLst>
                                    </p:anim>
                                    <p:animEffect transition="in" filter="fade">
                                      <p:cBhvr>
                                        <p:cTn id="96" dur="500"/>
                                        <p:tgtEl>
                                          <p:spTgt spid="415"/>
                                        </p:tgtEl>
                                      </p:cBhvr>
                                    </p:animEffect>
                                  </p:childTnLst>
                                </p:cTn>
                              </p:par>
                            </p:childTnLst>
                          </p:cTn>
                        </p:par>
                      </p:childTnLst>
                    </p:cTn>
                  </p:par>
                </p:childTnLst>
              </p:cTn>
              <p:nextCondLst>
                <p:cond evt="onClick" delay="0">
                  <p:tgtEl>
                    <p:spTgt spid="436"/>
                  </p:tgtEl>
                </p:cond>
              </p:nextCondLst>
            </p:seq>
            <p:seq concurrent="1" nextAc="seek">
              <p:cTn id="97" restart="whenNotActive" fill="hold" evtFilter="cancelBubble" nodeType="interactiveSeq">
                <p:stCondLst>
                  <p:cond evt="onClick" delay="0">
                    <p:tgtEl>
                      <p:spTgt spid="437"/>
                    </p:tgtEl>
                  </p:cond>
                </p:stCondLst>
                <p:endSync evt="end" delay="0">
                  <p:rtn val="all"/>
                </p:endSync>
                <p:childTnLst>
                  <p:par>
                    <p:cTn id="98" fill="hold">
                      <p:stCondLst>
                        <p:cond delay="0"/>
                      </p:stCondLst>
                      <p:childTnLst>
                        <p:par>
                          <p:cTn id="99" fill="hold">
                            <p:stCondLst>
                              <p:cond delay="0"/>
                            </p:stCondLst>
                            <p:childTnLst>
                              <p:par>
                                <p:cTn id="100" presetID="21" presetClass="emph" presetSubtype="0" fill="hold" nodeType="clickEffect">
                                  <p:stCondLst>
                                    <p:cond delay="0"/>
                                  </p:stCondLst>
                                  <p:childTnLst>
                                    <p:animClr clrSpc="hsl" dir="cw">
                                      <p:cBhvr override="childStyle">
                                        <p:cTn id="101" dur="500" fill="hold"/>
                                        <p:tgtEl>
                                          <p:spTgt spid="437"/>
                                        </p:tgtEl>
                                        <p:attrNameLst>
                                          <p:attrName>style.color</p:attrName>
                                        </p:attrNameLst>
                                      </p:cBhvr>
                                      <p:by>
                                        <p:hsl h="7200000" s="0" l="0"/>
                                      </p:by>
                                    </p:animClr>
                                    <p:animClr clrSpc="hsl" dir="cw">
                                      <p:cBhvr>
                                        <p:cTn id="102" dur="500" fill="hold"/>
                                        <p:tgtEl>
                                          <p:spTgt spid="437"/>
                                        </p:tgtEl>
                                        <p:attrNameLst>
                                          <p:attrName>fillcolor</p:attrName>
                                        </p:attrNameLst>
                                      </p:cBhvr>
                                      <p:by>
                                        <p:hsl h="7200000" s="0" l="0"/>
                                      </p:by>
                                    </p:animClr>
                                    <p:animClr clrSpc="hsl" dir="cw">
                                      <p:cBhvr>
                                        <p:cTn id="103" dur="500" fill="hold"/>
                                        <p:tgtEl>
                                          <p:spTgt spid="437"/>
                                        </p:tgtEl>
                                        <p:attrNameLst>
                                          <p:attrName>stroke.color</p:attrName>
                                        </p:attrNameLst>
                                      </p:cBhvr>
                                      <p:by>
                                        <p:hsl h="7200000" s="0" l="0"/>
                                      </p:by>
                                    </p:animClr>
                                    <p:set>
                                      <p:cBhvr>
                                        <p:cTn id="104" dur="500" fill="hold"/>
                                        <p:tgtEl>
                                          <p:spTgt spid="437"/>
                                        </p:tgtEl>
                                        <p:attrNameLst>
                                          <p:attrName>fill.type</p:attrName>
                                        </p:attrNameLst>
                                      </p:cBhvr>
                                      <p:to>
                                        <p:strVal val="solid"/>
                                      </p:to>
                                    </p:set>
                                  </p:childTnLst>
                                </p:cTn>
                              </p:par>
                              <p:par>
                                <p:cTn id="105" presetID="53" presetClass="exit" presetSubtype="32" fill="hold" grpId="1" nodeType="withEffect">
                                  <p:stCondLst>
                                    <p:cond delay="0"/>
                                  </p:stCondLst>
                                  <p:childTnLst>
                                    <p:anim calcmode="lin" valueType="num">
                                      <p:cBhvr>
                                        <p:cTn id="106" dur="500"/>
                                        <p:tgtEl>
                                          <p:spTgt spid="415"/>
                                        </p:tgtEl>
                                        <p:attrNameLst>
                                          <p:attrName>ppt_w</p:attrName>
                                        </p:attrNameLst>
                                      </p:cBhvr>
                                      <p:tavLst>
                                        <p:tav tm="0">
                                          <p:val>
                                            <p:strVal val="ppt_w"/>
                                          </p:val>
                                        </p:tav>
                                        <p:tav tm="100000">
                                          <p:val>
                                            <p:fltVal val="0"/>
                                          </p:val>
                                        </p:tav>
                                      </p:tavLst>
                                    </p:anim>
                                    <p:anim calcmode="lin" valueType="num">
                                      <p:cBhvr>
                                        <p:cTn id="107" dur="500"/>
                                        <p:tgtEl>
                                          <p:spTgt spid="415"/>
                                        </p:tgtEl>
                                        <p:attrNameLst>
                                          <p:attrName>ppt_h</p:attrName>
                                        </p:attrNameLst>
                                      </p:cBhvr>
                                      <p:tavLst>
                                        <p:tav tm="0">
                                          <p:val>
                                            <p:strVal val="ppt_h"/>
                                          </p:val>
                                        </p:tav>
                                        <p:tav tm="100000">
                                          <p:val>
                                            <p:fltVal val="0"/>
                                          </p:val>
                                        </p:tav>
                                      </p:tavLst>
                                    </p:anim>
                                    <p:animEffect transition="out" filter="fade">
                                      <p:cBhvr>
                                        <p:cTn id="108" dur="500"/>
                                        <p:tgtEl>
                                          <p:spTgt spid="415"/>
                                        </p:tgtEl>
                                      </p:cBhvr>
                                    </p:animEffect>
                                    <p:set>
                                      <p:cBhvr>
                                        <p:cTn id="109" dur="1" fill="hold">
                                          <p:stCondLst>
                                            <p:cond delay="499"/>
                                          </p:stCondLst>
                                        </p:cTn>
                                        <p:tgtEl>
                                          <p:spTgt spid="415"/>
                                        </p:tgtEl>
                                        <p:attrNameLst>
                                          <p:attrName>style.visibility</p:attrName>
                                        </p:attrNameLst>
                                      </p:cBhvr>
                                      <p:to>
                                        <p:strVal val="hidden"/>
                                      </p:to>
                                    </p:set>
                                  </p:childTnLst>
                                </p:cTn>
                              </p:par>
                              <p:par>
                                <p:cTn id="110" presetID="53" presetClass="entr" presetSubtype="16" fill="hold" grpId="0" nodeType="withEffect">
                                  <p:stCondLst>
                                    <p:cond delay="0"/>
                                  </p:stCondLst>
                                  <p:childTnLst>
                                    <p:set>
                                      <p:cBhvr>
                                        <p:cTn id="111" dur="1" fill="hold">
                                          <p:stCondLst>
                                            <p:cond delay="0"/>
                                          </p:stCondLst>
                                        </p:cTn>
                                        <p:tgtEl>
                                          <p:spTgt spid="416"/>
                                        </p:tgtEl>
                                        <p:attrNameLst>
                                          <p:attrName>style.visibility</p:attrName>
                                        </p:attrNameLst>
                                      </p:cBhvr>
                                      <p:to>
                                        <p:strVal val="visible"/>
                                      </p:to>
                                    </p:set>
                                    <p:anim calcmode="lin" valueType="num">
                                      <p:cBhvr>
                                        <p:cTn id="112" dur="500" fill="hold"/>
                                        <p:tgtEl>
                                          <p:spTgt spid="416"/>
                                        </p:tgtEl>
                                        <p:attrNameLst>
                                          <p:attrName>ppt_w</p:attrName>
                                        </p:attrNameLst>
                                      </p:cBhvr>
                                      <p:tavLst>
                                        <p:tav tm="0">
                                          <p:val>
                                            <p:fltVal val="0"/>
                                          </p:val>
                                        </p:tav>
                                        <p:tav tm="100000">
                                          <p:val>
                                            <p:strVal val="#ppt_w"/>
                                          </p:val>
                                        </p:tav>
                                      </p:tavLst>
                                    </p:anim>
                                    <p:anim calcmode="lin" valueType="num">
                                      <p:cBhvr>
                                        <p:cTn id="113" dur="500" fill="hold"/>
                                        <p:tgtEl>
                                          <p:spTgt spid="416"/>
                                        </p:tgtEl>
                                        <p:attrNameLst>
                                          <p:attrName>ppt_h</p:attrName>
                                        </p:attrNameLst>
                                      </p:cBhvr>
                                      <p:tavLst>
                                        <p:tav tm="0">
                                          <p:val>
                                            <p:fltVal val="0"/>
                                          </p:val>
                                        </p:tav>
                                        <p:tav tm="100000">
                                          <p:val>
                                            <p:strVal val="#ppt_h"/>
                                          </p:val>
                                        </p:tav>
                                      </p:tavLst>
                                    </p:anim>
                                    <p:animEffect transition="in" filter="fade">
                                      <p:cBhvr>
                                        <p:cTn id="114" dur="500"/>
                                        <p:tgtEl>
                                          <p:spTgt spid="416"/>
                                        </p:tgtEl>
                                      </p:cBhvr>
                                    </p:animEffect>
                                  </p:childTnLst>
                                </p:cTn>
                              </p:par>
                            </p:childTnLst>
                          </p:cTn>
                        </p:par>
                      </p:childTnLst>
                    </p:cTn>
                  </p:par>
                </p:childTnLst>
              </p:cTn>
              <p:nextCondLst>
                <p:cond evt="onClick" delay="0">
                  <p:tgtEl>
                    <p:spTgt spid="437"/>
                  </p:tgtEl>
                </p:cond>
              </p:nextCondLst>
            </p:seq>
            <p:seq concurrent="1" nextAc="seek">
              <p:cTn id="115" restart="whenNotActive" fill="hold" evtFilter="cancelBubble" nodeType="interactiveSeq">
                <p:stCondLst>
                  <p:cond evt="onClick" delay="0">
                    <p:tgtEl>
                      <p:spTgt spid="438"/>
                    </p:tgtEl>
                  </p:cond>
                </p:stCondLst>
                <p:endSync evt="end" delay="0">
                  <p:rtn val="all"/>
                </p:endSync>
                <p:childTnLst>
                  <p:par>
                    <p:cTn id="116" fill="hold">
                      <p:stCondLst>
                        <p:cond delay="0"/>
                      </p:stCondLst>
                      <p:childTnLst>
                        <p:par>
                          <p:cTn id="117" fill="hold">
                            <p:stCondLst>
                              <p:cond delay="0"/>
                            </p:stCondLst>
                            <p:childTnLst>
                              <p:par>
                                <p:cTn id="118" presetID="21" presetClass="emph" presetSubtype="0" fill="hold" nodeType="clickEffect">
                                  <p:stCondLst>
                                    <p:cond delay="0"/>
                                  </p:stCondLst>
                                  <p:childTnLst>
                                    <p:animClr clrSpc="hsl" dir="cw">
                                      <p:cBhvr override="childStyle">
                                        <p:cTn id="119" dur="500" fill="hold"/>
                                        <p:tgtEl>
                                          <p:spTgt spid="438"/>
                                        </p:tgtEl>
                                        <p:attrNameLst>
                                          <p:attrName>style.color</p:attrName>
                                        </p:attrNameLst>
                                      </p:cBhvr>
                                      <p:by>
                                        <p:hsl h="7200000" s="0" l="0"/>
                                      </p:by>
                                    </p:animClr>
                                    <p:animClr clrSpc="hsl" dir="cw">
                                      <p:cBhvr>
                                        <p:cTn id="120" dur="500" fill="hold"/>
                                        <p:tgtEl>
                                          <p:spTgt spid="438"/>
                                        </p:tgtEl>
                                        <p:attrNameLst>
                                          <p:attrName>fillcolor</p:attrName>
                                        </p:attrNameLst>
                                      </p:cBhvr>
                                      <p:by>
                                        <p:hsl h="7200000" s="0" l="0"/>
                                      </p:by>
                                    </p:animClr>
                                    <p:animClr clrSpc="hsl" dir="cw">
                                      <p:cBhvr>
                                        <p:cTn id="121" dur="500" fill="hold"/>
                                        <p:tgtEl>
                                          <p:spTgt spid="438"/>
                                        </p:tgtEl>
                                        <p:attrNameLst>
                                          <p:attrName>stroke.color</p:attrName>
                                        </p:attrNameLst>
                                      </p:cBhvr>
                                      <p:by>
                                        <p:hsl h="7200000" s="0" l="0"/>
                                      </p:by>
                                    </p:animClr>
                                    <p:set>
                                      <p:cBhvr>
                                        <p:cTn id="122" dur="500" fill="hold"/>
                                        <p:tgtEl>
                                          <p:spTgt spid="438"/>
                                        </p:tgtEl>
                                        <p:attrNameLst>
                                          <p:attrName>fill.type</p:attrName>
                                        </p:attrNameLst>
                                      </p:cBhvr>
                                      <p:to>
                                        <p:strVal val="solid"/>
                                      </p:to>
                                    </p:set>
                                  </p:childTnLst>
                                </p:cTn>
                              </p:par>
                              <p:par>
                                <p:cTn id="123" presetID="53" presetClass="exit" presetSubtype="32" fill="hold" grpId="1" nodeType="withEffect">
                                  <p:stCondLst>
                                    <p:cond delay="0"/>
                                  </p:stCondLst>
                                  <p:childTnLst>
                                    <p:anim calcmode="lin" valueType="num">
                                      <p:cBhvr>
                                        <p:cTn id="124" dur="500"/>
                                        <p:tgtEl>
                                          <p:spTgt spid="416"/>
                                        </p:tgtEl>
                                        <p:attrNameLst>
                                          <p:attrName>ppt_w</p:attrName>
                                        </p:attrNameLst>
                                      </p:cBhvr>
                                      <p:tavLst>
                                        <p:tav tm="0">
                                          <p:val>
                                            <p:strVal val="ppt_w"/>
                                          </p:val>
                                        </p:tav>
                                        <p:tav tm="100000">
                                          <p:val>
                                            <p:fltVal val="0"/>
                                          </p:val>
                                        </p:tav>
                                      </p:tavLst>
                                    </p:anim>
                                    <p:anim calcmode="lin" valueType="num">
                                      <p:cBhvr>
                                        <p:cTn id="125" dur="500"/>
                                        <p:tgtEl>
                                          <p:spTgt spid="416"/>
                                        </p:tgtEl>
                                        <p:attrNameLst>
                                          <p:attrName>ppt_h</p:attrName>
                                        </p:attrNameLst>
                                      </p:cBhvr>
                                      <p:tavLst>
                                        <p:tav tm="0">
                                          <p:val>
                                            <p:strVal val="ppt_h"/>
                                          </p:val>
                                        </p:tav>
                                        <p:tav tm="100000">
                                          <p:val>
                                            <p:fltVal val="0"/>
                                          </p:val>
                                        </p:tav>
                                      </p:tavLst>
                                    </p:anim>
                                    <p:animEffect transition="out" filter="fade">
                                      <p:cBhvr>
                                        <p:cTn id="126" dur="500"/>
                                        <p:tgtEl>
                                          <p:spTgt spid="416"/>
                                        </p:tgtEl>
                                      </p:cBhvr>
                                    </p:animEffect>
                                    <p:set>
                                      <p:cBhvr>
                                        <p:cTn id="127" dur="1" fill="hold">
                                          <p:stCondLst>
                                            <p:cond delay="499"/>
                                          </p:stCondLst>
                                        </p:cTn>
                                        <p:tgtEl>
                                          <p:spTgt spid="416"/>
                                        </p:tgtEl>
                                        <p:attrNameLst>
                                          <p:attrName>style.visibility</p:attrName>
                                        </p:attrNameLst>
                                      </p:cBhvr>
                                      <p:to>
                                        <p:strVal val="hidden"/>
                                      </p:to>
                                    </p:set>
                                  </p:childTnLst>
                                </p:cTn>
                              </p:par>
                              <p:par>
                                <p:cTn id="128" presetID="53" presetClass="entr" presetSubtype="16" fill="hold" grpId="0" nodeType="withEffect">
                                  <p:stCondLst>
                                    <p:cond delay="0"/>
                                  </p:stCondLst>
                                  <p:childTnLst>
                                    <p:set>
                                      <p:cBhvr>
                                        <p:cTn id="129" dur="1" fill="hold">
                                          <p:stCondLst>
                                            <p:cond delay="0"/>
                                          </p:stCondLst>
                                        </p:cTn>
                                        <p:tgtEl>
                                          <p:spTgt spid="417"/>
                                        </p:tgtEl>
                                        <p:attrNameLst>
                                          <p:attrName>style.visibility</p:attrName>
                                        </p:attrNameLst>
                                      </p:cBhvr>
                                      <p:to>
                                        <p:strVal val="visible"/>
                                      </p:to>
                                    </p:set>
                                    <p:anim calcmode="lin" valueType="num">
                                      <p:cBhvr>
                                        <p:cTn id="130" dur="500" fill="hold"/>
                                        <p:tgtEl>
                                          <p:spTgt spid="417"/>
                                        </p:tgtEl>
                                        <p:attrNameLst>
                                          <p:attrName>ppt_w</p:attrName>
                                        </p:attrNameLst>
                                      </p:cBhvr>
                                      <p:tavLst>
                                        <p:tav tm="0">
                                          <p:val>
                                            <p:fltVal val="0"/>
                                          </p:val>
                                        </p:tav>
                                        <p:tav tm="100000">
                                          <p:val>
                                            <p:strVal val="#ppt_w"/>
                                          </p:val>
                                        </p:tav>
                                      </p:tavLst>
                                    </p:anim>
                                    <p:anim calcmode="lin" valueType="num">
                                      <p:cBhvr>
                                        <p:cTn id="131" dur="500" fill="hold"/>
                                        <p:tgtEl>
                                          <p:spTgt spid="417"/>
                                        </p:tgtEl>
                                        <p:attrNameLst>
                                          <p:attrName>ppt_h</p:attrName>
                                        </p:attrNameLst>
                                      </p:cBhvr>
                                      <p:tavLst>
                                        <p:tav tm="0">
                                          <p:val>
                                            <p:fltVal val="0"/>
                                          </p:val>
                                        </p:tav>
                                        <p:tav tm="100000">
                                          <p:val>
                                            <p:strVal val="#ppt_h"/>
                                          </p:val>
                                        </p:tav>
                                      </p:tavLst>
                                    </p:anim>
                                    <p:animEffect transition="in" filter="fade">
                                      <p:cBhvr>
                                        <p:cTn id="132" dur="500"/>
                                        <p:tgtEl>
                                          <p:spTgt spid="417"/>
                                        </p:tgtEl>
                                      </p:cBhvr>
                                    </p:animEffect>
                                  </p:childTnLst>
                                </p:cTn>
                              </p:par>
                            </p:childTnLst>
                          </p:cTn>
                        </p:par>
                      </p:childTnLst>
                    </p:cTn>
                  </p:par>
                </p:childTnLst>
              </p:cTn>
              <p:nextCondLst>
                <p:cond evt="onClick" delay="0">
                  <p:tgtEl>
                    <p:spTgt spid="438"/>
                  </p:tgtEl>
                </p:cond>
              </p:nextCondLst>
            </p:seq>
            <p:seq concurrent="1" nextAc="seek">
              <p:cTn id="133" restart="whenNotActive" fill="hold" evtFilter="cancelBubble" nodeType="interactiveSeq">
                <p:stCondLst>
                  <p:cond evt="onClick" delay="0">
                    <p:tgtEl>
                      <p:spTgt spid="439"/>
                    </p:tgtEl>
                  </p:cond>
                </p:stCondLst>
                <p:endSync evt="end" delay="0">
                  <p:rtn val="all"/>
                </p:endSync>
                <p:childTnLst>
                  <p:par>
                    <p:cTn id="134" fill="hold">
                      <p:stCondLst>
                        <p:cond delay="0"/>
                      </p:stCondLst>
                      <p:childTnLst>
                        <p:par>
                          <p:cTn id="135" fill="hold">
                            <p:stCondLst>
                              <p:cond delay="0"/>
                            </p:stCondLst>
                            <p:childTnLst>
                              <p:par>
                                <p:cTn id="136" presetID="21" presetClass="emph" presetSubtype="0" fill="hold" nodeType="clickEffect">
                                  <p:stCondLst>
                                    <p:cond delay="0"/>
                                  </p:stCondLst>
                                  <p:childTnLst>
                                    <p:animClr clrSpc="hsl" dir="cw">
                                      <p:cBhvr override="childStyle">
                                        <p:cTn id="137" dur="500" fill="hold"/>
                                        <p:tgtEl>
                                          <p:spTgt spid="439"/>
                                        </p:tgtEl>
                                        <p:attrNameLst>
                                          <p:attrName>style.color</p:attrName>
                                        </p:attrNameLst>
                                      </p:cBhvr>
                                      <p:by>
                                        <p:hsl h="7200000" s="0" l="0"/>
                                      </p:by>
                                    </p:animClr>
                                    <p:animClr clrSpc="hsl" dir="cw">
                                      <p:cBhvr>
                                        <p:cTn id="138" dur="500" fill="hold"/>
                                        <p:tgtEl>
                                          <p:spTgt spid="439"/>
                                        </p:tgtEl>
                                        <p:attrNameLst>
                                          <p:attrName>fillcolor</p:attrName>
                                        </p:attrNameLst>
                                      </p:cBhvr>
                                      <p:by>
                                        <p:hsl h="7200000" s="0" l="0"/>
                                      </p:by>
                                    </p:animClr>
                                    <p:animClr clrSpc="hsl" dir="cw">
                                      <p:cBhvr>
                                        <p:cTn id="139" dur="500" fill="hold"/>
                                        <p:tgtEl>
                                          <p:spTgt spid="439"/>
                                        </p:tgtEl>
                                        <p:attrNameLst>
                                          <p:attrName>stroke.color</p:attrName>
                                        </p:attrNameLst>
                                      </p:cBhvr>
                                      <p:by>
                                        <p:hsl h="7200000" s="0" l="0"/>
                                      </p:by>
                                    </p:animClr>
                                    <p:set>
                                      <p:cBhvr>
                                        <p:cTn id="140" dur="500" fill="hold"/>
                                        <p:tgtEl>
                                          <p:spTgt spid="439"/>
                                        </p:tgtEl>
                                        <p:attrNameLst>
                                          <p:attrName>fill.type</p:attrName>
                                        </p:attrNameLst>
                                      </p:cBhvr>
                                      <p:to>
                                        <p:strVal val="solid"/>
                                      </p:to>
                                    </p:set>
                                  </p:childTnLst>
                                </p:cTn>
                              </p:par>
                              <p:par>
                                <p:cTn id="141" presetID="53" presetClass="exit" presetSubtype="32" fill="hold" grpId="1" nodeType="withEffect">
                                  <p:stCondLst>
                                    <p:cond delay="0"/>
                                  </p:stCondLst>
                                  <p:childTnLst>
                                    <p:anim calcmode="lin" valueType="num">
                                      <p:cBhvr>
                                        <p:cTn id="142" dur="500"/>
                                        <p:tgtEl>
                                          <p:spTgt spid="417"/>
                                        </p:tgtEl>
                                        <p:attrNameLst>
                                          <p:attrName>ppt_w</p:attrName>
                                        </p:attrNameLst>
                                      </p:cBhvr>
                                      <p:tavLst>
                                        <p:tav tm="0">
                                          <p:val>
                                            <p:strVal val="ppt_w"/>
                                          </p:val>
                                        </p:tav>
                                        <p:tav tm="100000">
                                          <p:val>
                                            <p:fltVal val="0"/>
                                          </p:val>
                                        </p:tav>
                                      </p:tavLst>
                                    </p:anim>
                                    <p:anim calcmode="lin" valueType="num">
                                      <p:cBhvr>
                                        <p:cTn id="143" dur="500"/>
                                        <p:tgtEl>
                                          <p:spTgt spid="417"/>
                                        </p:tgtEl>
                                        <p:attrNameLst>
                                          <p:attrName>ppt_h</p:attrName>
                                        </p:attrNameLst>
                                      </p:cBhvr>
                                      <p:tavLst>
                                        <p:tav tm="0">
                                          <p:val>
                                            <p:strVal val="ppt_h"/>
                                          </p:val>
                                        </p:tav>
                                        <p:tav tm="100000">
                                          <p:val>
                                            <p:fltVal val="0"/>
                                          </p:val>
                                        </p:tav>
                                      </p:tavLst>
                                    </p:anim>
                                    <p:animEffect transition="out" filter="fade">
                                      <p:cBhvr>
                                        <p:cTn id="144" dur="500"/>
                                        <p:tgtEl>
                                          <p:spTgt spid="417"/>
                                        </p:tgtEl>
                                      </p:cBhvr>
                                    </p:animEffect>
                                    <p:set>
                                      <p:cBhvr>
                                        <p:cTn id="145" dur="1" fill="hold">
                                          <p:stCondLst>
                                            <p:cond delay="499"/>
                                          </p:stCondLst>
                                        </p:cTn>
                                        <p:tgtEl>
                                          <p:spTgt spid="417"/>
                                        </p:tgtEl>
                                        <p:attrNameLst>
                                          <p:attrName>style.visibility</p:attrName>
                                        </p:attrNameLst>
                                      </p:cBhvr>
                                      <p:to>
                                        <p:strVal val="hidden"/>
                                      </p:to>
                                    </p:set>
                                  </p:childTnLst>
                                </p:cTn>
                              </p:par>
                              <p:par>
                                <p:cTn id="146" presetID="53" presetClass="entr" presetSubtype="16" fill="hold" grpId="0" nodeType="withEffect">
                                  <p:stCondLst>
                                    <p:cond delay="0"/>
                                  </p:stCondLst>
                                  <p:childTnLst>
                                    <p:set>
                                      <p:cBhvr>
                                        <p:cTn id="147" dur="1" fill="hold">
                                          <p:stCondLst>
                                            <p:cond delay="0"/>
                                          </p:stCondLst>
                                        </p:cTn>
                                        <p:tgtEl>
                                          <p:spTgt spid="418"/>
                                        </p:tgtEl>
                                        <p:attrNameLst>
                                          <p:attrName>style.visibility</p:attrName>
                                        </p:attrNameLst>
                                      </p:cBhvr>
                                      <p:to>
                                        <p:strVal val="visible"/>
                                      </p:to>
                                    </p:set>
                                    <p:anim calcmode="lin" valueType="num">
                                      <p:cBhvr>
                                        <p:cTn id="148" dur="500" fill="hold"/>
                                        <p:tgtEl>
                                          <p:spTgt spid="418"/>
                                        </p:tgtEl>
                                        <p:attrNameLst>
                                          <p:attrName>ppt_w</p:attrName>
                                        </p:attrNameLst>
                                      </p:cBhvr>
                                      <p:tavLst>
                                        <p:tav tm="0">
                                          <p:val>
                                            <p:fltVal val="0"/>
                                          </p:val>
                                        </p:tav>
                                        <p:tav tm="100000">
                                          <p:val>
                                            <p:strVal val="#ppt_w"/>
                                          </p:val>
                                        </p:tav>
                                      </p:tavLst>
                                    </p:anim>
                                    <p:anim calcmode="lin" valueType="num">
                                      <p:cBhvr>
                                        <p:cTn id="149" dur="500" fill="hold"/>
                                        <p:tgtEl>
                                          <p:spTgt spid="418"/>
                                        </p:tgtEl>
                                        <p:attrNameLst>
                                          <p:attrName>ppt_h</p:attrName>
                                        </p:attrNameLst>
                                      </p:cBhvr>
                                      <p:tavLst>
                                        <p:tav tm="0">
                                          <p:val>
                                            <p:fltVal val="0"/>
                                          </p:val>
                                        </p:tav>
                                        <p:tav tm="100000">
                                          <p:val>
                                            <p:strVal val="#ppt_h"/>
                                          </p:val>
                                        </p:tav>
                                      </p:tavLst>
                                    </p:anim>
                                    <p:animEffect transition="in" filter="fade">
                                      <p:cBhvr>
                                        <p:cTn id="150" dur="500"/>
                                        <p:tgtEl>
                                          <p:spTgt spid="418"/>
                                        </p:tgtEl>
                                      </p:cBhvr>
                                    </p:animEffect>
                                  </p:childTnLst>
                                </p:cTn>
                              </p:par>
                            </p:childTnLst>
                          </p:cTn>
                        </p:par>
                      </p:childTnLst>
                    </p:cTn>
                  </p:par>
                </p:childTnLst>
              </p:cTn>
              <p:nextCondLst>
                <p:cond evt="onClick" delay="0">
                  <p:tgtEl>
                    <p:spTgt spid="439"/>
                  </p:tgtEl>
                </p:cond>
              </p:nextCondLst>
            </p:seq>
            <p:seq concurrent="1" nextAc="seek">
              <p:cTn id="151" restart="whenNotActive" fill="hold" evtFilter="cancelBubble" nodeType="interactiveSeq">
                <p:stCondLst>
                  <p:cond evt="onClick" delay="0">
                    <p:tgtEl>
                      <p:spTgt spid="440"/>
                    </p:tgtEl>
                  </p:cond>
                </p:stCondLst>
                <p:endSync evt="end" delay="0">
                  <p:rtn val="all"/>
                </p:endSync>
                <p:childTnLst>
                  <p:par>
                    <p:cTn id="152" fill="hold">
                      <p:stCondLst>
                        <p:cond delay="0"/>
                      </p:stCondLst>
                      <p:childTnLst>
                        <p:par>
                          <p:cTn id="153" fill="hold">
                            <p:stCondLst>
                              <p:cond delay="0"/>
                            </p:stCondLst>
                            <p:childTnLst>
                              <p:par>
                                <p:cTn id="154" presetID="21" presetClass="emph" presetSubtype="0" fill="hold" nodeType="clickEffect">
                                  <p:stCondLst>
                                    <p:cond delay="0"/>
                                  </p:stCondLst>
                                  <p:childTnLst>
                                    <p:animClr clrSpc="hsl" dir="cw">
                                      <p:cBhvr override="childStyle">
                                        <p:cTn id="155" dur="500" fill="hold"/>
                                        <p:tgtEl>
                                          <p:spTgt spid="440"/>
                                        </p:tgtEl>
                                        <p:attrNameLst>
                                          <p:attrName>style.color</p:attrName>
                                        </p:attrNameLst>
                                      </p:cBhvr>
                                      <p:by>
                                        <p:hsl h="7200000" s="0" l="0"/>
                                      </p:by>
                                    </p:animClr>
                                    <p:animClr clrSpc="hsl" dir="cw">
                                      <p:cBhvr>
                                        <p:cTn id="156" dur="500" fill="hold"/>
                                        <p:tgtEl>
                                          <p:spTgt spid="440"/>
                                        </p:tgtEl>
                                        <p:attrNameLst>
                                          <p:attrName>fillcolor</p:attrName>
                                        </p:attrNameLst>
                                      </p:cBhvr>
                                      <p:by>
                                        <p:hsl h="7200000" s="0" l="0"/>
                                      </p:by>
                                    </p:animClr>
                                    <p:animClr clrSpc="hsl" dir="cw">
                                      <p:cBhvr>
                                        <p:cTn id="157" dur="500" fill="hold"/>
                                        <p:tgtEl>
                                          <p:spTgt spid="440"/>
                                        </p:tgtEl>
                                        <p:attrNameLst>
                                          <p:attrName>stroke.color</p:attrName>
                                        </p:attrNameLst>
                                      </p:cBhvr>
                                      <p:by>
                                        <p:hsl h="7200000" s="0" l="0"/>
                                      </p:by>
                                    </p:animClr>
                                    <p:set>
                                      <p:cBhvr>
                                        <p:cTn id="158" dur="500" fill="hold"/>
                                        <p:tgtEl>
                                          <p:spTgt spid="440"/>
                                        </p:tgtEl>
                                        <p:attrNameLst>
                                          <p:attrName>fill.type</p:attrName>
                                        </p:attrNameLst>
                                      </p:cBhvr>
                                      <p:to>
                                        <p:strVal val="solid"/>
                                      </p:to>
                                    </p:set>
                                  </p:childTnLst>
                                </p:cTn>
                              </p:par>
                              <p:par>
                                <p:cTn id="159" presetID="53" presetClass="exit" presetSubtype="32" fill="hold" grpId="1" nodeType="withEffect">
                                  <p:stCondLst>
                                    <p:cond delay="0"/>
                                  </p:stCondLst>
                                  <p:childTnLst>
                                    <p:anim calcmode="lin" valueType="num">
                                      <p:cBhvr>
                                        <p:cTn id="160" dur="500"/>
                                        <p:tgtEl>
                                          <p:spTgt spid="418"/>
                                        </p:tgtEl>
                                        <p:attrNameLst>
                                          <p:attrName>ppt_w</p:attrName>
                                        </p:attrNameLst>
                                      </p:cBhvr>
                                      <p:tavLst>
                                        <p:tav tm="0">
                                          <p:val>
                                            <p:strVal val="ppt_w"/>
                                          </p:val>
                                        </p:tav>
                                        <p:tav tm="100000">
                                          <p:val>
                                            <p:fltVal val="0"/>
                                          </p:val>
                                        </p:tav>
                                      </p:tavLst>
                                    </p:anim>
                                    <p:anim calcmode="lin" valueType="num">
                                      <p:cBhvr>
                                        <p:cTn id="161" dur="500"/>
                                        <p:tgtEl>
                                          <p:spTgt spid="418"/>
                                        </p:tgtEl>
                                        <p:attrNameLst>
                                          <p:attrName>ppt_h</p:attrName>
                                        </p:attrNameLst>
                                      </p:cBhvr>
                                      <p:tavLst>
                                        <p:tav tm="0">
                                          <p:val>
                                            <p:strVal val="ppt_h"/>
                                          </p:val>
                                        </p:tav>
                                        <p:tav tm="100000">
                                          <p:val>
                                            <p:fltVal val="0"/>
                                          </p:val>
                                        </p:tav>
                                      </p:tavLst>
                                    </p:anim>
                                    <p:animEffect transition="out" filter="fade">
                                      <p:cBhvr>
                                        <p:cTn id="162" dur="500"/>
                                        <p:tgtEl>
                                          <p:spTgt spid="418"/>
                                        </p:tgtEl>
                                      </p:cBhvr>
                                    </p:animEffect>
                                    <p:set>
                                      <p:cBhvr>
                                        <p:cTn id="163" dur="1" fill="hold">
                                          <p:stCondLst>
                                            <p:cond delay="499"/>
                                          </p:stCondLst>
                                        </p:cTn>
                                        <p:tgtEl>
                                          <p:spTgt spid="418"/>
                                        </p:tgtEl>
                                        <p:attrNameLst>
                                          <p:attrName>style.visibility</p:attrName>
                                        </p:attrNameLst>
                                      </p:cBhvr>
                                      <p:to>
                                        <p:strVal val="hidden"/>
                                      </p:to>
                                    </p:set>
                                  </p:childTnLst>
                                </p:cTn>
                              </p:par>
                              <p:par>
                                <p:cTn id="164" presetID="53" presetClass="entr" presetSubtype="16" fill="hold" grpId="0" nodeType="withEffect">
                                  <p:stCondLst>
                                    <p:cond delay="0"/>
                                  </p:stCondLst>
                                  <p:childTnLst>
                                    <p:set>
                                      <p:cBhvr>
                                        <p:cTn id="165" dur="1" fill="hold">
                                          <p:stCondLst>
                                            <p:cond delay="0"/>
                                          </p:stCondLst>
                                        </p:cTn>
                                        <p:tgtEl>
                                          <p:spTgt spid="419"/>
                                        </p:tgtEl>
                                        <p:attrNameLst>
                                          <p:attrName>style.visibility</p:attrName>
                                        </p:attrNameLst>
                                      </p:cBhvr>
                                      <p:to>
                                        <p:strVal val="visible"/>
                                      </p:to>
                                    </p:set>
                                    <p:anim calcmode="lin" valueType="num">
                                      <p:cBhvr>
                                        <p:cTn id="166" dur="500" fill="hold"/>
                                        <p:tgtEl>
                                          <p:spTgt spid="419"/>
                                        </p:tgtEl>
                                        <p:attrNameLst>
                                          <p:attrName>ppt_w</p:attrName>
                                        </p:attrNameLst>
                                      </p:cBhvr>
                                      <p:tavLst>
                                        <p:tav tm="0">
                                          <p:val>
                                            <p:fltVal val="0"/>
                                          </p:val>
                                        </p:tav>
                                        <p:tav tm="100000">
                                          <p:val>
                                            <p:strVal val="#ppt_w"/>
                                          </p:val>
                                        </p:tav>
                                      </p:tavLst>
                                    </p:anim>
                                    <p:anim calcmode="lin" valueType="num">
                                      <p:cBhvr>
                                        <p:cTn id="167" dur="500" fill="hold"/>
                                        <p:tgtEl>
                                          <p:spTgt spid="419"/>
                                        </p:tgtEl>
                                        <p:attrNameLst>
                                          <p:attrName>ppt_h</p:attrName>
                                        </p:attrNameLst>
                                      </p:cBhvr>
                                      <p:tavLst>
                                        <p:tav tm="0">
                                          <p:val>
                                            <p:fltVal val="0"/>
                                          </p:val>
                                        </p:tav>
                                        <p:tav tm="100000">
                                          <p:val>
                                            <p:strVal val="#ppt_h"/>
                                          </p:val>
                                        </p:tav>
                                      </p:tavLst>
                                    </p:anim>
                                    <p:animEffect transition="in" filter="fade">
                                      <p:cBhvr>
                                        <p:cTn id="168" dur="500"/>
                                        <p:tgtEl>
                                          <p:spTgt spid="419"/>
                                        </p:tgtEl>
                                      </p:cBhvr>
                                    </p:animEffect>
                                  </p:childTnLst>
                                </p:cTn>
                              </p:par>
                            </p:childTnLst>
                          </p:cTn>
                        </p:par>
                      </p:childTnLst>
                    </p:cTn>
                  </p:par>
                </p:childTnLst>
              </p:cTn>
              <p:nextCondLst>
                <p:cond evt="onClick" delay="0">
                  <p:tgtEl>
                    <p:spTgt spid="440"/>
                  </p:tgtEl>
                </p:cond>
              </p:nextCondLst>
            </p:seq>
            <p:seq concurrent="1" nextAc="seek">
              <p:cTn id="169" restart="whenNotActive" fill="hold" evtFilter="cancelBubble" nodeType="interactiveSeq">
                <p:stCondLst>
                  <p:cond evt="onClick" delay="0">
                    <p:tgtEl>
                      <p:spTgt spid="441"/>
                    </p:tgtEl>
                  </p:cond>
                </p:stCondLst>
                <p:endSync evt="end" delay="0">
                  <p:rtn val="all"/>
                </p:endSync>
                <p:childTnLst>
                  <p:par>
                    <p:cTn id="170" fill="hold">
                      <p:stCondLst>
                        <p:cond delay="0"/>
                      </p:stCondLst>
                      <p:childTnLst>
                        <p:par>
                          <p:cTn id="171" fill="hold">
                            <p:stCondLst>
                              <p:cond delay="0"/>
                            </p:stCondLst>
                            <p:childTnLst>
                              <p:par>
                                <p:cTn id="172" presetID="21" presetClass="emph" presetSubtype="0" fill="hold" nodeType="clickEffect">
                                  <p:stCondLst>
                                    <p:cond delay="0"/>
                                  </p:stCondLst>
                                  <p:childTnLst>
                                    <p:animClr clrSpc="hsl" dir="cw">
                                      <p:cBhvr override="childStyle">
                                        <p:cTn id="173" dur="500" fill="hold"/>
                                        <p:tgtEl>
                                          <p:spTgt spid="441"/>
                                        </p:tgtEl>
                                        <p:attrNameLst>
                                          <p:attrName>style.color</p:attrName>
                                        </p:attrNameLst>
                                      </p:cBhvr>
                                      <p:by>
                                        <p:hsl h="7200000" s="0" l="0"/>
                                      </p:by>
                                    </p:animClr>
                                    <p:animClr clrSpc="hsl" dir="cw">
                                      <p:cBhvr>
                                        <p:cTn id="174" dur="500" fill="hold"/>
                                        <p:tgtEl>
                                          <p:spTgt spid="441"/>
                                        </p:tgtEl>
                                        <p:attrNameLst>
                                          <p:attrName>fillcolor</p:attrName>
                                        </p:attrNameLst>
                                      </p:cBhvr>
                                      <p:by>
                                        <p:hsl h="7200000" s="0" l="0"/>
                                      </p:by>
                                    </p:animClr>
                                    <p:animClr clrSpc="hsl" dir="cw">
                                      <p:cBhvr>
                                        <p:cTn id="175" dur="500" fill="hold"/>
                                        <p:tgtEl>
                                          <p:spTgt spid="441"/>
                                        </p:tgtEl>
                                        <p:attrNameLst>
                                          <p:attrName>stroke.color</p:attrName>
                                        </p:attrNameLst>
                                      </p:cBhvr>
                                      <p:by>
                                        <p:hsl h="7200000" s="0" l="0"/>
                                      </p:by>
                                    </p:animClr>
                                    <p:set>
                                      <p:cBhvr>
                                        <p:cTn id="176" dur="500" fill="hold"/>
                                        <p:tgtEl>
                                          <p:spTgt spid="441"/>
                                        </p:tgtEl>
                                        <p:attrNameLst>
                                          <p:attrName>fill.type</p:attrName>
                                        </p:attrNameLst>
                                      </p:cBhvr>
                                      <p:to>
                                        <p:strVal val="solid"/>
                                      </p:to>
                                    </p:set>
                                  </p:childTnLst>
                                </p:cTn>
                              </p:par>
                              <p:par>
                                <p:cTn id="177" presetID="53" presetClass="exit" presetSubtype="32" fill="hold" grpId="1" nodeType="withEffect">
                                  <p:stCondLst>
                                    <p:cond delay="0"/>
                                  </p:stCondLst>
                                  <p:childTnLst>
                                    <p:anim calcmode="lin" valueType="num">
                                      <p:cBhvr>
                                        <p:cTn id="178" dur="500"/>
                                        <p:tgtEl>
                                          <p:spTgt spid="419"/>
                                        </p:tgtEl>
                                        <p:attrNameLst>
                                          <p:attrName>ppt_w</p:attrName>
                                        </p:attrNameLst>
                                      </p:cBhvr>
                                      <p:tavLst>
                                        <p:tav tm="0">
                                          <p:val>
                                            <p:strVal val="ppt_w"/>
                                          </p:val>
                                        </p:tav>
                                        <p:tav tm="100000">
                                          <p:val>
                                            <p:fltVal val="0"/>
                                          </p:val>
                                        </p:tav>
                                      </p:tavLst>
                                    </p:anim>
                                    <p:anim calcmode="lin" valueType="num">
                                      <p:cBhvr>
                                        <p:cTn id="179" dur="500"/>
                                        <p:tgtEl>
                                          <p:spTgt spid="419"/>
                                        </p:tgtEl>
                                        <p:attrNameLst>
                                          <p:attrName>ppt_h</p:attrName>
                                        </p:attrNameLst>
                                      </p:cBhvr>
                                      <p:tavLst>
                                        <p:tav tm="0">
                                          <p:val>
                                            <p:strVal val="ppt_h"/>
                                          </p:val>
                                        </p:tav>
                                        <p:tav tm="100000">
                                          <p:val>
                                            <p:fltVal val="0"/>
                                          </p:val>
                                        </p:tav>
                                      </p:tavLst>
                                    </p:anim>
                                    <p:animEffect transition="out" filter="fade">
                                      <p:cBhvr>
                                        <p:cTn id="180" dur="500"/>
                                        <p:tgtEl>
                                          <p:spTgt spid="419"/>
                                        </p:tgtEl>
                                      </p:cBhvr>
                                    </p:animEffect>
                                    <p:set>
                                      <p:cBhvr>
                                        <p:cTn id="181" dur="1" fill="hold">
                                          <p:stCondLst>
                                            <p:cond delay="499"/>
                                          </p:stCondLst>
                                        </p:cTn>
                                        <p:tgtEl>
                                          <p:spTgt spid="419"/>
                                        </p:tgtEl>
                                        <p:attrNameLst>
                                          <p:attrName>style.visibility</p:attrName>
                                        </p:attrNameLst>
                                      </p:cBhvr>
                                      <p:to>
                                        <p:strVal val="hidden"/>
                                      </p:to>
                                    </p:set>
                                  </p:childTnLst>
                                </p:cTn>
                              </p:par>
                              <p:par>
                                <p:cTn id="182" presetID="53" presetClass="entr" presetSubtype="16" fill="hold" grpId="0" nodeType="withEffect">
                                  <p:stCondLst>
                                    <p:cond delay="0"/>
                                  </p:stCondLst>
                                  <p:childTnLst>
                                    <p:set>
                                      <p:cBhvr>
                                        <p:cTn id="183" dur="1" fill="hold">
                                          <p:stCondLst>
                                            <p:cond delay="0"/>
                                          </p:stCondLst>
                                        </p:cTn>
                                        <p:tgtEl>
                                          <p:spTgt spid="420"/>
                                        </p:tgtEl>
                                        <p:attrNameLst>
                                          <p:attrName>style.visibility</p:attrName>
                                        </p:attrNameLst>
                                      </p:cBhvr>
                                      <p:to>
                                        <p:strVal val="visible"/>
                                      </p:to>
                                    </p:set>
                                    <p:anim calcmode="lin" valueType="num">
                                      <p:cBhvr>
                                        <p:cTn id="184" dur="500" fill="hold"/>
                                        <p:tgtEl>
                                          <p:spTgt spid="420"/>
                                        </p:tgtEl>
                                        <p:attrNameLst>
                                          <p:attrName>ppt_w</p:attrName>
                                        </p:attrNameLst>
                                      </p:cBhvr>
                                      <p:tavLst>
                                        <p:tav tm="0">
                                          <p:val>
                                            <p:fltVal val="0"/>
                                          </p:val>
                                        </p:tav>
                                        <p:tav tm="100000">
                                          <p:val>
                                            <p:strVal val="#ppt_w"/>
                                          </p:val>
                                        </p:tav>
                                      </p:tavLst>
                                    </p:anim>
                                    <p:anim calcmode="lin" valueType="num">
                                      <p:cBhvr>
                                        <p:cTn id="185" dur="500" fill="hold"/>
                                        <p:tgtEl>
                                          <p:spTgt spid="420"/>
                                        </p:tgtEl>
                                        <p:attrNameLst>
                                          <p:attrName>ppt_h</p:attrName>
                                        </p:attrNameLst>
                                      </p:cBhvr>
                                      <p:tavLst>
                                        <p:tav tm="0">
                                          <p:val>
                                            <p:fltVal val="0"/>
                                          </p:val>
                                        </p:tav>
                                        <p:tav tm="100000">
                                          <p:val>
                                            <p:strVal val="#ppt_h"/>
                                          </p:val>
                                        </p:tav>
                                      </p:tavLst>
                                    </p:anim>
                                    <p:animEffect transition="in" filter="fade">
                                      <p:cBhvr>
                                        <p:cTn id="186" dur="500"/>
                                        <p:tgtEl>
                                          <p:spTgt spid="420"/>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xit" presetSubtype="32" fill="hold" grpId="1" nodeType="clickEffect">
                                  <p:stCondLst>
                                    <p:cond delay="0"/>
                                  </p:stCondLst>
                                  <p:childTnLst>
                                    <p:anim calcmode="lin" valueType="num">
                                      <p:cBhvr>
                                        <p:cTn id="190" dur="500"/>
                                        <p:tgtEl>
                                          <p:spTgt spid="420"/>
                                        </p:tgtEl>
                                        <p:attrNameLst>
                                          <p:attrName>ppt_w</p:attrName>
                                        </p:attrNameLst>
                                      </p:cBhvr>
                                      <p:tavLst>
                                        <p:tav tm="0">
                                          <p:val>
                                            <p:strVal val="ppt_w"/>
                                          </p:val>
                                        </p:tav>
                                        <p:tav tm="100000">
                                          <p:val>
                                            <p:fltVal val="0"/>
                                          </p:val>
                                        </p:tav>
                                      </p:tavLst>
                                    </p:anim>
                                    <p:anim calcmode="lin" valueType="num">
                                      <p:cBhvr>
                                        <p:cTn id="191" dur="500"/>
                                        <p:tgtEl>
                                          <p:spTgt spid="420"/>
                                        </p:tgtEl>
                                        <p:attrNameLst>
                                          <p:attrName>ppt_h</p:attrName>
                                        </p:attrNameLst>
                                      </p:cBhvr>
                                      <p:tavLst>
                                        <p:tav tm="0">
                                          <p:val>
                                            <p:strVal val="ppt_h"/>
                                          </p:val>
                                        </p:tav>
                                        <p:tav tm="100000">
                                          <p:val>
                                            <p:fltVal val="0"/>
                                          </p:val>
                                        </p:tav>
                                      </p:tavLst>
                                    </p:anim>
                                    <p:animEffect transition="out" filter="fade">
                                      <p:cBhvr>
                                        <p:cTn id="192" dur="500"/>
                                        <p:tgtEl>
                                          <p:spTgt spid="420"/>
                                        </p:tgtEl>
                                      </p:cBhvr>
                                    </p:animEffect>
                                    <p:set>
                                      <p:cBhvr>
                                        <p:cTn id="193" dur="1" fill="hold">
                                          <p:stCondLst>
                                            <p:cond delay="499"/>
                                          </p:stCondLst>
                                        </p:cTn>
                                        <p:tgtEl>
                                          <p:spTgt spid="420"/>
                                        </p:tgtEl>
                                        <p:attrNameLst>
                                          <p:attrName>style.visibility</p:attrName>
                                        </p:attrNameLst>
                                      </p:cBhvr>
                                      <p:to>
                                        <p:strVal val="hidden"/>
                                      </p:to>
                                    </p:set>
                                  </p:childTnLst>
                                </p:cTn>
                              </p:par>
                            </p:childTnLst>
                          </p:cTn>
                        </p:par>
                      </p:childTnLst>
                    </p:cTn>
                  </p:par>
                </p:childTnLst>
              </p:cTn>
              <p:nextCondLst>
                <p:cond evt="onClick" delay="0">
                  <p:tgtEl>
                    <p:spTgt spid="441"/>
                  </p:tgtEl>
                </p:cond>
              </p:nextCondLst>
            </p:seq>
            <p:seq concurrent="1" nextAc="seek">
              <p:cTn id="194" restart="whenNotActive" fill="hold" evtFilter="cancelBubble" nodeType="interactiveSeq">
                <p:stCondLst>
                  <p:cond evt="onClick" delay="0">
                    <p:tgtEl>
                      <p:spTgt spid="442"/>
                    </p:tgtEl>
                  </p:cond>
                </p:stCondLst>
                <p:endSync evt="end" delay="0">
                  <p:rtn val="all"/>
                </p:endSync>
                <p:childTnLst>
                  <p:par>
                    <p:cTn id="195" fill="hold">
                      <p:stCondLst>
                        <p:cond delay="0"/>
                      </p:stCondLst>
                      <p:childTnLst>
                        <p:par>
                          <p:cTn id="196" fill="hold">
                            <p:stCondLst>
                              <p:cond delay="0"/>
                            </p:stCondLst>
                            <p:childTnLst>
                              <p:par>
                                <p:cTn id="197" presetID="53" presetClass="exit" presetSubtype="32" fill="hold" nodeType="clickEffect">
                                  <p:stCondLst>
                                    <p:cond delay="0"/>
                                  </p:stCondLst>
                                  <p:childTnLst>
                                    <p:anim calcmode="lin" valueType="num">
                                      <p:cBhvr>
                                        <p:cTn id="198" dur="500"/>
                                        <p:tgtEl>
                                          <p:spTgt spid="442"/>
                                        </p:tgtEl>
                                        <p:attrNameLst>
                                          <p:attrName>ppt_w</p:attrName>
                                        </p:attrNameLst>
                                      </p:cBhvr>
                                      <p:tavLst>
                                        <p:tav tm="0">
                                          <p:val>
                                            <p:strVal val="ppt_w"/>
                                          </p:val>
                                        </p:tav>
                                        <p:tav tm="100000">
                                          <p:val>
                                            <p:fltVal val="0"/>
                                          </p:val>
                                        </p:tav>
                                      </p:tavLst>
                                    </p:anim>
                                    <p:anim calcmode="lin" valueType="num">
                                      <p:cBhvr>
                                        <p:cTn id="199" dur="500"/>
                                        <p:tgtEl>
                                          <p:spTgt spid="442"/>
                                        </p:tgtEl>
                                        <p:attrNameLst>
                                          <p:attrName>ppt_h</p:attrName>
                                        </p:attrNameLst>
                                      </p:cBhvr>
                                      <p:tavLst>
                                        <p:tav tm="0">
                                          <p:val>
                                            <p:strVal val="ppt_h"/>
                                          </p:val>
                                        </p:tav>
                                        <p:tav tm="100000">
                                          <p:val>
                                            <p:fltVal val="0"/>
                                          </p:val>
                                        </p:tav>
                                      </p:tavLst>
                                    </p:anim>
                                    <p:animEffect transition="out" filter="fade">
                                      <p:cBhvr>
                                        <p:cTn id="200" dur="500"/>
                                        <p:tgtEl>
                                          <p:spTgt spid="442"/>
                                        </p:tgtEl>
                                      </p:cBhvr>
                                    </p:animEffect>
                                    <p:set>
                                      <p:cBhvr>
                                        <p:cTn id="201" dur="1" fill="hold">
                                          <p:stCondLst>
                                            <p:cond delay="499"/>
                                          </p:stCondLst>
                                        </p:cTn>
                                        <p:tgtEl>
                                          <p:spTgt spid="442"/>
                                        </p:tgtEl>
                                        <p:attrNameLst>
                                          <p:attrName>style.visibility</p:attrName>
                                        </p:attrNameLst>
                                      </p:cBhvr>
                                      <p:to>
                                        <p:strVal val="hidden"/>
                                      </p:to>
                                    </p:set>
                                  </p:childTnLst>
                                </p:cTn>
                              </p:par>
                              <p:par>
                                <p:cTn id="202" presetID="53" presetClass="exit" presetSubtype="32" fill="hold" nodeType="withEffect">
                                  <p:stCondLst>
                                    <p:cond delay="0"/>
                                  </p:stCondLst>
                                  <p:childTnLst>
                                    <p:anim calcmode="lin" valueType="num">
                                      <p:cBhvr>
                                        <p:cTn id="203" dur="500"/>
                                        <p:tgtEl>
                                          <p:spTgt spid="270"/>
                                        </p:tgtEl>
                                        <p:attrNameLst>
                                          <p:attrName>ppt_w</p:attrName>
                                        </p:attrNameLst>
                                      </p:cBhvr>
                                      <p:tavLst>
                                        <p:tav tm="0">
                                          <p:val>
                                            <p:strVal val="ppt_w"/>
                                          </p:val>
                                        </p:tav>
                                        <p:tav tm="100000">
                                          <p:val>
                                            <p:fltVal val="0"/>
                                          </p:val>
                                        </p:tav>
                                      </p:tavLst>
                                    </p:anim>
                                    <p:anim calcmode="lin" valueType="num">
                                      <p:cBhvr>
                                        <p:cTn id="204" dur="500"/>
                                        <p:tgtEl>
                                          <p:spTgt spid="270"/>
                                        </p:tgtEl>
                                        <p:attrNameLst>
                                          <p:attrName>ppt_h</p:attrName>
                                        </p:attrNameLst>
                                      </p:cBhvr>
                                      <p:tavLst>
                                        <p:tav tm="0">
                                          <p:val>
                                            <p:strVal val="ppt_h"/>
                                          </p:val>
                                        </p:tav>
                                        <p:tav tm="100000">
                                          <p:val>
                                            <p:fltVal val="0"/>
                                          </p:val>
                                        </p:tav>
                                      </p:tavLst>
                                    </p:anim>
                                    <p:animEffect transition="out" filter="fade">
                                      <p:cBhvr>
                                        <p:cTn id="205" dur="500"/>
                                        <p:tgtEl>
                                          <p:spTgt spid="270"/>
                                        </p:tgtEl>
                                      </p:cBhvr>
                                    </p:animEffect>
                                    <p:set>
                                      <p:cBhvr>
                                        <p:cTn id="206" dur="1" fill="hold">
                                          <p:stCondLst>
                                            <p:cond delay="499"/>
                                          </p:stCondLst>
                                        </p:cTn>
                                        <p:tgtEl>
                                          <p:spTgt spid="270"/>
                                        </p:tgtEl>
                                        <p:attrNameLst>
                                          <p:attrName>style.visibility</p:attrName>
                                        </p:attrNameLst>
                                      </p:cBhvr>
                                      <p:to>
                                        <p:strVal val="hidden"/>
                                      </p:to>
                                    </p:set>
                                  </p:childTnLst>
                                </p:cTn>
                              </p:par>
                            </p:childTnLst>
                          </p:cTn>
                        </p:par>
                      </p:childTnLst>
                    </p:cTn>
                  </p:par>
                </p:childTnLst>
              </p:cTn>
              <p:nextCondLst>
                <p:cond evt="onClick" delay="0">
                  <p:tgtEl>
                    <p:spTgt spid="442"/>
                  </p:tgtEl>
                </p:cond>
              </p:nextCondLst>
            </p:seq>
            <p:seq concurrent="1" nextAc="seek">
              <p:cTn id="207" restart="whenNotActive" fill="hold" evtFilter="cancelBubble" nodeType="interactiveSeq">
                <p:stCondLst>
                  <p:cond evt="onClick" delay="0">
                    <p:tgtEl>
                      <p:spTgt spid="252"/>
                    </p:tgtEl>
                  </p:cond>
                </p:stCondLst>
                <p:endSync evt="end" delay="0">
                  <p:rtn val="all"/>
                </p:endSync>
                <p:childTnLst>
                  <p:par>
                    <p:cTn id="208" fill="hold">
                      <p:stCondLst>
                        <p:cond delay="0"/>
                      </p:stCondLst>
                      <p:childTnLst>
                        <p:par>
                          <p:cTn id="209" fill="hold">
                            <p:stCondLst>
                              <p:cond delay="0"/>
                            </p:stCondLst>
                            <p:childTnLst>
                              <p:par>
                                <p:cTn id="210" presetID="53" presetClass="exit" presetSubtype="32" fill="hold" nodeType="clickEffect">
                                  <p:stCondLst>
                                    <p:cond delay="0"/>
                                  </p:stCondLst>
                                  <p:childTnLst>
                                    <p:anim calcmode="lin" valueType="num">
                                      <p:cBhvr>
                                        <p:cTn id="211" dur="500"/>
                                        <p:tgtEl>
                                          <p:spTgt spid="270"/>
                                        </p:tgtEl>
                                        <p:attrNameLst>
                                          <p:attrName>ppt_w</p:attrName>
                                        </p:attrNameLst>
                                      </p:cBhvr>
                                      <p:tavLst>
                                        <p:tav tm="0">
                                          <p:val>
                                            <p:strVal val="ppt_w"/>
                                          </p:val>
                                        </p:tav>
                                        <p:tav tm="100000">
                                          <p:val>
                                            <p:fltVal val="0"/>
                                          </p:val>
                                        </p:tav>
                                      </p:tavLst>
                                    </p:anim>
                                    <p:anim calcmode="lin" valueType="num">
                                      <p:cBhvr>
                                        <p:cTn id="212" dur="500"/>
                                        <p:tgtEl>
                                          <p:spTgt spid="270"/>
                                        </p:tgtEl>
                                        <p:attrNameLst>
                                          <p:attrName>ppt_h</p:attrName>
                                        </p:attrNameLst>
                                      </p:cBhvr>
                                      <p:tavLst>
                                        <p:tav tm="0">
                                          <p:val>
                                            <p:strVal val="ppt_h"/>
                                          </p:val>
                                        </p:tav>
                                        <p:tav tm="100000">
                                          <p:val>
                                            <p:fltVal val="0"/>
                                          </p:val>
                                        </p:tav>
                                      </p:tavLst>
                                    </p:anim>
                                    <p:animEffect transition="out" filter="fade">
                                      <p:cBhvr>
                                        <p:cTn id="213" dur="500"/>
                                        <p:tgtEl>
                                          <p:spTgt spid="270"/>
                                        </p:tgtEl>
                                      </p:cBhvr>
                                    </p:animEffect>
                                    <p:set>
                                      <p:cBhvr>
                                        <p:cTn id="214" dur="1" fill="hold">
                                          <p:stCondLst>
                                            <p:cond delay="499"/>
                                          </p:stCondLst>
                                        </p:cTn>
                                        <p:tgtEl>
                                          <p:spTgt spid="270"/>
                                        </p:tgtEl>
                                        <p:attrNameLst>
                                          <p:attrName>style.visibility</p:attrName>
                                        </p:attrNameLst>
                                      </p:cBhvr>
                                      <p:to>
                                        <p:strVal val="hidden"/>
                                      </p:to>
                                    </p:set>
                                  </p:childTnLst>
                                </p:cTn>
                              </p:par>
                              <p:par>
                                <p:cTn id="215" presetID="53" presetClass="exit" presetSubtype="32" fill="hold" nodeType="withEffect">
                                  <p:stCondLst>
                                    <p:cond delay="0"/>
                                  </p:stCondLst>
                                  <p:childTnLst>
                                    <p:anim calcmode="lin" valueType="num">
                                      <p:cBhvr>
                                        <p:cTn id="216" dur="500"/>
                                        <p:tgtEl>
                                          <p:spTgt spid="238"/>
                                        </p:tgtEl>
                                        <p:attrNameLst>
                                          <p:attrName>ppt_w</p:attrName>
                                        </p:attrNameLst>
                                      </p:cBhvr>
                                      <p:tavLst>
                                        <p:tav tm="0">
                                          <p:val>
                                            <p:strVal val="ppt_w"/>
                                          </p:val>
                                        </p:tav>
                                        <p:tav tm="100000">
                                          <p:val>
                                            <p:fltVal val="0"/>
                                          </p:val>
                                        </p:tav>
                                      </p:tavLst>
                                    </p:anim>
                                    <p:anim calcmode="lin" valueType="num">
                                      <p:cBhvr>
                                        <p:cTn id="217" dur="500"/>
                                        <p:tgtEl>
                                          <p:spTgt spid="238"/>
                                        </p:tgtEl>
                                        <p:attrNameLst>
                                          <p:attrName>ppt_h</p:attrName>
                                        </p:attrNameLst>
                                      </p:cBhvr>
                                      <p:tavLst>
                                        <p:tav tm="0">
                                          <p:val>
                                            <p:strVal val="ppt_h"/>
                                          </p:val>
                                        </p:tav>
                                        <p:tav tm="100000">
                                          <p:val>
                                            <p:fltVal val="0"/>
                                          </p:val>
                                        </p:tav>
                                      </p:tavLst>
                                    </p:anim>
                                    <p:animEffect transition="out" filter="fade">
                                      <p:cBhvr>
                                        <p:cTn id="218" dur="500"/>
                                        <p:tgtEl>
                                          <p:spTgt spid="238"/>
                                        </p:tgtEl>
                                      </p:cBhvr>
                                    </p:animEffect>
                                    <p:set>
                                      <p:cBhvr>
                                        <p:cTn id="219" dur="1" fill="hold">
                                          <p:stCondLst>
                                            <p:cond delay="499"/>
                                          </p:stCondLst>
                                        </p:cTn>
                                        <p:tgtEl>
                                          <p:spTgt spid="238"/>
                                        </p:tgtEl>
                                        <p:attrNameLst>
                                          <p:attrName>style.visibility</p:attrName>
                                        </p:attrNameLst>
                                      </p:cBhvr>
                                      <p:to>
                                        <p:strVal val="hidden"/>
                                      </p:to>
                                    </p:set>
                                  </p:childTnLst>
                                </p:cTn>
                              </p:par>
                              <p:par>
                                <p:cTn id="220" presetID="53" presetClass="exit" presetSubtype="32" fill="hold" nodeType="withEffect">
                                  <p:stCondLst>
                                    <p:cond delay="0"/>
                                  </p:stCondLst>
                                  <p:childTnLst>
                                    <p:anim calcmode="lin" valueType="num">
                                      <p:cBhvr>
                                        <p:cTn id="221" dur="500"/>
                                        <p:tgtEl>
                                          <p:spTgt spid="240"/>
                                        </p:tgtEl>
                                        <p:attrNameLst>
                                          <p:attrName>ppt_w</p:attrName>
                                        </p:attrNameLst>
                                      </p:cBhvr>
                                      <p:tavLst>
                                        <p:tav tm="0">
                                          <p:val>
                                            <p:strVal val="ppt_w"/>
                                          </p:val>
                                        </p:tav>
                                        <p:tav tm="100000">
                                          <p:val>
                                            <p:fltVal val="0"/>
                                          </p:val>
                                        </p:tav>
                                      </p:tavLst>
                                    </p:anim>
                                    <p:anim calcmode="lin" valueType="num">
                                      <p:cBhvr>
                                        <p:cTn id="222" dur="500"/>
                                        <p:tgtEl>
                                          <p:spTgt spid="240"/>
                                        </p:tgtEl>
                                        <p:attrNameLst>
                                          <p:attrName>ppt_h</p:attrName>
                                        </p:attrNameLst>
                                      </p:cBhvr>
                                      <p:tavLst>
                                        <p:tav tm="0">
                                          <p:val>
                                            <p:strVal val="ppt_h"/>
                                          </p:val>
                                        </p:tav>
                                        <p:tav tm="100000">
                                          <p:val>
                                            <p:fltVal val="0"/>
                                          </p:val>
                                        </p:tav>
                                      </p:tavLst>
                                    </p:anim>
                                    <p:animEffect transition="out" filter="fade">
                                      <p:cBhvr>
                                        <p:cTn id="223" dur="500"/>
                                        <p:tgtEl>
                                          <p:spTgt spid="240"/>
                                        </p:tgtEl>
                                      </p:cBhvr>
                                    </p:animEffect>
                                    <p:set>
                                      <p:cBhvr>
                                        <p:cTn id="224" dur="1" fill="hold">
                                          <p:stCondLst>
                                            <p:cond delay="499"/>
                                          </p:stCondLst>
                                        </p:cTn>
                                        <p:tgtEl>
                                          <p:spTgt spid="240"/>
                                        </p:tgtEl>
                                        <p:attrNameLst>
                                          <p:attrName>style.visibility</p:attrName>
                                        </p:attrNameLst>
                                      </p:cBhvr>
                                      <p:to>
                                        <p:strVal val="hidden"/>
                                      </p:to>
                                    </p:set>
                                  </p:childTnLst>
                                </p:cTn>
                              </p:par>
                              <p:par>
                                <p:cTn id="225" presetID="53" presetClass="exit" presetSubtype="32" fill="hold" nodeType="withEffect">
                                  <p:stCondLst>
                                    <p:cond delay="0"/>
                                  </p:stCondLst>
                                  <p:childTnLst>
                                    <p:anim calcmode="lin" valueType="num">
                                      <p:cBhvr>
                                        <p:cTn id="226" dur="500"/>
                                        <p:tgtEl>
                                          <p:spTgt spid="242"/>
                                        </p:tgtEl>
                                        <p:attrNameLst>
                                          <p:attrName>ppt_w</p:attrName>
                                        </p:attrNameLst>
                                      </p:cBhvr>
                                      <p:tavLst>
                                        <p:tav tm="0">
                                          <p:val>
                                            <p:strVal val="ppt_w"/>
                                          </p:val>
                                        </p:tav>
                                        <p:tav tm="100000">
                                          <p:val>
                                            <p:fltVal val="0"/>
                                          </p:val>
                                        </p:tav>
                                      </p:tavLst>
                                    </p:anim>
                                    <p:anim calcmode="lin" valueType="num">
                                      <p:cBhvr>
                                        <p:cTn id="227" dur="500"/>
                                        <p:tgtEl>
                                          <p:spTgt spid="242"/>
                                        </p:tgtEl>
                                        <p:attrNameLst>
                                          <p:attrName>ppt_h</p:attrName>
                                        </p:attrNameLst>
                                      </p:cBhvr>
                                      <p:tavLst>
                                        <p:tav tm="0">
                                          <p:val>
                                            <p:strVal val="ppt_h"/>
                                          </p:val>
                                        </p:tav>
                                        <p:tav tm="100000">
                                          <p:val>
                                            <p:fltVal val="0"/>
                                          </p:val>
                                        </p:tav>
                                      </p:tavLst>
                                    </p:anim>
                                    <p:animEffect transition="out" filter="fade">
                                      <p:cBhvr>
                                        <p:cTn id="228" dur="500"/>
                                        <p:tgtEl>
                                          <p:spTgt spid="242"/>
                                        </p:tgtEl>
                                      </p:cBhvr>
                                    </p:animEffect>
                                    <p:set>
                                      <p:cBhvr>
                                        <p:cTn id="229" dur="1" fill="hold">
                                          <p:stCondLst>
                                            <p:cond delay="499"/>
                                          </p:stCondLst>
                                        </p:cTn>
                                        <p:tgtEl>
                                          <p:spTgt spid="242"/>
                                        </p:tgtEl>
                                        <p:attrNameLst>
                                          <p:attrName>style.visibility</p:attrName>
                                        </p:attrNameLst>
                                      </p:cBhvr>
                                      <p:to>
                                        <p:strVal val="hidden"/>
                                      </p:to>
                                    </p:set>
                                  </p:childTnLst>
                                </p:cTn>
                              </p:par>
                              <p:par>
                                <p:cTn id="230" presetID="53" presetClass="exit" presetSubtype="32" fill="hold" nodeType="withEffect">
                                  <p:stCondLst>
                                    <p:cond delay="0"/>
                                  </p:stCondLst>
                                  <p:childTnLst>
                                    <p:anim calcmode="lin" valueType="num">
                                      <p:cBhvr>
                                        <p:cTn id="231" dur="500"/>
                                        <p:tgtEl>
                                          <p:spTgt spid="244"/>
                                        </p:tgtEl>
                                        <p:attrNameLst>
                                          <p:attrName>ppt_w</p:attrName>
                                        </p:attrNameLst>
                                      </p:cBhvr>
                                      <p:tavLst>
                                        <p:tav tm="0">
                                          <p:val>
                                            <p:strVal val="ppt_w"/>
                                          </p:val>
                                        </p:tav>
                                        <p:tav tm="100000">
                                          <p:val>
                                            <p:fltVal val="0"/>
                                          </p:val>
                                        </p:tav>
                                      </p:tavLst>
                                    </p:anim>
                                    <p:anim calcmode="lin" valueType="num">
                                      <p:cBhvr>
                                        <p:cTn id="232" dur="500"/>
                                        <p:tgtEl>
                                          <p:spTgt spid="244"/>
                                        </p:tgtEl>
                                        <p:attrNameLst>
                                          <p:attrName>ppt_h</p:attrName>
                                        </p:attrNameLst>
                                      </p:cBhvr>
                                      <p:tavLst>
                                        <p:tav tm="0">
                                          <p:val>
                                            <p:strVal val="ppt_h"/>
                                          </p:val>
                                        </p:tav>
                                        <p:tav tm="100000">
                                          <p:val>
                                            <p:fltVal val="0"/>
                                          </p:val>
                                        </p:tav>
                                      </p:tavLst>
                                    </p:anim>
                                    <p:animEffect transition="out" filter="fade">
                                      <p:cBhvr>
                                        <p:cTn id="233" dur="500"/>
                                        <p:tgtEl>
                                          <p:spTgt spid="244"/>
                                        </p:tgtEl>
                                      </p:cBhvr>
                                    </p:animEffect>
                                    <p:set>
                                      <p:cBhvr>
                                        <p:cTn id="234" dur="1" fill="hold">
                                          <p:stCondLst>
                                            <p:cond delay="499"/>
                                          </p:stCondLst>
                                        </p:cTn>
                                        <p:tgtEl>
                                          <p:spTgt spid="244"/>
                                        </p:tgtEl>
                                        <p:attrNameLst>
                                          <p:attrName>style.visibility</p:attrName>
                                        </p:attrNameLst>
                                      </p:cBhvr>
                                      <p:to>
                                        <p:strVal val="hidden"/>
                                      </p:to>
                                    </p:set>
                                  </p:childTnLst>
                                </p:cTn>
                              </p:par>
                              <p:par>
                                <p:cTn id="235" presetID="53" presetClass="exit" presetSubtype="32" fill="hold" nodeType="withEffect">
                                  <p:stCondLst>
                                    <p:cond delay="0"/>
                                  </p:stCondLst>
                                  <p:childTnLst>
                                    <p:anim calcmode="lin" valueType="num">
                                      <p:cBhvr>
                                        <p:cTn id="236" dur="500"/>
                                        <p:tgtEl>
                                          <p:spTgt spid="246"/>
                                        </p:tgtEl>
                                        <p:attrNameLst>
                                          <p:attrName>ppt_w</p:attrName>
                                        </p:attrNameLst>
                                      </p:cBhvr>
                                      <p:tavLst>
                                        <p:tav tm="0">
                                          <p:val>
                                            <p:strVal val="ppt_w"/>
                                          </p:val>
                                        </p:tav>
                                        <p:tav tm="100000">
                                          <p:val>
                                            <p:fltVal val="0"/>
                                          </p:val>
                                        </p:tav>
                                      </p:tavLst>
                                    </p:anim>
                                    <p:anim calcmode="lin" valueType="num">
                                      <p:cBhvr>
                                        <p:cTn id="237" dur="500"/>
                                        <p:tgtEl>
                                          <p:spTgt spid="246"/>
                                        </p:tgtEl>
                                        <p:attrNameLst>
                                          <p:attrName>ppt_h</p:attrName>
                                        </p:attrNameLst>
                                      </p:cBhvr>
                                      <p:tavLst>
                                        <p:tav tm="0">
                                          <p:val>
                                            <p:strVal val="ppt_h"/>
                                          </p:val>
                                        </p:tav>
                                        <p:tav tm="100000">
                                          <p:val>
                                            <p:fltVal val="0"/>
                                          </p:val>
                                        </p:tav>
                                      </p:tavLst>
                                    </p:anim>
                                    <p:animEffect transition="out" filter="fade">
                                      <p:cBhvr>
                                        <p:cTn id="238" dur="500"/>
                                        <p:tgtEl>
                                          <p:spTgt spid="246"/>
                                        </p:tgtEl>
                                      </p:cBhvr>
                                    </p:animEffect>
                                    <p:set>
                                      <p:cBhvr>
                                        <p:cTn id="239" dur="1" fill="hold">
                                          <p:stCondLst>
                                            <p:cond delay="499"/>
                                          </p:stCondLst>
                                        </p:cTn>
                                        <p:tgtEl>
                                          <p:spTgt spid="246"/>
                                        </p:tgtEl>
                                        <p:attrNameLst>
                                          <p:attrName>style.visibility</p:attrName>
                                        </p:attrNameLst>
                                      </p:cBhvr>
                                      <p:to>
                                        <p:strVal val="hidden"/>
                                      </p:to>
                                    </p:set>
                                  </p:childTnLst>
                                </p:cTn>
                              </p:par>
                              <p:par>
                                <p:cTn id="240" presetID="53" presetClass="exit" presetSubtype="32" fill="hold" nodeType="withEffect">
                                  <p:stCondLst>
                                    <p:cond delay="0"/>
                                  </p:stCondLst>
                                  <p:childTnLst>
                                    <p:anim calcmode="lin" valueType="num">
                                      <p:cBhvr>
                                        <p:cTn id="241" dur="500"/>
                                        <p:tgtEl>
                                          <p:spTgt spid="248"/>
                                        </p:tgtEl>
                                        <p:attrNameLst>
                                          <p:attrName>ppt_w</p:attrName>
                                        </p:attrNameLst>
                                      </p:cBhvr>
                                      <p:tavLst>
                                        <p:tav tm="0">
                                          <p:val>
                                            <p:strVal val="ppt_w"/>
                                          </p:val>
                                        </p:tav>
                                        <p:tav tm="100000">
                                          <p:val>
                                            <p:fltVal val="0"/>
                                          </p:val>
                                        </p:tav>
                                      </p:tavLst>
                                    </p:anim>
                                    <p:anim calcmode="lin" valueType="num">
                                      <p:cBhvr>
                                        <p:cTn id="242" dur="500"/>
                                        <p:tgtEl>
                                          <p:spTgt spid="248"/>
                                        </p:tgtEl>
                                        <p:attrNameLst>
                                          <p:attrName>ppt_h</p:attrName>
                                        </p:attrNameLst>
                                      </p:cBhvr>
                                      <p:tavLst>
                                        <p:tav tm="0">
                                          <p:val>
                                            <p:strVal val="ppt_h"/>
                                          </p:val>
                                        </p:tav>
                                        <p:tav tm="100000">
                                          <p:val>
                                            <p:fltVal val="0"/>
                                          </p:val>
                                        </p:tav>
                                      </p:tavLst>
                                    </p:anim>
                                    <p:animEffect transition="out" filter="fade">
                                      <p:cBhvr>
                                        <p:cTn id="243" dur="500"/>
                                        <p:tgtEl>
                                          <p:spTgt spid="248"/>
                                        </p:tgtEl>
                                      </p:cBhvr>
                                    </p:animEffect>
                                    <p:set>
                                      <p:cBhvr>
                                        <p:cTn id="244" dur="1" fill="hold">
                                          <p:stCondLst>
                                            <p:cond delay="499"/>
                                          </p:stCondLst>
                                        </p:cTn>
                                        <p:tgtEl>
                                          <p:spTgt spid="248"/>
                                        </p:tgtEl>
                                        <p:attrNameLst>
                                          <p:attrName>style.visibility</p:attrName>
                                        </p:attrNameLst>
                                      </p:cBhvr>
                                      <p:to>
                                        <p:strVal val="hidden"/>
                                      </p:to>
                                    </p:set>
                                  </p:childTnLst>
                                </p:cTn>
                              </p:par>
                              <p:par>
                                <p:cTn id="245" presetID="53" presetClass="exit" presetSubtype="32" fill="hold" nodeType="withEffect">
                                  <p:stCondLst>
                                    <p:cond delay="0"/>
                                  </p:stCondLst>
                                  <p:childTnLst>
                                    <p:anim calcmode="lin" valueType="num">
                                      <p:cBhvr>
                                        <p:cTn id="246" dur="500"/>
                                        <p:tgtEl>
                                          <p:spTgt spid="250"/>
                                        </p:tgtEl>
                                        <p:attrNameLst>
                                          <p:attrName>ppt_w</p:attrName>
                                        </p:attrNameLst>
                                      </p:cBhvr>
                                      <p:tavLst>
                                        <p:tav tm="0">
                                          <p:val>
                                            <p:strVal val="ppt_w"/>
                                          </p:val>
                                        </p:tav>
                                        <p:tav tm="100000">
                                          <p:val>
                                            <p:fltVal val="0"/>
                                          </p:val>
                                        </p:tav>
                                      </p:tavLst>
                                    </p:anim>
                                    <p:anim calcmode="lin" valueType="num">
                                      <p:cBhvr>
                                        <p:cTn id="247" dur="500"/>
                                        <p:tgtEl>
                                          <p:spTgt spid="250"/>
                                        </p:tgtEl>
                                        <p:attrNameLst>
                                          <p:attrName>ppt_h</p:attrName>
                                        </p:attrNameLst>
                                      </p:cBhvr>
                                      <p:tavLst>
                                        <p:tav tm="0">
                                          <p:val>
                                            <p:strVal val="ppt_h"/>
                                          </p:val>
                                        </p:tav>
                                        <p:tav tm="100000">
                                          <p:val>
                                            <p:fltVal val="0"/>
                                          </p:val>
                                        </p:tav>
                                      </p:tavLst>
                                    </p:anim>
                                    <p:animEffect transition="out" filter="fade">
                                      <p:cBhvr>
                                        <p:cTn id="248" dur="500"/>
                                        <p:tgtEl>
                                          <p:spTgt spid="250"/>
                                        </p:tgtEl>
                                      </p:cBhvr>
                                    </p:animEffect>
                                    <p:set>
                                      <p:cBhvr>
                                        <p:cTn id="249" dur="1" fill="hold">
                                          <p:stCondLst>
                                            <p:cond delay="499"/>
                                          </p:stCondLst>
                                        </p:cTn>
                                        <p:tgtEl>
                                          <p:spTgt spid="250"/>
                                        </p:tgtEl>
                                        <p:attrNameLst>
                                          <p:attrName>style.visibility</p:attrName>
                                        </p:attrNameLst>
                                      </p:cBhvr>
                                      <p:to>
                                        <p:strVal val="hidden"/>
                                      </p:to>
                                    </p:set>
                                  </p:childTnLst>
                                </p:cTn>
                              </p:par>
                              <p:par>
                                <p:cTn id="250" presetID="53" presetClass="exit" presetSubtype="32" fill="hold" nodeType="withEffect">
                                  <p:stCondLst>
                                    <p:cond delay="0"/>
                                  </p:stCondLst>
                                  <p:childTnLst>
                                    <p:anim calcmode="lin" valueType="num">
                                      <p:cBhvr>
                                        <p:cTn id="251" dur="500"/>
                                        <p:tgtEl>
                                          <p:spTgt spid="252"/>
                                        </p:tgtEl>
                                        <p:attrNameLst>
                                          <p:attrName>ppt_w</p:attrName>
                                        </p:attrNameLst>
                                      </p:cBhvr>
                                      <p:tavLst>
                                        <p:tav tm="0">
                                          <p:val>
                                            <p:strVal val="ppt_w"/>
                                          </p:val>
                                        </p:tav>
                                        <p:tav tm="100000">
                                          <p:val>
                                            <p:fltVal val="0"/>
                                          </p:val>
                                        </p:tav>
                                      </p:tavLst>
                                    </p:anim>
                                    <p:anim calcmode="lin" valueType="num">
                                      <p:cBhvr>
                                        <p:cTn id="252" dur="500"/>
                                        <p:tgtEl>
                                          <p:spTgt spid="252"/>
                                        </p:tgtEl>
                                        <p:attrNameLst>
                                          <p:attrName>ppt_h</p:attrName>
                                        </p:attrNameLst>
                                      </p:cBhvr>
                                      <p:tavLst>
                                        <p:tav tm="0">
                                          <p:val>
                                            <p:strVal val="ppt_h"/>
                                          </p:val>
                                        </p:tav>
                                        <p:tav tm="100000">
                                          <p:val>
                                            <p:fltVal val="0"/>
                                          </p:val>
                                        </p:tav>
                                      </p:tavLst>
                                    </p:anim>
                                    <p:animEffect transition="out" filter="fade">
                                      <p:cBhvr>
                                        <p:cTn id="253" dur="500"/>
                                        <p:tgtEl>
                                          <p:spTgt spid="252"/>
                                        </p:tgtEl>
                                      </p:cBhvr>
                                    </p:animEffect>
                                    <p:set>
                                      <p:cBhvr>
                                        <p:cTn id="254" dur="1" fill="hold">
                                          <p:stCondLst>
                                            <p:cond delay="499"/>
                                          </p:stCondLst>
                                        </p:cTn>
                                        <p:tgtEl>
                                          <p:spTgt spid="252"/>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255" restart="whenNotActive" fill="hold" evtFilter="cancelBubble" nodeType="interactiveSeq">
                <p:stCondLst>
                  <p:cond evt="onClick" delay="0">
                    <p:tgtEl>
                      <p:spTgt spid="296"/>
                    </p:tgtEl>
                  </p:cond>
                </p:stCondLst>
                <p:endSync evt="end" delay="0">
                  <p:rtn val="all"/>
                </p:endSync>
                <p:childTnLst>
                  <p:par>
                    <p:cTn id="256" fill="hold">
                      <p:stCondLst>
                        <p:cond delay="0"/>
                      </p:stCondLst>
                      <p:childTnLst>
                        <p:par>
                          <p:cTn id="257" fill="hold">
                            <p:stCondLst>
                              <p:cond delay="0"/>
                            </p:stCondLst>
                            <p:childTnLst>
                              <p:par>
                                <p:cTn id="258" presetID="53" presetClass="exit" presetSubtype="32" fill="hold" nodeType="clickEffect">
                                  <p:stCondLst>
                                    <p:cond delay="0"/>
                                  </p:stCondLst>
                                  <p:childTnLst>
                                    <p:anim calcmode="lin" valueType="num">
                                      <p:cBhvr>
                                        <p:cTn id="259" dur="500"/>
                                        <p:tgtEl>
                                          <p:spTgt spid="296"/>
                                        </p:tgtEl>
                                        <p:attrNameLst>
                                          <p:attrName>ppt_w</p:attrName>
                                        </p:attrNameLst>
                                      </p:cBhvr>
                                      <p:tavLst>
                                        <p:tav tm="0">
                                          <p:val>
                                            <p:strVal val="ppt_w"/>
                                          </p:val>
                                        </p:tav>
                                        <p:tav tm="100000">
                                          <p:val>
                                            <p:fltVal val="0"/>
                                          </p:val>
                                        </p:tav>
                                      </p:tavLst>
                                    </p:anim>
                                    <p:anim calcmode="lin" valueType="num">
                                      <p:cBhvr>
                                        <p:cTn id="260" dur="500"/>
                                        <p:tgtEl>
                                          <p:spTgt spid="296"/>
                                        </p:tgtEl>
                                        <p:attrNameLst>
                                          <p:attrName>ppt_h</p:attrName>
                                        </p:attrNameLst>
                                      </p:cBhvr>
                                      <p:tavLst>
                                        <p:tav tm="0">
                                          <p:val>
                                            <p:strVal val="ppt_h"/>
                                          </p:val>
                                        </p:tav>
                                        <p:tav tm="100000">
                                          <p:val>
                                            <p:fltVal val="0"/>
                                          </p:val>
                                        </p:tav>
                                      </p:tavLst>
                                    </p:anim>
                                    <p:animEffect transition="out" filter="fade">
                                      <p:cBhvr>
                                        <p:cTn id="261" dur="500"/>
                                        <p:tgtEl>
                                          <p:spTgt spid="296"/>
                                        </p:tgtEl>
                                      </p:cBhvr>
                                    </p:animEffect>
                                    <p:set>
                                      <p:cBhvr>
                                        <p:cTn id="262" dur="1" fill="hold">
                                          <p:stCondLst>
                                            <p:cond delay="499"/>
                                          </p:stCondLst>
                                        </p:cTn>
                                        <p:tgtEl>
                                          <p:spTgt spid="296"/>
                                        </p:tgtEl>
                                        <p:attrNameLst>
                                          <p:attrName>style.visibility</p:attrName>
                                        </p:attrNameLst>
                                      </p:cBhvr>
                                      <p:to>
                                        <p:strVal val="hidden"/>
                                      </p:to>
                                    </p:set>
                                  </p:childTnLst>
                                </p:cTn>
                              </p:par>
                              <p:par>
                                <p:cTn id="263" presetID="53" presetClass="exit" presetSubtype="32" fill="hold" nodeType="withEffect">
                                  <p:stCondLst>
                                    <p:cond delay="0"/>
                                  </p:stCondLst>
                                  <p:childTnLst>
                                    <p:anim calcmode="lin" valueType="num">
                                      <p:cBhvr>
                                        <p:cTn id="264" dur="500"/>
                                        <p:tgtEl>
                                          <p:spTgt spid="240"/>
                                        </p:tgtEl>
                                        <p:attrNameLst>
                                          <p:attrName>ppt_w</p:attrName>
                                        </p:attrNameLst>
                                      </p:cBhvr>
                                      <p:tavLst>
                                        <p:tav tm="0">
                                          <p:val>
                                            <p:strVal val="ppt_w"/>
                                          </p:val>
                                        </p:tav>
                                        <p:tav tm="100000">
                                          <p:val>
                                            <p:fltVal val="0"/>
                                          </p:val>
                                        </p:tav>
                                      </p:tavLst>
                                    </p:anim>
                                    <p:anim calcmode="lin" valueType="num">
                                      <p:cBhvr>
                                        <p:cTn id="265" dur="500"/>
                                        <p:tgtEl>
                                          <p:spTgt spid="240"/>
                                        </p:tgtEl>
                                        <p:attrNameLst>
                                          <p:attrName>ppt_h</p:attrName>
                                        </p:attrNameLst>
                                      </p:cBhvr>
                                      <p:tavLst>
                                        <p:tav tm="0">
                                          <p:val>
                                            <p:strVal val="ppt_h"/>
                                          </p:val>
                                        </p:tav>
                                        <p:tav tm="100000">
                                          <p:val>
                                            <p:fltVal val="0"/>
                                          </p:val>
                                        </p:tav>
                                      </p:tavLst>
                                    </p:anim>
                                    <p:animEffect transition="out" filter="fade">
                                      <p:cBhvr>
                                        <p:cTn id="266" dur="500"/>
                                        <p:tgtEl>
                                          <p:spTgt spid="240"/>
                                        </p:tgtEl>
                                      </p:cBhvr>
                                    </p:animEffect>
                                    <p:set>
                                      <p:cBhvr>
                                        <p:cTn id="267"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96"/>
                  </p:tgtEl>
                </p:cond>
              </p:nextCondLst>
            </p:seq>
            <p:seq concurrent="1" nextAc="seek">
              <p:cTn id="268" restart="whenNotActive" fill="hold" evtFilter="cancelBubble" nodeType="interactiveSeq">
                <p:stCondLst>
                  <p:cond evt="onClick" delay="0">
                    <p:tgtEl>
                      <p:spTgt spid="311"/>
                    </p:tgtEl>
                  </p:cond>
                </p:stCondLst>
                <p:endSync evt="end" delay="0">
                  <p:rtn val="all"/>
                </p:endSync>
                <p:childTnLst>
                  <p:par>
                    <p:cTn id="269" fill="hold">
                      <p:stCondLst>
                        <p:cond delay="0"/>
                      </p:stCondLst>
                      <p:childTnLst>
                        <p:par>
                          <p:cTn id="270" fill="hold">
                            <p:stCondLst>
                              <p:cond delay="0"/>
                            </p:stCondLst>
                            <p:childTnLst>
                              <p:par>
                                <p:cTn id="271" presetID="53" presetClass="exit" presetSubtype="32" fill="hold" nodeType="clickEffect">
                                  <p:stCondLst>
                                    <p:cond delay="0"/>
                                  </p:stCondLst>
                                  <p:childTnLst>
                                    <p:anim calcmode="lin" valueType="num">
                                      <p:cBhvr>
                                        <p:cTn id="272" dur="500"/>
                                        <p:tgtEl>
                                          <p:spTgt spid="311"/>
                                        </p:tgtEl>
                                        <p:attrNameLst>
                                          <p:attrName>ppt_w</p:attrName>
                                        </p:attrNameLst>
                                      </p:cBhvr>
                                      <p:tavLst>
                                        <p:tav tm="0">
                                          <p:val>
                                            <p:strVal val="ppt_w"/>
                                          </p:val>
                                        </p:tav>
                                        <p:tav tm="100000">
                                          <p:val>
                                            <p:fltVal val="0"/>
                                          </p:val>
                                        </p:tav>
                                      </p:tavLst>
                                    </p:anim>
                                    <p:anim calcmode="lin" valueType="num">
                                      <p:cBhvr>
                                        <p:cTn id="273" dur="500"/>
                                        <p:tgtEl>
                                          <p:spTgt spid="311"/>
                                        </p:tgtEl>
                                        <p:attrNameLst>
                                          <p:attrName>ppt_h</p:attrName>
                                        </p:attrNameLst>
                                      </p:cBhvr>
                                      <p:tavLst>
                                        <p:tav tm="0">
                                          <p:val>
                                            <p:strVal val="ppt_h"/>
                                          </p:val>
                                        </p:tav>
                                        <p:tav tm="100000">
                                          <p:val>
                                            <p:fltVal val="0"/>
                                          </p:val>
                                        </p:tav>
                                      </p:tavLst>
                                    </p:anim>
                                    <p:animEffect transition="out" filter="fade">
                                      <p:cBhvr>
                                        <p:cTn id="274" dur="500"/>
                                        <p:tgtEl>
                                          <p:spTgt spid="311"/>
                                        </p:tgtEl>
                                      </p:cBhvr>
                                    </p:animEffect>
                                    <p:set>
                                      <p:cBhvr>
                                        <p:cTn id="275" dur="1" fill="hold">
                                          <p:stCondLst>
                                            <p:cond delay="499"/>
                                          </p:stCondLst>
                                        </p:cTn>
                                        <p:tgtEl>
                                          <p:spTgt spid="311"/>
                                        </p:tgtEl>
                                        <p:attrNameLst>
                                          <p:attrName>style.visibility</p:attrName>
                                        </p:attrNameLst>
                                      </p:cBhvr>
                                      <p:to>
                                        <p:strVal val="hidden"/>
                                      </p:to>
                                    </p:set>
                                  </p:childTnLst>
                                </p:cTn>
                              </p:par>
                              <p:par>
                                <p:cTn id="276" presetID="53" presetClass="exit" presetSubtype="32" fill="hold" nodeType="withEffect">
                                  <p:stCondLst>
                                    <p:cond delay="0"/>
                                  </p:stCondLst>
                                  <p:childTnLst>
                                    <p:anim calcmode="lin" valueType="num">
                                      <p:cBhvr>
                                        <p:cTn id="277" dur="500"/>
                                        <p:tgtEl>
                                          <p:spTgt spid="244"/>
                                        </p:tgtEl>
                                        <p:attrNameLst>
                                          <p:attrName>ppt_w</p:attrName>
                                        </p:attrNameLst>
                                      </p:cBhvr>
                                      <p:tavLst>
                                        <p:tav tm="0">
                                          <p:val>
                                            <p:strVal val="ppt_w"/>
                                          </p:val>
                                        </p:tav>
                                        <p:tav tm="100000">
                                          <p:val>
                                            <p:fltVal val="0"/>
                                          </p:val>
                                        </p:tav>
                                      </p:tavLst>
                                    </p:anim>
                                    <p:anim calcmode="lin" valueType="num">
                                      <p:cBhvr>
                                        <p:cTn id="278" dur="500"/>
                                        <p:tgtEl>
                                          <p:spTgt spid="244"/>
                                        </p:tgtEl>
                                        <p:attrNameLst>
                                          <p:attrName>ppt_h</p:attrName>
                                        </p:attrNameLst>
                                      </p:cBhvr>
                                      <p:tavLst>
                                        <p:tav tm="0">
                                          <p:val>
                                            <p:strVal val="ppt_h"/>
                                          </p:val>
                                        </p:tav>
                                        <p:tav tm="100000">
                                          <p:val>
                                            <p:fltVal val="0"/>
                                          </p:val>
                                        </p:tav>
                                      </p:tavLst>
                                    </p:anim>
                                    <p:animEffect transition="out" filter="fade">
                                      <p:cBhvr>
                                        <p:cTn id="279" dur="500"/>
                                        <p:tgtEl>
                                          <p:spTgt spid="244"/>
                                        </p:tgtEl>
                                      </p:cBhvr>
                                    </p:animEffect>
                                    <p:set>
                                      <p:cBhvr>
                                        <p:cTn id="280" dur="1" fill="hold">
                                          <p:stCondLst>
                                            <p:cond delay="499"/>
                                          </p:stCondLst>
                                        </p:cTn>
                                        <p:tgtEl>
                                          <p:spTgt spid="244"/>
                                        </p:tgtEl>
                                        <p:attrNameLst>
                                          <p:attrName>style.visibility</p:attrName>
                                        </p:attrNameLst>
                                      </p:cBhvr>
                                      <p:to>
                                        <p:strVal val="hidden"/>
                                      </p:to>
                                    </p:set>
                                  </p:childTnLst>
                                </p:cTn>
                              </p:par>
                            </p:childTnLst>
                          </p:cTn>
                        </p:par>
                      </p:childTnLst>
                    </p:cTn>
                  </p:par>
                </p:childTnLst>
              </p:cTn>
              <p:nextCondLst>
                <p:cond evt="onClick" delay="0">
                  <p:tgtEl>
                    <p:spTgt spid="311"/>
                  </p:tgtEl>
                </p:cond>
              </p:nextCondLst>
            </p:seq>
            <p:seq concurrent="1" nextAc="seek">
              <p:cTn id="281" restart="whenNotActive" fill="hold" evtFilter="cancelBubble" nodeType="interactiveSeq">
                <p:stCondLst>
                  <p:cond evt="onClick" delay="0">
                    <p:tgtEl>
                      <p:spTgt spid="339"/>
                    </p:tgtEl>
                  </p:cond>
                </p:stCondLst>
                <p:endSync evt="end" delay="0">
                  <p:rtn val="all"/>
                </p:endSync>
                <p:childTnLst>
                  <p:par>
                    <p:cTn id="282" fill="hold">
                      <p:stCondLst>
                        <p:cond delay="0"/>
                      </p:stCondLst>
                      <p:childTnLst>
                        <p:par>
                          <p:cTn id="283" fill="hold">
                            <p:stCondLst>
                              <p:cond delay="0"/>
                            </p:stCondLst>
                            <p:childTnLst>
                              <p:par>
                                <p:cTn id="284" presetID="53" presetClass="exit" presetSubtype="32" fill="hold" nodeType="clickEffect">
                                  <p:stCondLst>
                                    <p:cond delay="0"/>
                                  </p:stCondLst>
                                  <p:childTnLst>
                                    <p:anim calcmode="lin" valueType="num">
                                      <p:cBhvr>
                                        <p:cTn id="285" dur="500"/>
                                        <p:tgtEl>
                                          <p:spTgt spid="339"/>
                                        </p:tgtEl>
                                        <p:attrNameLst>
                                          <p:attrName>ppt_w</p:attrName>
                                        </p:attrNameLst>
                                      </p:cBhvr>
                                      <p:tavLst>
                                        <p:tav tm="0">
                                          <p:val>
                                            <p:strVal val="ppt_w"/>
                                          </p:val>
                                        </p:tav>
                                        <p:tav tm="100000">
                                          <p:val>
                                            <p:fltVal val="0"/>
                                          </p:val>
                                        </p:tav>
                                      </p:tavLst>
                                    </p:anim>
                                    <p:anim calcmode="lin" valueType="num">
                                      <p:cBhvr>
                                        <p:cTn id="286" dur="500"/>
                                        <p:tgtEl>
                                          <p:spTgt spid="339"/>
                                        </p:tgtEl>
                                        <p:attrNameLst>
                                          <p:attrName>ppt_h</p:attrName>
                                        </p:attrNameLst>
                                      </p:cBhvr>
                                      <p:tavLst>
                                        <p:tav tm="0">
                                          <p:val>
                                            <p:strVal val="ppt_h"/>
                                          </p:val>
                                        </p:tav>
                                        <p:tav tm="100000">
                                          <p:val>
                                            <p:fltVal val="0"/>
                                          </p:val>
                                        </p:tav>
                                      </p:tavLst>
                                    </p:anim>
                                    <p:animEffect transition="out" filter="fade">
                                      <p:cBhvr>
                                        <p:cTn id="287" dur="500"/>
                                        <p:tgtEl>
                                          <p:spTgt spid="339"/>
                                        </p:tgtEl>
                                      </p:cBhvr>
                                    </p:animEffect>
                                    <p:set>
                                      <p:cBhvr>
                                        <p:cTn id="288" dur="1" fill="hold">
                                          <p:stCondLst>
                                            <p:cond delay="499"/>
                                          </p:stCondLst>
                                        </p:cTn>
                                        <p:tgtEl>
                                          <p:spTgt spid="339"/>
                                        </p:tgtEl>
                                        <p:attrNameLst>
                                          <p:attrName>style.visibility</p:attrName>
                                        </p:attrNameLst>
                                      </p:cBhvr>
                                      <p:to>
                                        <p:strVal val="hidden"/>
                                      </p:to>
                                    </p:set>
                                  </p:childTnLst>
                                </p:cTn>
                              </p:par>
                              <p:par>
                                <p:cTn id="289" presetID="53" presetClass="exit" presetSubtype="32" fill="hold" nodeType="withEffect">
                                  <p:stCondLst>
                                    <p:cond delay="0"/>
                                  </p:stCondLst>
                                  <p:childTnLst>
                                    <p:anim calcmode="lin" valueType="num">
                                      <p:cBhvr>
                                        <p:cTn id="290" dur="500"/>
                                        <p:tgtEl>
                                          <p:spTgt spid="258"/>
                                        </p:tgtEl>
                                        <p:attrNameLst>
                                          <p:attrName>ppt_w</p:attrName>
                                        </p:attrNameLst>
                                      </p:cBhvr>
                                      <p:tavLst>
                                        <p:tav tm="0">
                                          <p:val>
                                            <p:strVal val="ppt_w"/>
                                          </p:val>
                                        </p:tav>
                                        <p:tav tm="100000">
                                          <p:val>
                                            <p:fltVal val="0"/>
                                          </p:val>
                                        </p:tav>
                                      </p:tavLst>
                                    </p:anim>
                                    <p:anim calcmode="lin" valueType="num">
                                      <p:cBhvr>
                                        <p:cTn id="291" dur="500"/>
                                        <p:tgtEl>
                                          <p:spTgt spid="258"/>
                                        </p:tgtEl>
                                        <p:attrNameLst>
                                          <p:attrName>ppt_h</p:attrName>
                                        </p:attrNameLst>
                                      </p:cBhvr>
                                      <p:tavLst>
                                        <p:tav tm="0">
                                          <p:val>
                                            <p:strVal val="ppt_h"/>
                                          </p:val>
                                        </p:tav>
                                        <p:tav tm="100000">
                                          <p:val>
                                            <p:fltVal val="0"/>
                                          </p:val>
                                        </p:tav>
                                      </p:tavLst>
                                    </p:anim>
                                    <p:animEffect transition="out" filter="fade">
                                      <p:cBhvr>
                                        <p:cTn id="292" dur="500"/>
                                        <p:tgtEl>
                                          <p:spTgt spid="258"/>
                                        </p:tgtEl>
                                      </p:cBhvr>
                                    </p:animEffect>
                                    <p:set>
                                      <p:cBhvr>
                                        <p:cTn id="293" dur="1" fill="hold">
                                          <p:stCondLst>
                                            <p:cond delay="499"/>
                                          </p:stCondLst>
                                        </p:cTn>
                                        <p:tgtEl>
                                          <p:spTgt spid="258"/>
                                        </p:tgtEl>
                                        <p:attrNameLst>
                                          <p:attrName>style.visibility</p:attrName>
                                        </p:attrNameLst>
                                      </p:cBhvr>
                                      <p:to>
                                        <p:strVal val="hidden"/>
                                      </p:to>
                                    </p:set>
                                  </p:childTnLst>
                                </p:cTn>
                              </p:par>
                            </p:childTnLst>
                          </p:cTn>
                        </p:par>
                      </p:childTnLst>
                    </p:cTn>
                  </p:par>
                </p:childTnLst>
              </p:cTn>
              <p:nextCondLst>
                <p:cond evt="onClick" delay="0">
                  <p:tgtEl>
                    <p:spTgt spid="339"/>
                  </p:tgtEl>
                </p:cond>
              </p:nextCondLst>
            </p:seq>
            <p:seq concurrent="1" nextAc="seek">
              <p:cTn id="294" restart="whenNotActive" fill="hold" evtFilter="cancelBubble" nodeType="interactiveSeq">
                <p:stCondLst>
                  <p:cond evt="onClick" delay="0">
                    <p:tgtEl>
                      <p:spTgt spid="328"/>
                    </p:tgtEl>
                  </p:cond>
                </p:stCondLst>
                <p:endSync evt="end" delay="0">
                  <p:rtn val="all"/>
                </p:endSync>
                <p:childTnLst>
                  <p:par>
                    <p:cTn id="295" fill="hold">
                      <p:stCondLst>
                        <p:cond delay="0"/>
                      </p:stCondLst>
                      <p:childTnLst>
                        <p:par>
                          <p:cTn id="296" fill="hold">
                            <p:stCondLst>
                              <p:cond delay="0"/>
                            </p:stCondLst>
                            <p:childTnLst>
                              <p:par>
                                <p:cTn id="297" presetID="53" presetClass="exit" presetSubtype="32" fill="hold" nodeType="clickEffect">
                                  <p:stCondLst>
                                    <p:cond delay="0"/>
                                  </p:stCondLst>
                                  <p:childTnLst>
                                    <p:anim calcmode="lin" valueType="num">
                                      <p:cBhvr>
                                        <p:cTn id="298" dur="500"/>
                                        <p:tgtEl>
                                          <p:spTgt spid="328"/>
                                        </p:tgtEl>
                                        <p:attrNameLst>
                                          <p:attrName>ppt_w</p:attrName>
                                        </p:attrNameLst>
                                      </p:cBhvr>
                                      <p:tavLst>
                                        <p:tav tm="0">
                                          <p:val>
                                            <p:strVal val="ppt_w"/>
                                          </p:val>
                                        </p:tav>
                                        <p:tav tm="100000">
                                          <p:val>
                                            <p:fltVal val="0"/>
                                          </p:val>
                                        </p:tav>
                                      </p:tavLst>
                                    </p:anim>
                                    <p:anim calcmode="lin" valueType="num">
                                      <p:cBhvr>
                                        <p:cTn id="299" dur="500"/>
                                        <p:tgtEl>
                                          <p:spTgt spid="328"/>
                                        </p:tgtEl>
                                        <p:attrNameLst>
                                          <p:attrName>ppt_h</p:attrName>
                                        </p:attrNameLst>
                                      </p:cBhvr>
                                      <p:tavLst>
                                        <p:tav tm="0">
                                          <p:val>
                                            <p:strVal val="ppt_h"/>
                                          </p:val>
                                        </p:tav>
                                        <p:tav tm="100000">
                                          <p:val>
                                            <p:fltVal val="0"/>
                                          </p:val>
                                        </p:tav>
                                      </p:tavLst>
                                    </p:anim>
                                    <p:animEffect transition="out" filter="fade">
                                      <p:cBhvr>
                                        <p:cTn id="300" dur="500"/>
                                        <p:tgtEl>
                                          <p:spTgt spid="328"/>
                                        </p:tgtEl>
                                      </p:cBhvr>
                                    </p:animEffect>
                                    <p:set>
                                      <p:cBhvr>
                                        <p:cTn id="301" dur="1" fill="hold">
                                          <p:stCondLst>
                                            <p:cond delay="499"/>
                                          </p:stCondLst>
                                        </p:cTn>
                                        <p:tgtEl>
                                          <p:spTgt spid="328"/>
                                        </p:tgtEl>
                                        <p:attrNameLst>
                                          <p:attrName>style.visibility</p:attrName>
                                        </p:attrNameLst>
                                      </p:cBhvr>
                                      <p:to>
                                        <p:strVal val="hidden"/>
                                      </p:to>
                                    </p:set>
                                  </p:childTnLst>
                                </p:cTn>
                              </p:par>
                              <p:par>
                                <p:cTn id="302" presetID="53" presetClass="exit" presetSubtype="32" fill="hold" nodeType="withEffect">
                                  <p:stCondLst>
                                    <p:cond delay="0"/>
                                  </p:stCondLst>
                                  <p:childTnLst>
                                    <p:anim calcmode="lin" valueType="num">
                                      <p:cBhvr>
                                        <p:cTn id="303" dur="500"/>
                                        <p:tgtEl>
                                          <p:spTgt spid="256"/>
                                        </p:tgtEl>
                                        <p:attrNameLst>
                                          <p:attrName>ppt_w</p:attrName>
                                        </p:attrNameLst>
                                      </p:cBhvr>
                                      <p:tavLst>
                                        <p:tav tm="0">
                                          <p:val>
                                            <p:strVal val="ppt_w"/>
                                          </p:val>
                                        </p:tav>
                                        <p:tav tm="100000">
                                          <p:val>
                                            <p:fltVal val="0"/>
                                          </p:val>
                                        </p:tav>
                                      </p:tavLst>
                                    </p:anim>
                                    <p:anim calcmode="lin" valueType="num">
                                      <p:cBhvr>
                                        <p:cTn id="304" dur="500"/>
                                        <p:tgtEl>
                                          <p:spTgt spid="256"/>
                                        </p:tgtEl>
                                        <p:attrNameLst>
                                          <p:attrName>ppt_h</p:attrName>
                                        </p:attrNameLst>
                                      </p:cBhvr>
                                      <p:tavLst>
                                        <p:tav tm="0">
                                          <p:val>
                                            <p:strVal val="ppt_h"/>
                                          </p:val>
                                        </p:tav>
                                        <p:tav tm="100000">
                                          <p:val>
                                            <p:fltVal val="0"/>
                                          </p:val>
                                        </p:tav>
                                      </p:tavLst>
                                    </p:anim>
                                    <p:animEffect transition="out" filter="fade">
                                      <p:cBhvr>
                                        <p:cTn id="305" dur="500"/>
                                        <p:tgtEl>
                                          <p:spTgt spid="256"/>
                                        </p:tgtEl>
                                      </p:cBhvr>
                                    </p:animEffect>
                                    <p:set>
                                      <p:cBhvr>
                                        <p:cTn id="306" dur="1" fill="hold">
                                          <p:stCondLst>
                                            <p:cond delay="499"/>
                                          </p:stCondLst>
                                        </p:cTn>
                                        <p:tgtEl>
                                          <p:spTgt spid="256"/>
                                        </p:tgtEl>
                                        <p:attrNameLst>
                                          <p:attrName>style.visibility</p:attrName>
                                        </p:attrNameLst>
                                      </p:cBhvr>
                                      <p:to>
                                        <p:strVal val="hidden"/>
                                      </p:to>
                                    </p:set>
                                  </p:childTnLst>
                                </p:cTn>
                              </p:par>
                              <p:par>
                                <p:cTn id="307" presetID="53" presetClass="exit" presetSubtype="32" fill="hold" nodeType="withEffect">
                                  <p:stCondLst>
                                    <p:cond delay="0"/>
                                  </p:stCondLst>
                                  <p:childTnLst>
                                    <p:anim calcmode="lin" valueType="num">
                                      <p:cBhvr>
                                        <p:cTn id="308" dur="500"/>
                                        <p:tgtEl>
                                          <p:spTgt spid="337"/>
                                        </p:tgtEl>
                                        <p:attrNameLst>
                                          <p:attrName>ppt_w</p:attrName>
                                        </p:attrNameLst>
                                      </p:cBhvr>
                                      <p:tavLst>
                                        <p:tav tm="0">
                                          <p:val>
                                            <p:strVal val="ppt_w"/>
                                          </p:val>
                                        </p:tav>
                                        <p:tav tm="100000">
                                          <p:val>
                                            <p:fltVal val="0"/>
                                          </p:val>
                                        </p:tav>
                                      </p:tavLst>
                                    </p:anim>
                                    <p:anim calcmode="lin" valueType="num">
                                      <p:cBhvr>
                                        <p:cTn id="309" dur="500"/>
                                        <p:tgtEl>
                                          <p:spTgt spid="337"/>
                                        </p:tgtEl>
                                        <p:attrNameLst>
                                          <p:attrName>ppt_h</p:attrName>
                                        </p:attrNameLst>
                                      </p:cBhvr>
                                      <p:tavLst>
                                        <p:tav tm="0">
                                          <p:val>
                                            <p:strVal val="ppt_h"/>
                                          </p:val>
                                        </p:tav>
                                        <p:tav tm="100000">
                                          <p:val>
                                            <p:fltVal val="0"/>
                                          </p:val>
                                        </p:tav>
                                      </p:tavLst>
                                    </p:anim>
                                    <p:animEffect transition="out" filter="fade">
                                      <p:cBhvr>
                                        <p:cTn id="310" dur="500"/>
                                        <p:tgtEl>
                                          <p:spTgt spid="337"/>
                                        </p:tgtEl>
                                      </p:cBhvr>
                                    </p:animEffect>
                                    <p:set>
                                      <p:cBhvr>
                                        <p:cTn id="311" dur="1" fill="hold">
                                          <p:stCondLst>
                                            <p:cond delay="499"/>
                                          </p:stCondLst>
                                        </p:cTn>
                                        <p:tgtEl>
                                          <p:spTgt spid="337"/>
                                        </p:tgtEl>
                                        <p:attrNameLst>
                                          <p:attrName>style.visibility</p:attrName>
                                        </p:attrNameLst>
                                      </p:cBhvr>
                                      <p:to>
                                        <p:strVal val="hidden"/>
                                      </p:to>
                                    </p:set>
                                  </p:childTnLst>
                                </p:cTn>
                              </p:par>
                            </p:childTnLst>
                          </p:cTn>
                        </p:par>
                      </p:childTnLst>
                    </p:cTn>
                  </p:par>
                </p:childTnLst>
              </p:cTn>
              <p:nextCondLst>
                <p:cond evt="onClick" delay="0">
                  <p:tgtEl>
                    <p:spTgt spid="328"/>
                  </p:tgtEl>
                </p:cond>
              </p:nextCondLst>
            </p:seq>
            <p:seq concurrent="1" nextAc="seek">
              <p:cTn id="312" restart="whenNotActive" fill="hold" evtFilter="cancelBubble" nodeType="interactiveSeq">
                <p:stCondLst>
                  <p:cond evt="onClick" delay="0">
                    <p:tgtEl>
                      <p:spTgt spid="373"/>
                    </p:tgtEl>
                  </p:cond>
                </p:stCondLst>
                <p:endSync evt="end" delay="0">
                  <p:rtn val="all"/>
                </p:endSync>
                <p:childTnLst>
                  <p:par>
                    <p:cTn id="313" fill="hold">
                      <p:stCondLst>
                        <p:cond delay="0"/>
                      </p:stCondLst>
                      <p:childTnLst>
                        <p:par>
                          <p:cTn id="314" fill="hold">
                            <p:stCondLst>
                              <p:cond delay="0"/>
                            </p:stCondLst>
                            <p:childTnLst>
                              <p:par>
                                <p:cTn id="315" presetID="53" presetClass="exit" presetSubtype="32" fill="hold" nodeType="clickEffect">
                                  <p:stCondLst>
                                    <p:cond delay="0"/>
                                  </p:stCondLst>
                                  <p:childTnLst>
                                    <p:anim calcmode="lin" valueType="num">
                                      <p:cBhvr>
                                        <p:cTn id="316" dur="500"/>
                                        <p:tgtEl>
                                          <p:spTgt spid="373"/>
                                        </p:tgtEl>
                                        <p:attrNameLst>
                                          <p:attrName>ppt_w</p:attrName>
                                        </p:attrNameLst>
                                      </p:cBhvr>
                                      <p:tavLst>
                                        <p:tav tm="0">
                                          <p:val>
                                            <p:strVal val="ppt_w"/>
                                          </p:val>
                                        </p:tav>
                                        <p:tav tm="100000">
                                          <p:val>
                                            <p:fltVal val="0"/>
                                          </p:val>
                                        </p:tav>
                                      </p:tavLst>
                                    </p:anim>
                                    <p:anim calcmode="lin" valueType="num">
                                      <p:cBhvr>
                                        <p:cTn id="317" dur="500"/>
                                        <p:tgtEl>
                                          <p:spTgt spid="373"/>
                                        </p:tgtEl>
                                        <p:attrNameLst>
                                          <p:attrName>ppt_h</p:attrName>
                                        </p:attrNameLst>
                                      </p:cBhvr>
                                      <p:tavLst>
                                        <p:tav tm="0">
                                          <p:val>
                                            <p:strVal val="ppt_h"/>
                                          </p:val>
                                        </p:tav>
                                        <p:tav tm="100000">
                                          <p:val>
                                            <p:fltVal val="0"/>
                                          </p:val>
                                        </p:tav>
                                      </p:tavLst>
                                    </p:anim>
                                    <p:animEffect transition="out" filter="fade">
                                      <p:cBhvr>
                                        <p:cTn id="318" dur="500"/>
                                        <p:tgtEl>
                                          <p:spTgt spid="373"/>
                                        </p:tgtEl>
                                      </p:cBhvr>
                                    </p:animEffect>
                                    <p:set>
                                      <p:cBhvr>
                                        <p:cTn id="319" dur="1" fill="hold">
                                          <p:stCondLst>
                                            <p:cond delay="499"/>
                                          </p:stCondLst>
                                        </p:cTn>
                                        <p:tgtEl>
                                          <p:spTgt spid="373"/>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320" restart="whenNotActive" fill="hold" evtFilter="cancelBubble" nodeType="interactiveSeq">
                <p:stCondLst>
                  <p:cond evt="onClick" delay="0">
                    <p:tgtEl>
                      <p:spTgt spid="260"/>
                    </p:tgtEl>
                  </p:cond>
                </p:stCondLst>
                <p:endSync evt="end" delay="0">
                  <p:rtn val="all"/>
                </p:endSync>
                <p:childTnLst>
                  <p:par>
                    <p:cTn id="321" fill="hold">
                      <p:stCondLst>
                        <p:cond delay="0"/>
                      </p:stCondLst>
                      <p:childTnLst>
                        <p:par>
                          <p:cTn id="322" fill="hold">
                            <p:stCondLst>
                              <p:cond delay="0"/>
                            </p:stCondLst>
                            <p:childTnLst>
                              <p:par>
                                <p:cTn id="323" presetID="53" presetClass="exit" presetSubtype="32" fill="hold" nodeType="withEffect">
                                  <p:stCondLst>
                                    <p:cond delay="0"/>
                                  </p:stCondLst>
                                  <p:childTnLst>
                                    <p:anim calcmode="lin" valueType="num">
                                      <p:cBhvr>
                                        <p:cTn id="324" dur="500"/>
                                        <p:tgtEl>
                                          <p:spTgt spid="260"/>
                                        </p:tgtEl>
                                        <p:attrNameLst>
                                          <p:attrName>ppt_w</p:attrName>
                                        </p:attrNameLst>
                                      </p:cBhvr>
                                      <p:tavLst>
                                        <p:tav tm="0">
                                          <p:val>
                                            <p:strVal val="ppt_w"/>
                                          </p:val>
                                        </p:tav>
                                        <p:tav tm="100000">
                                          <p:val>
                                            <p:fltVal val="0"/>
                                          </p:val>
                                        </p:tav>
                                      </p:tavLst>
                                    </p:anim>
                                    <p:anim calcmode="lin" valueType="num">
                                      <p:cBhvr>
                                        <p:cTn id="325" dur="500"/>
                                        <p:tgtEl>
                                          <p:spTgt spid="260"/>
                                        </p:tgtEl>
                                        <p:attrNameLst>
                                          <p:attrName>ppt_h</p:attrName>
                                        </p:attrNameLst>
                                      </p:cBhvr>
                                      <p:tavLst>
                                        <p:tav tm="0">
                                          <p:val>
                                            <p:strVal val="ppt_h"/>
                                          </p:val>
                                        </p:tav>
                                        <p:tav tm="100000">
                                          <p:val>
                                            <p:fltVal val="0"/>
                                          </p:val>
                                        </p:tav>
                                      </p:tavLst>
                                    </p:anim>
                                    <p:animEffect transition="out" filter="fade">
                                      <p:cBhvr>
                                        <p:cTn id="326" dur="500"/>
                                        <p:tgtEl>
                                          <p:spTgt spid="260"/>
                                        </p:tgtEl>
                                      </p:cBhvr>
                                    </p:animEffect>
                                    <p:set>
                                      <p:cBhvr>
                                        <p:cTn id="327" dur="1" fill="hold">
                                          <p:stCondLst>
                                            <p:cond delay="499"/>
                                          </p:stCondLst>
                                        </p:cTn>
                                        <p:tgtEl>
                                          <p:spTgt spid="260"/>
                                        </p:tgtEl>
                                        <p:attrNameLst>
                                          <p:attrName>style.visibility</p:attrName>
                                        </p:attrNameLst>
                                      </p:cBhvr>
                                      <p:to>
                                        <p:strVal val="hidden"/>
                                      </p:to>
                                    </p:set>
                                  </p:childTnLst>
                                </p:cTn>
                              </p:par>
                              <p:par>
                                <p:cTn id="328" presetID="53" presetClass="exit" presetSubtype="32" fill="hold" nodeType="withEffect">
                                  <p:stCondLst>
                                    <p:cond delay="0"/>
                                  </p:stCondLst>
                                  <p:childTnLst>
                                    <p:anim calcmode="lin" valueType="num">
                                      <p:cBhvr>
                                        <p:cTn id="329" dur="500"/>
                                        <p:tgtEl>
                                          <p:spTgt spid="254"/>
                                        </p:tgtEl>
                                        <p:attrNameLst>
                                          <p:attrName>ppt_w</p:attrName>
                                        </p:attrNameLst>
                                      </p:cBhvr>
                                      <p:tavLst>
                                        <p:tav tm="0">
                                          <p:val>
                                            <p:strVal val="ppt_w"/>
                                          </p:val>
                                        </p:tav>
                                        <p:tav tm="100000">
                                          <p:val>
                                            <p:fltVal val="0"/>
                                          </p:val>
                                        </p:tav>
                                      </p:tavLst>
                                    </p:anim>
                                    <p:anim calcmode="lin" valueType="num">
                                      <p:cBhvr>
                                        <p:cTn id="330" dur="500"/>
                                        <p:tgtEl>
                                          <p:spTgt spid="254"/>
                                        </p:tgtEl>
                                        <p:attrNameLst>
                                          <p:attrName>ppt_h</p:attrName>
                                        </p:attrNameLst>
                                      </p:cBhvr>
                                      <p:tavLst>
                                        <p:tav tm="0">
                                          <p:val>
                                            <p:strVal val="ppt_h"/>
                                          </p:val>
                                        </p:tav>
                                        <p:tav tm="100000">
                                          <p:val>
                                            <p:fltVal val="0"/>
                                          </p:val>
                                        </p:tav>
                                      </p:tavLst>
                                    </p:anim>
                                    <p:animEffect transition="out" filter="fade">
                                      <p:cBhvr>
                                        <p:cTn id="331" dur="500"/>
                                        <p:tgtEl>
                                          <p:spTgt spid="254"/>
                                        </p:tgtEl>
                                      </p:cBhvr>
                                    </p:animEffect>
                                    <p:set>
                                      <p:cBhvr>
                                        <p:cTn id="332" dur="1" fill="hold">
                                          <p:stCondLst>
                                            <p:cond delay="499"/>
                                          </p:stCondLst>
                                        </p:cTn>
                                        <p:tgtEl>
                                          <p:spTgt spid="254"/>
                                        </p:tgtEl>
                                        <p:attrNameLst>
                                          <p:attrName>style.visibility</p:attrName>
                                        </p:attrNameLst>
                                      </p:cBhvr>
                                      <p:to>
                                        <p:strVal val="hidden"/>
                                      </p:to>
                                    </p:set>
                                  </p:childTnLst>
                                </p:cTn>
                              </p:par>
                              <p:par>
                                <p:cTn id="333" presetID="53" presetClass="exit" presetSubtype="32" fill="hold" nodeType="withEffect">
                                  <p:stCondLst>
                                    <p:cond delay="0"/>
                                  </p:stCondLst>
                                  <p:childTnLst>
                                    <p:anim calcmode="lin" valueType="num">
                                      <p:cBhvr>
                                        <p:cTn id="334" dur="500"/>
                                        <p:tgtEl>
                                          <p:spTgt spid="256"/>
                                        </p:tgtEl>
                                        <p:attrNameLst>
                                          <p:attrName>ppt_w</p:attrName>
                                        </p:attrNameLst>
                                      </p:cBhvr>
                                      <p:tavLst>
                                        <p:tav tm="0">
                                          <p:val>
                                            <p:strVal val="ppt_w"/>
                                          </p:val>
                                        </p:tav>
                                        <p:tav tm="100000">
                                          <p:val>
                                            <p:fltVal val="0"/>
                                          </p:val>
                                        </p:tav>
                                      </p:tavLst>
                                    </p:anim>
                                    <p:anim calcmode="lin" valueType="num">
                                      <p:cBhvr>
                                        <p:cTn id="335" dur="500"/>
                                        <p:tgtEl>
                                          <p:spTgt spid="256"/>
                                        </p:tgtEl>
                                        <p:attrNameLst>
                                          <p:attrName>ppt_h</p:attrName>
                                        </p:attrNameLst>
                                      </p:cBhvr>
                                      <p:tavLst>
                                        <p:tav tm="0">
                                          <p:val>
                                            <p:strVal val="ppt_h"/>
                                          </p:val>
                                        </p:tav>
                                        <p:tav tm="100000">
                                          <p:val>
                                            <p:fltVal val="0"/>
                                          </p:val>
                                        </p:tav>
                                      </p:tavLst>
                                    </p:anim>
                                    <p:animEffect transition="out" filter="fade">
                                      <p:cBhvr>
                                        <p:cTn id="336" dur="500"/>
                                        <p:tgtEl>
                                          <p:spTgt spid="256"/>
                                        </p:tgtEl>
                                      </p:cBhvr>
                                    </p:animEffect>
                                    <p:set>
                                      <p:cBhvr>
                                        <p:cTn id="337" dur="1" fill="hold">
                                          <p:stCondLst>
                                            <p:cond delay="499"/>
                                          </p:stCondLst>
                                        </p:cTn>
                                        <p:tgtEl>
                                          <p:spTgt spid="256"/>
                                        </p:tgtEl>
                                        <p:attrNameLst>
                                          <p:attrName>style.visibility</p:attrName>
                                        </p:attrNameLst>
                                      </p:cBhvr>
                                      <p:to>
                                        <p:strVal val="hidden"/>
                                      </p:to>
                                    </p:set>
                                  </p:childTnLst>
                                </p:cTn>
                              </p:par>
                              <p:par>
                                <p:cTn id="338" presetID="53" presetClass="exit" presetSubtype="32" fill="hold" nodeType="withEffect">
                                  <p:stCondLst>
                                    <p:cond delay="0"/>
                                  </p:stCondLst>
                                  <p:childTnLst>
                                    <p:anim calcmode="lin" valueType="num">
                                      <p:cBhvr>
                                        <p:cTn id="339" dur="500"/>
                                        <p:tgtEl>
                                          <p:spTgt spid="250"/>
                                        </p:tgtEl>
                                        <p:attrNameLst>
                                          <p:attrName>ppt_w</p:attrName>
                                        </p:attrNameLst>
                                      </p:cBhvr>
                                      <p:tavLst>
                                        <p:tav tm="0">
                                          <p:val>
                                            <p:strVal val="ppt_w"/>
                                          </p:val>
                                        </p:tav>
                                        <p:tav tm="100000">
                                          <p:val>
                                            <p:fltVal val="0"/>
                                          </p:val>
                                        </p:tav>
                                      </p:tavLst>
                                    </p:anim>
                                    <p:anim calcmode="lin" valueType="num">
                                      <p:cBhvr>
                                        <p:cTn id="340" dur="500"/>
                                        <p:tgtEl>
                                          <p:spTgt spid="250"/>
                                        </p:tgtEl>
                                        <p:attrNameLst>
                                          <p:attrName>ppt_h</p:attrName>
                                        </p:attrNameLst>
                                      </p:cBhvr>
                                      <p:tavLst>
                                        <p:tav tm="0">
                                          <p:val>
                                            <p:strVal val="ppt_h"/>
                                          </p:val>
                                        </p:tav>
                                        <p:tav tm="100000">
                                          <p:val>
                                            <p:fltVal val="0"/>
                                          </p:val>
                                        </p:tav>
                                      </p:tavLst>
                                    </p:anim>
                                    <p:animEffect transition="out" filter="fade">
                                      <p:cBhvr>
                                        <p:cTn id="341" dur="500"/>
                                        <p:tgtEl>
                                          <p:spTgt spid="250"/>
                                        </p:tgtEl>
                                      </p:cBhvr>
                                    </p:animEffect>
                                    <p:set>
                                      <p:cBhvr>
                                        <p:cTn id="342" dur="1" fill="hold">
                                          <p:stCondLst>
                                            <p:cond delay="499"/>
                                          </p:stCondLst>
                                        </p:cTn>
                                        <p:tgtEl>
                                          <p:spTgt spid="250"/>
                                        </p:tgtEl>
                                        <p:attrNameLst>
                                          <p:attrName>style.visibility</p:attrName>
                                        </p:attrNameLst>
                                      </p:cBhvr>
                                      <p:to>
                                        <p:strVal val="hidden"/>
                                      </p:to>
                                    </p:set>
                                  </p:childTnLst>
                                </p:cTn>
                              </p:par>
                              <p:par>
                                <p:cTn id="343" presetID="53" presetClass="exit" presetSubtype="32" fill="hold" nodeType="withEffect">
                                  <p:stCondLst>
                                    <p:cond delay="0"/>
                                  </p:stCondLst>
                                  <p:childTnLst>
                                    <p:anim calcmode="lin" valueType="num">
                                      <p:cBhvr>
                                        <p:cTn id="344" dur="500"/>
                                        <p:tgtEl>
                                          <p:spTgt spid="258"/>
                                        </p:tgtEl>
                                        <p:attrNameLst>
                                          <p:attrName>ppt_w</p:attrName>
                                        </p:attrNameLst>
                                      </p:cBhvr>
                                      <p:tavLst>
                                        <p:tav tm="0">
                                          <p:val>
                                            <p:strVal val="ppt_w"/>
                                          </p:val>
                                        </p:tav>
                                        <p:tav tm="100000">
                                          <p:val>
                                            <p:fltVal val="0"/>
                                          </p:val>
                                        </p:tav>
                                      </p:tavLst>
                                    </p:anim>
                                    <p:anim calcmode="lin" valueType="num">
                                      <p:cBhvr>
                                        <p:cTn id="345" dur="500"/>
                                        <p:tgtEl>
                                          <p:spTgt spid="258"/>
                                        </p:tgtEl>
                                        <p:attrNameLst>
                                          <p:attrName>ppt_h</p:attrName>
                                        </p:attrNameLst>
                                      </p:cBhvr>
                                      <p:tavLst>
                                        <p:tav tm="0">
                                          <p:val>
                                            <p:strVal val="ppt_h"/>
                                          </p:val>
                                        </p:tav>
                                        <p:tav tm="100000">
                                          <p:val>
                                            <p:fltVal val="0"/>
                                          </p:val>
                                        </p:tav>
                                      </p:tavLst>
                                    </p:anim>
                                    <p:animEffect transition="out" filter="fade">
                                      <p:cBhvr>
                                        <p:cTn id="346" dur="500"/>
                                        <p:tgtEl>
                                          <p:spTgt spid="258"/>
                                        </p:tgtEl>
                                      </p:cBhvr>
                                    </p:animEffect>
                                    <p:set>
                                      <p:cBhvr>
                                        <p:cTn id="347" dur="1" fill="hold">
                                          <p:stCondLst>
                                            <p:cond delay="499"/>
                                          </p:stCondLst>
                                        </p:cTn>
                                        <p:tgtEl>
                                          <p:spTgt spid="258"/>
                                        </p:tgtEl>
                                        <p:attrNameLst>
                                          <p:attrName>style.visibility</p:attrName>
                                        </p:attrNameLst>
                                      </p:cBhvr>
                                      <p:to>
                                        <p:strVal val="hidden"/>
                                      </p:to>
                                    </p:set>
                                  </p:childTnLst>
                                </p:cTn>
                              </p:par>
                            </p:childTnLst>
                          </p:cTn>
                        </p:par>
                      </p:childTnLst>
                    </p:cTn>
                  </p:par>
                </p:childTnLst>
              </p:cTn>
              <p:nextCondLst>
                <p:cond evt="onClick" delay="0">
                  <p:tgtEl>
                    <p:spTgt spid="260"/>
                  </p:tgtEl>
                </p:cond>
              </p:nextCondLst>
            </p:seq>
            <p:seq concurrent="1" nextAc="seek">
              <p:cTn id="348" restart="whenNotActive" fill="hold" evtFilter="cancelBubble" nodeType="interactiveSeq">
                <p:stCondLst>
                  <p:cond evt="onClick" delay="0">
                    <p:tgtEl>
                      <p:spTgt spid="337"/>
                    </p:tgtEl>
                  </p:cond>
                </p:stCondLst>
                <p:endSync evt="end" delay="0">
                  <p:rtn val="all"/>
                </p:endSync>
                <p:childTnLst>
                  <p:par>
                    <p:cTn id="349" fill="hold">
                      <p:stCondLst>
                        <p:cond delay="0"/>
                      </p:stCondLst>
                      <p:childTnLst>
                        <p:par>
                          <p:cTn id="350" fill="hold">
                            <p:stCondLst>
                              <p:cond delay="0"/>
                            </p:stCondLst>
                            <p:childTnLst>
                              <p:par>
                                <p:cTn id="351" presetID="53" presetClass="exit" presetSubtype="32" fill="hold" nodeType="clickEffect">
                                  <p:stCondLst>
                                    <p:cond delay="0"/>
                                  </p:stCondLst>
                                  <p:childTnLst>
                                    <p:anim calcmode="lin" valueType="num">
                                      <p:cBhvr>
                                        <p:cTn id="352" dur="500"/>
                                        <p:tgtEl>
                                          <p:spTgt spid="350"/>
                                        </p:tgtEl>
                                        <p:attrNameLst>
                                          <p:attrName>ppt_w</p:attrName>
                                        </p:attrNameLst>
                                      </p:cBhvr>
                                      <p:tavLst>
                                        <p:tav tm="0">
                                          <p:val>
                                            <p:strVal val="ppt_w"/>
                                          </p:val>
                                        </p:tav>
                                        <p:tav tm="100000">
                                          <p:val>
                                            <p:fltVal val="0"/>
                                          </p:val>
                                        </p:tav>
                                      </p:tavLst>
                                    </p:anim>
                                    <p:anim calcmode="lin" valueType="num">
                                      <p:cBhvr>
                                        <p:cTn id="353" dur="500"/>
                                        <p:tgtEl>
                                          <p:spTgt spid="350"/>
                                        </p:tgtEl>
                                        <p:attrNameLst>
                                          <p:attrName>ppt_h</p:attrName>
                                        </p:attrNameLst>
                                      </p:cBhvr>
                                      <p:tavLst>
                                        <p:tav tm="0">
                                          <p:val>
                                            <p:strVal val="ppt_h"/>
                                          </p:val>
                                        </p:tav>
                                        <p:tav tm="100000">
                                          <p:val>
                                            <p:fltVal val="0"/>
                                          </p:val>
                                        </p:tav>
                                      </p:tavLst>
                                    </p:anim>
                                    <p:animEffect transition="out" filter="fade">
                                      <p:cBhvr>
                                        <p:cTn id="354" dur="500"/>
                                        <p:tgtEl>
                                          <p:spTgt spid="350"/>
                                        </p:tgtEl>
                                      </p:cBhvr>
                                    </p:animEffect>
                                    <p:set>
                                      <p:cBhvr>
                                        <p:cTn id="355" dur="1" fill="hold">
                                          <p:stCondLst>
                                            <p:cond delay="499"/>
                                          </p:stCondLst>
                                        </p:cTn>
                                        <p:tgtEl>
                                          <p:spTgt spid="350"/>
                                        </p:tgtEl>
                                        <p:attrNameLst>
                                          <p:attrName>style.visibility</p:attrName>
                                        </p:attrNameLst>
                                      </p:cBhvr>
                                      <p:to>
                                        <p:strVal val="hidden"/>
                                      </p:to>
                                    </p:set>
                                  </p:childTnLst>
                                </p:cTn>
                              </p:par>
                              <p:par>
                                <p:cTn id="356" presetID="53" presetClass="exit" presetSubtype="32" fill="hold" nodeType="withEffect">
                                  <p:stCondLst>
                                    <p:cond delay="0"/>
                                  </p:stCondLst>
                                  <p:childTnLst>
                                    <p:anim calcmode="lin" valueType="num">
                                      <p:cBhvr>
                                        <p:cTn id="357" dur="500"/>
                                        <p:tgtEl>
                                          <p:spTgt spid="337"/>
                                        </p:tgtEl>
                                        <p:attrNameLst>
                                          <p:attrName>ppt_w</p:attrName>
                                        </p:attrNameLst>
                                      </p:cBhvr>
                                      <p:tavLst>
                                        <p:tav tm="0">
                                          <p:val>
                                            <p:strVal val="ppt_w"/>
                                          </p:val>
                                        </p:tav>
                                        <p:tav tm="100000">
                                          <p:val>
                                            <p:fltVal val="0"/>
                                          </p:val>
                                        </p:tav>
                                      </p:tavLst>
                                    </p:anim>
                                    <p:anim calcmode="lin" valueType="num">
                                      <p:cBhvr>
                                        <p:cTn id="358" dur="500"/>
                                        <p:tgtEl>
                                          <p:spTgt spid="337"/>
                                        </p:tgtEl>
                                        <p:attrNameLst>
                                          <p:attrName>ppt_h</p:attrName>
                                        </p:attrNameLst>
                                      </p:cBhvr>
                                      <p:tavLst>
                                        <p:tav tm="0">
                                          <p:val>
                                            <p:strVal val="ppt_h"/>
                                          </p:val>
                                        </p:tav>
                                        <p:tav tm="100000">
                                          <p:val>
                                            <p:fltVal val="0"/>
                                          </p:val>
                                        </p:tav>
                                      </p:tavLst>
                                    </p:anim>
                                    <p:animEffect transition="out" filter="fade">
                                      <p:cBhvr>
                                        <p:cTn id="359" dur="500"/>
                                        <p:tgtEl>
                                          <p:spTgt spid="337"/>
                                        </p:tgtEl>
                                      </p:cBhvr>
                                    </p:animEffect>
                                    <p:set>
                                      <p:cBhvr>
                                        <p:cTn id="360" dur="1" fill="hold">
                                          <p:stCondLst>
                                            <p:cond delay="499"/>
                                          </p:stCondLst>
                                        </p:cTn>
                                        <p:tgtEl>
                                          <p:spTgt spid="337"/>
                                        </p:tgtEl>
                                        <p:attrNameLst>
                                          <p:attrName>style.visibility</p:attrName>
                                        </p:attrNameLst>
                                      </p:cBhvr>
                                      <p:to>
                                        <p:strVal val="hidden"/>
                                      </p:to>
                                    </p:set>
                                  </p:childTnLst>
                                </p:cTn>
                              </p:par>
                            </p:childTnLst>
                          </p:cTn>
                        </p:par>
                      </p:childTnLst>
                    </p:cTn>
                  </p:par>
                </p:childTnLst>
              </p:cTn>
              <p:nextCondLst>
                <p:cond evt="onClick" delay="0">
                  <p:tgtEl>
                    <p:spTgt spid="337"/>
                  </p:tgtEl>
                </p:cond>
              </p:nextCondLst>
            </p:seq>
            <p:seq concurrent="1" nextAc="seek">
              <p:cTn id="361" restart="whenNotActive" fill="hold" evtFilter="cancelBubble" nodeType="interactiveSeq">
                <p:stCondLst>
                  <p:cond evt="onClick" delay="0">
                    <p:tgtEl>
                      <p:spTgt spid="246"/>
                    </p:tgtEl>
                  </p:cond>
                </p:stCondLst>
                <p:endSync evt="end" delay="0">
                  <p:rtn val="all"/>
                </p:endSync>
                <p:childTnLst>
                  <p:par>
                    <p:cTn id="362" fill="hold">
                      <p:stCondLst>
                        <p:cond delay="0"/>
                      </p:stCondLst>
                      <p:childTnLst>
                        <p:par>
                          <p:cTn id="363" fill="hold">
                            <p:stCondLst>
                              <p:cond delay="0"/>
                            </p:stCondLst>
                            <p:childTnLst>
                              <p:par>
                                <p:cTn id="364" presetID="53" presetClass="exit" presetSubtype="32" fill="hold" nodeType="clickEffect">
                                  <p:stCondLst>
                                    <p:cond delay="0"/>
                                  </p:stCondLst>
                                  <p:childTnLst>
                                    <p:anim calcmode="lin" valueType="num">
                                      <p:cBhvr>
                                        <p:cTn id="365" dur="500"/>
                                        <p:tgtEl>
                                          <p:spTgt spid="399"/>
                                        </p:tgtEl>
                                        <p:attrNameLst>
                                          <p:attrName>ppt_w</p:attrName>
                                        </p:attrNameLst>
                                      </p:cBhvr>
                                      <p:tavLst>
                                        <p:tav tm="0">
                                          <p:val>
                                            <p:strVal val="ppt_w"/>
                                          </p:val>
                                        </p:tav>
                                        <p:tav tm="100000">
                                          <p:val>
                                            <p:fltVal val="0"/>
                                          </p:val>
                                        </p:tav>
                                      </p:tavLst>
                                    </p:anim>
                                    <p:anim calcmode="lin" valueType="num">
                                      <p:cBhvr>
                                        <p:cTn id="366" dur="500"/>
                                        <p:tgtEl>
                                          <p:spTgt spid="399"/>
                                        </p:tgtEl>
                                        <p:attrNameLst>
                                          <p:attrName>ppt_h</p:attrName>
                                        </p:attrNameLst>
                                      </p:cBhvr>
                                      <p:tavLst>
                                        <p:tav tm="0">
                                          <p:val>
                                            <p:strVal val="ppt_h"/>
                                          </p:val>
                                        </p:tav>
                                        <p:tav tm="100000">
                                          <p:val>
                                            <p:fltVal val="0"/>
                                          </p:val>
                                        </p:tav>
                                      </p:tavLst>
                                    </p:anim>
                                    <p:animEffect transition="out" filter="fade">
                                      <p:cBhvr>
                                        <p:cTn id="367" dur="500"/>
                                        <p:tgtEl>
                                          <p:spTgt spid="399"/>
                                        </p:tgtEl>
                                      </p:cBhvr>
                                    </p:animEffect>
                                    <p:set>
                                      <p:cBhvr>
                                        <p:cTn id="368" dur="1" fill="hold">
                                          <p:stCondLst>
                                            <p:cond delay="499"/>
                                          </p:stCondLst>
                                        </p:cTn>
                                        <p:tgtEl>
                                          <p:spTgt spid="399"/>
                                        </p:tgtEl>
                                        <p:attrNameLst>
                                          <p:attrName>style.visibility</p:attrName>
                                        </p:attrNameLst>
                                      </p:cBhvr>
                                      <p:to>
                                        <p:strVal val="hidden"/>
                                      </p:to>
                                    </p:set>
                                  </p:childTnLst>
                                </p:cTn>
                              </p:par>
                              <p:par>
                                <p:cTn id="369" presetID="53" presetClass="exit" presetSubtype="32" fill="hold" nodeType="withEffect">
                                  <p:stCondLst>
                                    <p:cond delay="0"/>
                                  </p:stCondLst>
                                  <p:childTnLst>
                                    <p:anim calcmode="lin" valueType="num">
                                      <p:cBhvr>
                                        <p:cTn id="370" dur="500"/>
                                        <p:tgtEl>
                                          <p:spTgt spid="246"/>
                                        </p:tgtEl>
                                        <p:attrNameLst>
                                          <p:attrName>ppt_w</p:attrName>
                                        </p:attrNameLst>
                                      </p:cBhvr>
                                      <p:tavLst>
                                        <p:tav tm="0">
                                          <p:val>
                                            <p:strVal val="ppt_w"/>
                                          </p:val>
                                        </p:tav>
                                        <p:tav tm="100000">
                                          <p:val>
                                            <p:fltVal val="0"/>
                                          </p:val>
                                        </p:tav>
                                      </p:tavLst>
                                    </p:anim>
                                    <p:anim calcmode="lin" valueType="num">
                                      <p:cBhvr>
                                        <p:cTn id="371" dur="500"/>
                                        <p:tgtEl>
                                          <p:spTgt spid="246"/>
                                        </p:tgtEl>
                                        <p:attrNameLst>
                                          <p:attrName>ppt_h</p:attrName>
                                        </p:attrNameLst>
                                      </p:cBhvr>
                                      <p:tavLst>
                                        <p:tav tm="0">
                                          <p:val>
                                            <p:strVal val="ppt_h"/>
                                          </p:val>
                                        </p:tav>
                                        <p:tav tm="100000">
                                          <p:val>
                                            <p:fltVal val="0"/>
                                          </p:val>
                                        </p:tav>
                                      </p:tavLst>
                                    </p:anim>
                                    <p:animEffect transition="out" filter="fade">
                                      <p:cBhvr>
                                        <p:cTn id="372" dur="500"/>
                                        <p:tgtEl>
                                          <p:spTgt spid="246"/>
                                        </p:tgtEl>
                                      </p:cBhvr>
                                    </p:animEffect>
                                    <p:set>
                                      <p:cBhvr>
                                        <p:cTn id="373" dur="1" fill="hold">
                                          <p:stCondLst>
                                            <p:cond delay="499"/>
                                          </p:stCondLst>
                                        </p:cTn>
                                        <p:tgtEl>
                                          <p:spTgt spid="246"/>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audio>
              <p:cMediaNode vol="80000">
                <p:cTn id="374" fill="hold" display="0">
                  <p:stCondLst>
                    <p:cond delay="indefinite"/>
                  </p:stCondLst>
                  <p:endCondLst>
                    <p:cond evt="onStopAudio" delay="0">
                      <p:tgtEl>
                        <p:sldTgt/>
                      </p:tgtEl>
                    </p:cond>
                  </p:endCondLst>
                </p:cTn>
                <p:tgtEl>
                  <p:spTgt spid="422"/>
                </p:tgtEl>
              </p:cMediaNode>
            </p:audio>
            <p:seq concurrent="1" nextAc="seek">
              <p:cTn id="375" restart="whenNotActive" fill="hold" evtFilter="cancelBubble" nodeType="interactiveSeq">
                <p:stCondLst>
                  <p:cond evt="onClick" delay="0">
                    <p:tgtEl>
                      <p:spTgt spid="421"/>
                    </p:tgtEl>
                  </p:cond>
                </p:stCondLst>
                <p:endSync evt="end" delay="0">
                  <p:rtn val="all"/>
                </p:endSync>
                <p:childTnLst>
                  <p:par>
                    <p:cTn id="376" fill="hold">
                      <p:stCondLst>
                        <p:cond delay="0"/>
                      </p:stCondLst>
                      <p:childTnLst>
                        <p:par>
                          <p:cTn id="377" fill="hold">
                            <p:stCondLst>
                              <p:cond delay="0"/>
                            </p:stCondLst>
                            <p:childTnLst>
                              <p:par>
                                <p:cTn id="378" presetID="1" presetClass="mediacall" presetSubtype="0" fill="hold" nodeType="clickEffect">
                                  <p:stCondLst>
                                    <p:cond delay="0"/>
                                  </p:stCondLst>
                                  <p:childTnLst>
                                    <p:cmd type="call" cmd="playFrom(0.0)">
                                      <p:cBhvr>
                                        <p:cTn id="379" dur="22047" fill="hold"/>
                                        <p:tgtEl>
                                          <p:spTgt spid="422"/>
                                        </p:tgtEl>
                                      </p:cBhvr>
                                    </p:cmd>
                                  </p:childTnLst>
                                </p:cTn>
                              </p:par>
                            </p:childTnLst>
                          </p:cTn>
                        </p:par>
                      </p:childTnLst>
                    </p:cTn>
                  </p:par>
                </p:childTnLst>
              </p:cTn>
              <p:nextCondLst>
                <p:cond evt="onClick" delay="0">
                  <p:tgtEl>
                    <p:spTgt spid="421"/>
                  </p:tgtEl>
                </p:cond>
              </p:nextCondLst>
            </p:seq>
          </p:childTnLst>
        </p:cTn>
      </p:par>
    </p:tnLst>
    <p:bldLst>
      <p:bldP spid="411" grpId="0"/>
      <p:bldP spid="411" grpId="1"/>
      <p:bldP spid="412" grpId="0"/>
      <p:bldP spid="412" grpId="1"/>
      <p:bldP spid="413" grpId="0"/>
      <p:bldP spid="413" grpId="1"/>
      <p:bldP spid="414" grpId="0"/>
      <p:bldP spid="414" grpId="1"/>
      <p:bldP spid="415" grpId="0"/>
      <p:bldP spid="415" grpId="1"/>
      <p:bldP spid="416" grpId="0"/>
      <p:bldP spid="416" grpId="1"/>
      <p:bldP spid="417" grpId="0"/>
      <p:bldP spid="417" grpId="1"/>
      <p:bldP spid="418" grpId="0"/>
      <p:bldP spid="418" grpId="1"/>
      <p:bldP spid="419" grpId="0"/>
      <p:bldP spid="419" grpId="1"/>
      <p:bldP spid="420" grpId="0"/>
      <p:bldP spid="420" grpId="1"/>
      <p:bldP spid="421" grpId="0"/>
      <p:bldP spid="4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267" y="1875714"/>
            <a:ext cx="6858000" cy="5143500"/>
          </a:xfrm>
          <a:prstGeom prst="ellipse">
            <a:avLst/>
          </a:prstGeom>
          <a:ln>
            <a:noFill/>
          </a:ln>
          <a:effectLst>
            <a:softEdge rad="112500"/>
          </a:effectLst>
        </p:spPr>
      </p:pic>
    </p:spTree>
    <p:extLst>
      <p:ext uri="{BB962C8B-B14F-4D97-AF65-F5344CB8AC3E}">
        <p14:creationId xmlns:p14="http://schemas.microsoft.com/office/powerpoint/2010/main" val="399446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6374422" y="5901947"/>
            <a:ext cx="5539156"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LUCA 4, 1-13</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9144000" y="-425215"/>
            <a:ext cx="11137430" cy="11137430"/>
          </a:xfrm>
          <a:custGeom>
            <a:avLst/>
            <a:gdLst/>
            <a:ahLst/>
            <a:cxnLst/>
            <a:rect l="l" t="t" r="r" b="b"/>
            <a:pathLst>
              <a:path w="11137430" h="11137430">
                <a:moveTo>
                  <a:pt x="0" y="0"/>
                </a:moveTo>
                <a:lnTo>
                  <a:pt x="11137430" y="0"/>
                </a:lnTo>
                <a:lnTo>
                  <a:pt x="11137430" y="11137430"/>
                </a:lnTo>
                <a:lnTo>
                  <a:pt x="0" y="11137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a:spLocks noGrp="1" noRot="1" noMove="1" noResize="1" noEditPoints="1" noAdjustHandles="1" noChangeArrowheads="1" noChangeShapeType="1"/>
          </p:cNvSpPr>
          <p:nvPr/>
        </p:nvSpPr>
        <p:spPr>
          <a:xfrm>
            <a:off x="5600028" y="-425215"/>
            <a:ext cx="5857793" cy="13017319"/>
          </a:xfrm>
          <a:custGeom>
            <a:avLst/>
            <a:gdLst/>
            <a:ahLst/>
            <a:cxnLst/>
            <a:rect l="l" t="t" r="r" b="b"/>
            <a:pathLst>
              <a:path w="5857793" h="13017319">
                <a:moveTo>
                  <a:pt x="0" y="0"/>
                </a:moveTo>
                <a:lnTo>
                  <a:pt x="5857793" y="0"/>
                </a:lnTo>
                <a:lnTo>
                  <a:pt x="5857793" y="13017319"/>
                </a:lnTo>
                <a:lnTo>
                  <a:pt x="0" y="130173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a:spLocks noGrp="1" noRot="1" noMove="1" noResize="1" noEditPoints="1" noAdjustHandles="1" noChangeArrowheads="1" noChangeShapeType="1"/>
          </p:cNvSpPr>
          <p:nvPr/>
        </p:nvSpPr>
        <p:spPr>
          <a:xfrm>
            <a:off x="-1169699" y="699262"/>
            <a:ext cx="12246244" cy="7546748"/>
          </a:xfrm>
          <a:custGeom>
            <a:avLst/>
            <a:gdLst/>
            <a:ahLst/>
            <a:cxnLst/>
            <a:rect l="l" t="t" r="r" b="b"/>
            <a:pathLst>
              <a:path w="12246244" h="7546748">
                <a:moveTo>
                  <a:pt x="0" y="0"/>
                </a:moveTo>
                <a:lnTo>
                  <a:pt x="12246245" y="0"/>
                </a:lnTo>
                <a:lnTo>
                  <a:pt x="12246245" y="7546748"/>
                </a:lnTo>
                <a:lnTo>
                  <a:pt x="0" y="7546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a:spLocks noGrp="1" noRot="1" noMove="1" noResize="1" noEditPoints="1" noAdjustHandles="1" noChangeArrowheads="1" noChangeShapeType="1"/>
          </p:cNvSpPr>
          <p:nvPr/>
        </p:nvSpPr>
        <p:spPr>
          <a:xfrm>
            <a:off x="8528925" y="4112734"/>
            <a:ext cx="10111937" cy="5814364"/>
          </a:xfrm>
          <a:custGeom>
            <a:avLst/>
            <a:gdLst/>
            <a:ahLst/>
            <a:cxnLst/>
            <a:rect l="l" t="t" r="r" b="b"/>
            <a:pathLst>
              <a:path w="10111937" h="5814364">
                <a:moveTo>
                  <a:pt x="0" y="0"/>
                </a:moveTo>
                <a:lnTo>
                  <a:pt x="10111936" y="0"/>
                </a:lnTo>
                <a:lnTo>
                  <a:pt x="10111936" y="5814364"/>
                </a:lnTo>
                <a:lnTo>
                  <a:pt x="0" y="5814364"/>
                </a:lnTo>
                <a:lnTo>
                  <a:pt x="0" y="0"/>
                </a:lnTo>
                <a:close/>
              </a:path>
            </a:pathLst>
          </a:custGeom>
          <a:blipFill>
            <a:blip r:embed="rId8"/>
            <a:stretch>
              <a:fillRect/>
            </a:stretch>
          </a:blipFill>
        </p:spPr>
      </p:sp>
      <p:sp>
        <p:nvSpPr>
          <p:cNvPr id="6" name="TextBox 6"/>
          <p:cNvSpPr txBox="1">
            <a:spLocks noGrp="1" noRot="1" noMove="1" noResize="1" noEditPoints="1" noAdjustHandles="1" noChangeArrowheads="1" noChangeShapeType="1"/>
          </p:cNvSpPr>
          <p:nvPr/>
        </p:nvSpPr>
        <p:spPr>
          <a:xfrm>
            <a:off x="1762019" y="8579385"/>
            <a:ext cx="5789714" cy="504955"/>
          </a:xfrm>
          <a:prstGeom prst="rect">
            <a:avLst/>
          </a:prstGeom>
        </p:spPr>
        <p:txBody>
          <a:bodyPr lIns="0" tIns="0" rIns="0" bIns="0" rtlCol="0" anchor="t">
            <a:spAutoFit/>
          </a:bodyPr>
          <a:lstStyle/>
          <a:p>
            <a:pPr algn="ctr">
              <a:lnSpc>
                <a:spcPts val="4192"/>
              </a:lnSpc>
            </a:pPr>
            <a:r>
              <a:rPr lang="en-US" sz="2994">
                <a:solidFill>
                  <a:srgbClr val="000000"/>
                </a:solidFill>
                <a:latin typeface="Happy Font TH"/>
                <a:ea typeface="Happy Font TH"/>
                <a:cs typeface="Happy Font TH"/>
                <a:sym typeface="Happy Font TH"/>
              </a:rPr>
              <a:t>lớp học giáo lý</a:t>
            </a:r>
          </a:p>
        </p:txBody>
      </p:sp>
      <p:sp>
        <p:nvSpPr>
          <p:cNvPr id="7" name="TextBox 7"/>
          <p:cNvSpPr txBox="1">
            <a:spLocks noGrp="1" noRot="1" noMove="1" noResize="1" noEditPoints="1" noAdjustHandles="1" noChangeArrowheads="1" noChangeShapeType="1"/>
          </p:cNvSpPr>
          <p:nvPr/>
        </p:nvSpPr>
        <p:spPr>
          <a:xfrm>
            <a:off x="1629734" y="2983638"/>
            <a:ext cx="6410595" cy="4529702"/>
          </a:xfrm>
          <a:prstGeom prst="rect">
            <a:avLst/>
          </a:prstGeom>
        </p:spPr>
        <p:txBody>
          <a:bodyPr lIns="0" tIns="0" rIns="0" bIns="0" rtlCol="0" anchor="t">
            <a:spAutoFit/>
          </a:bodyPr>
          <a:lstStyle/>
          <a:p>
            <a:pPr algn="ctr">
              <a:lnSpc>
                <a:spcPts val="12088"/>
              </a:lnSpc>
            </a:pPr>
            <a:r>
              <a:rPr lang="en-US" sz="10073">
                <a:solidFill>
                  <a:srgbClr val="FFFFFF"/>
                </a:solidFill>
                <a:latin typeface="SVN-Salty Sans" panose="02000000000000000000" pitchFamily="2" charset="0"/>
                <a:ea typeface="More Sugar"/>
                <a:cs typeface="More Sugar"/>
                <a:sym typeface="More Sugar"/>
              </a:rPr>
              <a:t>CHÚA NHẬT TUẦN I </a:t>
            </a:r>
          </a:p>
          <a:p>
            <a:pPr algn="ctr">
              <a:lnSpc>
                <a:spcPts val="12088"/>
              </a:lnSpc>
            </a:pPr>
            <a:r>
              <a:rPr lang="en-US" sz="10073">
                <a:solidFill>
                  <a:srgbClr val="FFFFFF"/>
                </a:solidFill>
                <a:latin typeface="SVN-Salty Sans" panose="02000000000000000000" pitchFamily="2" charset="0"/>
                <a:ea typeface="More Sugar"/>
                <a:cs typeface="More Sugar"/>
                <a:sym typeface="More Sugar"/>
              </a:rPr>
              <a:t>MÙA CHAY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1" name="Freeform 21"/>
          <p:cNvSpPr/>
          <p:nvPr/>
        </p:nvSpPr>
        <p:spPr>
          <a:xfrm>
            <a:off x="6381890" y="4076221"/>
            <a:ext cx="9174387" cy="8355190"/>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35"/>
            <a:stretch>
              <a:fillRect/>
            </a:stretch>
          </a:blipFill>
        </p:spPr>
      </p:sp>
      <p:sp>
        <p:nvSpPr>
          <p:cNvPr id="23" name="Freeform 23"/>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36"/>
            <a:stretch>
              <a:fillRect/>
            </a:stretch>
          </a:blipFill>
        </p:spPr>
      </p:sp>
      <p:sp>
        <p:nvSpPr>
          <p:cNvPr id="24" name="Freeform 24"/>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5" name="Freeform 25"/>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30" name="Freeform 4">
            <a:extLst>
              <a:ext uri="{FF2B5EF4-FFF2-40B4-BE49-F238E27FC236}">
                <a16:creationId xmlns:a16="http://schemas.microsoft.com/office/drawing/2014/main" id="{317FBAD0-E55B-A344-C179-601C72693328}"/>
              </a:ext>
            </a:extLst>
          </p:cNvPr>
          <p:cNvSpPr/>
          <p:nvPr/>
        </p:nvSpPr>
        <p:spPr>
          <a:xfrm flipH="1">
            <a:off x="2981132" y="1577582"/>
            <a:ext cx="3645497" cy="4451248"/>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39"/>
            <a:stretch>
              <a:fillRect/>
            </a:stretch>
          </a:blipFill>
        </p:spPr>
      </p:sp>
      <p:sp>
        <p:nvSpPr>
          <p:cNvPr id="28" name="Freeform 28"/>
          <p:cNvSpPr/>
          <p:nvPr/>
        </p:nvSpPr>
        <p:spPr>
          <a:xfrm>
            <a:off x="14708124" y="3540014"/>
            <a:ext cx="3579876" cy="4114800"/>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9" name="TextBox 29"/>
          <p:cNvSpPr txBox="1"/>
          <p:nvPr/>
        </p:nvSpPr>
        <p:spPr>
          <a:xfrm>
            <a:off x="7846082" y="4762450"/>
            <a:ext cx="6365047" cy="3025059"/>
          </a:xfrm>
          <a:prstGeom prst="rect">
            <a:avLst/>
          </a:prstGeom>
        </p:spPr>
        <p:txBody>
          <a:bodyPr wrap="square" lIns="0" tIns="0" rIns="0" bIns="0" rtlCol="0" anchor="t">
            <a:spAutoFit/>
          </a:bodyPr>
          <a:lstStyle/>
          <a:p>
            <a:pPr algn="ctr">
              <a:lnSpc>
                <a:spcPts val="12321"/>
              </a:lnSpc>
            </a:pPr>
            <a:r>
              <a:rPr lang="en-US" sz="6000" spc="3062">
                <a:solidFill>
                  <a:srgbClr val="000000"/>
                </a:solidFill>
                <a:latin typeface="More Sugar"/>
                <a:ea typeface="More Sugar"/>
                <a:cs typeface="More Sugar"/>
                <a:sym typeface="More Sugar"/>
              </a:rPr>
              <a:t>SÔNG GIODAN</a:t>
            </a:r>
          </a:p>
        </p:txBody>
      </p:sp>
      <p:sp>
        <p:nvSpPr>
          <p:cNvPr id="27" name="Freeform 27"/>
          <p:cNvSpPr/>
          <p:nvPr/>
        </p:nvSpPr>
        <p:spPr>
          <a:xfrm>
            <a:off x="5331777" y="3509355"/>
            <a:ext cx="2503027" cy="6696132"/>
          </a:xfrm>
          <a:custGeom>
            <a:avLst/>
            <a:gdLst/>
            <a:ahLst/>
            <a:cxnLst/>
            <a:rect l="l" t="t" r="r" b="b"/>
            <a:pathLst>
              <a:path w="2503027" h="6696132">
                <a:moveTo>
                  <a:pt x="0" y="0"/>
                </a:moveTo>
                <a:lnTo>
                  <a:pt x="2503027" y="0"/>
                </a:lnTo>
                <a:lnTo>
                  <a:pt x="2503027" y="6696132"/>
                </a:lnTo>
                <a:lnTo>
                  <a:pt x="0" y="6696132"/>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A3FA045-F89F-33B6-0C70-3FB4B360DCC4}"/>
              </a:ext>
            </a:extLst>
          </p:cNvPr>
          <p:cNvSpPr/>
          <p:nvPr/>
        </p:nvSpPr>
        <p:spPr>
          <a:xfrm>
            <a:off x="-22124" y="-381000"/>
            <a:ext cx="18310123" cy="10668000"/>
          </a:xfrm>
          <a:custGeom>
            <a:avLst/>
            <a:gdLst/>
            <a:ahLst/>
            <a:cxnLst/>
            <a:rect l="l" t="t" r="r" b="b"/>
            <a:pathLst>
              <a:path w="17742814" h="10287000">
                <a:moveTo>
                  <a:pt x="0" y="0"/>
                </a:moveTo>
                <a:lnTo>
                  <a:pt x="17742814" y="0"/>
                </a:lnTo>
                <a:lnTo>
                  <a:pt x="17742814" y="10287000"/>
                </a:lnTo>
                <a:lnTo>
                  <a:pt x="0" y="10287000"/>
                </a:lnTo>
                <a:lnTo>
                  <a:pt x="0" y="0"/>
                </a:lnTo>
                <a:close/>
              </a:path>
            </a:pathLst>
          </a:custGeom>
          <a:blipFill>
            <a:blip r:embed="rId2"/>
            <a:stretch>
              <a:fillRect l="-9925" r="-9925"/>
            </a:stretch>
          </a:blipFill>
        </p:spPr>
      </p:sp>
      <p:sp>
        <p:nvSpPr>
          <p:cNvPr id="8" name="Bong bóng Ý nghĩ: Hình đám mây 7">
            <a:extLst>
              <a:ext uri="{FF2B5EF4-FFF2-40B4-BE49-F238E27FC236}">
                <a16:creationId xmlns:a16="http://schemas.microsoft.com/office/drawing/2014/main" id="{CC97D869-E865-23DC-3961-A7A381282ADD}"/>
              </a:ext>
            </a:extLst>
          </p:cNvPr>
          <p:cNvSpPr/>
          <p:nvPr/>
        </p:nvSpPr>
        <p:spPr>
          <a:xfrm flipH="1">
            <a:off x="1685119" y="2383698"/>
            <a:ext cx="3771572" cy="2364960"/>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Freeform 3">
            <a:extLst>
              <a:ext uri="{FF2B5EF4-FFF2-40B4-BE49-F238E27FC236}">
                <a16:creationId xmlns:a16="http://schemas.microsoft.com/office/drawing/2014/main" id="{A411C206-19E9-BEE7-EE8E-DF29FD084C73}"/>
              </a:ext>
            </a:extLst>
          </p:cNvPr>
          <p:cNvSpPr/>
          <p:nvPr/>
        </p:nvSpPr>
        <p:spPr>
          <a:xfrm>
            <a:off x="12011823" y="2934055"/>
            <a:ext cx="2689454" cy="7230165"/>
          </a:xfrm>
          <a:custGeom>
            <a:avLst/>
            <a:gdLst/>
            <a:ahLst/>
            <a:cxnLst/>
            <a:rect l="l" t="t" r="r" b="b"/>
            <a:pathLst>
              <a:path w="2606126" h="6971945">
                <a:moveTo>
                  <a:pt x="0" y="0"/>
                </a:moveTo>
                <a:lnTo>
                  <a:pt x="2606126" y="0"/>
                </a:lnTo>
                <a:lnTo>
                  <a:pt x="2606126" y="6971945"/>
                </a:lnTo>
                <a:lnTo>
                  <a:pt x="0" y="697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B424B636-2558-CA2B-197A-2289FE4AF148}"/>
              </a:ext>
            </a:extLst>
          </p:cNvPr>
          <p:cNvSpPr/>
          <p:nvPr/>
        </p:nvSpPr>
        <p:spPr>
          <a:xfrm>
            <a:off x="5537464" y="647700"/>
            <a:ext cx="4241059" cy="4267200"/>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2">
            <a:extLst>
              <a:ext uri="{FF2B5EF4-FFF2-40B4-BE49-F238E27FC236}">
                <a16:creationId xmlns:a16="http://schemas.microsoft.com/office/drawing/2014/main" id="{1F4F0152-458E-11F5-7680-0E7AF373F958}"/>
              </a:ext>
            </a:extLst>
          </p:cNvPr>
          <p:cNvSpPr/>
          <p:nvPr/>
        </p:nvSpPr>
        <p:spPr>
          <a:xfrm>
            <a:off x="3835246" y="4953000"/>
            <a:ext cx="2159604" cy="2364961"/>
          </a:xfrm>
          <a:custGeom>
            <a:avLst/>
            <a:gdLst/>
            <a:ahLst/>
            <a:cxnLst/>
            <a:rect l="l" t="t" r="r" b="b"/>
            <a:pathLst>
              <a:path w="4794052" h="4806067">
                <a:moveTo>
                  <a:pt x="0" y="0"/>
                </a:moveTo>
                <a:lnTo>
                  <a:pt x="4794052" y="0"/>
                </a:lnTo>
                <a:lnTo>
                  <a:pt x="4794052" y="4806067"/>
                </a:lnTo>
                <a:lnTo>
                  <a:pt x="0" y="4806067"/>
                </a:lnTo>
                <a:lnTo>
                  <a:pt x="0" y="0"/>
                </a:lnTo>
                <a:close/>
              </a:path>
            </a:pathLst>
          </a:custGeom>
          <a:blipFill>
            <a:blip r:embed="rId7"/>
            <a:stretch>
              <a:fillRect/>
            </a:stretch>
          </a:blipFill>
        </p:spPr>
      </p:sp>
      <p:sp>
        <p:nvSpPr>
          <p:cNvPr id="6" name="Freeform 3">
            <a:extLst>
              <a:ext uri="{FF2B5EF4-FFF2-40B4-BE49-F238E27FC236}">
                <a16:creationId xmlns:a16="http://schemas.microsoft.com/office/drawing/2014/main" id="{78615110-346A-EE47-E3E1-25937771F059}"/>
              </a:ext>
            </a:extLst>
          </p:cNvPr>
          <p:cNvSpPr/>
          <p:nvPr/>
        </p:nvSpPr>
        <p:spPr>
          <a:xfrm>
            <a:off x="3228476" y="2694730"/>
            <a:ext cx="1213539" cy="1026964"/>
          </a:xfrm>
          <a:custGeom>
            <a:avLst/>
            <a:gdLst/>
            <a:ahLst/>
            <a:cxnLst/>
            <a:rect l="l" t="t" r="r" b="b"/>
            <a:pathLst>
              <a:path w="3471502" h="2364961">
                <a:moveTo>
                  <a:pt x="0" y="0"/>
                </a:moveTo>
                <a:lnTo>
                  <a:pt x="3471502" y="0"/>
                </a:lnTo>
                <a:lnTo>
                  <a:pt x="3471502" y="2364961"/>
                </a:lnTo>
                <a:lnTo>
                  <a:pt x="0" y="2364961"/>
                </a:lnTo>
                <a:lnTo>
                  <a:pt x="0" y="0"/>
                </a:lnTo>
                <a:close/>
              </a:path>
            </a:pathLst>
          </a:custGeom>
          <a:blipFill>
            <a:blip r:embed="rId8"/>
            <a:stretch>
              <a:fillRect/>
            </a:stretch>
          </a:blipFill>
        </p:spPr>
      </p:sp>
      <p:sp>
        <p:nvSpPr>
          <p:cNvPr id="9" name="Freeform 3">
            <a:extLst>
              <a:ext uri="{FF2B5EF4-FFF2-40B4-BE49-F238E27FC236}">
                <a16:creationId xmlns:a16="http://schemas.microsoft.com/office/drawing/2014/main" id="{57104C52-3859-4879-75D5-30AAD0DD6363}"/>
              </a:ext>
            </a:extLst>
          </p:cNvPr>
          <p:cNvSpPr/>
          <p:nvPr/>
        </p:nvSpPr>
        <p:spPr>
          <a:xfrm>
            <a:off x="2329657" y="3310383"/>
            <a:ext cx="1213539" cy="1026964"/>
          </a:xfrm>
          <a:custGeom>
            <a:avLst/>
            <a:gdLst/>
            <a:ahLst/>
            <a:cxnLst/>
            <a:rect l="l" t="t" r="r" b="b"/>
            <a:pathLst>
              <a:path w="3471502" h="2364961">
                <a:moveTo>
                  <a:pt x="0" y="0"/>
                </a:moveTo>
                <a:lnTo>
                  <a:pt x="3471502" y="0"/>
                </a:lnTo>
                <a:lnTo>
                  <a:pt x="3471502" y="2364961"/>
                </a:lnTo>
                <a:lnTo>
                  <a:pt x="0" y="2364961"/>
                </a:lnTo>
                <a:lnTo>
                  <a:pt x="0" y="0"/>
                </a:lnTo>
                <a:close/>
              </a:path>
            </a:pathLst>
          </a:custGeom>
          <a:blipFill>
            <a:blip r:embed="rId8"/>
            <a:stretch>
              <a:fillRect/>
            </a:stretch>
          </a:blipFill>
        </p:spPr>
      </p:sp>
      <p:sp>
        <p:nvSpPr>
          <p:cNvPr id="10" name="Freeform 3">
            <a:extLst>
              <a:ext uri="{FF2B5EF4-FFF2-40B4-BE49-F238E27FC236}">
                <a16:creationId xmlns:a16="http://schemas.microsoft.com/office/drawing/2014/main" id="{6E554A81-6BD7-E423-18D8-4292B23EB56C}"/>
              </a:ext>
            </a:extLst>
          </p:cNvPr>
          <p:cNvSpPr/>
          <p:nvPr/>
        </p:nvSpPr>
        <p:spPr>
          <a:xfrm>
            <a:off x="3516248" y="3433340"/>
            <a:ext cx="1213539" cy="1026964"/>
          </a:xfrm>
          <a:custGeom>
            <a:avLst/>
            <a:gdLst/>
            <a:ahLst/>
            <a:cxnLst/>
            <a:rect l="l" t="t" r="r" b="b"/>
            <a:pathLst>
              <a:path w="3471502" h="2364961">
                <a:moveTo>
                  <a:pt x="0" y="0"/>
                </a:moveTo>
                <a:lnTo>
                  <a:pt x="3471502" y="0"/>
                </a:lnTo>
                <a:lnTo>
                  <a:pt x="3471502" y="2364961"/>
                </a:lnTo>
                <a:lnTo>
                  <a:pt x="0" y="2364961"/>
                </a:lnTo>
                <a:lnTo>
                  <a:pt x="0" y="0"/>
                </a:lnTo>
                <a:close/>
              </a:path>
            </a:pathLst>
          </a:custGeom>
          <a:blipFill>
            <a:blip r:embed="rId8"/>
            <a:stretch>
              <a:fillRect/>
            </a:stretch>
          </a:blipFill>
        </p:spPr>
      </p:sp>
    </p:spTree>
    <p:extLst>
      <p:ext uri="{BB962C8B-B14F-4D97-AF65-F5344CB8AC3E}">
        <p14:creationId xmlns:p14="http://schemas.microsoft.com/office/powerpoint/2010/main" val="81962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a:spLocks noGrp="1" noRot="1" noMove="1" noResize="1" noEditPoints="1" noAdjustHandles="1" noChangeArrowheads="1" noChangeShapeType="1"/>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a:spLocks noGrp="1" noRot="1" noMove="1" noResize="1" noEditPoints="1" noAdjustHandles="1" noChangeArrowheads="1" noChangeShapeType="1"/>
          </p:cNvSpPr>
          <p:nvPr/>
        </p:nvSpPr>
        <p:spPr>
          <a:xfrm>
            <a:off x="-345690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a:spLocks noGrp="1" noRot="1" noMove="1" noResize="1" noEditPoints="1" noAdjustHandles="1" noChangeArrowheads="1" noChangeShapeType="1"/>
          </p:cNvSpPr>
          <p:nvPr/>
        </p:nvSpPr>
        <p:spPr>
          <a:xfrm>
            <a:off x="12488528" y="-1370968"/>
            <a:ext cx="9541545" cy="5247850"/>
          </a:xfrm>
          <a:custGeom>
            <a:avLst/>
            <a:gdLst/>
            <a:ahLst/>
            <a:cxnLst/>
            <a:rect l="l" t="t" r="r" b="b"/>
            <a:pathLst>
              <a:path w="9541545" h="5247850">
                <a:moveTo>
                  <a:pt x="0" y="0"/>
                </a:moveTo>
                <a:lnTo>
                  <a:pt x="9541544" y="0"/>
                </a:lnTo>
                <a:lnTo>
                  <a:pt x="9541544"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a:spLocks noGrp="1" noRot="1" noMove="1" noResize="1" noEditPoints="1" noAdjustHandles="1" noChangeArrowheads="1" noChangeShapeType="1"/>
          </p:cNvSpPr>
          <p:nvPr/>
        </p:nvSpPr>
        <p:spPr>
          <a:xfrm>
            <a:off x="4088891" y="1720808"/>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sp>
      <p:sp>
        <p:nvSpPr>
          <p:cNvPr id="8" name="Freeform 8"/>
          <p:cNvSpPr>
            <a:spLocks noGrp="1" noRot="1" noMove="1" noResize="1" noEditPoints="1" noAdjustHandles="1" noChangeArrowheads="1" noChangeShapeType="1"/>
          </p:cNvSpPr>
          <p:nvPr/>
        </p:nvSpPr>
        <p:spPr>
          <a:xfrm>
            <a:off x="1028700" y="1252957"/>
            <a:ext cx="4441012" cy="7191923"/>
          </a:xfrm>
          <a:custGeom>
            <a:avLst/>
            <a:gdLst/>
            <a:ahLst/>
            <a:cxnLst/>
            <a:rect l="l" t="t" r="r" b="b"/>
            <a:pathLst>
              <a:path w="4441012" h="7191923">
                <a:moveTo>
                  <a:pt x="0" y="0"/>
                </a:moveTo>
                <a:lnTo>
                  <a:pt x="4441012" y="0"/>
                </a:lnTo>
                <a:lnTo>
                  <a:pt x="4441012" y="7191923"/>
                </a:lnTo>
                <a:lnTo>
                  <a:pt x="0" y="7191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a:spLocks noGrp="1" noRot="1" noMove="1" noResize="1" noEditPoints="1" noAdjustHandles="1" noChangeArrowheads="1" noChangeShapeType="1"/>
          </p:cNvSpPr>
          <p:nvPr/>
        </p:nvSpPr>
        <p:spPr>
          <a:xfrm>
            <a:off x="5469712" y="3876882"/>
            <a:ext cx="2680366" cy="4115725"/>
          </a:xfrm>
          <a:custGeom>
            <a:avLst/>
            <a:gdLst/>
            <a:ahLst/>
            <a:cxnLst/>
            <a:rect l="l" t="t" r="r" b="b"/>
            <a:pathLst>
              <a:path w="2680366" h="4115725">
                <a:moveTo>
                  <a:pt x="0" y="0"/>
                </a:moveTo>
                <a:lnTo>
                  <a:pt x="2680366" y="0"/>
                </a:lnTo>
                <a:lnTo>
                  <a:pt x="2680366" y="4115725"/>
                </a:lnTo>
                <a:lnTo>
                  <a:pt x="0" y="4115725"/>
                </a:lnTo>
                <a:lnTo>
                  <a:pt x="0" y="0"/>
                </a:lnTo>
                <a:close/>
              </a:path>
            </a:pathLst>
          </a:custGeom>
          <a:blipFill>
            <a:blip r:embed="rId9"/>
            <a:stretch>
              <a:fillRect/>
            </a:stretch>
          </a:blipFill>
        </p:spPr>
      </p:sp>
      <p:sp>
        <p:nvSpPr>
          <p:cNvPr id="10" name="Freeform 10"/>
          <p:cNvSpPr>
            <a:spLocks noGrp="1" noRot="1" noMove="1" noResize="1" noEditPoints="1" noAdjustHandles="1" noChangeArrowheads="1" noChangeShapeType="1"/>
          </p:cNvSpPr>
          <p:nvPr/>
        </p:nvSpPr>
        <p:spPr>
          <a:xfrm>
            <a:off x="11606608" y="5934745"/>
            <a:ext cx="3430846" cy="2290090"/>
          </a:xfrm>
          <a:custGeom>
            <a:avLst/>
            <a:gdLst/>
            <a:ahLst/>
            <a:cxnLst/>
            <a:rect l="l" t="t" r="r" b="b"/>
            <a:pathLst>
              <a:path w="3430846" h="2290090">
                <a:moveTo>
                  <a:pt x="0" y="0"/>
                </a:moveTo>
                <a:lnTo>
                  <a:pt x="3430846" y="0"/>
                </a:lnTo>
                <a:lnTo>
                  <a:pt x="3430846" y="2290089"/>
                </a:lnTo>
                <a:lnTo>
                  <a:pt x="0" y="2290089"/>
                </a:lnTo>
                <a:lnTo>
                  <a:pt x="0" y="0"/>
                </a:lnTo>
                <a:close/>
              </a:path>
            </a:pathLst>
          </a:custGeom>
          <a:blipFill>
            <a:blip r:embed="rId10"/>
            <a:stretch>
              <a:fillRect/>
            </a:stretch>
          </a:blipFill>
        </p:spPr>
      </p:sp>
      <p:sp>
        <p:nvSpPr>
          <p:cNvPr id="11" name="TextBox 11"/>
          <p:cNvSpPr txBox="1">
            <a:spLocks noGrp="1" noRot="1" noMove="1" noResize="1" noEditPoints="1" noAdjustHandles="1" noChangeArrowheads="1" noChangeShapeType="1"/>
          </p:cNvSpPr>
          <p:nvPr/>
        </p:nvSpPr>
        <p:spPr>
          <a:xfrm>
            <a:off x="5331065" y="4032739"/>
            <a:ext cx="9005494" cy="2796765"/>
          </a:xfrm>
          <a:prstGeom prst="rect">
            <a:avLst/>
          </a:prstGeom>
        </p:spPr>
        <p:txBody>
          <a:bodyPr lIns="0" tIns="0" rIns="0" bIns="0" rtlCol="0" anchor="t">
            <a:spAutoFit/>
          </a:bodyPr>
          <a:lstStyle/>
          <a:p>
            <a:pPr algn="ctr">
              <a:lnSpc>
                <a:spcPts val="11154"/>
              </a:lnSpc>
            </a:pPr>
            <a:r>
              <a:rPr lang="en-US" sz="8646">
                <a:solidFill>
                  <a:srgbClr val="FF0303"/>
                </a:solidFill>
                <a:latin typeface="More Sugar"/>
                <a:ea typeface="More Sugar"/>
                <a:cs typeface="More Sugar"/>
                <a:sym typeface="More Sugar"/>
              </a:rPr>
              <a:t>VUI HỌC KINH THÁNH</a:t>
            </a:r>
          </a:p>
        </p:txBody>
      </p:sp>
      <p:sp>
        <p:nvSpPr>
          <p:cNvPr id="6" name="Freeform 6"/>
          <p:cNvSpPr>
            <a:spLocks noGrp="1" noRot="1" noMove="1" noResize="1" noEditPoints="1" noAdjustHandles="1" noChangeArrowheads="1" noChangeShapeType="1"/>
          </p:cNvSpPr>
          <p:nvPr/>
        </p:nvSpPr>
        <p:spPr>
          <a:xfrm>
            <a:off x="5771015" y="414360"/>
            <a:ext cx="6077909" cy="3441616"/>
          </a:xfrm>
          <a:custGeom>
            <a:avLst/>
            <a:gdLst/>
            <a:ahLst/>
            <a:cxnLst/>
            <a:rect l="l" t="t" r="r" b="b"/>
            <a:pathLst>
              <a:path w="6077909" h="3441616">
                <a:moveTo>
                  <a:pt x="0" y="0"/>
                </a:moveTo>
                <a:lnTo>
                  <a:pt x="6077910" y="0"/>
                </a:lnTo>
                <a:lnTo>
                  <a:pt x="6077910" y="3441616"/>
                </a:lnTo>
                <a:lnTo>
                  <a:pt x="0" y="34416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555" b="-5555"/>
            </a:stretch>
          </a:blipFill>
        </p:spPr>
      </p:sp>
      <p:grpSp>
        <p:nvGrpSpPr>
          <p:cNvPr id="3" name="Group 3"/>
          <p:cNvGrpSpPr>
            <a:grpSpLocks noGrp="1" noUngrp="1" noRot="1" noMove="1" noResize="1"/>
          </p:cNvGrpSpPr>
          <p:nvPr/>
        </p:nvGrpSpPr>
        <p:grpSpPr>
          <a:xfrm>
            <a:off x="4890569" y="1028700"/>
            <a:ext cx="8933444" cy="4332196"/>
            <a:chOff x="0" y="0"/>
            <a:chExt cx="2352841" cy="1140990"/>
          </a:xfrm>
        </p:grpSpPr>
        <p:sp>
          <p:nvSpPr>
            <p:cNvPr id="4" name="Freeform 4"/>
            <p:cNvSpPr>
              <a:spLocks noGrp="1" noRot="1" noMove="1" noResize="1" noEditPoints="1" noAdjustHandles="1" noChangeArrowheads="1" noChangeShapeType="1"/>
            </p:cNvSpPr>
            <p:nvPr/>
          </p:nvSpPr>
          <p:spPr>
            <a:xfrm>
              <a:off x="0" y="0"/>
              <a:ext cx="2352841" cy="1140990"/>
            </a:xfrm>
            <a:custGeom>
              <a:avLst/>
              <a:gdLst/>
              <a:ahLst/>
              <a:cxnLst/>
              <a:rect l="l" t="t" r="r" b="b"/>
              <a:pathLst>
                <a:path w="2352841" h="1140990">
                  <a:moveTo>
                    <a:pt x="44198" y="0"/>
                  </a:moveTo>
                  <a:lnTo>
                    <a:pt x="2308644" y="0"/>
                  </a:lnTo>
                  <a:cubicBezTo>
                    <a:pt x="2320366" y="0"/>
                    <a:pt x="2331607" y="4657"/>
                    <a:pt x="2339896" y="12945"/>
                  </a:cubicBezTo>
                  <a:cubicBezTo>
                    <a:pt x="2348185" y="21234"/>
                    <a:pt x="2352841" y="32476"/>
                    <a:pt x="2352841" y="44198"/>
                  </a:cubicBezTo>
                  <a:lnTo>
                    <a:pt x="2352841" y="1096792"/>
                  </a:lnTo>
                  <a:cubicBezTo>
                    <a:pt x="2352841" y="1108514"/>
                    <a:pt x="2348185" y="1119756"/>
                    <a:pt x="2339896" y="1128045"/>
                  </a:cubicBezTo>
                  <a:cubicBezTo>
                    <a:pt x="2331607" y="1136333"/>
                    <a:pt x="2320366" y="1140990"/>
                    <a:pt x="2308644" y="1140990"/>
                  </a:cubicBezTo>
                  <a:lnTo>
                    <a:pt x="44198" y="1140990"/>
                  </a:lnTo>
                  <a:cubicBezTo>
                    <a:pt x="32476" y="1140990"/>
                    <a:pt x="21234" y="1136333"/>
                    <a:pt x="12945" y="1128045"/>
                  </a:cubicBezTo>
                  <a:cubicBezTo>
                    <a:pt x="4657" y="1119756"/>
                    <a:pt x="0" y="1108514"/>
                    <a:pt x="0" y="1096792"/>
                  </a:cubicBezTo>
                  <a:lnTo>
                    <a:pt x="0" y="44198"/>
                  </a:lnTo>
                  <a:cubicBezTo>
                    <a:pt x="0" y="32476"/>
                    <a:pt x="4657" y="21234"/>
                    <a:pt x="12945" y="12945"/>
                  </a:cubicBezTo>
                  <a:cubicBezTo>
                    <a:pt x="21234" y="4657"/>
                    <a:pt x="32476" y="0"/>
                    <a:pt x="44198" y="0"/>
                  </a:cubicBezTo>
                  <a:close/>
                </a:path>
              </a:pathLst>
            </a:custGeom>
            <a:solidFill>
              <a:srgbClr val="C49A6E"/>
            </a:solidFill>
            <a:ln w="38100" cap="rnd">
              <a:solidFill>
                <a:srgbClr val="000000"/>
              </a:solidFill>
              <a:prstDash val="sysDot"/>
              <a:round/>
            </a:ln>
          </p:spPr>
        </p:sp>
        <p:sp>
          <p:nvSpPr>
            <p:cNvPr id="5" name="TextBox 5"/>
            <p:cNvSpPr txBox="1">
              <a:spLocks noGrp="1" noRot="1" noMove="1" noResize="1" noEditPoints="1" noAdjustHandles="1" noChangeArrowheads="1" noChangeShapeType="1"/>
            </p:cNvSpPr>
            <p:nvPr/>
          </p:nvSpPr>
          <p:spPr>
            <a:xfrm>
              <a:off x="0" y="-38100"/>
              <a:ext cx="2352841" cy="117909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Grp="1" noUngrp="1" noRot="1" noMove="1" noResize="1"/>
          </p:cNvGrpSpPr>
          <p:nvPr/>
        </p:nvGrpSpPr>
        <p:grpSpPr>
          <a:xfrm>
            <a:off x="4663913" y="1028700"/>
            <a:ext cx="8960174" cy="4114800"/>
            <a:chOff x="0" y="0"/>
            <a:chExt cx="2359881" cy="1083733"/>
          </a:xfrm>
        </p:grpSpPr>
        <p:sp>
          <p:nvSpPr>
            <p:cNvPr id="7" name="Freeform 7"/>
            <p:cNvSpPr>
              <a:spLocks noGrp="1" noRot="1" noMove="1" noResize="1" noEditPoints="1" noAdjustHandles="1" noChangeArrowheads="1" noChangeShapeType="1"/>
            </p:cNvSpPr>
            <p:nvPr/>
          </p:nvSpPr>
          <p:spPr>
            <a:xfrm>
              <a:off x="0" y="0"/>
              <a:ext cx="2359881" cy="1083733"/>
            </a:xfrm>
            <a:custGeom>
              <a:avLst/>
              <a:gdLst/>
              <a:ahLst/>
              <a:cxnLst/>
              <a:rect l="l" t="t" r="r" b="b"/>
              <a:pathLst>
                <a:path w="2359881" h="1083733">
                  <a:moveTo>
                    <a:pt x="44066" y="0"/>
                  </a:moveTo>
                  <a:lnTo>
                    <a:pt x="2315815" y="0"/>
                  </a:lnTo>
                  <a:cubicBezTo>
                    <a:pt x="2340152" y="0"/>
                    <a:pt x="2359881" y="19729"/>
                    <a:pt x="2359881" y="44066"/>
                  </a:cubicBezTo>
                  <a:lnTo>
                    <a:pt x="2359881" y="1039667"/>
                  </a:lnTo>
                  <a:cubicBezTo>
                    <a:pt x="2359881" y="1064004"/>
                    <a:pt x="2340152" y="1083733"/>
                    <a:pt x="2315815" y="1083733"/>
                  </a:cubicBezTo>
                  <a:lnTo>
                    <a:pt x="44066" y="1083733"/>
                  </a:lnTo>
                  <a:cubicBezTo>
                    <a:pt x="19729" y="1083733"/>
                    <a:pt x="0" y="1064004"/>
                    <a:pt x="0" y="1039667"/>
                  </a:cubicBezTo>
                  <a:lnTo>
                    <a:pt x="0" y="44066"/>
                  </a:lnTo>
                  <a:cubicBezTo>
                    <a:pt x="0" y="19729"/>
                    <a:pt x="19729" y="0"/>
                    <a:pt x="44066" y="0"/>
                  </a:cubicBezTo>
                  <a:close/>
                </a:path>
              </a:pathLst>
            </a:custGeom>
            <a:solidFill>
              <a:srgbClr val="F6DBBF"/>
            </a:solidFill>
            <a:ln w="38100" cap="rnd">
              <a:solidFill>
                <a:srgbClr val="000000"/>
              </a:solidFill>
              <a:prstDash val="sysDot"/>
              <a:round/>
            </a:ln>
          </p:spPr>
        </p:sp>
        <p:sp>
          <p:nvSpPr>
            <p:cNvPr id="8" name="TextBox 8"/>
            <p:cNvSpPr txBox="1">
              <a:spLocks noGrp="1" noRot="1" noMove="1" noResize="1" noEditPoints="1" noAdjustHandles="1" noChangeArrowheads="1" noChangeShapeType="1"/>
            </p:cNvSpPr>
            <p:nvPr/>
          </p:nvSpPr>
          <p:spPr>
            <a:xfrm>
              <a:off x="0" y="-38100"/>
              <a:ext cx="2359881" cy="1121833"/>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Grp="1" noUngrp="1" noRot="1" noMove="1" noResize="1"/>
          </p:cNvGrpSpPr>
          <p:nvPr/>
        </p:nvGrpSpPr>
        <p:grpSpPr>
          <a:xfrm>
            <a:off x="6350474" y="4890314"/>
            <a:ext cx="5587051" cy="941164"/>
            <a:chOff x="0" y="0"/>
            <a:chExt cx="1710588" cy="288156"/>
          </a:xfrm>
        </p:grpSpPr>
        <p:sp>
          <p:nvSpPr>
            <p:cNvPr id="10" name="Freeform 10"/>
            <p:cNvSpPr>
              <a:spLocks noGrp="1" noRot="1" noMove="1" noResize="1" noEditPoints="1" noAdjustHandles="1" noChangeArrowheads="1" noChangeShapeType="1"/>
            </p:cNvSpPr>
            <p:nvPr/>
          </p:nvSpPr>
          <p:spPr>
            <a:xfrm>
              <a:off x="0" y="0"/>
              <a:ext cx="1710588" cy="288156"/>
            </a:xfrm>
            <a:custGeom>
              <a:avLst/>
              <a:gdLst/>
              <a:ahLst/>
              <a:cxnLst/>
              <a:rect l="l" t="t" r="r" b="b"/>
              <a:pathLst>
                <a:path w="1710588" h="288156">
                  <a:moveTo>
                    <a:pt x="70670" y="0"/>
                  </a:moveTo>
                  <a:lnTo>
                    <a:pt x="1639918" y="0"/>
                  </a:lnTo>
                  <a:cubicBezTo>
                    <a:pt x="1658661" y="0"/>
                    <a:pt x="1676636" y="7446"/>
                    <a:pt x="1689889" y="20699"/>
                  </a:cubicBezTo>
                  <a:cubicBezTo>
                    <a:pt x="1703142" y="33952"/>
                    <a:pt x="1710588" y="51927"/>
                    <a:pt x="1710588" y="70670"/>
                  </a:cubicBezTo>
                  <a:lnTo>
                    <a:pt x="1710588" y="217486"/>
                  </a:lnTo>
                  <a:cubicBezTo>
                    <a:pt x="1710588" y="236229"/>
                    <a:pt x="1703142" y="254204"/>
                    <a:pt x="1689889" y="267457"/>
                  </a:cubicBezTo>
                  <a:cubicBezTo>
                    <a:pt x="1676636" y="280711"/>
                    <a:pt x="1658661" y="288156"/>
                    <a:pt x="1639918" y="288156"/>
                  </a:cubicBezTo>
                  <a:lnTo>
                    <a:pt x="70670" y="288156"/>
                  </a:lnTo>
                  <a:cubicBezTo>
                    <a:pt x="51927" y="288156"/>
                    <a:pt x="33952" y="280711"/>
                    <a:pt x="20699" y="267457"/>
                  </a:cubicBezTo>
                  <a:cubicBezTo>
                    <a:pt x="7446" y="254204"/>
                    <a:pt x="0" y="236229"/>
                    <a:pt x="0" y="217486"/>
                  </a:cubicBezTo>
                  <a:lnTo>
                    <a:pt x="0" y="70670"/>
                  </a:lnTo>
                  <a:cubicBezTo>
                    <a:pt x="0" y="51927"/>
                    <a:pt x="7446" y="33952"/>
                    <a:pt x="20699" y="20699"/>
                  </a:cubicBezTo>
                  <a:cubicBezTo>
                    <a:pt x="33952" y="7446"/>
                    <a:pt x="51927" y="0"/>
                    <a:pt x="70670" y="0"/>
                  </a:cubicBezTo>
                  <a:close/>
                </a:path>
              </a:pathLst>
            </a:custGeom>
            <a:solidFill>
              <a:srgbClr val="C49A6E"/>
            </a:solidFill>
            <a:ln w="38100" cap="rnd">
              <a:solidFill>
                <a:srgbClr val="000000"/>
              </a:solidFill>
              <a:prstDash val="sysDot"/>
              <a:round/>
            </a:ln>
          </p:spPr>
        </p:sp>
        <p:sp>
          <p:nvSpPr>
            <p:cNvPr id="11" name="TextBox 11"/>
            <p:cNvSpPr txBox="1">
              <a:spLocks noGrp="1" noRot="1" noMove="1" noResize="1" noEditPoints="1" noAdjustHandles="1" noChangeArrowheads="1" noChangeShapeType="1"/>
            </p:cNvSpPr>
            <p:nvPr/>
          </p:nvSpPr>
          <p:spPr>
            <a:xfrm>
              <a:off x="0" y="-38100"/>
              <a:ext cx="1710588" cy="326256"/>
            </a:xfrm>
            <a:prstGeom prst="rect">
              <a:avLst/>
            </a:prstGeom>
          </p:spPr>
          <p:txBody>
            <a:bodyPr lIns="50800" tIns="50800" rIns="50800" bIns="50800" rtlCol="0" anchor="ctr"/>
            <a:lstStyle/>
            <a:p>
              <a:pPr algn="ctr">
                <a:lnSpc>
                  <a:spcPts val="2659"/>
                </a:lnSpc>
              </a:pPr>
              <a:endParaRPr/>
            </a:p>
          </p:txBody>
        </p:sp>
      </p:grpSp>
      <p:pic>
        <p:nvPicPr>
          <p:cNvPr id="12" name="Picture 12">
            <a:hlinkClick r:id="" action="ppaction://media"/>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rcRect l="3074" t="6091" r="1764"/>
          <a:stretch>
            <a:fillRect/>
          </a:stretch>
        </p:blipFill>
        <p:spPr>
          <a:xfrm>
            <a:off x="0" y="0"/>
            <a:ext cx="18288000" cy="10287000"/>
          </a:xfrm>
          <a:prstGeom prst="rect">
            <a:avLst/>
          </a:prstGeom>
        </p:spPr>
      </p:pic>
      <p:sp>
        <p:nvSpPr>
          <p:cNvPr id="13" name="Freeform 13"/>
          <p:cNvSpPr>
            <a:spLocks noGrp="1" noRot="1" noMove="1" noResize="1" noEditPoints="1" noAdjustHandles="1" noChangeArrowheads="1" noChangeShapeType="1"/>
          </p:cNvSpPr>
          <p:nvPr/>
        </p:nvSpPr>
        <p:spPr>
          <a:xfrm>
            <a:off x="13824013" y="4523364"/>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6"/>
            <a:stretch>
              <a:fillRect l="-2080"/>
            </a:stretch>
          </a:blipFill>
        </p:spPr>
      </p:sp>
      <p:sp>
        <p:nvSpPr>
          <p:cNvPr id="14" name="Freeform 14"/>
          <p:cNvSpPr>
            <a:spLocks noGrp="1" noRot="1" noMove="1" noResize="1" noEditPoints="1" noAdjustHandles="1" noChangeArrowheads="1" noChangeShapeType="1"/>
          </p:cNvSpPr>
          <p:nvPr/>
        </p:nvSpPr>
        <p:spPr>
          <a:xfrm>
            <a:off x="-460061" y="6323130"/>
            <a:ext cx="6356616" cy="4298662"/>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7"/>
            <a:stretch>
              <a:fillRect/>
            </a:stretch>
          </a:blipFill>
        </p:spPr>
      </p:sp>
      <p:sp>
        <p:nvSpPr>
          <p:cNvPr id="15" name="TextBox 15"/>
          <p:cNvSpPr txBox="1">
            <a:spLocks noGrp="1" noRot="1" noMove="1" noResize="1" noEditPoints="1" noAdjustHandles="1" noChangeArrowheads="1" noChangeShapeType="1"/>
          </p:cNvSpPr>
          <p:nvPr/>
        </p:nvSpPr>
        <p:spPr>
          <a:xfrm>
            <a:off x="5417383" y="2172808"/>
            <a:ext cx="7439522" cy="2679486"/>
          </a:xfrm>
          <a:prstGeom prst="rect">
            <a:avLst/>
          </a:prstGeom>
        </p:spPr>
        <p:txBody>
          <a:bodyPr lIns="0" tIns="0" rIns="0" bIns="0" rtlCol="0" anchor="t">
            <a:spAutoFit/>
          </a:bodyPr>
          <a:lstStyle/>
          <a:p>
            <a:pPr algn="ctr">
              <a:lnSpc>
                <a:spcPts val="10667"/>
              </a:lnSpc>
            </a:pPr>
            <a:r>
              <a:rPr lang="en-US" sz="8533">
                <a:solidFill>
                  <a:srgbClr val="FFFFFF"/>
                </a:solidFill>
                <a:latin typeface="UTM American Sans"/>
                <a:ea typeface="UTM American Sans"/>
                <a:cs typeface="UTM American Sans"/>
                <a:sym typeface="UTM American Sans"/>
              </a:rPr>
              <a:t>LẮNG NGHE LỜI CHÚA</a:t>
            </a:r>
          </a:p>
        </p:txBody>
      </p:sp>
      <p:sp>
        <p:nvSpPr>
          <p:cNvPr id="16" name="TextBox 16"/>
          <p:cNvSpPr txBox="1">
            <a:spLocks noGrp="1" noRot="1" noMove="1" noResize="1" noEditPoints="1" noAdjustHandles="1" noChangeArrowheads="1" noChangeShapeType="1"/>
          </p:cNvSpPr>
          <p:nvPr/>
        </p:nvSpPr>
        <p:spPr>
          <a:xfrm>
            <a:off x="5658404" y="4927542"/>
            <a:ext cx="6971191" cy="850939"/>
          </a:xfrm>
          <a:prstGeom prst="rect">
            <a:avLst/>
          </a:prstGeom>
        </p:spPr>
        <p:txBody>
          <a:bodyPr lIns="0" tIns="0" rIns="0" bIns="0" rtlCol="0" anchor="t">
            <a:spAutoFit/>
          </a:bodyPr>
          <a:lstStyle/>
          <a:p>
            <a:pPr algn="ctr">
              <a:lnSpc>
                <a:spcPts val="6388"/>
              </a:lnSpc>
            </a:pPr>
            <a:r>
              <a:rPr lang="en-US" sz="6600">
                <a:solidFill>
                  <a:schemeClr val="bg1"/>
                </a:solidFill>
                <a:latin typeface="Ovo"/>
                <a:ea typeface="Ovo"/>
                <a:cs typeface="Ovo"/>
                <a:sym typeface="Ovo"/>
              </a:rPr>
              <a:t>Lu ca 4. 1-13</a:t>
            </a:r>
          </a:p>
        </p:txBody>
      </p:sp>
      <p:sp>
        <p:nvSpPr>
          <p:cNvPr id="17" name="Freeform 17"/>
          <p:cNvSpPr>
            <a:spLocks noGrp="1" noRot="1" noMove="1" noResize="1" noEditPoints="1" noAdjustHandles="1" noChangeArrowheads="1" noChangeShapeType="1"/>
          </p:cNvSpPr>
          <p:nvPr/>
        </p:nvSpPr>
        <p:spPr>
          <a:xfrm flipH="1">
            <a:off x="410306" y="174410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8"/>
            <a:stretch>
              <a:fillRect/>
            </a:stretch>
          </a:blipFill>
        </p:spPr>
      </p:sp>
      <p:sp>
        <p:nvSpPr>
          <p:cNvPr id="18" name="TextBox 16">
            <a:extLst>
              <a:ext uri="{FF2B5EF4-FFF2-40B4-BE49-F238E27FC236}">
                <a16:creationId xmlns:a16="http://schemas.microsoft.com/office/drawing/2014/main" id="{9BE2D2EF-7D74-4CBB-B4DF-1F5B80BAE789}"/>
              </a:ext>
            </a:extLst>
          </p:cNvPr>
          <p:cNvSpPr txBox="1">
            <a:spLocks noGrp="1" noRot="1" noMove="1" noResize="1" noEditPoints="1" noAdjustHandles="1" noChangeArrowheads="1" noChangeShapeType="1"/>
          </p:cNvSpPr>
          <p:nvPr/>
        </p:nvSpPr>
        <p:spPr>
          <a:xfrm rot="16200000">
            <a:off x="-1187219" y="9456390"/>
            <a:ext cx="2511017" cy="684033"/>
          </a:xfrm>
          <a:prstGeom prst="rect">
            <a:avLst/>
          </a:prstGeom>
        </p:spPr>
        <p:txBody>
          <a:bodyPr wrap="square" lIns="0" tIns="0" rIns="0" bIns="0" rtlCol="0" anchor="t">
            <a:spAutoFit/>
          </a:bodyPr>
          <a:lstStyle/>
          <a:p>
            <a:pPr algn="ctr">
              <a:lnSpc>
                <a:spcPts val="6388"/>
              </a:lnSpc>
            </a:pPr>
            <a:r>
              <a:rPr lang="en-US">
                <a:solidFill>
                  <a:schemeClr val="bg1"/>
                </a:solidFill>
                <a:latin typeface="Ovo"/>
                <a:ea typeface="Ovo"/>
                <a:cs typeface="Ovo"/>
                <a:sym typeface="Ovo"/>
              </a:rPr>
              <a:t>Chun nguyễn</a:t>
            </a:r>
            <a:r>
              <a:rPr lang="en-US" sz="100">
                <a:solidFill>
                  <a:schemeClr val="bg1"/>
                </a:solidFill>
                <a:latin typeface="Ovo"/>
                <a:ea typeface="Ovo"/>
                <a:cs typeface="Ovo"/>
                <a:sym typeface="Ovo"/>
              </a:rPr>
              <a:t>ơ</a:t>
            </a:r>
            <a:endParaRPr lang="en-US">
              <a:solidFill>
                <a:schemeClr val="bg1"/>
              </a:solidFill>
              <a:latin typeface="Ovo"/>
              <a:ea typeface="Ovo"/>
              <a:cs typeface="Ovo"/>
              <a:sym typeface="O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12"/>
                                        </p:tgtEl>
                                      </p:cBhvr>
                                    </p:cmd>
                                  </p:childTnLst>
                                </p:cTn>
                              </p:par>
                            </p:childTnLst>
                          </p:cTn>
                        </p:par>
                        <p:par>
                          <p:cTn id="9" fill="hold">
                            <p:stCondLst>
                              <p:cond delay="10000"/>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2001"/>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2"/>
                </p:tgtEl>
              </p:cMediaNode>
            </p:video>
          </p:childTnLst>
        </p:cTn>
      </p:par>
    </p:tnLst>
    <p:bldLst>
      <p:bldP spid="15"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487918" y="525368"/>
            <a:ext cx="12695895" cy="9236264"/>
          </a:xfrm>
          <a:custGeom>
            <a:avLst/>
            <a:gdLst/>
            <a:ahLst/>
            <a:cxnLst/>
            <a:rect l="l" t="t" r="r" b="b"/>
            <a:pathLst>
              <a:path w="12695895" h="9236264">
                <a:moveTo>
                  <a:pt x="0" y="0"/>
                </a:moveTo>
                <a:lnTo>
                  <a:pt x="12695895" y="0"/>
                </a:lnTo>
                <a:lnTo>
                  <a:pt x="12695895" y="9236264"/>
                </a:lnTo>
                <a:lnTo>
                  <a:pt x="0" y="9236264"/>
                </a:lnTo>
                <a:lnTo>
                  <a:pt x="0" y="0"/>
                </a:lnTo>
                <a:close/>
              </a:path>
            </a:pathLst>
          </a:custGeom>
          <a:blipFill>
            <a:blip r:embed="rId2"/>
            <a:stretch>
              <a:fillRect/>
            </a:stretch>
          </a:blipFill>
        </p:spPr>
      </p:sp>
      <p:sp>
        <p:nvSpPr>
          <p:cNvPr id="3" name="Freeform 3"/>
          <p:cNvSpPr>
            <a:spLocks noGrp="1" noRot="1" noMove="1" noResize="1" noEditPoints="1" noAdjustHandles="1" noChangeArrowheads="1" noChangeShapeType="1"/>
          </p:cNvSpPr>
          <p:nvPr/>
        </p:nvSpPr>
        <p:spPr>
          <a:xfrm>
            <a:off x="13824013" y="4523364"/>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3"/>
            <a:stretch>
              <a:fillRect l="-2080"/>
            </a:stretch>
          </a:blipFill>
        </p:spPr>
      </p:sp>
      <p:sp>
        <p:nvSpPr>
          <p:cNvPr id="4" name="Freeform 4"/>
          <p:cNvSpPr>
            <a:spLocks noGrp="1" noRot="1" noMove="1" noResize="1" noEditPoints="1" noAdjustHandles="1" noChangeArrowheads="1" noChangeShapeType="1"/>
          </p:cNvSpPr>
          <p:nvPr/>
        </p:nvSpPr>
        <p:spPr>
          <a:xfrm>
            <a:off x="-460061" y="6323130"/>
            <a:ext cx="6356616" cy="4298662"/>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4"/>
            <a:stretch>
              <a:fillRect/>
            </a:stretch>
          </a:blipFill>
        </p:spPr>
      </p:sp>
      <p:sp>
        <p:nvSpPr>
          <p:cNvPr id="5" name="Freeform 5"/>
          <p:cNvSpPr>
            <a:spLocks noGrp="1" noRot="1" noMove="1" noResize="1" noEditPoints="1" noAdjustHandles="1" noChangeArrowheads="1" noChangeShapeType="1"/>
          </p:cNvSpPr>
          <p:nvPr/>
        </p:nvSpPr>
        <p:spPr>
          <a:xfrm flipH="1">
            <a:off x="410306" y="174410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5"/>
            <a:stretch>
              <a:fillRect/>
            </a:stretch>
          </a:blipFill>
        </p:spPr>
      </p:sp>
      <p:sp>
        <p:nvSpPr>
          <p:cNvPr id="6" name="TextBox 6"/>
          <p:cNvSpPr txBox="1">
            <a:spLocks noGrp="1" noRot="1" noMove="1" noResize="1" noEditPoints="1" noAdjustHandles="1" noChangeArrowheads="1" noChangeShapeType="1"/>
          </p:cNvSpPr>
          <p:nvPr/>
        </p:nvSpPr>
        <p:spPr>
          <a:xfrm>
            <a:off x="5831108" y="2314429"/>
            <a:ext cx="7732491" cy="5465535"/>
          </a:xfrm>
          <a:prstGeom prst="rect">
            <a:avLst/>
          </a:prstGeom>
        </p:spPr>
        <p:txBody>
          <a:bodyPr wrap="square" lIns="0" tIns="0" rIns="0" bIns="0" rtlCol="0" anchor="t">
            <a:spAutoFit/>
          </a:bodyPr>
          <a:lstStyle/>
          <a:p>
            <a:pPr algn="ctr">
              <a:lnSpc>
                <a:spcPts val="5417"/>
              </a:lnSpc>
            </a:pPr>
            <a:r>
              <a:rPr lang="vi-VN" sz="4299">
                <a:solidFill>
                  <a:srgbClr val="000000"/>
                </a:solidFill>
                <a:latin typeface="UTM Androgyne"/>
                <a:ea typeface="UTM Androgyne"/>
                <a:cs typeface="UTM Androgyne"/>
                <a:sym typeface="UTM Androgyne"/>
              </a:rPr>
              <a:t>Khi ấy, Chúa Giêsu được đầy Thánh Thần, liền rời vùng sông Giođan và được Thánh Thần đưa vào hoang địa ở đó suốt bốn mươi ngày, và chịu ma quỷ cám dỗ. Trong những ngày ấy, Người không ăn gì và sau thời gian đó, Người đói.</a:t>
            </a:r>
            <a:endParaRPr lang="en-US" sz="4299">
              <a:solidFill>
                <a:srgbClr val="000000"/>
              </a:solidFill>
              <a:latin typeface="UTM Androgyne"/>
              <a:ea typeface="UTM Androgyne"/>
              <a:cs typeface="UTM Androgyne"/>
              <a:sym typeface="UTM Androgyne"/>
            </a:endParaRPr>
          </a:p>
        </p:txBody>
      </p:sp>
      <p:sp>
        <p:nvSpPr>
          <p:cNvPr id="7" name="TextBox 7"/>
          <p:cNvSpPr txBox="1">
            <a:spLocks noGrp="1" noRot="1" noMove="1" noResize="1" noEditPoints="1" noAdjustHandles="1" noChangeArrowheads="1" noChangeShapeType="1"/>
          </p:cNvSpPr>
          <p:nvPr/>
        </p:nvSpPr>
        <p:spPr>
          <a:xfrm>
            <a:off x="5642956" y="2267287"/>
            <a:ext cx="8493654" cy="4772525"/>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Vì thế, ma quỷ đến thưa Người: “Nếu ông là Con Thiên Chúa, thì hãy truyền cho đá này biến thành bánh đi”. Chúa Giêsu đáp: “Có lời chép rằng: Người ta không phải chỉ sống bằng cơm bánh, mà còn bằng lời Chúa nữa”.</a:t>
            </a:r>
            <a:endParaRPr lang="en-US" sz="4278">
              <a:solidFill>
                <a:srgbClr val="000000"/>
              </a:solidFill>
              <a:latin typeface="UTM Androgyne"/>
              <a:ea typeface="UTM Androgyne"/>
              <a:cs typeface="UTM Androgyne"/>
              <a:sym typeface="UTM Androgyne"/>
            </a:endParaRPr>
          </a:p>
        </p:txBody>
      </p:sp>
      <p:sp>
        <p:nvSpPr>
          <p:cNvPr id="8" name="TextBox 7">
            <a:extLst>
              <a:ext uri="{FF2B5EF4-FFF2-40B4-BE49-F238E27FC236}">
                <a16:creationId xmlns:a16="http://schemas.microsoft.com/office/drawing/2014/main" id="{18727731-F099-43F1-4326-F734FC214A20}"/>
              </a:ext>
            </a:extLst>
          </p:cNvPr>
          <p:cNvSpPr txBox="1">
            <a:spLocks noGrp="1" noRot="1" noMove="1" noResize="1" noEditPoints="1" noAdjustHandles="1" noChangeArrowheads="1" noChangeShapeType="1"/>
          </p:cNvSpPr>
          <p:nvPr/>
        </p:nvSpPr>
        <p:spPr>
          <a:xfrm>
            <a:off x="5754873" y="2064740"/>
            <a:ext cx="8751039" cy="6157519"/>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Rồi ma quỷ lại đem Người lên cao hơn cho xem ngay một lúc tất cả các nước thiên hạ và nói với Người rằng: “Tôi sẽ cho ông hết thảy quyền hành và vinh quang của các nước này, vì tất cả đó là của tôi và tôi muốn cho ai tuỳ ý. Vậy nếu ông sấp mình thờ lạy tôi, thì mọi sự ấy sẽ thuộc về ông!”</a:t>
            </a:r>
            <a:endParaRPr lang="en-US" sz="4278">
              <a:solidFill>
                <a:srgbClr val="000000"/>
              </a:solidFill>
              <a:latin typeface="UTM Androgyne"/>
              <a:ea typeface="UTM Androgyne"/>
              <a:cs typeface="UTM Androgyne"/>
              <a:sym typeface="UTM Androgyne"/>
            </a:endParaRPr>
          </a:p>
        </p:txBody>
      </p:sp>
      <p:sp>
        <p:nvSpPr>
          <p:cNvPr id="9" name="TextBox 7">
            <a:extLst>
              <a:ext uri="{FF2B5EF4-FFF2-40B4-BE49-F238E27FC236}">
                <a16:creationId xmlns:a16="http://schemas.microsoft.com/office/drawing/2014/main" id="{DE20200E-E60A-BC5D-DD4D-F30CF05D1163}"/>
              </a:ext>
            </a:extLst>
          </p:cNvPr>
          <p:cNvSpPr txBox="1">
            <a:spLocks noGrp="1" noRot="1" noMove="1" noResize="1" noEditPoints="1" noAdjustHandles="1" noChangeArrowheads="1" noChangeShapeType="1"/>
          </p:cNvSpPr>
          <p:nvPr/>
        </p:nvSpPr>
        <p:spPr>
          <a:xfrm>
            <a:off x="6008472" y="1994179"/>
            <a:ext cx="8052688" cy="5465022"/>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Nhưng Chúa Giêsu đáp lại: “Có lời chép rằng: Ngươi phải thờ lạy Chúa là Thiên Chúa ngươi và chỉ phụng thờ một mình Người thôi”.</a:t>
            </a:r>
          </a:p>
          <a:p>
            <a:pPr algn="ctr">
              <a:lnSpc>
                <a:spcPts val="5391"/>
              </a:lnSpc>
            </a:pPr>
            <a:r>
              <a:rPr lang="vi-VN" sz="4278">
                <a:solidFill>
                  <a:srgbClr val="000000"/>
                </a:solidFill>
                <a:latin typeface="UTM Androgyne"/>
                <a:ea typeface="UTM Androgyne"/>
                <a:cs typeface="UTM Androgyne"/>
                <a:sym typeface="UTM Androgyne"/>
              </a:rPr>
              <a:t>Rồi ma quỷ lại đưa Người lên Giêrusalem, để Người trên góc tường cao đền thờ và bảo rằng: </a:t>
            </a:r>
            <a:endParaRPr lang="en-US" sz="4278">
              <a:solidFill>
                <a:srgbClr val="000000"/>
              </a:solidFill>
              <a:latin typeface="UTM Androgyne"/>
              <a:ea typeface="UTM Androgyne"/>
              <a:cs typeface="UTM Androgyne"/>
              <a:sym typeface="UTM Androgyne"/>
            </a:endParaRPr>
          </a:p>
        </p:txBody>
      </p:sp>
      <p:sp>
        <p:nvSpPr>
          <p:cNvPr id="11" name="TextBox 7">
            <a:extLst>
              <a:ext uri="{FF2B5EF4-FFF2-40B4-BE49-F238E27FC236}">
                <a16:creationId xmlns:a16="http://schemas.microsoft.com/office/drawing/2014/main" id="{AB60090C-C034-0C92-CA2E-39315EDAABC4}"/>
              </a:ext>
            </a:extLst>
          </p:cNvPr>
          <p:cNvSpPr txBox="1">
            <a:spLocks noGrp="1" noRot="1" noMove="1" noResize="1" noEditPoints="1" noAdjustHandles="1" noChangeArrowheads="1" noChangeShapeType="1"/>
          </p:cNvSpPr>
          <p:nvPr/>
        </p:nvSpPr>
        <p:spPr>
          <a:xfrm>
            <a:off x="6046210" y="2602667"/>
            <a:ext cx="8836046" cy="4101764"/>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 “Có lời chép rằng: Ngươi đừng thử thách Chúa là Thiên Chúa ngươi!” Sau khi làm đủ cách cám dỗ, ma quỷ rút lui để chờ dịp khác.</a:t>
            </a:r>
          </a:p>
          <a:p>
            <a:pPr algn="ctr">
              <a:lnSpc>
                <a:spcPts val="5391"/>
              </a:lnSpc>
            </a:pPr>
            <a:endParaRPr lang="vi-VN" sz="4278">
              <a:solidFill>
                <a:srgbClr val="000000"/>
              </a:solidFill>
              <a:latin typeface="UTM Androgyne"/>
              <a:ea typeface="UTM Androgyne"/>
              <a:cs typeface="UTM Androgyne"/>
              <a:sym typeface="UTM Androgyne"/>
            </a:endParaRPr>
          </a:p>
          <a:p>
            <a:pPr algn="ctr">
              <a:lnSpc>
                <a:spcPts val="5391"/>
              </a:lnSpc>
            </a:pPr>
            <a:r>
              <a:rPr lang="vi-VN" sz="4278">
                <a:solidFill>
                  <a:srgbClr val="000000"/>
                </a:solidFill>
                <a:latin typeface="UTM Androgyne"/>
                <a:ea typeface="UTM Androgyne"/>
                <a:cs typeface="UTM Androgyne"/>
                <a:sym typeface="UTM Androgyne"/>
              </a:rPr>
              <a:t>Ðó là lời Chúa.</a:t>
            </a:r>
            <a:endParaRPr lang="en-US" sz="4278">
              <a:solidFill>
                <a:srgbClr val="000000"/>
              </a:solidFill>
              <a:latin typeface="UTM Androgyne"/>
              <a:ea typeface="UTM Androgyne"/>
              <a:cs typeface="UTM Androgyne"/>
              <a:sym typeface="UTM Androgyne"/>
            </a:endParaRPr>
          </a:p>
        </p:txBody>
      </p:sp>
      <p:sp>
        <p:nvSpPr>
          <p:cNvPr id="10" name="TextBox 7">
            <a:extLst>
              <a:ext uri="{FF2B5EF4-FFF2-40B4-BE49-F238E27FC236}">
                <a16:creationId xmlns:a16="http://schemas.microsoft.com/office/drawing/2014/main" id="{75653D5A-9026-B777-BBE5-DF91015E5699}"/>
              </a:ext>
            </a:extLst>
          </p:cNvPr>
          <p:cNvSpPr txBox="1">
            <a:spLocks noGrp="1" noRot="1" noMove="1" noResize="1" noEditPoints="1" noAdjustHandles="1" noChangeArrowheads="1" noChangeShapeType="1"/>
          </p:cNvSpPr>
          <p:nvPr/>
        </p:nvSpPr>
        <p:spPr>
          <a:xfrm>
            <a:off x="5667537" y="2064740"/>
            <a:ext cx="8836046" cy="4772525"/>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“Nếu ông là Con Thiên Chúa, thì hãy gieo mình xuống, vì có lời chép rằng: “Chúa sẽ truyền cho Thiên Thần gìn giữ ông!” Và còn thêm rằng: “Các vị đó sẽ giơ tay nâng đỡ ông khỏi vấp phải đá”. Chúa Giêsu đáp lại: </a:t>
            </a:r>
            <a:endParaRPr lang="en-US" sz="4278">
              <a:solidFill>
                <a:srgbClr val="000000"/>
              </a:solidFill>
              <a:latin typeface="UTM Androgyne"/>
              <a:ea typeface="UTM Androgyne"/>
              <a:cs typeface="UTM Androgyne"/>
              <a:sym typeface="UTM Androgy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5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type="wd">
                                    <p:tmAbs val="0"/>
                                  </p:iterate>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iterate type="wd">
                                    <p:tmAbs val="500"/>
                                  </p:iterate>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iterate type="wd">
                                    <p:tmAbs val="0"/>
                                  </p:iterate>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iterate type="wd">
                                    <p:tmAbs val="500"/>
                                  </p:iterate>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iterate type="wd">
                                    <p:tmAbs val="0"/>
                                  </p:iterate>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iterate type="wd">
                                    <p:tmAbs val="500"/>
                                  </p:iterate>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iterate type="wd">
                                    <p:tmAbs val="0"/>
                                  </p:iterate>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iterate type="wd">
                                    <p:tmAbs val="500"/>
                                  </p:iterate>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iterate type="wd">
                                    <p:tmAbs val="0"/>
                                  </p:iterate>
                                  <p:childTnLst>
                                    <p:set>
                                      <p:cBhvr>
                                        <p:cTn id="38" dur="1" fill="hold">
                                          <p:stCondLst>
                                            <p:cond delay="0"/>
                                          </p:stCondLst>
                                        </p:cTn>
                                        <p:tgtEl>
                                          <p:spTgt spid="10"/>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iterate type="wd">
                                    <p:tmAbs val="500"/>
                                  </p:iterate>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iterate type="wd">
                                    <p:tmAbs val="0"/>
                                  </p:iterate>
                                  <p:childTnLst>
                                    <p:set>
                                      <p:cBhvr>
                                        <p:cTn id="45"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1" grpId="0"/>
      <p:bldP spid="11" grpId="1"/>
      <p:bldP spid="10" grpId="0"/>
      <p:bldP spid="1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604</Words>
  <Application>Microsoft Office PowerPoint</Application>
  <PresentationFormat>Tùy chỉnh</PresentationFormat>
  <Paragraphs>120</Paragraphs>
  <Slides>12</Slides>
  <Notes>0</Notes>
  <HiddenSlides>0</HiddenSlides>
  <MMClips>2</MMClips>
  <ScaleCrop>false</ScaleCrop>
  <HeadingPairs>
    <vt:vector size="6" baseType="variant">
      <vt:variant>
        <vt:lpstr>Phông được Dùng</vt:lpstr>
      </vt:variant>
      <vt:variant>
        <vt:i4>14</vt:i4>
      </vt:variant>
      <vt:variant>
        <vt:lpstr>Chủ đề</vt:lpstr>
      </vt:variant>
      <vt:variant>
        <vt:i4>1</vt:i4>
      </vt:variant>
      <vt:variant>
        <vt:lpstr>Tiêu đề Bản chiếu</vt:lpstr>
      </vt:variant>
      <vt:variant>
        <vt:i4>12</vt:i4>
      </vt:variant>
    </vt:vector>
  </HeadingPairs>
  <TitlesOfParts>
    <vt:vector size="27" baseType="lpstr">
      <vt:lpstr>SVN-Neutraface 2</vt:lpstr>
      <vt:lpstr>Alien Encounters Solid</vt:lpstr>
      <vt:lpstr>SVN-Salty Sans</vt:lpstr>
      <vt:lpstr>Arial</vt:lpstr>
      <vt:lpstr>Ovo</vt:lpstr>
      <vt:lpstr>UTM Alberta Heavy</vt:lpstr>
      <vt:lpstr>UTM American Sans</vt:lpstr>
      <vt:lpstr>More Sugar</vt:lpstr>
      <vt:lpstr>Calibri</vt:lpstr>
      <vt:lpstr>Mango AC</vt:lpstr>
      <vt:lpstr>iCiel Cadena</vt:lpstr>
      <vt:lpstr>UTM Androgyne</vt:lpstr>
      <vt:lpstr>Happy Font TH</vt:lpstr>
      <vt:lpstr>Nokia</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sông joddan</dc:title>
  <cp:lastModifiedBy>bongbongcute12@gmail.com</cp:lastModifiedBy>
  <cp:revision>10</cp:revision>
  <dcterms:created xsi:type="dcterms:W3CDTF">2006-08-16T00:00:00Z</dcterms:created>
  <dcterms:modified xsi:type="dcterms:W3CDTF">2025-03-07T01:38:35Z</dcterms:modified>
  <dc:identifier>DAGgwP1cv0E</dc:identifier>
</cp:coreProperties>
</file>