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67" r:id="rId5"/>
    <p:sldId id="271" r:id="rId6"/>
    <p:sldId id="268" r:id="rId7"/>
    <p:sldId id="272" r:id="rId8"/>
    <p:sldId id="269" r:id="rId9"/>
    <p:sldId id="273" r:id="rId10"/>
    <p:sldId id="270" r:id="rId11"/>
    <p:sldId id="274" r:id="rId12"/>
    <p:sldId id="302" r:id="rId13"/>
    <p:sldId id="264" r:id="rId14"/>
    <p:sldId id="303" r:id="rId15"/>
    <p:sldId id="265" r:id="rId16"/>
    <p:sldId id="304" r:id="rId17"/>
    <p:sldId id="275" r:id="rId18"/>
    <p:sldId id="260" r:id="rId19"/>
    <p:sldId id="276" r:id="rId20"/>
    <p:sldId id="277" r:id="rId21"/>
    <p:sldId id="278" r:id="rId22"/>
    <p:sldId id="279" r:id="rId23"/>
    <p:sldId id="280" r:id="rId24"/>
    <p:sldId id="261" r:id="rId25"/>
    <p:sldId id="287" r:id="rId26"/>
    <p:sldId id="290" r:id="rId27"/>
    <p:sldId id="288" r:id="rId28"/>
    <p:sldId id="291" r:id="rId29"/>
    <p:sldId id="289" r:id="rId30"/>
    <p:sldId id="292" r:id="rId31"/>
    <p:sldId id="307" r:id="rId32"/>
    <p:sldId id="263" r:id="rId33"/>
    <p:sldId id="284" r:id="rId34"/>
    <p:sldId id="293" r:id="rId35"/>
    <p:sldId id="296" r:id="rId36"/>
    <p:sldId id="294" r:id="rId37"/>
    <p:sldId id="297" r:id="rId38"/>
    <p:sldId id="295" r:id="rId39"/>
    <p:sldId id="298" r:id="rId40"/>
    <p:sldId id="306" r:id="rId41"/>
    <p:sldId id="281" r:id="rId42"/>
    <p:sldId id="283" r:id="rId43"/>
    <p:sldId id="301" r:id="rId44"/>
    <p:sldId id="299" r:id="rId45"/>
    <p:sldId id="300" r:id="rId46"/>
    <p:sldId id="30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9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5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3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6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6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2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7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7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2107-3913-4ED0-8658-73CEBC4BE7E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A-9901-4BC5-BFED-B0626766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2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8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67855"/>
            <a:ext cx="1168074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con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tin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7819" y="0"/>
            <a:ext cx="11808544" cy="697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7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644961" y="287477"/>
            <a:ext cx="5541818" cy="1140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CA</a:t>
            </a:r>
            <a:endParaRPr lang="en-US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740" y="1708728"/>
            <a:ext cx="116145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8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90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431636" y="287477"/>
            <a:ext cx="9494982" cy="1076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HÔ TIN MỪNG</a:t>
            </a:r>
            <a:endParaRPr lang="en-US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55" y="1274618"/>
            <a:ext cx="11903242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"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Ta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ngươi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 </a:t>
            </a:r>
            <a:endParaRPr lang="en-US" sz="6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" y="138545"/>
            <a:ext cx="12025744" cy="6160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228436" y="2022765"/>
            <a:ext cx="10030691" cy="269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DÂNG SÁM HỐI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Lm. Dominic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689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36371"/>
            <a:ext cx="11798727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8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36371"/>
            <a:ext cx="11798727" cy="639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khiêm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7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0727" y="2429163"/>
            <a:ext cx="9790545" cy="205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 LÒNG SON</a:t>
            </a:r>
            <a:endParaRPr lang="en-US" sz="6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367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69456" y="498764"/>
            <a:ext cx="11397672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Nay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héo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4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36371"/>
            <a:ext cx="11798727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chề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hề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57"/>
            <a:ext cx="12192000" cy="68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0727" y="2429163"/>
            <a:ext cx="9790545" cy="269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 DỰ TIỆC THÁNH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Lm.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89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1745" y="156035"/>
            <a:ext cx="11653609" cy="682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51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56035"/>
            <a:ext cx="11798727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Nay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say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sướng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55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1745" y="156035"/>
            <a:ext cx="11653609" cy="682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22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56035"/>
            <a:ext cx="11798727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giòng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trĩu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88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1745" y="156035"/>
            <a:ext cx="11653609" cy="682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0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14036" y="332509"/>
            <a:ext cx="11517746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 Xin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623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7819" y="0"/>
            <a:ext cx="11808544" cy="697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1745" y="156035"/>
            <a:ext cx="11653609" cy="682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86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57"/>
            <a:ext cx="12192000" cy="68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" y="138545"/>
            <a:ext cx="12025744" cy="6160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228436" y="2022765"/>
            <a:ext cx="10030691" cy="269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HÌNH ĐỔI DẠNG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Lm.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768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7819" y="0"/>
            <a:ext cx="11808544" cy="699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619" y="286327"/>
            <a:ext cx="11680744" cy="5970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cay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7819" y="0"/>
            <a:ext cx="11808544" cy="699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7819" y="0"/>
            <a:ext cx="11808544" cy="699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Canvê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chề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7819" y="0"/>
            <a:ext cx="11808544" cy="699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619" y="286327"/>
            <a:ext cx="11680744" cy="5970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7819" y="0"/>
            <a:ext cx="11808544" cy="699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67855"/>
            <a:ext cx="1168074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phen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ngụp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chề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con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xơ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2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0727" y="2429163"/>
            <a:ext cx="9790545" cy="1981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HIỆP THÔNG CỨU CHUỘC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053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56035"/>
            <a:ext cx="11798728" cy="680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nay)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5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78691" y="156035"/>
            <a:ext cx="11616664" cy="682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8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56035"/>
            <a:ext cx="11798728" cy="680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9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78691" y="156035"/>
            <a:ext cx="11616664" cy="682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1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01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7819" y="0"/>
            <a:ext cx="11808544" cy="697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67855"/>
            <a:ext cx="1168074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con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7819" y="0"/>
            <a:ext cx="11808544" cy="697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67855"/>
            <a:ext cx="11680744" cy="55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Chung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Sao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hiu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7819" y="0"/>
            <a:ext cx="11808544" cy="697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con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1658</Words>
  <Application>Microsoft Office PowerPoint</Application>
  <PresentationFormat>Widescreen</PresentationFormat>
  <Paragraphs>45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2025-03-05T00:53:54Z</dcterms:created>
  <dcterms:modified xsi:type="dcterms:W3CDTF">2025-03-05T04:46:08Z</dcterms:modified>
</cp:coreProperties>
</file>