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3" r:id="rId2"/>
    <p:sldId id="284" r:id="rId3"/>
    <p:sldId id="285" r:id="rId4"/>
    <p:sldId id="287" r:id="rId5"/>
    <p:sldId id="288" r:id="rId6"/>
    <p:sldId id="289" r:id="rId7"/>
    <p:sldId id="256" r:id="rId8"/>
    <p:sldId id="258" r:id="rId9"/>
    <p:sldId id="257" r:id="rId10"/>
    <p:sldId id="263" r:id="rId11"/>
    <p:sldId id="272" r:id="rId12"/>
    <p:sldId id="273" r:id="rId13"/>
    <p:sldId id="274" r:id="rId14"/>
    <p:sldId id="275" r:id="rId15"/>
    <p:sldId id="276" r:id="rId16"/>
    <p:sldId id="277" r:id="rId17"/>
    <p:sldId id="260" r:id="rId18"/>
    <p:sldId id="271" r:id="rId19"/>
  </p:sldIdLst>
  <p:sldSz cx="18288000" cy="10287000"/>
  <p:notesSz cx="6858000" cy="9144000"/>
  <p:embeddedFontLst>
    <p:embeddedFont>
      <p:font typeface="Arcade Gamer" panose="020B0604020202020204" charset="0"/>
      <p:regular r:id="rId20"/>
    </p:embeddedFont>
    <p:embeddedFont>
      <p:font typeface="Calibri" panose="020F0502020204030204" pitchFamily="34" charset="0"/>
      <p:regular r:id="rId21"/>
      <p:bold r:id="rId22"/>
      <p:italic r:id="rId23"/>
      <p:boldItalic r:id="rId24"/>
    </p:embeddedFont>
    <p:embeddedFont>
      <p:font typeface="SVN-Neutraface 2" panose="02000600040000020004" pitchFamily="2" charset="0"/>
      <p:bold r:id="rId25"/>
    </p:embeddedFont>
    <p:embeddedFont>
      <p:font typeface="UTM American Sans" panose="02040603050506020204" pitchFamily="18" charset="0"/>
      <p:regular r:id="rId26"/>
    </p:embeddedFont>
    <p:embeddedFont>
      <p:font typeface="UTM Androgyne" panose="02040603050506020204" pitchFamily="18" charset="0"/>
      <p:regular r:id="rId27"/>
    </p:embeddedFont>
    <p:embeddedFont>
      <p:font typeface="UTM Cooper Black" panose="02040603050506020204" pitchFamily="18" charset="0"/>
      <p:regular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20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5.svg"/><Relationship Id="rId18" Type="http://schemas.openxmlformats.org/officeDocument/2006/relationships/image" Target="../media/image55.gif"/><Relationship Id="rId3" Type="http://schemas.openxmlformats.org/officeDocument/2006/relationships/audio" Target="../media/audio1.wav"/><Relationship Id="rId7" Type="http://schemas.openxmlformats.org/officeDocument/2006/relationships/image" Target="../media/image45.svg"/><Relationship Id="rId12" Type="http://schemas.openxmlformats.org/officeDocument/2006/relationships/image" Target="../media/image24.png"/><Relationship Id="rId17" Type="http://schemas.openxmlformats.org/officeDocument/2006/relationships/slide" Target="slide11.xml"/><Relationship Id="rId2" Type="http://schemas.openxmlformats.org/officeDocument/2006/relationships/audio" Target="../media/audio2.wav"/><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9.svg"/><Relationship Id="rId5" Type="http://schemas.openxmlformats.org/officeDocument/2006/relationships/image" Target="../media/image37.svg"/><Relationship Id="rId15" Type="http://schemas.openxmlformats.org/officeDocument/2006/relationships/image" Target="../media/image27.svg"/><Relationship Id="rId10" Type="http://schemas.openxmlformats.org/officeDocument/2006/relationships/image" Target="../media/image18.png"/><Relationship Id="rId19" Type="http://schemas.openxmlformats.org/officeDocument/2006/relationships/image" Target="../media/image43.gif"/><Relationship Id="rId4" Type="http://schemas.openxmlformats.org/officeDocument/2006/relationships/image" Target="../media/image36.png"/><Relationship Id="rId9" Type="http://schemas.openxmlformats.org/officeDocument/2006/relationships/image" Target="../media/image33.sv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5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slide" Target="slide12.xml"/><Relationship Id="rId5" Type="http://schemas.openxmlformats.org/officeDocument/2006/relationships/image" Target="../media/image36.png"/><Relationship Id="rId10" Type="http://schemas.openxmlformats.org/officeDocument/2006/relationships/image" Target="../media/image43.gif"/><Relationship Id="rId4" Type="http://schemas.openxmlformats.org/officeDocument/2006/relationships/image" Target="../media/image53.png"/><Relationship Id="rId9" Type="http://schemas.openxmlformats.org/officeDocument/2006/relationships/slide" Target="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slide" Target="slide13.xml"/><Relationship Id="rId7"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slide" Target="slide11.xml"/><Relationship Id="rId10" Type="http://schemas.openxmlformats.org/officeDocument/2006/relationships/image" Target="../media/image45.svg"/><Relationship Id="rId4" Type="http://schemas.openxmlformats.org/officeDocument/2006/relationships/image" Target="../media/image57.gif"/><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slide" Target="slide14.xml"/><Relationship Id="rId7"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slide" Target="slide11.xml"/><Relationship Id="rId10" Type="http://schemas.openxmlformats.org/officeDocument/2006/relationships/image" Target="../media/image45.svg"/><Relationship Id="rId4" Type="http://schemas.openxmlformats.org/officeDocument/2006/relationships/image" Target="../media/image58.gif"/><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slide" Target="slide15.xml"/><Relationship Id="rId7"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slide" Target="slide11.xml"/><Relationship Id="rId10" Type="http://schemas.openxmlformats.org/officeDocument/2006/relationships/image" Target="../media/image45.svg"/><Relationship Id="rId4" Type="http://schemas.openxmlformats.org/officeDocument/2006/relationships/image" Target="../media/image59.gif"/><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slide" Target="slide16.xml"/><Relationship Id="rId7"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slide" Target="slide11.xml"/><Relationship Id="rId10" Type="http://schemas.openxmlformats.org/officeDocument/2006/relationships/image" Target="../media/image45.svg"/><Relationship Id="rId4" Type="http://schemas.openxmlformats.org/officeDocument/2006/relationships/image" Target="../media/image60.gif"/><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45.svg"/><Relationship Id="rId3" Type="http://schemas.openxmlformats.org/officeDocument/2006/relationships/audio" Target="../media/audio2.wav"/><Relationship Id="rId7" Type="http://schemas.openxmlformats.org/officeDocument/2006/relationships/image" Target="../media/image62.sv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37.svg"/><Relationship Id="rId5" Type="http://schemas.openxmlformats.org/officeDocument/2006/relationships/slide" Target="slide17.xml"/><Relationship Id="rId10" Type="http://schemas.openxmlformats.org/officeDocument/2006/relationships/image" Target="../media/image36.png"/><Relationship Id="rId4" Type="http://schemas.openxmlformats.org/officeDocument/2006/relationships/image" Target="../media/image53.png"/><Relationship Id="rId9" Type="http://schemas.openxmlformats.org/officeDocument/2006/relationships/image" Target="../media/image43.gif"/></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2.png"/><Relationship Id="rId18" Type="http://schemas.openxmlformats.org/officeDocument/2006/relationships/image" Target="../media/image36.png"/><Relationship Id="rId3" Type="http://schemas.openxmlformats.org/officeDocument/2006/relationships/audio" Target="../media/audio2.wav"/><Relationship Id="rId21" Type="http://schemas.openxmlformats.org/officeDocument/2006/relationships/image" Target="../media/image45.svg"/><Relationship Id="rId7" Type="http://schemas.openxmlformats.org/officeDocument/2006/relationships/image" Target="../media/image32.png"/><Relationship Id="rId12" Type="http://schemas.openxmlformats.org/officeDocument/2006/relationships/image" Target="../media/image21.svg"/><Relationship Id="rId17" Type="http://schemas.openxmlformats.org/officeDocument/2006/relationships/image" Target="../media/image63.png"/><Relationship Id="rId2" Type="http://schemas.openxmlformats.org/officeDocument/2006/relationships/audio" Target="../media/audio1.wav"/><Relationship Id="rId16" Type="http://schemas.openxmlformats.org/officeDocument/2006/relationships/image" Target="../media/image29.sv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0.png"/><Relationship Id="rId24" Type="http://schemas.openxmlformats.org/officeDocument/2006/relationships/image" Target="../media/image64.gif"/><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43.gif"/><Relationship Id="rId10" Type="http://schemas.openxmlformats.org/officeDocument/2006/relationships/image" Target="../media/image25.svg"/><Relationship Id="rId19" Type="http://schemas.openxmlformats.org/officeDocument/2006/relationships/image" Target="../media/image37.svg"/><Relationship Id="rId4" Type="http://schemas.openxmlformats.org/officeDocument/2006/relationships/audio" Target="../media/audio3.wav"/><Relationship Id="rId9" Type="http://schemas.openxmlformats.org/officeDocument/2006/relationships/image" Target="../media/image24.png"/><Relationship Id="rId14" Type="http://schemas.openxmlformats.org/officeDocument/2006/relationships/image" Target="../media/image23.svg"/><Relationship Id="rId22" Type="http://schemas.openxmlformats.org/officeDocument/2006/relationships/slide" Target="slide11.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19.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7.svg"/><Relationship Id="rId2" Type="http://schemas.openxmlformats.org/officeDocument/2006/relationships/image" Target="../media/image18.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slideLayout" Target="../slideLayouts/slideLayout7.xml"/><Relationship Id="rId21" Type="http://schemas.openxmlformats.org/officeDocument/2006/relationships/image" Target="../media/image35.gif"/><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audio" Target="../media/media2.mp3"/><Relationship Id="rId16" Type="http://schemas.openxmlformats.org/officeDocument/2006/relationships/image" Target="../media/image30.png"/><Relationship Id="rId20" Type="http://schemas.openxmlformats.org/officeDocument/2006/relationships/image" Target="../media/image34.gif"/><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jpe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0.png"/><Relationship Id="rId18" Type="http://schemas.openxmlformats.org/officeDocument/2006/relationships/image" Target="../media/image36.png"/><Relationship Id="rId3" Type="http://schemas.openxmlformats.org/officeDocument/2006/relationships/audio" Target="../media/audio2.wav"/><Relationship Id="rId21" Type="http://schemas.openxmlformats.org/officeDocument/2006/relationships/image" Target="../media/image45.svg"/><Relationship Id="rId7" Type="http://schemas.openxmlformats.org/officeDocument/2006/relationships/image" Target="../media/image25.svg"/><Relationship Id="rId12" Type="http://schemas.openxmlformats.org/officeDocument/2006/relationships/image" Target="../media/image39.png"/><Relationship Id="rId17" Type="http://schemas.openxmlformats.org/officeDocument/2006/relationships/image" Target="../media/image43.gif"/><Relationship Id="rId2" Type="http://schemas.openxmlformats.org/officeDocument/2006/relationships/audio" Target="../media/audio1.wav"/><Relationship Id="rId16" Type="http://schemas.openxmlformats.org/officeDocument/2006/relationships/slide" Target="slide9.xml"/><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svg"/><Relationship Id="rId5" Type="http://schemas.openxmlformats.org/officeDocument/2006/relationships/image" Target="../media/image19.svg"/><Relationship Id="rId15" Type="http://schemas.openxmlformats.org/officeDocument/2006/relationships/image" Target="../media/image42.gif"/><Relationship Id="rId10" Type="http://schemas.openxmlformats.org/officeDocument/2006/relationships/image" Target="../media/image32.png"/><Relationship Id="rId19" Type="http://schemas.openxmlformats.org/officeDocument/2006/relationships/image" Target="../media/image37.svg"/><Relationship Id="rId4" Type="http://schemas.openxmlformats.org/officeDocument/2006/relationships/image" Target="../media/image18.png"/><Relationship Id="rId9" Type="http://schemas.openxmlformats.org/officeDocument/2006/relationships/image" Target="../media/image31.svg"/><Relationship Id="rId14" Type="http://schemas.openxmlformats.org/officeDocument/2006/relationships/image" Target="../media/image41.sv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8.png"/><Relationship Id="rId18" Type="http://schemas.openxmlformats.org/officeDocument/2006/relationships/image" Target="../media/image50.png"/><Relationship Id="rId26" Type="http://schemas.openxmlformats.org/officeDocument/2006/relationships/image" Target="../media/image44.png"/><Relationship Id="rId3" Type="http://schemas.openxmlformats.org/officeDocument/2006/relationships/audio" Target="../media/audio2.wav"/><Relationship Id="rId21" Type="http://schemas.openxmlformats.org/officeDocument/2006/relationships/image" Target="../media/image53.png"/><Relationship Id="rId7" Type="http://schemas.openxmlformats.org/officeDocument/2006/relationships/image" Target="../media/image32.png"/><Relationship Id="rId12" Type="http://schemas.openxmlformats.org/officeDocument/2006/relationships/image" Target="../media/image23.svg"/><Relationship Id="rId17" Type="http://schemas.openxmlformats.org/officeDocument/2006/relationships/image" Target="../media/image49.png"/><Relationship Id="rId25" Type="http://schemas.openxmlformats.org/officeDocument/2006/relationships/image" Target="../media/image37.svg"/><Relationship Id="rId2" Type="http://schemas.openxmlformats.org/officeDocument/2006/relationships/audio" Target="../media/audio1.wav"/><Relationship Id="rId16" Type="http://schemas.openxmlformats.org/officeDocument/2006/relationships/image" Target="../media/image48.sv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2.png"/><Relationship Id="rId24" Type="http://schemas.openxmlformats.org/officeDocument/2006/relationships/image" Target="../media/image36.png"/><Relationship Id="rId5" Type="http://schemas.openxmlformats.org/officeDocument/2006/relationships/image" Target="../media/image18.png"/><Relationship Id="rId15" Type="http://schemas.openxmlformats.org/officeDocument/2006/relationships/image" Target="../media/image47.png"/><Relationship Id="rId23" Type="http://schemas.openxmlformats.org/officeDocument/2006/relationships/image" Target="../media/image43.gif"/><Relationship Id="rId28" Type="http://schemas.openxmlformats.org/officeDocument/2006/relationships/image" Target="../media/image54.gif"/><Relationship Id="rId10" Type="http://schemas.openxmlformats.org/officeDocument/2006/relationships/image" Target="../media/image25.svg"/><Relationship Id="rId19" Type="http://schemas.openxmlformats.org/officeDocument/2006/relationships/image" Target="../media/image51.svg"/><Relationship Id="rId4" Type="http://schemas.openxmlformats.org/officeDocument/2006/relationships/image" Target="../media/image46.gif"/><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slide" Target="slide11.xml"/><Relationship Id="rId27"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2" y="2269672"/>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6" y="4675415"/>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2FF">
                <a:alpha val="100000"/>
              </a:srgbClr>
            </a:gs>
            <a:gs pos="100000">
              <a:srgbClr val="6BEFFE">
                <a:alpha val="100000"/>
              </a:srgbClr>
            </a:gs>
          </a:gsLst>
          <a:lin ang="5400000"/>
        </a:gradFill>
        <a:effectLst/>
      </p:bgPr>
    </p:bg>
    <p:spTree>
      <p:nvGrpSpPr>
        <p:cNvPr id="1" name=""/>
        <p:cNvGrpSpPr/>
        <p:nvPr/>
      </p:nvGrpSpPr>
      <p:grpSpPr>
        <a:xfrm>
          <a:off x="0" y="0"/>
          <a:ext cx="0" cy="0"/>
          <a:chOff x="0" y="0"/>
          <a:chExt cx="0" cy="0"/>
        </a:xfrm>
      </p:grpSpPr>
      <p:sp>
        <p:nvSpPr>
          <p:cNvPr id="4" name="Freeform 4"/>
          <p:cNvSpPr>
            <a:spLocks noGrp="1" noRot="1" noMove="1" noResize="1" noEditPoints="1" noAdjustHandles="1" noChangeArrowheads="1" noChangeShapeType="1"/>
          </p:cNvSpPr>
          <p:nvPr/>
        </p:nvSpPr>
        <p:spPr>
          <a:xfrm>
            <a:off x="6865500" y="4241404"/>
            <a:ext cx="4088783" cy="884664"/>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a:spLocks noGrp="1" noRot="1" noMove="1" noResize="1" noEditPoints="1" noAdjustHandles="1" noChangeArrowheads="1" noChangeShapeType="1"/>
          </p:cNvSpPr>
          <p:nvPr/>
        </p:nvSpPr>
        <p:spPr>
          <a:xfrm>
            <a:off x="4516112" y="1128030"/>
            <a:ext cx="8787559" cy="4809192"/>
          </a:xfrm>
          <a:custGeom>
            <a:avLst/>
            <a:gdLst/>
            <a:ahLst/>
            <a:cxnLst/>
            <a:rect l="l" t="t" r="r" b="b"/>
            <a:pathLst>
              <a:path w="8787559" h="4809192">
                <a:moveTo>
                  <a:pt x="0" y="0"/>
                </a:moveTo>
                <a:lnTo>
                  <a:pt x="8787560" y="0"/>
                </a:lnTo>
                <a:lnTo>
                  <a:pt x="8787560" y="4809192"/>
                </a:lnTo>
                <a:lnTo>
                  <a:pt x="0" y="48091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a:spLocks noGrp="1" noRot="1" noMove="1" noResize="1" noEditPoints="1" noAdjustHandles="1" noChangeArrowheads="1" noChangeShapeType="1"/>
          </p:cNvSpPr>
          <p:nvPr/>
        </p:nvSpPr>
        <p:spPr>
          <a:xfrm>
            <a:off x="2900896" y="5946594"/>
            <a:ext cx="1138966" cy="1138966"/>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a:spLocks noGrp="1" noRot="1" noMove="1" noResize="1" noEditPoints="1" noAdjustHandles="1" noChangeArrowheads="1" noChangeShapeType="1"/>
          </p:cNvSpPr>
          <p:nvPr/>
        </p:nvSpPr>
        <p:spPr>
          <a:xfrm>
            <a:off x="5911166" y="3587127"/>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17" name="TextBox 17"/>
          <p:cNvSpPr txBox="1">
            <a:spLocks noGrp="1" noRot="1" noMove="1" noResize="1" noEditPoints="1" noAdjustHandles="1" noChangeArrowheads="1" noChangeShapeType="1"/>
          </p:cNvSpPr>
          <p:nvPr/>
        </p:nvSpPr>
        <p:spPr>
          <a:xfrm>
            <a:off x="5911166" y="3709072"/>
            <a:ext cx="2892485" cy="454110"/>
          </a:xfrm>
          <a:prstGeom prst="rect">
            <a:avLst/>
          </a:prstGeom>
        </p:spPr>
        <p:txBody>
          <a:bodyPr lIns="50800" tIns="50800" rIns="50800" bIns="50800" rtlCol="0" anchor="ctr"/>
          <a:lstStyle/>
          <a:p>
            <a:pPr algn="ctr">
              <a:lnSpc>
                <a:spcPts val="1853"/>
              </a:lnSpc>
            </a:pPr>
            <a:r>
              <a:rPr lang="en-US" sz="1799">
                <a:solidFill>
                  <a:srgbClr val="FFFFFF"/>
                </a:solidFill>
                <a:latin typeface="UTM Cooper Black"/>
                <a:ea typeface="UTM Cooper Black"/>
                <a:cs typeface="UTM Cooper Black"/>
                <a:sym typeface="UTM Cooper Black"/>
              </a:rPr>
              <a:t>A. Cầu nguyện</a:t>
            </a:r>
          </a:p>
        </p:txBody>
      </p:sp>
      <p:sp>
        <p:nvSpPr>
          <p:cNvPr id="18" name="TextBox 18"/>
          <p:cNvSpPr txBox="1">
            <a:spLocks noGrp="1" noRot="1" noMove="1" noResize="1" noEditPoints="1" noAdjustHandles="1" noChangeArrowheads="1" noChangeShapeType="1"/>
          </p:cNvSpPr>
          <p:nvPr/>
        </p:nvSpPr>
        <p:spPr>
          <a:xfrm>
            <a:off x="6167573" y="1687121"/>
            <a:ext cx="5272157" cy="1007772"/>
          </a:xfrm>
          <a:prstGeom prst="rect">
            <a:avLst/>
          </a:prstGeom>
        </p:spPr>
        <p:txBody>
          <a:bodyPr lIns="0" tIns="0" rIns="0" bIns="0" rtlCol="0" anchor="t">
            <a:spAutoFit/>
          </a:bodyPr>
          <a:lstStyle/>
          <a:p>
            <a:pPr algn="ctr">
              <a:lnSpc>
                <a:spcPts val="3969"/>
              </a:lnSpc>
              <a:spcBef>
                <a:spcPct val="0"/>
              </a:spcBef>
            </a:pPr>
            <a:r>
              <a:rPr lang="en-US" sz="3854">
                <a:solidFill>
                  <a:srgbClr val="FFFFFF"/>
                </a:solidFill>
                <a:latin typeface="UTM Cooper Black"/>
                <a:ea typeface="UTM Cooper Black"/>
                <a:cs typeface="UTM Cooper Black"/>
                <a:sym typeface="UTM Cooper Black"/>
              </a:rPr>
              <a:t>Câu 3: . Chúa Giêsu lên núi để làm gì?</a:t>
            </a:r>
          </a:p>
        </p:txBody>
      </p:sp>
      <p:sp>
        <p:nvSpPr>
          <p:cNvPr id="20" name="Freeform 20"/>
          <p:cNvSpPr>
            <a:spLocks noGrp="1" noRot="1" noMove="1" noResize="1" noEditPoints="1" noAdjustHandles="1" noChangeArrowheads="1" noChangeShapeType="1"/>
          </p:cNvSpPr>
          <p:nvPr/>
        </p:nvSpPr>
        <p:spPr>
          <a:xfrm>
            <a:off x="9016133" y="3587127"/>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21" name="TextBox 21"/>
          <p:cNvSpPr txBox="1">
            <a:spLocks noGrp="1" noRot="1" noMove="1" noResize="1" noEditPoints="1" noAdjustHandles="1" noChangeArrowheads="1" noChangeShapeType="1"/>
          </p:cNvSpPr>
          <p:nvPr/>
        </p:nvSpPr>
        <p:spPr>
          <a:xfrm>
            <a:off x="9016133" y="3709072"/>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B. nghỉ ngơi</a:t>
            </a:r>
          </a:p>
        </p:txBody>
      </p:sp>
      <p:sp>
        <p:nvSpPr>
          <p:cNvPr id="23" name="Freeform 23"/>
          <p:cNvSpPr>
            <a:spLocks noGrp="1" noRot="1" noMove="1" noResize="1" noEditPoints="1" noAdjustHandles="1" noChangeArrowheads="1" noChangeShapeType="1"/>
          </p:cNvSpPr>
          <p:nvPr/>
        </p:nvSpPr>
        <p:spPr>
          <a:xfrm>
            <a:off x="5911166" y="4372321"/>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24" name="TextBox 24"/>
          <p:cNvSpPr txBox="1">
            <a:spLocks noGrp="1" noRot="1" noMove="1" noResize="1" noEditPoints="1" noAdjustHandles="1" noChangeArrowheads="1" noChangeShapeType="1"/>
          </p:cNvSpPr>
          <p:nvPr/>
        </p:nvSpPr>
        <p:spPr>
          <a:xfrm>
            <a:off x="5911166" y="4494266"/>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C. Chữa bệnh cho dân</a:t>
            </a:r>
          </a:p>
        </p:txBody>
      </p:sp>
      <p:sp>
        <p:nvSpPr>
          <p:cNvPr id="26" name="Freeform 26"/>
          <p:cNvSpPr>
            <a:spLocks noGrp="1" noRot="1" noMove="1" noResize="1" noEditPoints="1" noAdjustHandles="1" noChangeArrowheads="1" noChangeShapeType="1"/>
          </p:cNvSpPr>
          <p:nvPr/>
        </p:nvSpPr>
        <p:spPr>
          <a:xfrm>
            <a:off x="9016133" y="4372321"/>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27" name="TextBox 27"/>
          <p:cNvSpPr txBox="1">
            <a:spLocks noGrp="1" noRot="1" noMove="1" noResize="1" noEditPoints="1" noAdjustHandles="1" noChangeArrowheads="1" noChangeShapeType="1"/>
          </p:cNvSpPr>
          <p:nvPr/>
        </p:nvSpPr>
        <p:spPr>
          <a:xfrm>
            <a:off x="9016133" y="4494266"/>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D.. Tránh dân chúng</a:t>
            </a:r>
          </a:p>
        </p:txBody>
      </p:sp>
      <p:grpSp>
        <p:nvGrpSpPr>
          <p:cNvPr id="22" name="Nhóm 21">
            <a:extLst>
              <a:ext uri="{FF2B5EF4-FFF2-40B4-BE49-F238E27FC236}">
                <a16:creationId xmlns:a16="http://schemas.microsoft.com/office/drawing/2014/main" id="{7D93F467-8CC1-6862-89DB-96F5A75FF99F}"/>
              </a:ext>
            </a:extLst>
          </p:cNvPr>
          <p:cNvGrpSpPr>
            <a:grpSpLocks noGrp="1" noUngrp="1" noRot="1" noMove="1" noResize="1"/>
          </p:cNvGrpSpPr>
          <p:nvPr/>
        </p:nvGrpSpPr>
        <p:grpSpPr>
          <a:xfrm>
            <a:off x="-255415" y="-49559"/>
            <a:ext cx="36852293" cy="10336559"/>
            <a:chOff x="-255415" y="-49559"/>
            <a:chExt cx="36852293" cy="10336559"/>
          </a:xfrm>
        </p:grpSpPr>
        <p:sp>
          <p:nvSpPr>
            <p:cNvPr id="2" name="Freeform 2"/>
            <p:cNvSpPr>
              <a:spLocks noGrp="1" noRot="1" noMove="1" noResize="1" noEditPoints="1" noAdjustHandles="1" noChangeArrowheads="1" noChangeShapeType="1"/>
            </p:cNvSpPr>
            <p:nvPr/>
          </p:nvSpPr>
          <p:spPr>
            <a:xfrm>
              <a:off x="-255415" y="8631302"/>
              <a:ext cx="9687595" cy="1655698"/>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3"/>
            <p:cNvSpPr>
              <a:spLocks noGrp="1" noRot="1" noMove="1" noResize="1" noEditPoints="1" noAdjustHandles="1" noChangeArrowheads="1" noChangeShapeType="1"/>
            </p:cNvSpPr>
            <p:nvPr/>
          </p:nvSpPr>
          <p:spPr>
            <a:xfrm>
              <a:off x="9093662" y="8631302"/>
              <a:ext cx="9687595" cy="1655698"/>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 name="Freeform 6"/>
            <p:cNvSpPr>
              <a:spLocks noGrp="1" noRot="1" noMove="1" noResize="1" noEditPoints="1" noAdjustHandles="1" noChangeArrowheads="1" noChangeShapeType="1"/>
            </p:cNvSpPr>
            <p:nvPr/>
          </p:nvSpPr>
          <p:spPr>
            <a:xfrm>
              <a:off x="14364469" y="5437341"/>
              <a:ext cx="1138966" cy="1138966"/>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a:spLocks noGrp="1" noRot="1" noMove="1" noResize="1" noEditPoints="1" noAdjustHandles="1" noChangeArrowheads="1" noChangeShapeType="1"/>
            </p:cNvSpPr>
            <p:nvPr/>
          </p:nvSpPr>
          <p:spPr>
            <a:xfrm>
              <a:off x="15986583" y="4250047"/>
              <a:ext cx="1272717" cy="4381255"/>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12">
                <a:extLst>
                  <a:ext uri="{96DAC541-7B7A-43D3-8B79-37D633B846F1}">
                    <asvg:svgBlip xmlns:asvg="http://schemas.microsoft.com/office/drawing/2016/SVG/main" r:embed="rId13"/>
                  </a:ext>
                </a:extLst>
              </a:blip>
              <a:stretch>
                <a:fillRect b="-45245"/>
              </a:stretch>
            </a:blipFill>
          </p:spPr>
        </p:sp>
        <p:sp>
          <p:nvSpPr>
            <p:cNvPr id="10" name="Freeform 10"/>
            <p:cNvSpPr>
              <a:spLocks noGrp="1" noRot="1" noMove="1" noResize="1" noEditPoints="1" noAdjustHandles="1" noChangeArrowheads="1" noChangeShapeType="1"/>
            </p:cNvSpPr>
            <p:nvPr/>
          </p:nvSpPr>
          <p:spPr>
            <a:xfrm>
              <a:off x="14364469" y="6516077"/>
              <a:ext cx="1118559" cy="2115225"/>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12">
                <a:extLst>
                  <a:ext uri="{96DAC541-7B7A-43D3-8B79-37D633B846F1}">
                    <asvg:svgBlip xmlns:asvg="http://schemas.microsoft.com/office/drawing/2016/SVG/main" r:embed="rId13"/>
                  </a:ext>
                </a:extLst>
              </a:blip>
              <a:stretch>
                <a:fillRect b="-164406"/>
              </a:stretch>
            </a:blipFill>
          </p:spPr>
        </p:sp>
        <p:sp>
          <p:nvSpPr>
            <p:cNvPr id="11" name="Freeform 11"/>
            <p:cNvSpPr>
              <a:spLocks noGrp="1" noRot="1" noMove="1" noResize="1" noEditPoints="1" noAdjustHandles="1" noChangeArrowheads="1" noChangeShapeType="1"/>
            </p:cNvSpPr>
            <p:nvPr/>
          </p:nvSpPr>
          <p:spPr>
            <a:xfrm>
              <a:off x="16120334" y="3082788"/>
              <a:ext cx="1138966" cy="1138966"/>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a:spLocks noGrp="1" noRot="1" noMove="1" noResize="1" noEditPoints="1" noAdjustHandles="1" noChangeArrowheads="1" noChangeShapeType="1"/>
            </p:cNvSpPr>
            <p:nvPr/>
          </p:nvSpPr>
          <p:spPr>
            <a:xfrm>
              <a:off x="1144252" y="7548096"/>
              <a:ext cx="1163374" cy="1057612"/>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a:spLocks noGrp="1" noRot="1" noMove="1" noResize="1" noEditPoints="1" noAdjustHandles="1" noChangeArrowheads="1" noChangeShapeType="1"/>
            </p:cNvSpPr>
            <p:nvPr/>
          </p:nvSpPr>
          <p:spPr>
            <a:xfrm>
              <a:off x="1168659" y="5725127"/>
              <a:ext cx="1138966" cy="1138966"/>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9" name="Hình ảnh 18" descr="Ảnh có chứa bầu trời, phim hoạt hình, ảnh chụp màn hình&#10;&#10;Mô tả được tạo tự động">
              <a:extLst>
                <a:ext uri="{FF2B5EF4-FFF2-40B4-BE49-F238E27FC236}">
                  <a16:creationId xmlns:a16="http://schemas.microsoft.com/office/drawing/2014/main" id="{17FBD942-0074-FB8F-482C-69C567265A84}"/>
                </a:ext>
              </a:extLst>
            </p:cNvPr>
            <p:cNvPicPr>
              <a:picLocks noGrp="1" noRot="1" noChangeAspect="1" noMove="1" noResize="1" noEditPoints="1" noAdjustHandles="1" noChangeArrowheads="1" noChangeShapeType="1" noCrop="1"/>
            </p:cNvPicPr>
            <p:nvPr/>
          </p:nvPicPr>
          <p:blipFill>
            <a:blip r:embed="rId16">
              <a:extLst>
                <a:ext uri="{28A0092B-C50C-407E-A947-70E740481C1C}">
                  <a14:useLocalDpi xmlns:a14="http://schemas.microsoft.com/office/drawing/2010/main" val="0"/>
                </a:ext>
              </a:extLst>
            </a:blip>
            <a:stretch>
              <a:fillRect/>
            </a:stretch>
          </p:blipFill>
          <p:spPr>
            <a:xfrm>
              <a:off x="18211800" y="-49559"/>
              <a:ext cx="18385078" cy="10336559"/>
            </a:xfrm>
            <a:prstGeom prst="rect">
              <a:avLst/>
            </a:prstGeom>
          </p:spPr>
        </p:pic>
      </p:grpSp>
      <p:pic>
        <p:nvPicPr>
          <p:cNvPr id="25" name="Picture 18">
            <a:hlinkClick r:id="rId17" action="ppaction://hlinksldjump"/>
            <a:extLst>
              <a:ext uri="{FF2B5EF4-FFF2-40B4-BE49-F238E27FC236}">
                <a16:creationId xmlns:a16="http://schemas.microsoft.com/office/drawing/2014/main" id="{64E8408C-3491-3858-DF0A-A0AA36B74C3D}"/>
              </a:ext>
            </a:extLst>
          </p:cNvPr>
          <p:cNvPicPr>
            <a:picLocks noGrp="1" noRot="1" noChangeAspect="1" noMove="1" noResize="1" noEditPoints="1" noAdjustHandles="1" noChangeArrowheads="1" noChangeShapeType="1" noCrop="1"/>
          </p:cNvPicPr>
          <p:nvPr/>
        </p:nvPicPr>
        <p:blipFill>
          <a:blip r:embed="rId18"/>
          <a:srcRect/>
          <a:stretch>
            <a:fillRect/>
          </a:stretch>
        </p:blipFill>
        <p:spPr>
          <a:xfrm>
            <a:off x="19900596" y="1189751"/>
            <a:ext cx="5633590" cy="5492751"/>
          </a:xfrm>
          <a:prstGeom prst="rect">
            <a:avLst/>
          </a:prstGeom>
        </p:spPr>
      </p:pic>
      <p:pic>
        <p:nvPicPr>
          <p:cNvPr id="28" name="Picture 2" descr="run run run ( gif ) by burshamo on DeviantArt">
            <a:hlinkClick r:id="rId17" action="ppaction://hlinksldjump"/>
            <a:extLst>
              <a:ext uri="{FF2B5EF4-FFF2-40B4-BE49-F238E27FC236}">
                <a16:creationId xmlns:a16="http://schemas.microsoft.com/office/drawing/2014/main" id="{CB25D6E1-1BF9-4056-4A3C-59BEA053E2B0}"/>
              </a:ext>
            </a:extLst>
          </p:cNvPr>
          <p:cNvPicPr>
            <a:picLocks noGrp="1" noRot="1" noChangeAspect="1" noMove="1" noResize="1" noEditPoints="1" noAdjustHandles="1" noChangeArrowheads="1" noChangeShapeType="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525713" y="5271800"/>
            <a:ext cx="3590953" cy="3627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7">
                                            <p:txEl>
                                              <p:pRg st="0" end="0"/>
                                            </p:txEl>
                                          </p:spTgt>
                                        </p:tgtEl>
                                        <p:attrNameLst>
                                          <p:attrName>style.color</p:attrName>
                                        </p:attrNameLst>
                                      </p:cBhvr>
                                      <p:to>
                                        <p:clrVal>
                                          <a:srgbClr val="22C435"/>
                                        </p:clrVal>
                                      </p:to>
                                    </p:set>
                                    <p:set>
                                      <p:cBhvr>
                                        <p:cTn id="7" dur="500" fill="hold"/>
                                        <p:tgtEl>
                                          <p:spTgt spid="17">
                                            <p:txEl>
                                              <p:pRg st="0" end="0"/>
                                            </p:txEl>
                                          </p:spTgt>
                                        </p:tgtEl>
                                        <p:attrNameLst>
                                          <p:attrName>fillcolor</p:attrName>
                                        </p:attrNameLst>
                                      </p:cBhvr>
                                      <p:to>
                                        <p:clrVal>
                                          <a:srgbClr val="22C435"/>
                                        </p:clrVal>
                                      </p:to>
                                    </p:set>
                                    <p:set>
                                      <p:cBhvr>
                                        <p:cTn id="8" dur="500" fill="hold"/>
                                        <p:tgtEl>
                                          <p:spTgt spid="17">
                                            <p:txEl>
                                              <p:pRg st="0" end="0"/>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0" nodeType="clickEffect">
                                  <p:stCondLst>
                                    <p:cond delay="0"/>
                                  </p:stCondLst>
                                  <p:iterate type="lt">
                                    <p:tmPct val="0"/>
                                  </p:iterate>
                                  <p:childTnLst>
                                    <p:anim calcmode="lin" valueType="num">
                                      <p:cBhvr>
                                        <p:cTn id="12" dur="500"/>
                                        <p:tgtEl>
                                          <p:spTgt spid="17">
                                            <p:txEl>
                                              <p:pRg st="0" end="0"/>
                                            </p:txEl>
                                          </p:spTgt>
                                        </p:tgtEl>
                                        <p:attrNameLst>
                                          <p:attrName>ppt_w</p:attrName>
                                        </p:attrNameLst>
                                      </p:cBhvr>
                                      <p:tavLst>
                                        <p:tav tm="0">
                                          <p:val>
                                            <p:strVal val="ppt_w"/>
                                          </p:val>
                                        </p:tav>
                                        <p:tav tm="100000">
                                          <p:val>
                                            <p:fltVal val="0"/>
                                          </p:val>
                                        </p:tav>
                                      </p:tavLst>
                                    </p:anim>
                                    <p:anim calcmode="lin" valueType="num">
                                      <p:cBhvr>
                                        <p:cTn id="13" dur="500"/>
                                        <p:tgtEl>
                                          <p:spTgt spid="17">
                                            <p:txEl>
                                              <p:pRg st="0" end="0"/>
                                            </p:txEl>
                                          </p:spTgt>
                                        </p:tgtEl>
                                        <p:attrNameLst>
                                          <p:attrName>ppt_h</p:attrName>
                                        </p:attrNameLst>
                                      </p:cBhvr>
                                      <p:tavLst>
                                        <p:tav tm="0">
                                          <p:val>
                                            <p:strVal val="ppt_h"/>
                                          </p:val>
                                        </p:tav>
                                        <p:tav tm="100000">
                                          <p:val>
                                            <p:fltVal val="0"/>
                                          </p:val>
                                        </p:tav>
                                      </p:tavLst>
                                    </p:anim>
                                    <p:animEffect transition="out" filter="fade">
                                      <p:cBhvr>
                                        <p:cTn id="14" dur="500"/>
                                        <p:tgtEl>
                                          <p:spTgt spid="17">
                                            <p:txEl>
                                              <p:pRg st="0" end="0"/>
                                            </p:txEl>
                                          </p:spTgt>
                                        </p:tgtEl>
                                      </p:cBhvr>
                                    </p:animEffect>
                                    <p:set>
                                      <p:cBhvr>
                                        <p:cTn id="15" dur="1" fill="hold">
                                          <p:stCondLst>
                                            <p:cond delay="499"/>
                                          </p:stCondLst>
                                        </p:cTn>
                                        <p:tgtEl>
                                          <p:spTgt spid="17">
                                            <p:txEl>
                                              <p:pRg st="0" end="0"/>
                                            </p:txEl>
                                          </p:spTgt>
                                        </p:tgtEl>
                                        <p:attrNameLst>
                                          <p:attrName>style.visibility</p:attrName>
                                        </p:attrNameLst>
                                      </p:cBhvr>
                                      <p:to>
                                        <p:strVal val="hidden"/>
                                      </p:to>
                                    </p:set>
                                  </p:childTnLst>
                                </p:cTn>
                              </p:par>
                              <p:par>
                                <p:cTn id="16" presetID="53" presetClass="exit" presetSubtype="32" fill="hold" grpId="1" nodeType="withEffect">
                                  <p:stCondLst>
                                    <p:cond delay="0"/>
                                  </p:stCondLst>
                                  <p:iterate type="lt">
                                    <p:tmPct val="0"/>
                                  </p:iterate>
                                  <p:childTnLst>
                                    <p:anim calcmode="lin" valueType="num">
                                      <p:cBhvr>
                                        <p:cTn id="17" dur="500"/>
                                        <p:tgtEl>
                                          <p:spTgt spid="27"/>
                                        </p:tgtEl>
                                        <p:attrNameLst>
                                          <p:attrName>ppt_w</p:attrName>
                                        </p:attrNameLst>
                                      </p:cBhvr>
                                      <p:tavLst>
                                        <p:tav tm="0">
                                          <p:val>
                                            <p:strVal val="ppt_w"/>
                                          </p:val>
                                        </p:tav>
                                        <p:tav tm="100000">
                                          <p:val>
                                            <p:fltVal val="0"/>
                                          </p:val>
                                        </p:tav>
                                      </p:tavLst>
                                    </p:anim>
                                    <p:anim calcmode="lin" valueType="num">
                                      <p:cBhvr>
                                        <p:cTn id="18" dur="500"/>
                                        <p:tgtEl>
                                          <p:spTgt spid="27"/>
                                        </p:tgtEl>
                                        <p:attrNameLst>
                                          <p:attrName>ppt_h</p:attrName>
                                        </p:attrNameLst>
                                      </p:cBhvr>
                                      <p:tavLst>
                                        <p:tav tm="0">
                                          <p:val>
                                            <p:strVal val="ppt_h"/>
                                          </p:val>
                                        </p:tav>
                                        <p:tav tm="100000">
                                          <p:val>
                                            <p:fltVal val="0"/>
                                          </p:val>
                                        </p:tav>
                                      </p:tavLst>
                                    </p:anim>
                                    <p:animEffect transition="out" filter="fade">
                                      <p:cBhvr>
                                        <p:cTn id="19" dur="500"/>
                                        <p:tgtEl>
                                          <p:spTgt spid="27"/>
                                        </p:tgtEl>
                                      </p:cBhvr>
                                    </p:animEffect>
                                    <p:set>
                                      <p:cBhvr>
                                        <p:cTn id="20" dur="1" fill="hold">
                                          <p:stCondLst>
                                            <p:cond delay="499"/>
                                          </p:stCondLst>
                                        </p:cTn>
                                        <p:tgtEl>
                                          <p:spTgt spid="27"/>
                                        </p:tgtEl>
                                        <p:attrNameLst>
                                          <p:attrName>style.visibility</p:attrName>
                                        </p:attrNameLst>
                                      </p:cBhvr>
                                      <p:to>
                                        <p:strVal val="hidden"/>
                                      </p:to>
                                    </p:set>
                                  </p:childTnLst>
                                </p:cTn>
                              </p:par>
                              <p:par>
                                <p:cTn id="21" presetID="53" presetClass="exit" presetSubtype="32" fill="hold" grpId="1" nodeType="withEffect">
                                  <p:stCondLst>
                                    <p:cond delay="0"/>
                                  </p:stCondLst>
                                  <p:iterate type="lt">
                                    <p:tmPct val="0"/>
                                  </p:iterate>
                                  <p:childTnLst>
                                    <p:anim calcmode="lin" valueType="num">
                                      <p:cBhvr>
                                        <p:cTn id="22" dur="500"/>
                                        <p:tgtEl>
                                          <p:spTgt spid="24"/>
                                        </p:tgtEl>
                                        <p:attrNameLst>
                                          <p:attrName>ppt_w</p:attrName>
                                        </p:attrNameLst>
                                      </p:cBhvr>
                                      <p:tavLst>
                                        <p:tav tm="0">
                                          <p:val>
                                            <p:strVal val="ppt_w"/>
                                          </p:val>
                                        </p:tav>
                                        <p:tav tm="100000">
                                          <p:val>
                                            <p:fltVal val="0"/>
                                          </p:val>
                                        </p:tav>
                                      </p:tavLst>
                                    </p:anim>
                                    <p:anim calcmode="lin" valueType="num">
                                      <p:cBhvr>
                                        <p:cTn id="23" dur="500"/>
                                        <p:tgtEl>
                                          <p:spTgt spid="24"/>
                                        </p:tgtEl>
                                        <p:attrNameLst>
                                          <p:attrName>ppt_h</p:attrName>
                                        </p:attrNameLst>
                                      </p:cBhvr>
                                      <p:tavLst>
                                        <p:tav tm="0">
                                          <p:val>
                                            <p:strVal val="ppt_h"/>
                                          </p:val>
                                        </p:tav>
                                        <p:tav tm="100000">
                                          <p:val>
                                            <p:fltVal val="0"/>
                                          </p:val>
                                        </p:tav>
                                      </p:tavLst>
                                    </p:anim>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53" presetClass="exit" presetSubtype="32" fill="hold" grpId="1" nodeType="withEffect">
                                  <p:stCondLst>
                                    <p:cond delay="0"/>
                                  </p:stCondLst>
                                  <p:iterate type="lt">
                                    <p:tmPct val="0"/>
                                  </p:iterate>
                                  <p:childTnLst>
                                    <p:anim calcmode="lin" valueType="num">
                                      <p:cBhvr>
                                        <p:cTn id="27" dur="500"/>
                                        <p:tgtEl>
                                          <p:spTgt spid="21"/>
                                        </p:tgtEl>
                                        <p:attrNameLst>
                                          <p:attrName>ppt_w</p:attrName>
                                        </p:attrNameLst>
                                      </p:cBhvr>
                                      <p:tavLst>
                                        <p:tav tm="0">
                                          <p:val>
                                            <p:strVal val="ppt_w"/>
                                          </p:val>
                                        </p:tav>
                                        <p:tav tm="100000">
                                          <p:val>
                                            <p:fltVal val="0"/>
                                          </p:val>
                                        </p:tav>
                                      </p:tavLst>
                                    </p:anim>
                                    <p:anim calcmode="lin" valueType="num">
                                      <p:cBhvr>
                                        <p:cTn id="28" dur="500"/>
                                        <p:tgtEl>
                                          <p:spTgt spid="21"/>
                                        </p:tgtEl>
                                        <p:attrNameLst>
                                          <p:attrName>ppt_h</p:attrName>
                                        </p:attrNameLst>
                                      </p:cBhvr>
                                      <p:tavLst>
                                        <p:tav tm="0">
                                          <p:val>
                                            <p:strVal val="ppt_h"/>
                                          </p:val>
                                        </p:tav>
                                        <p:tav tm="100000">
                                          <p:val>
                                            <p:fltVal val="0"/>
                                          </p:val>
                                        </p:tav>
                                      </p:tavLst>
                                    </p:anim>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53" presetClass="exit" presetSubtype="32" fill="hold" nodeType="withEffect">
                                  <p:stCondLst>
                                    <p:cond delay="0"/>
                                  </p:stCondLst>
                                  <p:childTnLst>
                                    <p:anim calcmode="lin" valueType="num">
                                      <p:cBhvr>
                                        <p:cTn id="32" dur="500"/>
                                        <p:tgtEl>
                                          <p:spTgt spid="4"/>
                                        </p:tgtEl>
                                        <p:attrNameLst>
                                          <p:attrName>ppt_w</p:attrName>
                                        </p:attrNameLst>
                                      </p:cBhvr>
                                      <p:tavLst>
                                        <p:tav tm="0">
                                          <p:val>
                                            <p:strVal val="ppt_w"/>
                                          </p:val>
                                        </p:tav>
                                        <p:tav tm="100000">
                                          <p:val>
                                            <p:fltVal val="0"/>
                                          </p:val>
                                        </p:tav>
                                      </p:tavLst>
                                    </p:anim>
                                    <p:anim calcmode="lin" valueType="num">
                                      <p:cBhvr>
                                        <p:cTn id="33" dur="500"/>
                                        <p:tgtEl>
                                          <p:spTgt spid="4"/>
                                        </p:tgtEl>
                                        <p:attrNameLst>
                                          <p:attrName>ppt_h</p:attrName>
                                        </p:attrNameLst>
                                      </p:cBhvr>
                                      <p:tavLst>
                                        <p:tav tm="0">
                                          <p:val>
                                            <p:strVal val="ppt_h"/>
                                          </p:val>
                                        </p:tav>
                                        <p:tav tm="100000">
                                          <p:val>
                                            <p:fltVal val="0"/>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53" presetClass="exit" presetSubtype="32" fill="hold" nodeType="withEffect">
                                  <p:stCondLst>
                                    <p:cond delay="0"/>
                                  </p:stCondLst>
                                  <p:childTnLst>
                                    <p:anim calcmode="lin" valueType="num">
                                      <p:cBhvr>
                                        <p:cTn id="37" dur="500"/>
                                        <p:tgtEl>
                                          <p:spTgt spid="5"/>
                                        </p:tgtEl>
                                        <p:attrNameLst>
                                          <p:attrName>ppt_w</p:attrName>
                                        </p:attrNameLst>
                                      </p:cBhvr>
                                      <p:tavLst>
                                        <p:tav tm="0">
                                          <p:val>
                                            <p:strVal val="ppt_w"/>
                                          </p:val>
                                        </p:tav>
                                        <p:tav tm="100000">
                                          <p:val>
                                            <p:fltVal val="0"/>
                                          </p:val>
                                        </p:tav>
                                      </p:tavLst>
                                    </p:anim>
                                    <p:anim calcmode="lin" valueType="num">
                                      <p:cBhvr>
                                        <p:cTn id="38" dur="500"/>
                                        <p:tgtEl>
                                          <p:spTgt spid="5"/>
                                        </p:tgtEl>
                                        <p:attrNameLst>
                                          <p:attrName>ppt_h</p:attrName>
                                        </p:attrNameLst>
                                      </p:cBhvr>
                                      <p:tavLst>
                                        <p:tav tm="0">
                                          <p:val>
                                            <p:strVal val="ppt_h"/>
                                          </p:val>
                                        </p:tav>
                                        <p:tav tm="100000">
                                          <p:val>
                                            <p:fltVal val="0"/>
                                          </p:val>
                                        </p:tav>
                                      </p:tavLst>
                                    </p:anim>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16"/>
                                        </p:tgtEl>
                                        <p:attrNameLst>
                                          <p:attrName>ppt_w</p:attrName>
                                        </p:attrNameLst>
                                      </p:cBhvr>
                                      <p:tavLst>
                                        <p:tav tm="0">
                                          <p:val>
                                            <p:strVal val="ppt_w"/>
                                          </p:val>
                                        </p:tav>
                                        <p:tav tm="100000">
                                          <p:val>
                                            <p:fltVal val="0"/>
                                          </p:val>
                                        </p:tav>
                                      </p:tavLst>
                                    </p:anim>
                                    <p:anim calcmode="lin" valueType="num">
                                      <p:cBhvr>
                                        <p:cTn id="43" dur="500"/>
                                        <p:tgtEl>
                                          <p:spTgt spid="16"/>
                                        </p:tgtEl>
                                        <p:attrNameLst>
                                          <p:attrName>ppt_h</p:attrName>
                                        </p:attrNameLst>
                                      </p:cBhvr>
                                      <p:tavLst>
                                        <p:tav tm="0">
                                          <p:val>
                                            <p:strVal val="ppt_h"/>
                                          </p:val>
                                        </p:tav>
                                        <p:tav tm="100000">
                                          <p:val>
                                            <p:fltVal val="0"/>
                                          </p:val>
                                        </p:tav>
                                      </p:tavLst>
                                    </p:anim>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53" presetClass="exit" presetSubtype="32" fill="hold" grpId="0" nodeType="withEffect">
                                  <p:stCondLst>
                                    <p:cond delay="0"/>
                                  </p:stCondLst>
                                  <p:childTnLst>
                                    <p:anim calcmode="lin" valueType="num">
                                      <p:cBhvr>
                                        <p:cTn id="47" dur="500"/>
                                        <p:tgtEl>
                                          <p:spTgt spid="18"/>
                                        </p:tgtEl>
                                        <p:attrNameLst>
                                          <p:attrName>ppt_w</p:attrName>
                                        </p:attrNameLst>
                                      </p:cBhvr>
                                      <p:tavLst>
                                        <p:tav tm="0">
                                          <p:val>
                                            <p:strVal val="ppt_w"/>
                                          </p:val>
                                        </p:tav>
                                        <p:tav tm="100000">
                                          <p:val>
                                            <p:fltVal val="0"/>
                                          </p:val>
                                        </p:tav>
                                      </p:tavLst>
                                    </p:anim>
                                    <p:anim calcmode="lin" valueType="num">
                                      <p:cBhvr>
                                        <p:cTn id="48" dur="500"/>
                                        <p:tgtEl>
                                          <p:spTgt spid="18"/>
                                        </p:tgtEl>
                                        <p:attrNameLst>
                                          <p:attrName>ppt_h</p:attrName>
                                        </p:attrNameLst>
                                      </p:cBhvr>
                                      <p:tavLst>
                                        <p:tav tm="0">
                                          <p:val>
                                            <p:strVal val="ppt_h"/>
                                          </p:val>
                                        </p:tav>
                                        <p:tav tm="100000">
                                          <p:val>
                                            <p:fltVal val="0"/>
                                          </p:val>
                                        </p:tav>
                                      </p:tavLst>
                                    </p:anim>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20"/>
                                        </p:tgtEl>
                                        <p:attrNameLst>
                                          <p:attrName>ppt_w</p:attrName>
                                        </p:attrNameLst>
                                      </p:cBhvr>
                                      <p:tavLst>
                                        <p:tav tm="0">
                                          <p:val>
                                            <p:strVal val="ppt_w"/>
                                          </p:val>
                                        </p:tav>
                                        <p:tav tm="100000">
                                          <p:val>
                                            <p:fltVal val="0"/>
                                          </p:val>
                                        </p:tav>
                                      </p:tavLst>
                                    </p:anim>
                                    <p:anim calcmode="lin" valueType="num">
                                      <p:cBhvr>
                                        <p:cTn id="53" dur="500"/>
                                        <p:tgtEl>
                                          <p:spTgt spid="20"/>
                                        </p:tgtEl>
                                        <p:attrNameLst>
                                          <p:attrName>ppt_h</p:attrName>
                                        </p:attrNameLst>
                                      </p:cBhvr>
                                      <p:tavLst>
                                        <p:tav tm="0">
                                          <p:val>
                                            <p:strVal val="ppt_h"/>
                                          </p:val>
                                        </p:tav>
                                        <p:tav tm="100000">
                                          <p:val>
                                            <p:fltVal val="0"/>
                                          </p:val>
                                        </p:tav>
                                      </p:tavLst>
                                    </p:anim>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53" presetClass="exit" presetSubtype="32" fill="hold" nodeType="withEffect">
                                  <p:stCondLst>
                                    <p:cond delay="0"/>
                                  </p:stCondLst>
                                  <p:childTnLst>
                                    <p:anim calcmode="lin" valueType="num">
                                      <p:cBhvr>
                                        <p:cTn id="57" dur="500"/>
                                        <p:tgtEl>
                                          <p:spTgt spid="23"/>
                                        </p:tgtEl>
                                        <p:attrNameLst>
                                          <p:attrName>ppt_w</p:attrName>
                                        </p:attrNameLst>
                                      </p:cBhvr>
                                      <p:tavLst>
                                        <p:tav tm="0">
                                          <p:val>
                                            <p:strVal val="ppt_w"/>
                                          </p:val>
                                        </p:tav>
                                        <p:tav tm="100000">
                                          <p:val>
                                            <p:fltVal val="0"/>
                                          </p:val>
                                        </p:tav>
                                      </p:tavLst>
                                    </p:anim>
                                    <p:anim calcmode="lin" valueType="num">
                                      <p:cBhvr>
                                        <p:cTn id="58" dur="500"/>
                                        <p:tgtEl>
                                          <p:spTgt spid="23"/>
                                        </p:tgtEl>
                                        <p:attrNameLst>
                                          <p:attrName>ppt_h</p:attrName>
                                        </p:attrNameLst>
                                      </p:cBhvr>
                                      <p:tavLst>
                                        <p:tav tm="0">
                                          <p:val>
                                            <p:strVal val="ppt_h"/>
                                          </p:val>
                                        </p:tav>
                                        <p:tav tm="100000">
                                          <p:val>
                                            <p:fltVal val="0"/>
                                          </p:val>
                                        </p:tav>
                                      </p:tavLst>
                                    </p:anim>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53" presetClass="exit" presetSubtype="32" fill="hold" nodeType="withEffect">
                                  <p:stCondLst>
                                    <p:cond delay="0"/>
                                  </p:stCondLst>
                                  <p:childTnLst>
                                    <p:anim calcmode="lin" valueType="num">
                                      <p:cBhvr>
                                        <p:cTn id="62" dur="500"/>
                                        <p:tgtEl>
                                          <p:spTgt spid="26"/>
                                        </p:tgtEl>
                                        <p:attrNameLst>
                                          <p:attrName>ppt_w</p:attrName>
                                        </p:attrNameLst>
                                      </p:cBhvr>
                                      <p:tavLst>
                                        <p:tav tm="0">
                                          <p:val>
                                            <p:strVal val="ppt_w"/>
                                          </p:val>
                                        </p:tav>
                                        <p:tav tm="100000">
                                          <p:val>
                                            <p:fltVal val="0"/>
                                          </p:val>
                                        </p:tav>
                                      </p:tavLst>
                                    </p:anim>
                                    <p:anim calcmode="lin" valueType="num">
                                      <p:cBhvr>
                                        <p:cTn id="63" dur="500"/>
                                        <p:tgtEl>
                                          <p:spTgt spid="26"/>
                                        </p:tgtEl>
                                        <p:attrNameLst>
                                          <p:attrName>ppt_h</p:attrName>
                                        </p:attrNameLst>
                                      </p:cBhvr>
                                      <p:tavLst>
                                        <p:tav tm="0">
                                          <p:val>
                                            <p:strVal val="ppt_h"/>
                                          </p:val>
                                        </p:tav>
                                        <p:tav tm="100000">
                                          <p:val>
                                            <p:fltVal val="0"/>
                                          </p:val>
                                        </p:tav>
                                      </p:tavLst>
                                    </p:anim>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35" presetClass="path" presetSubtype="0" accel="50000" decel="50000" fill="hold" nodeType="withEffect">
                                  <p:stCondLst>
                                    <p:cond delay="0"/>
                                  </p:stCondLst>
                                  <p:childTnLst>
                                    <p:animMotion origin="layout" path="M 2.5E-6 -1.7284E-6 L -0.76077 -0.05602 " pathEditMode="relative" rAng="0" ptsTypes="AA">
                                      <p:cBhvr>
                                        <p:cTn id="67" dur="2000" fill="hold"/>
                                        <p:tgtEl>
                                          <p:spTgt spid="25"/>
                                        </p:tgtEl>
                                        <p:attrNameLst>
                                          <p:attrName>ppt_x</p:attrName>
                                          <p:attrName>ppt_y</p:attrName>
                                        </p:attrNameLst>
                                      </p:cBhvr>
                                      <p:rCtr x="-38038" y="-2809"/>
                                    </p:animMotion>
                                  </p:childTnLst>
                                </p:cTn>
                              </p:par>
                              <p:par>
                                <p:cTn id="68" presetID="35" presetClass="path" presetSubtype="0" accel="50000" decel="50000" fill="hold" nodeType="withEffect">
                                  <p:stCondLst>
                                    <p:cond delay="0"/>
                                  </p:stCondLst>
                                  <p:childTnLst>
                                    <p:animMotion origin="layout" path="M 3.61111E-6 -8.64198E-7 L -0.99358 0.00417 " pathEditMode="relative" rAng="0" ptsTypes="AA">
                                      <p:cBhvr>
                                        <p:cTn id="69" dur="2000" fill="hold"/>
                                        <p:tgtEl>
                                          <p:spTgt spid="22"/>
                                        </p:tgtEl>
                                        <p:attrNameLst>
                                          <p:attrName>ppt_x</p:attrName>
                                          <p:attrName>ppt_y</p:attrName>
                                        </p:attrNameLst>
                                      </p:cBhvr>
                                      <p:rCtr x="-49679" y="201"/>
                                    </p:animMotion>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16" presetClass="emph" presetSubtype="0" fill="hold" grpId="0" nodeType="clickEffect">
                                  <p:stCondLst>
                                    <p:cond delay="0"/>
                                  </p:stCondLst>
                                  <p:iterate type="lt">
                                    <p:tmPct val="4000"/>
                                  </p:iterate>
                                  <p:childTnLst>
                                    <p:set>
                                      <p:cBhvr override="childStyle">
                                        <p:cTn id="74" dur="500" fill="hold"/>
                                        <p:tgtEl>
                                          <p:spTgt spid="27"/>
                                        </p:tgtEl>
                                        <p:attrNameLst>
                                          <p:attrName>style.color</p:attrName>
                                        </p:attrNameLst>
                                      </p:cBhvr>
                                      <p:to>
                                        <p:clrVal>
                                          <a:schemeClr val="accent2"/>
                                        </p:clrVal>
                                      </p:to>
                                    </p:set>
                                    <p:set>
                                      <p:cBhvr>
                                        <p:cTn id="75" dur="500" fill="hold"/>
                                        <p:tgtEl>
                                          <p:spTgt spid="27"/>
                                        </p:tgtEl>
                                        <p:attrNameLst>
                                          <p:attrName>fillcolor</p:attrName>
                                        </p:attrNameLst>
                                      </p:cBhvr>
                                      <p:to>
                                        <p:clrVal>
                                          <a:schemeClr val="accent2"/>
                                        </p:clrVal>
                                      </p:to>
                                    </p:set>
                                    <p:set>
                                      <p:cBhvr>
                                        <p:cTn id="76" dur="500" fill="hold"/>
                                        <p:tgtEl>
                                          <p:spTgt spid="27"/>
                                        </p:tgtEl>
                                        <p:attrNameLst>
                                          <p:attrName>fill.type</p:attrName>
                                        </p:attrNameLst>
                                      </p:cBhvr>
                                      <p:to>
                                        <p:strVal val="solid"/>
                                      </p:to>
                                    </p:set>
                                  </p:childTnLst>
                                  <p:subTnLst>
                                    <p:audio>
                                      <p:cMediaNode>
                                        <p:cTn display="0" masterRel="sameClick">
                                          <p:stCondLst>
                                            <p:cond evt="begin" delay="0">
                                              <p:tn val="7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24"/>
                    </p:tgtEl>
                  </p:cond>
                </p:stCondLst>
                <p:endSync evt="end" delay="0">
                  <p:rtn val="all"/>
                </p:endSync>
                <p:childTnLst>
                  <p:par>
                    <p:cTn id="78" fill="hold">
                      <p:stCondLst>
                        <p:cond delay="0"/>
                      </p:stCondLst>
                      <p:childTnLst>
                        <p:par>
                          <p:cTn id="79" fill="hold">
                            <p:stCondLst>
                              <p:cond delay="0"/>
                            </p:stCondLst>
                            <p:childTnLst>
                              <p:par>
                                <p:cTn id="80" presetID="16" presetClass="emph" presetSubtype="0" fill="hold" grpId="0" nodeType="clickEffect">
                                  <p:stCondLst>
                                    <p:cond delay="0"/>
                                  </p:stCondLst>
                                  <p:iterate type="lt">
                                    <p:tmPct val="4000"/>
                                  </p:iterate>
                                  <p:childTnLst>
                                    <p:set>
                                      <p:cBhvr override="childStyle">
                                        <p:cTn id="81" dur="500" fill="hold"/>
                                        <p:tgtEl>
                                          <p:spTgt spid="24"/>
                                        </p:tgtEl>
                                        <p:attrNameLst>
                                          <p:attrName>style.color</p:attrName>
                                        </p:attrNameLst>
                                      </p:cBhvr>
                                      <p:to>
                                        <p:clrVal>
                                          <a:schemeClr val="accent2"/>
                                        </p:clrVal>
                                      </p:to>
                                    </p:set>
                                    <p:set>
                                      <p:cBhvr>
                                        <p:cTn id="82" dur="500" fill="hold"/>
                                        <p:tgtEl>
                                          <p:spTgt spid="24"/>
                                        </p:tgtEl>
                                        <p:attrNameLst>
                                          <p:attrName>fillcolor</p:attrName>
                                        </p:attrNameLst>
                                      </p:cBhvr>
                                      <p:to>
                                        <p:clrVal>
                                          <a:schemeClr val="accent2"/>
                                        </p:clrVal>
                                      </p:to>
                                    </p:set>
                                    <p:set>
                                      <p:cBhvr>
                                        <p:cTn id="83" dur="500" fill="hold"/>
                                        <p:tgtEl>
                                          <p:spTgt spid="24"/>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4"/>
                  </p:tgtEl>
                </p:cond>
              </p:nextCondLst>
            </p:seq>
            <p:seq concurrent="1" nextAc="seek">
              <p:cTn id="84" restart="whenNotActive" fill="hold" evtFilter="cancelBubble" nodeType="interactiveSeq">
                <p:stCondLst>
                  <p:cond evt="onClick" delay="0">
                    <p:tgtEl>
                      <p:spTgt spid="21"/>
                    </p:tgtEl>
                  </p:cond>
                </p:stCondLst>
                <p:endSync evt="end" delay="0">
                  <p:rtn val="all"/>
                </p:endSync>
                <p:childTnLst>
                  <p:par>
                    <p:cTn id="85" fill="hold">
                      <p:stCondLst>
                        <p:cond delay="0"/>
                      </p:stCondLst>
                      <p:childTnLst>
                        <p:par>
                          <p:cTn id="86" fill="hold">
                            <p:stCondLst>
                              <p:cond delay="0"/>
                            </p:stCondLst>
                            <p:childTnLst>
                              <p:par>
                                <p:cTn id="87" presetID="16" presetClass="emph" presetSubtype="0" fill="hold" grpId="0" nodeType="clickEffect">
                                  <p:stCondLst>
                                    <p:cond delay="0"/>
                                  </p:stCondLst>
                                  <p:iterate type="lt">
                                    <p:tmPct val="4000"/>
                                  </p:iterate>
                                  <p:childTnLst>
                                    <p:set>
                                      <p:cBhvr override="childStyle">
                                        <p:cTn id="88" dur="500" fill="hold"/>
                                        <p:tgtEl>
                                          <p:spTgt spid="21"/>
                                        </p:tgtEl>
                                        <p:attrNameLst>
                                          <p:attrName>style.color</p:attrName>
                                        </p:attrNameLst>
                                      </p:cBhvr>
                                      <p:to>
                                        <p:clrVal>
                                          <a:schemeClr val="accent2"/>
                                        </p:clrVal>
                                      </p:to>
                                    </p:set>
                                    <p:set>
                                      <p:cBhvr>
                                        <p:cTn id="89" dur="500" fill="hold"/>
                                        <p:tgtEl>
                                          <p:spTgt spid="21"/>
                                        </p:tgtEl>
                                        <p:attrNameLst>
                                          <p:attrName>fillcolor</p:attrName>
                                        </p:attrNameLst>
                                      </p:cBhvr>
                                      <p:to>
                                        <p:clrVal>
                                          <a:schemeClr val="accent2"/>
                                        </p:clrVal>
                                      </p:to>
                                    </p:set>
                                    <p:set>
                                      <p:cBhvr>
                                        <p:cTn id="90" dur="500" fill="hold"/>
                                        <p:tgtEl>
                                          <p:spTgt spid="21"/>
                                        </p:tgtEl>
                                        <p:attrNameLst>
                                          <p:attrName>fill.type</p:attrName>
                                        </p:attrNameLst>
                                      </p:cBhvr>
                                      <p:to>
                                        <p:strVal val="solid"/>
                                      </p:to>
                                    </p:set>
                                  </p:childTnLst>
                                  <p:subTnLst>
                                    <p:audio>
                                      <p:cMediaNode>
                                        <p:cTn display="0" masterRel="sameClick">
                                          <p:stCondLst>
                                            <p:cond evt="begin" delay="0">
                                              <p:tn val="87"/>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1"/>
                  </p:tgtEl>
                </p:cond>
              </p:nextCondLst>
            </p:seq>
          </p:childTnLst>
        </p:cTn>
      </p:par>
    </p:tnLst>
    <p:bldLst>
      <p:bldP spid="17" grpId="0" build="allAtOnce"/>
      <p:bldP spid="18" grpId="0"/>
      <p:bldP spid="21" grpId="0"/>
      <p:bldP spid="21" grpId="1"/>
      <p:bldP spid="24" grpId="0"/>
      <p:bldP spid="24" grpId="1"/>
      <p:bldP spid="27" grpId="0"/>
      <p:bldP spid="2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2FF">
                <a:alpha val="100000"/>
              </a:srgbClr>
            </a:gs>
            <a:gs pos="100000">
              <a:srgbClr val="6BEFFE">
                <a:alpha val="100000"/>
              </a:srgbClr>
            </a:gs>
          </a:gsLst>
          <a:lin ang="5400000"/>
        </a:grad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FDDFBE48-4490-778E-5E41-381AAA1EC750}"/>
              </a:ext>
            </a:extLst>
          </p:cNvPr>
          <p:cNvGrpSpPr>
            <a:grpSpLocks noGrp="1" noUngrp="1" noRot="1" noMove="1" noResize="1"/>
          </p:cNvGrpSpPr>
          <p:nvPr/>
        </p:nvGrpSpPr>
        <p:grpSpPr>
          <a:xfrm>
            <a:off x="-25400" y="0"/>
            <a:ext cx="36584930" cy="10287000"/>
            <a:chOff x="0" y="0"/>
            <a:chExt cx="36584930" cy="10287000"/>
          </a:xfrm>
        </p:grpSpPr>
        <p:pic>
          <p:nvPicPr>
            <p:cNvPr id="25" name="Hình ảnh 24" descr="Ảnh có chứa bầu trời, phim hoạt hình, ảnh chụp màn hình&#10;&#10;Mô tả được tạo tự động">
              <a:extLst>
                <a:ext uri="{FF2B5EF4-FFF2-40B4-BE49-F238E27FC236}">
                  <a16:creationId xmlns:a16="http://schemas.microsoft.com/office/drawing/2014/main" id="{A6F1AE2E-F0AB-7DB8-A8E3-B1658FE9F00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8296930" cy="10287000"/>
            </a:xfrm>
            <a:prstGeom prst="rect">
              <a:avLst/>
            </a:prstGeom>
          </p:spPr>
        </p:pic>
        <p:pic>
          <p:nvPicPr>
            <p:cNvPr id="26" name="Hình ảnh 25" descr="Ảnh có chứa bầu trời, phim hoạt hình, ảnh chụp màn hình&#10;&#10;Mô tả được tạo tự động">
              <a:extLst>
                <a:ext uri="{FF2B5EF4-FFF2-40B4-BE49-F238E27FC236}">
                  <a16:creationId xmlns:a16="http://schemas.microsoft.com/office/drawing/2014/main" id="{BB0002AD-4612-0DD4-2AC9-AADB97A223C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8288000" y="0"/>
              <a:ext cx="18296930" cy="10287000"/>
            </a:xfrm>
            <a:prstGeom prst="rect">
              <a:avLst/>
            </a:prstGeom>
          </p:spPr>
        </p:pic>
      </p:grpSp>
      <p:sp>
        <p:nvSpPr>
          <p:cNvPr id="29" name="Freeform 4">
            <a:extLst>
              <a:ext uri="{FF2B5EF4-FFF2-40B4-BE49-F238E27FC236}">
                <a16:creationId xmlns:a16="http://schemas.microsoft.com/office/drawing/2014/main" id="{7B6F9809-CBD6-DD44-7F69-C086B55ED9B2}"/>
              </a:ext>
            </a:extLst>
          </p:cNvPr>
          <p:cNvSpPr>
            <a:spLocks noGrp="1" noRot="1" noMove="1" noResize="1" noEditPoints="1" noAdjustHandles="1" noChangeArrowheads="1" noChangeShapeType="1"/>
          </p:cNvSpPr>
          <p:nvPr/>
        </p:nvSpPr>
        <p:spPr>
          <a:xfrm>
            <a:off x="7099608" y="5852278"/>
            <a:ext cx="4088783" cy="884664"/>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0" name="Freeform 5">
            <a:extLst>
              <a:ext uri="{FF2B5EF4-FFF2-40B4-BE49-F238E27FC236}">
                <a16:creationId xmlns:a16="http://schemas.microsoft.com/office/drawing/2014/main" id="{FF06A6DE-2982-0680-8110-A2A78A8CCAED}"/>
              </a:ext>
            </a:extLst>
          </p:cNvPr>
          <p:cNvSpPr>
            <a:spLocks noGrp="1" noRot="1" noMove="1" noResize="1" noEditPoints="1" noAdjustHandles="1" noChangeArrowheads="1" noChangeShapeType="1"/>
          </p:cNvSpPr>
          <p:nvPr/>
        </p:nvSpPr>
        <p:spPr>
          <a:xfrm>
            <a:off x="4750220" y="2738904"/>
            <a:ext cx="8787559" cy="4809192"/>
          </a:xfrm>
          <a:custGeom>
            <a:avLst/>
            <a:gdLst/>
            <a:ahLst/>
            <a:cxnLst/>
            <a:rect l="l" t="t" r="r" b="b"/>
            <a:pathLst>
              <a:path w="8787559" h="4809192">
                <a:moveTo>
                  <a:pt x="0" y="0"/>
                </a:moveTo>
                <a:lnTo>
                  <a:pt x="8787560" y="0"/>
                </a:lnTo>
                <a:lnTo>
                  <a:pt x="8787560" y="4809192"/>
                </a:lnTo>
                <a:lnTo>
                  <a:pt x="0" y="48091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1" name="Freeform 16">
            <a:extLst>
              <a:ext uri="{FF2B5EF4-FFF2-40B4-BE49-F238E27FC236}">
                <a16:creationId xmlns:a16="http://schemas.microsoft.com/office/drawing/2014/main" id="{06E41DB2-9D0A-973F-B624-815DC4533E1E}"/>
              </a:ext>
            </a:extLst>
          </p:cNvPr>
          <p:cNvSpPr>
            <a:spLocks noGrp="1" noRot="1" noMove="1" noResize="1" noEditPoints="1" noAdjustHandles="1" noChangeArrowheads="1" noChangeShapeType="1"/>
          </p:cNvSpPr>
          <p:nvPr/>
        </p:nvSpPr>
        <p:spPr>
          <a:xfrm>
            <a:off x="6145274" y="5198001"/>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32" name="TextBox 17">
            <a:extLst>
              <a:ext uri="{FF2B5EF4-FFF2-40B4-BE49-F238E27FC236}">
                <a16:creationId xmlns:a16="http://schemas.microsoft.com/office/drawing/2014/main" id="{1E0E5D4B-6F72-400C-1151-E63A807BEF6C}"/>
              </a:ext>
            </a:extLst>
          </p:cNvPr>
          <p:cNvSpPr txBox="1">
            <a:spLocks noGrp="1" noRot="1" noMove="1" noResize="1" noEditPoints="1" noAdjustHandles="1" noChangeArrowheads="1" noChangeShapeType="1"/>
          </p:cNvSpPr>
          <p:nvPr/>
        </p:nvSpPr>
        <p:spPr>
          <a:xfrm>
            <a:off x="6145274" y="5319946"/>
            <a:ext cx="2892485" cy="454110"/>
          </a:xfrm>
          <a:prstGeom prst="rect">
            <a:avLst/>
          </a:prstGeom>
        </p:spPr>
        <p:txBody>
          <a:bodyPr lIns="50800" tIns="50800" rIns="50800" bIns="50800" rtlCol="0" anchor="ctr"/>
          <a:lstStyle/>
          <a:p>
            <a:pPr algn="ctr">
              <a:lnSpc>
                <a:spcPts val="1853"/>
              </a:lnSpc>
            </a:pPr>
            <a:r>
              <a:rPr lang="en-US" sz="1799">
                <a:solidFill>
                  <a:srgbClr val="FFFFFF"/>
                </a:solidFill>
                <a:latin typeface="UTM Cooper Black"/>
                <a:ea typeface="UTM Cooper Black"/>
                <a:cs typeface="UTM Cooper Black"/>
                <a:sym typeface="UTM Cooper Black"/>
              </a:rPr>
              <a:t>A. Như ông Mô sê</a:t>
            </a:r>
          </a:p>
        </p:txBody>
      </p:sp>
      <p:sp>
        <p:nvSpPr>
          <p:cNvPr id="33" name="TextBox 18">
            <a:extLst>
              <a:ext uri="{FF2B5EF4-FFF2-40B4-BE49-F238E27FC236}">
                <a16:creationId xmlns:a16="http://schemas.microsoft.com/office/drawing/2014/main" id="{C8A9606E-D6D5-F9DC-6523-F86F53B7708E}"/>
              </a:ext>
            </a:extLst>
          </p:cNvPr>
          <p:cNvSpPr txBox="1">
            <a:spLocks noGrp="1" noRot="1" noMove="1" noResize="1" noEditPoints="1" noAdjustHandles="1" noChangeArrowheads="1" noChangeShapeType="1"/>
          </p:cNvSpPr>
          <p:nvPr/>
        </p:nvSpPr>
        <p:spPr>
          <a:xfrm>
            <a:off x="6401681" y="3297995"/>
            <a:ext cx="5272157" cy="1503388"/>
          </a:xfrm>
          <a:prstGeom prst="rect">
            <a:avLst/>
          </a:prstGeom>
        </p:spPr>
        <p:txBody>
          <a:bodyPr lIns="0" tIns="0" rIns="0" bIns="0" rtlCol="0" anchor="t">
            <a:spAutoFit/>
          </a:bodyPr>
          <a:lstStyle/>
          <a:p>
            <a:pPr algn="ctr">
              <a:lnSpc>
                <a:spcPts val="3969"/>
              </a:lnSpc>
              <a:spcBef>
                <a:spcPct val="0"/>
              </a:spcBef>
            </a:pPr>
            <a:r>
              <a:rPr lang="en-US" sz="3854">
                <a:solidFill>
                  <a:srgbClr val="FFFFFF"/>
                </a:solidFill>
                <a:latin typeface="UTM Cooper Black"/>
                <a:ea typeface="UTM Cooper Black"/>
                <a:cs typeface="UTM Cooper Black"/>
                <a:sym typeface="UTM Cooper Black"/>
              </a:rPr>
              <a:t>Câu 4: Diện mạo Chúa Giêsu thay đổi thế nào?</a:t>
            </a:r>
          </a:p>
        </p:txBody>
      </p:sp>
      <p:sp>
        <p:nvSpPr>
          <p:cNvPr id="34" name="Freeform 20">
            <a:extLst>
              <a:ext uri="{FF2B5EF4-FFF2-40B4-BE49-F238E27FC236}">
                <a16:creationId xmlns:a16="http://schemas.microsoft.com/office/drawing/2014/main" id="{7610EA4E-DE41-BCA9-68EC-B60A3B3E2276}"/>
              </a:ext>
            </a:extLst>
          </p:cNvPr>
          <p:cNvSpPr>
            <a:spLocks noGrp="1" noRot="1" noMove="1" noResize="1" noEditPoints="1" noAdjustHandles="1" noChangeArrowheads="1" noChangeShapeType="1"/>
          </p:cNvSpPr>
          <p:nvPr/>
        </p:nvSpPr>
        <p:spPr>
          <a:xfrm>
            <a:off x="9250241" y="5198001"/>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35" name="TextBox 21">
            <a:extLst>
              <a:ext uri="{FF2B5EF4-FFF2-40B4-BE49-F238E27FC236}">
                <a16:creationId xmlns:a16="http://schemas.microsoft.com/office/drawing/2014/main" id="{AB24F2F8-72D9-8CE8-2267-F5537253F033}"/>
              </a:ext>
            </a:extLst>
          </p:cNvPr>
          <p:cNvSpPr txBox="1">
            <a:spLocks noGrp="1" noRot="1" noMove="1" noResize="1" noEditPoints="1" noAdjustHandles="1" noChangeArrowheads="1" noChangeShapeType="1"/>
          </p:cNvSpPr>
          <p:nvPr/>
        </p:nvSpPr>
        <p:spPr>
          <a:xfrm>
            <a:off x="9250241" y="5319946"/>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B. Giống tiên tri  Êlia</a:t>
            </a:r>
          </a:p>
        </p:txBody>
      </p:sp>
      <p:sp>
        <p:nvSpPr>
          <p:cNvPr id="36" name="Freeform 23">
            <a:extLst>
              <a:ext uri="{FF2B5EF4-FFF2-40B4-BE49-F238E27FC236}">
                <a16:creationId xmlns:a16="http://schemas.microsoft.com/office/drawing/2014/main" id="{0C91D085-5192-760E-9B03-3625BD67DFCC}"/>
              </a:ext>
            </a:extLst>
          </p:cNvPr>
          <p:cNvSpPr>
            <a:spLocks noGrp="1" noRot="1" noMove="1" noResize="1" noEditPoints="1" noAdjustHandles="1" noChangeArrowheads="1" noChangeShapeType="1"/>
          </p:cNvSpPr>
          <p:nvPr/>
        </p:nvSpPr>
        <p:spPr>
          <a:xfrm>
            <a:off x="6145274" y="5983195"/>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37" name="TextBox 24">
            <a:extLst>
              <a:ext uri="{FF2B5EF4-FFF2-40B4-BE49-F238E27FC236}">
                <a16:creationId xmlns:a16="http://schemas.microsoft.com/office/drawing/2014/main" id="{4201E8D2-484C-05E2-A619-E44851EE35E0}"/>
              </a:ext>
            </a:extLst>
          </p:cNvPr>
          <p:cNvSpPr txBox="1">
            <a:spLocks noGrp="1" noRot="1" noMove="1" noResize="1" noEditPoints="1" noAdjustHandles="1" noChangeArrowheads="1" noChangeShapeType="1"/>
          </p:cNvSpPr>
          <p:nvPr/>
        </p:nvSpPr>
        <p:spPr>
          <a:xfrm>
            <a:off x="6145274" y="6105140"/>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C.  thành người khác</a:t>
            </a:r>
          </a:p>
        </p:txBody>
      </p:sp>
      <p:sp>
        <p:nvSpPr>
          <p:cNvPr id="38" name="Freeform 26">
            <a:extLst>
              <a:ext uri="{FF2B5EF4-FFF2-40B4-BE49-F238E27FC236}">
                <a16:creationId xmlns:a16="http://schemas.microsoft.com/office/drawing/2014/main" id="{4D333A2A-DD57-CAB1-9020-B0A1859A7759}"/>
              </a:ext>
            </a:extLst>
          </p:cNvPr>
          <p:cNvSpPr>
            <a:spLocks noGrp="1" noRot="1" noMove="1" noResize="1" noEditPoints="1" noAdjustHandles="1" noChangeArrowheads="1" noChangeShapeType="1"/>
          </p:cNvSpPr>
          <p:nvPr/>
        </p:nvSpPr>
        <p:spPr>
          <a:xfrm>
            <a:off x="9259766" y="5983195"/>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39" name="TextBox 27">
            <a:extLst>
              <a:ext uri="{FF2B5EF4-FFF2-40B4-BE49-F238E27FC236}">
                <a16:creationId xmlns:a16="http://schemas.microsoft.com/office/drawing/2014/main" id="{490692E6-9EDE-032C-5844-289052574BA6}"/>
              </a:ext>
            </a:extLst>
          </p:cNvPr>
          <p:cNvSpPr txBox="1">
            <a:spLocks noGrp="1" noRot="1" noMove="1" noResize="1" noEditPoints="1" noAdjustHandles="1" noChangeArrowheads="1" noChangeShapeType="1"/>
          </p:cNvSpPr>
          <p:nvPr/>
        </p:nvSpPr>
        <p:spPr>
          <a:xfrm>
            <a:off x="9259766" y="6105140"/>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D. Áo Người trở nên trắng tinh sáng lắng</a:t>
            </a:r>
          </a:p>
        </p:txBody>
      </p:sp>
      <p:pic>
        <p:nvPicPr>
          <p:cNvPr id="40" name="Picture 2" descr="run run run ( gif ) by burshamo on DeviantArt">
            <a:hlinkClick r:id="rId9" action="ppaction://hlinksldjump"/>
            <a:extLst>
              <a:ext uri="{FF2B5EF4-FFF2-40B4-BE49-F238E27FC236}">
                <a16:creationId xmlns:a16="http://schemas.microsoft.com/office/drawing/2014/main" id="{4616D1AA-8535-9E97-1601-36B655A2D9B8}"/>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25713" y="5271800"/>
            <a:ext cx="3590953" cy="36275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a:hlinkClick r:id="rId11" action="ppaction://hlinksldjump"/>
            <a:extLst>
              <a:ext uri="{FF2B5EF4-FFF2-40B4-BE49-F238E27FC236}">
                <a16:creationId xmlns:a16="http://schemas.microsoft.com/office/drawing/2014/main" id="{2BAD5473-E8C6-0243-4511-39A566FB480E}"/>
              </a:ext>
            </a:extLst>
          </p:cNvPr>
          <p:cNvPicPr>
            <a:picLocks noGrp="1" noRot="1" noChangeAspect="1" noMove="1" noResize="1" noEditPoints="1" noAdjustHandles="1" noChangeArrowheads="1" noChangeShapeType="1" noCrop="1"/>
          </p:cNvPicPr>
          <p:nvPr/>
        </p:nvPicPr>
        <p:blipFill>
          <a:blip r:embed="rId12"/>
          <a:srcRect/>
          <a:stretch>
            <a:fillRect/>
          </a:stretch>
        </p:blipFill>
        <p:spPr>
          <a:xfrm>
            <a:off x="19698539" y="1730508"/>
            <a:ext cx="5803953" cy="6141749"/>
          </a:xfrm>
          <a:prstGeom prst="rect">
            <a:avLst/>
          </a:prstGeom>
        </p:spPr>
      </p:pic>
    </p:spTree>
    <p:extLst>
      <p:ext uri="{BB962C8B-B14F-4D97-AF65-F5344CB8AC3E}">
        <p14:creationId xmlns:p14="http://schemas.microsoft.com/office/powerpoint/2010/main" val="182726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53" presetClass="entr" presetSubtype="16" fill="hold" grpId="1" nodeType="withEffect">
                                  <p:stCondLst>
                                    <p:cond delay="0"/>
                                  </p:stCondLst>
                                  <p:childTnLst>
                                    <p:set>
                                      <p:cBhvr>
                                        <p:cTn id="8" dur="1" fill="hold">
                                          <p:stCondLst>
                                            <p:cond delay="0"/>
                                          </p:stCondLst>
                                        </p:cTn>
                                        <p:tgtEl>
                                          <p:spTgt spid="32"/>
                                        </p:tgtEl>
                                        <p:attrNameLst>
                                          <p:attrName>style.visibility</p:attrName>
                                        </p:attrNameLst>
                                      </p:cBhvr>
                                      <p:to>
                                        <p:strVal val="visible"/>
                                      </p:to>
                                    </p:set>
                                    <p:anim calcmode="lin" valueType="num">
                                      <p:cBhvr>
                                        <p:cTn id="9" dur="500" fill="hold"/>
                                        <p:tgtEl>
                                          <p:spTgt spid="32"/>
                                        </p:tgtEl>
                                        <p:attrNameLst>
                                          <p:attrName>ppt_w</p:attrName>
                                        </p:attrNameLst>
                                      </p:cBhvr>
                                      <p:tavLst>
                                        <p:tav tm="0">
                                          <p:val>
                                            <p:fltVal val="0"/>
                                          </p:val>
                                        </p:tav>
                                        <p:tav tm="100000">
                                          <p:val>
                                            <p:strVal val="#ppt_w"/>
                                          </p:val>
                                        </p:tav>
                                      </p:tavLst>
                                    </p:anim>
                                    <p:anim calcmode="lin" valueType="num">
                                      <p:cBhvr>
                                        <p:cTn id="10" dur="500" fill="hold"/>
                                        <p:tgtEl>
                                          <p:spTgt spid="32"/>
                                        </p:tgtEl>
                                        <p:attrNameLst>
                                          <p:attrName>ppt_h</p:attrName>
                                        </p:attrNameLst>
                                      </p:cBhvr>
                                      <p:tavLst>
                                        <p:tav tm="0">
                                          <p:val>
                                            <p:fltVal val="0"/>
                                          </p:val>
                                        </p:tav>
                                        <p:tav tm="100000">
                                          <p:val>
                                            <p:strVal val="#ppt_h"/>
                                          </p:val>
                                        </p:tav>
                                      </p:tavLst>
                                    </p:anim>
                                    <p:animEffect transition="in" filter="fade">
                                      <p:cBhvr>
                                        <p:cTn id="11" dur="500"/>
                                        <p:tgtEl>
                                          <p:spTgt spid="32"/>
                                        </p:tgtEl>
                                      </p:cBhvr>
                                    </p:animEffect>
                                  </p:childTnLst>
                                </p:cTn>
                              </p:par>
                              <p:par>
                                <p:cTn id="12" presetID="53" presetClass="entr" presetSubtype="16" fill="hold" grpId="1" nodeType="with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par>
                                <p:cTn id="17" presetID="53" presetClass="entr" presetSubtype="16" fill="hold" grpId="1"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1"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Effect transition="in" filter="fade">
                                      <p:cBhvr>
                                        <p:cTn id="26" dur="500"/>
                                        <p:tgtEl>
                                          <p:spTgt spid="39"/>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par>
                                <p:cTn id="37" presetID="53" presetClass="entr" presetSubtype="16"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500" fill="hold"/>
                                        <p:tgtEl>
                                          <p:spTgt spid="31"/>
                                        </p:tgtEl>
                                        <p:attrNameLst>
                                          <p:attrName>ppt_w</p:attrName>
                                        </p:attrNameLst>
                                      </p:cBhvr>
                                      <p:tavLst>
                                        <p:tav tm="0">
                                          <p:val>
                                            <p:fltVal val="0"/>
                                          </p:val>
                                        </p:tav>
                                        <p:tav tm="100000">
                                          <p:val>
                                            <p:strVal val="#ppt_w"/>
                                          </p:val>
                                        </p:tav>
                                      </p:tavLst>
                                    </p:anim>
                                    <p:anim calcmode="lin" valueType="num">
                                      <p:cBhvr>
                                        <p:cTn id="40" dur="500" fill="hold"/>
                                        <p:tgtEl>
                                          <p:spTgt spid="31"/>
                                        </p:tgtEl>
                                        <p:attrNameLst>
                                          <p:attrName>ppt_h</p:attrName>
                                        </p:attrNameLst>
                                      </p:cBhvr>
                                      <p:tavLst>
                                        <p:tav tm="0">
                                          <p:val>
                                            <p:fltVal val="0"/>
                                          </p:val>
                                        </p:tav>
                                        <p:tav tm="100000">
                                          <p:val>
                                            <p:strVal val="#ppt_h"/>
                                          </p:val>
                                        </p:tav>
                                      </p:tavLst>
                                    </p:anim>
                                    <p:animEffect transition="in" filter="fade">
                                      <p:cBhvr>
                                        <p:cTn id="41" dur="500"/>
                                        <p:tgtEl>
                                          <p:spTgt spid="3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par>
                                <p:cTn id="47" presetID="53" presetClass="entr" presetSubtype="16"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par>
                                <p:cTn id="52" presetID="53" presetClass="entr" presetSubtype="16"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par>
                                <p:cTn id="57" presetID="53" presetClass="entr" presetSubtype="16"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p:cTn id="59" dur="500" fill="hold"/>
                                        <p:tgtEl>
                                          <p:spTgt spid="38"/>
                                        </p:tgtEl>
                                        <p:attrNameLst>
                                          <p:attrName>ppt_w</p:attrName>
                                        </p:attrNameLst>
                                      </p:cBhvr>
                                      <p:tavLst>
                                        <p:tav tm="0">
                                          <p:val>
                                            <p:fltVal val="0"/>
                                          </p:val>
                                        </p:tav>
                                        <p:tav tm="100000">
                                          <p:val>
                                            <p:strVal val="#ppt_w"/>
                                          </p:val>
                                        </p:tav>
                                      </p:tavLst>
                                    </p:anim>
                                    <p:anim calcmode="lin" valueType="num">
                                      <p:cBhvr>
                                        <p:cTn id="60" dur="500" fill="hold"/>
                                        <p:tgtEl>
                                          <p:spTgt spid="38"/>
                                        </p:tgtEl>
                                        <p:attrNameLst>
                                          <p:attrName>ppt_h</p:attrName>
                                        </p:attrNameLst>
                                      </p:cBhvr>
                                      <p:tavLst>
                                        <p:tav tm="0">
                                          <p:val>
                                            <p:fltVal val="0"/>
                                          </p:val>
                                        </p:tav>
                                        <p:tav tm="100000">
                                          <p:val>
                                            <p:strVal val="#ppt_h"/>
                                          </p:val>
                                        </p:tav>
                                      </p:tavLst>
                                    </p:anim>
                                    <p:animEffect transition="in" filter="fade">
                                      <p:cBhvr>
                                        <p:cTn id="6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16" presetClass="emph" presetSubtype="0" fill="hold" grpId="0" nodeType="clickEffect">
                                  <p:stCondLst>
                                    <p:cond delay="0"/>
                                  </p:stCondLst>
                                  <p:childTnLst>
                                    <p:set>
                                      <p:cBhvr override="childStyle">
                                        <p:cTn id="66" dur="500" fill="hold"/>
                                        <p:tgtEl>
                                          <p:spTgt spid="32"/>
                                        </p:tgtEl>
                                        <p:attrNameLst>
                                          <p:attrName>style.color</p:attrName>
                                        </p:attrNameLst>
                                      </p:cBhvr>
                                      <p:to>
                                        <p:clrVal>
                                          <a:schemeClr val="accent2"/>
                                        </p:clrVal>
                                      </p:to>
                                    </p:set>
                                    <p:set>
                                      <p:cBhvr>
                                        <p:cTn id="67" dur="500" fill="hold"/>
                                        <p:tgtEl>
                                          <p:spTgt spid="32"/>
                                        </p:tgtEl>
                                        <p:attrNameLst>
                                          <p:attrName>fillcolor</p:attrName>
                                        </p:attrNameLst>
                                      </p:cBhvr>
                                      <p:to>
                                        <p:clrVal>
                                          <a:schemeClr val="accent2"/>
                                        </p:clrVal>
                                      </p:to>
                                    </p:set>
                                    <p:set>
                                      <p:cBhvr>
                                        <p:cTn id="68" dur="500" fill="hold"/>
                                        <p:tgtEl>
                                          <p:spTgt spid="32"/>
                                        </p:tgtEl>
                                        <p:attrNameLst>
                                          <p:attrName>fill.type</p:attrName>
                                        </p:attrNameLst>
                                      </p:cBhvr>
                                      <p:to>
                                        <p:strVal val="solid"/>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35"/>
                    </p:tgtEl>
                  </p:cond>
                </p:stCondLst>
                <p:endSync evt="end" delay="0">
                  <p:rtn val="all"/>
                </p:endSync>
                <p:childTnLst>
                  <p:par>
                    <p:cTn id="70" fill="hold">
                      <p:stCondLst>
                        <p:cond delay="0"/>
                      </p:stCondLst>
                      <p:childTnLst>
                        <p:par>
                          <p:cTn id="71" fill="hold">
                            <p:stCondLst>
                              <p:cond delay="0"/>
                            </p:stCondLst>
                            <p:childTnLst>
                              <p:par>
                                <p:cTn id="72" presetID="16" presetClass="emph" presetSubtype="0" fill="hold" grpId="0" nodeType="clickEffect">
                                  <p:stCondLst>
                                    <p:cond delay="0"/>
                                  </p:stCondLst>
                                  <p:childTnLst>
                                    <p:set>
                                      <p:cBhvr override="childStyle">
                                        <p:cTn id="73" dur="500" fill="hold"/>
                                        <p:tgtEl>
                                          <p:spTgt spid="35"/>
                                        </p:tgtEl>
                                        <p:attrNameLst>
                                          <p:attrName>style.color</p:attrName>
                                        </p:attrNameLst>
                                      </p:cBhvr>
                                      <p:to>
                                        <p:clrVal>
                                          <a:schemeClr val="accent2"/>
                                        </p:clrVal>
                                      </p:to>
                                    </p:set>
                                    <p:set>
                                      <p:cBhvr>
                                        <p:cTn id="74" dur="500" fill="hold"/>
                                        <p:tgtEl>
                                          <p:spTgt spid="35"/>
                                        </p:tgtEl>
                                        <p:attrNameLst>
                                          <p:attrName>fillcolor</p:attrName>
                                        </p:attrNameLst>
                                      </p:cBhvr>
                                      <p:to>
                                        <p:clrVal>
                                          <a:schemeClr val="accent2"/>
                                        </p:clrVal>
                                      </p:to>
                                    </p:set>
                                    <p:set>
                                      <p:cBhvr>
                                        <p:cTn id="75" dur="500" fill="hold"/>
                                        <p:tgtEl>
                                          <p:spTgt spid="35"/>
                                        </p:tgtEl>
                                        <p:attrNameLst>
                                          <p:attrName>fill.type</p:attrName>
                                        </p:attrNameLst>
                                      </p:cBhvr>
                                      <p:to>
                                        <p:strVal val="solid"/>
                                      </p:to>
                                    </p:set>
                                  </p:childTnLst>
                                  <p:subTnLst>
                                    <p:audio>
                                      <p:cMediaNode>
                                        <p:cTn display="0" masterRel="sameClick">
                                          <p:stCondLst>
                                            <p:cond evt="begin" delay="0">
                                              <p:tn val="7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5"/>
                  </p:tgtEl>
                </p:cond>
              </p:nextCondLst>
            </p:seq>
            <p:seq concurrent="1" nextAc="seek">
              <p:cTn id="76" restart="whenNotActive" fill="hold" evtFilter="cancelBubble" nodeType="interactiveSeq">
                <p:stCondLst>
                  <p:cond evt="onClick" delay="0">
                    <p:tgtEl>
                      <p:spTgt spid="37"/>
                    </p:tgtEl>
                  </p:cond>
                </p:stCondLst>
                <p:endSync evt="end" delay="0">
                  <p:rtn val="all"/>
                </p:endSync>
                <p:childTnLst>
                  <p:par>
                    <p:cTn id="77" fill="hold">
                      <p:stCondLst>
                        <p:cond delay="0"/>
                      </p:stCondLst>
                      <p:childTnLst>
                        <p:par>
                          <p:cTn id="78" fill="hold">
                            <p:stCondLst>
                              <p:cond delay="0"/>
                            </p:stCondLst>
                            <p:childTnLst>
                              <p:par>
                                <p:cTn id="79" presetID="16" presetClass="emph" presetSubtype="0" fill="hold" grpId="0" nodeType="clickEffect">
                                  <p:stCondLst>
                                    <p:cond delay="0"/>
                                  </p:stCondLst>
                                  <p:childTnLst>
                                    <p:set>
                                      <p:cBhvr override="childStyle">
                                        <p:cTn id="80" dur="500" fill="hold"/>
                                        <p:tgtEl>
                                          <p:spTgt spid="37"/>
                                        </p:tgtEl>
                                        <p:attrNameLst>
                                          <p:attrName>style.color</p:attrName>
                                        </p:attrNameLst>
                                      </p:cBhvr>
                                      <p:to>
                                        <p:clrVal>
                                          <a:schemeClr val="accent2"/>
                                        </p:clrVal>
                                      </p:to>
                                    </p:set>
                                    <p:set>
                                      <p:cBhvr>
                                        <p:cTn id="81" dur="500" fill="hold"/>
                                        <p:tgtEl>
                                          <p:spTgt spid="37"/>
                                        </p:tgtEl>
                                        <p:attrNameLst>
                                          <p:attrName>fillcolor</p:attrName>
                                        </p:attrNameLst>
                                      </p:cBhvr>
                                      <p:to>
                                        <p:clrVal>
                                          <a:schemeClr val="accent2"/>
                                        </p:clrVal>
                                      </p:to>
                                    </p:set>
                                    <p:set>
                                      <p:cBhvr>
                                        <p:cTn id="82" dur="500" fill="hold"/>
                                        <p:tgtEl>
                                          <p:spTgt spid="37"/>
                                        </p:tgtEl>
                                        <p:attrNameLst>
                                          <p:attrName>fill.type</p:attrName>
                                        </p:attrNameLst>
                                      </p:cBhvr>
                                      <p:to>
                                        <p:strVal val="solid"/>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p:stCondLst>
                        <p:cond delay="0"/>
                      </p:stCondLst>
                      <p:childTnLst>
                        <p:par>
                          <p:cTn id="85" fill="hold">
                            <p:stCondLst>
                              <p:cond delay="0"/>
                            </p:stCondLst>
                            <p:childTnLst>
                              <p:par>
                                <p:cTn id="86" presetID="16" presetClass="emph" presetSubtype="0" fill="hold" grpId="0" nodeType="clickEffect">
                                  <p:stCondLst>
                                    <p:cond delay="0"/>
                                  </p:stCondLst>
                                  <p:childTnLst>
                                    <p:set>
                                      <p:cBhvr override="childStyle">
                                        <p:cTn id="87" dur="500" fill="hold"/>
                                        <p:tgtEl>
                                          <p:spTgt spid="39"/>
                                        </p:tgtEl>
                                        <p:attrNameLst>
                                          <p:attrName>style.color</p:attrName>
                                        </p:attrNameLst>
                                      </p:cBhvr>
                                      <p:to>
                                        <p:clrVal>
                                          <a:srgbClr val="00B050"/>
                                        </p:clrVal>
                                      </p:to>
                                    </p:set>
                                    <p:set>
                                      <p:cBhvr>
                                        <p:cTn id="88" dur="500" fill="hold"/>
                                        <p:tgtEl>
                                          <p:spTgt spid="39"/>
                                        </p:tgtEl>
                                        <p:attrNameLst>
                                          <p:attrName>fillcolor</p:attrName>
                                        </p:attrNameLst>
                                      </p:cBhvr>
                                      <p:to>
                                        <p:clrVal>
                                          <a:srgbClr val="00B050"/>
                                        </p:clrVal>
                                      </p:to>
                                    </p:set>
                                    <p:set>
                                      <p:cBhvr>
                                        <p:cTn id="89" dur="500" fill="hold"/>
                                        <p:tgtEl>
                                          <p:spTgt spid="39"/>
                                        </p:tgtEl>
                                        <p:attrNameLst>
                                          <p:attrName>fill.type</p:attrName>
                                        </p:attrNameLst>
                                      </p:cBhvr>
                                      <p:to>
                                        <p:strVal val="solid"/>
                                      </p:to>
                                    </p:set>
                                  </p:childTnLst>
                                  <p:subTnLst>
                                    <p:audio>
                                      <p:cMediaNode>
                                        <p:cTn display="0" masterRel="sameClick">
                                          <p:stCondLst>
                                            <p:cond evt="begin" delay="0">
                                              <p:tn val="86"/>
                                            </p:cond>
                                          </p:stCondLst>
                                          <p:endCondLst>
                                            <p:cond evt="onStopAudio" delay="0">
                                              <p:tgtEl>
                                                <p:sldTgt/>
                                              </p:tgtEl>
                                            </p:cond>
                                          </p:endCondLst>
                                        </p:cTn>
                                        <p:tgtEl>
                                          <p:sndTgt r:embed="rId3" name="Am-thanh-tra-loi-dung-www_nhacchuongvui_com.wav"/>
                                        </p:tgtEl>
                                      </p:cMediaNode>
                                    </p:audio>
                                  </p:sub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2" nodeType="clickEffect">
                                  <p:stCondLst>
                                    <p:cond delay="0"/>
                                  </p:stCondLst>
                                  <p:childTnLst>
                                    <p:anim calcmode="lin" valueType="num">
                                      <p:cBhvr>
                                        <p:cTn id="93" dur="500"/>
                                        <p:tgtEl>
                                          <p:spTgt spid="32"/>
                                        </p:tgtEl>
                                        <p:attrNameLst>
                                          <p:attrName>ppt_w</p:attrName>
                                        </p:attrNameLst>
                                      </p:cBhvr>
                                      <p:tavLst>
                                        <p:tav tm="0">
                                          <p:val>
                                            <p:strVal val="ppt_w"/>
                                          </p:val>
                                        </p:tav>
                                        <p:tav tm="100000">
                                          <p:val>
                                            <p:fltVal val="0"/>
                                          </p:val>
                                        </p:tav>
                                      </p:tavLst>
                                    </p:anim>
                                    <p:anim calcmode="lin" valueType="num">
                                      <p:cBhvr>
                                        <p:cTn id="94" dur="500"/>
                                        <p:tgtEl>
                                          <p:spTgt spid="32"/>
                                        </p:tgtEl>
                                        <p:attrNameLst>
                                          <p:attrName>ppt_h</p:attrName>
                                        </p:attrNameLst>
                                      </p:cBhvr>
                                      <p:tavLst>
                                        <p:tav tm="0">
                                          <p:val>
                                            <p:strVal val="ppt_h"/>
                                          </p:val>
                                        </p:tav>
                                        <p:tav tm="100000">
                                          <p:val>
                                            <p:fltVal val="0"/>
                                          </p:val>
                                        </p:tav>
                                      </p:tavLst>
                                    </p:anim>
                                    <p:animEffect transition="out" filter="fade">
                                      <p:cBhvr>
                                        <p:cTn id="95" dur="500"/>
                                        <p:tgtEl>
                                          <p:spTgt spid="32"/>
                                        </p:tgtEl>
                                      </p:cBhvr>
                                    </p:animEffect>
                                    <p:set>
                                      <p:cBhvr>
                                        <p:cTn id="96" dur="1" fill="hold">
                                          <p:stCondLst>
                                            <p:cond delay="499"/>
                                          </p:stCondLst>
                                        </p:cTn>
                                        <p:tgtEl>
                                          <p:spTgt spid="32"/>
                                        </p:tgtEl>
                                        <p:attrNameLst>
                                          <p:attrName>style.visibility</p:attrName>
                                        </p:attrNameLst>
                                      </p:cBhvr>
                                      <p:to>
                                        <p:strVal val="hidden"/>
                                      </p:to>
                                    </p:set>
                                  </p:childTnLst>
                                </p:cTn>
                              </p:par>
                              <p:par>
                                <p:cTn id="97" presetID="53" presetClass="exit" presetSubtype="32" fill="hold" grpId="2" nodeType="withEffect">
                                  <p:stCondLst>
                                    <p:cond delay="0"/>
                                  </p:stCondLst>
                                  <p:childTnLst>
                                    <p:anim calcmode="lin" valueType="num">
                                      <p:cBhvr>
                                        <p:cTn id="98" dur="500"/>
                                        <p:tgtEl>
                                          <p:spTgt spid="35"/>
                                        </p:tgtEl>
                                        <p:attrNameLst>
                                          <p:attrName>ppt_w</p:attrName>
                                        </p:attrNameLst>
                                      </p:cBhvr>
                                      <p:tavLst>
                                        <p:tav tm="0">
                                          <p:val>
                                            <p:strVal val="ppt_w"/>
                                          </p:val>
                                        </p:tav>
                                        <p:tav tm="100000">
                                          <p:val>
                                            <p:fltVal val="0"/>
                                          </p:val>
                                        </p:tav>
                                      </p:tavLst>
                                    </p:anim>
                                    <p:anim calcmode="lin" valueType="num">
                                      <p:cBhvr>
                                        <p:cTn id="99" dur="500"/>
                                        <p:tgtEl>
                                          <p:spTgt spid="35"/>
                                        </p:tgtEl>
                                        <p:attrNameLst>
                                          <p:attrName>ppt_h</p:attrName>
                                        </p:attrNameLst>
                                      </p:cBhvr>
                                      <p:tavLst>
                                        <p:tav tm="0">
                                          <p:val>
                                            <p:strVal val="ppt_h"/>
                                          </p:val>
                                        </p:tav>
                                        <p:tav tm="100000">
                                          <p:val>
                                            <p:fltVal val="0"/>
                                          </p:val>
                                        </p:tav>
                                      </p:tavLst>
                                    </p:anim>
                                    <p:animEffect transition="out" filter="fade">
                                      <p:cBhvr>
                                        <p:cTn id="100" dur="500"/>
                                        <p:tgtEl>
                                          <p:spTgt spid="35"/>
                                        </p:tgtEl>
                                      </p:cBhvr>
                                    </p:animEffect>
                                    <p:set>
                                      <p:cBhvr>
                                        <p:cTn id="101" dur="1" fill="hold">
                                          <p:stCondLst>
                                            <p:cond delay="499"/>
                                          </p:stCondLst>
                                        </p:cTn>
                                        <p:tgtEl>
                                          <p:spTgt spid="35"/>
                                        </p:tgtEl>
                                        <p:attrNameLst>
                                          <p:attrName>style.visibility</p:attrName>
                                        </p:attrNameLst>
                                      </p:cBhvr>
                                      <p:to>
                                        <p:strVal val="hidden"/>
                                      </p:to>
                                    </p:set>
                                  </p:childTnLst>
                                </p:cTn>
                              </p:par>
                              <p:par>
                                <p:cTn id="102" presetID="53" presetClass="exit" presetSubtype="32" fill="hold" grpId="2" nodeType="withEffect">
                                  <p:stCondLst>
                                    <p:cond delay="0"/>
                                  </p:stCondLst>
                                  <p:childTnLst>
                                    <p:anim calcmode="lin" valueType="num">
                                      <p:cBhvr>
                                        <p:cTn id="103" dur="500"/>
                                        <p:tgtEl>
                                          <p:spTgt spid="37"/>
                                        </p:tgtEl>
                                        <p:attrNameLst>
                                          <p:attrName>ppt_w</p:attrName>
                                        </p:attrNameLst>
                                      </p:cBhvr>
                                      <p:tavLst>
                                        <p:tav tm="0">
                                          <p:val>
                                            <p:strVal val="ppt_w"/>
                                          </p:val>
                                        </p:tav>
                                        <p:tav tm="100000">
                                          <p:val>
                                            <p:fltVal val="0"/>
                                          </p:val>
                                        </p:tav>
                                      </p:tavLst>
                                    </p:anim>
                                    <p:anim calcmode="lin" valueType="num">
                                      <p:cBhvr>
                                        <p:cTn id="104" dur="500"/>
                                        <p:tgtEl>
                                          <p:spTgt spid="37"/>
                                        </p:tgtEl>
                                        <p:attrNameLst>
                                          <p:attrName>ppt_h</p:attrName>
                                        </p:attrNameLst>
                                      </p:cBhvr>
                                      <p:tavLst>
                                        <p:tav tm="0">
                                          <p:val>
                                            <p:strVal val="ppt_h"/>
                                          </p:val>
                                        </p:tav>
                                        <p:tav tm="100000">
                                          <p:val>
                                            <p:fltVal val="0"/>
                                          </p:val>
                                        </p:tav>
                                      </p:tavLst>
                                    </p:anim>
                                    <p:animEffect transition="out" filter="fade">
                                      <p:cBhvr>
                                        <p:cTn id="105" dur="500"/>
                                        <p:tgtEl>
                                          <p:spTgt spid="37"/>
                                        </p:tgtEl>
                                      </p:cBhvr>
                                    </p:animEffect>
                                    <p:set>
                                      <p:cBhvr>
                                        <p:cTn id="106" dur="1" fill="hold">
                                          <p:stCondLst>
                                            <p:cond delay="499"/>
                                          </p:stCondLst>
                                        </p:cTn>
                                        <p:tgtEl>
                                          <p:spTgt spid="37"/>
                                        </p:tgtEl>
                                        <p:attrNameLst>
                                          <p:attrName>style.visibility</p:attrName>
                                        </p:attrNameLst>
                                      </p:cBhvr>
                                      <p:to>
                                        <p:strVal val="hidden"/>
                                      </p:to>
                                    </p:set>
                                  </p:childTnLst>
                                </p:cTn>
                              </p:par>
                              <p:par>
                                <p:cTn id="107" presetID="53" presetClass="exit" presetSubtype="32" fill="hold" grpId="2" nodeType="withEffect">
                                  <p:stCondLst>
                                    <p:cond delay="0"/>
                                  </p:stCondLst>
                                  <p:childTnLst>
                                    <p:anim calcmode="lin" valueType="num">
                                      <p:cBhvr>
                                        <p:cTn id="108" dur="500"/>
                                        <p:tgtEl>
                                          <p:spTgt spid="39"/>
                                        </p:tgtEl>
                                        <p:attrNameLst>
                                          <p:attrName>ppt_w</p:attrName>
                                        </p:attrNameLst>
                                      </p:cBhvr>
                                      <p:tavLst>
                                        <p:tav tm="0">
                                          <p:val>
                                            <p:strVal val="ppt_w"/>
                                          </p:val>
                                        </p:tav>
                                        <p:tav tm="100000">
                                          <p:val>
                                            <p:fltVal val="0"/>
                                          </p:val>
                                        </p:tav>
                                      </p:tavLst>
                                    </p:anim>
                                    <p:anim calcmode="lin" valueType="num">
                                      <p:cBhvr>
                                        <p:cTn id="109" dur="500"/>
                                        <p:tgtEl>
                                          <p:spTgt spid="39"/>
                                        </p:tgtEl>
                                        <p:attrNameLst>
                                          <p:attrName>ppt_h</p:attrName>
                                        </p:attrNameLst>
                                      </p:cBhvr>
                                      <p:tavLst>
                                        <p:tav tm="0">
                                          <p:val>
                                            <p:strVal val="ppt_h"/>
                                          </p:val>
                                        </p:tav>
                                        <p:tav tm="100000">
                                          <p:val>
                                            <p:fltVal val="0"/>
                                          </p:val>
                                        </p:tav>
                                      </p:tavLst>
                                    </p:anim>
                                    <p:animEffect transition="out" filter="fade">
                                      <p:cBhvr>
                                        <p:cTn id="110" dur="500"/>
                                        <p:tgtEl>
                                          <p:spTgt spid="39"/>
                                        </p:tgtEl>
                                      </p:cBhvr>
                                    </p:animEffect>
                                    <p:set>
                                      <p:cBhvr>
                                        <p:cTn id="111" dur="1" fill="hold">
                                          <p:stCondLst>
                                            <p:cond delay="499"/>
                                          </p:stCondLst>
                                        </p:cTn>
                                        <p:tgtEl>
                                          <p:spTgt spid="39"/>
                                        </p:tgtEl>
                                        <p:attrNameLst>
                                          <p:attrName>style.visibility</p:attrName>
                                        </p:attrNameLst>
                                      </p:cBhvr>
                                      <p:to>
                                        <p:strVal val="hidden"/>
                                      </p:to>
                                    </p:set>
                                  </p:childTnLst>
                                </p:cTn>
                              </p:par>
                              <p:par>
                                <p:cTn id="112" presetID="53" presetClass="exit" presetSubtype="32" fill="hold" nodeType="withEffect">
                                  <p:stCondLst>
                                    <p:cond delay="0"/>
                                  </p:stCondLst>
                                  <p:childTnLst>
                                    <p:anim calcmode="lin" valueType="num">
                                      <p:cBhvr>
                                        <p:cTn id="113" dur="500"/>
                                        <p:tgtEl>
                                          <p:spTgt spid="29"/>
                                        </p:tgtEl>
                                        <p:attrNameLst>
                                          <p:attrName>ppt_w</p:attrName>
                                        </p:attrNameLst>
                                      </p:cBhvr>
                                      <p:tavLst>
                                        <p:tav tm="0">
                                          <p:val>
                                            <p:strVal val="ppt_w"/>
                                          </p:val>
                                        </p:tav>
                                        <p:tav tm="100000">
                                          <p:val>
                                            <p:fltVal val="0"/>
                                          </p:val>
                                        </p:tav>
                                      </p:tavLst>
                                    </p:anim>
                                    <p:anim calcmode="lin" valueType="num">
                                      <p:cBhvr>
                                        <p:cTn id="114" dur="500"/>
                                        <p:tgtEl>
                                          <p:spTgt spid="29"/>
                                        </p:tgtEl>
                                        <p:attrNameLst>
                                          <p:attrName>ppt_h</p:attrName>
                                        </p:attrNameLst>
                                      </p:cBhvr>
                                      <p:tavLst>
                                        <p:tav tm="0">
                                          <p:val>
                                            <p:strVal val="ppt_h"/>
                                          </p:val>
                                        </p:tav>
                                        <p:tav tm="100000">
                                          <p:val>
                                            <p:fltVal val="0"/>
                                          </p:val>
                                        </p:tav>
                                      </p:tavLst>
                                    </p:anim>
                                    <p:animEffect transition="out" filter="fade">
                                      <p:cBhvr>
                                        <p:cTn id="115" dur="500"/>
                                        <p:tgtEl>
                                          <p:spTgt spid="29"/>
                                        </p:tgtEl>
                                      </p:cBhvr>
                                    </p:animEffect>
                                    <p:set>
                                      <p:cBhvr>
                                        <p:cTn id="116" dur="1" fill="hold">
                                          <p:stCondLst>
                                            <p:cond delay="499"/>
                                          </p:stCondLst>
                                        </p:cTn>
                                        <p:tgtEl>
                                          <p:spTgt spid="29"/>
                                        </p:tgtEl>
                                        <p:attrNameLst>
                                          <p:attrName>style.visibility</p:attrName>
                                        </p:attrNameLst>
                                      </p:cBhvr>
                                      <p:to>
                                        <p:strVal val="hidden"/>
                                      </p:to>
                                    </p:set>
                                  </p:childTnLst>
                                </p:cTn>
                              </p:par>
                              <p:par>
                                <p:cTn id="117" presetID="53" presetClass="exit" presetSubtype="32" fill="hold" nodeType="withEffect">
                                  <p:stCondLst>
                                    <p:cond delay="0"/>
                                  </p:stCondLst>
                                  <p:childTnLst>
                                    <p:anim calcmode="lin" valueType="num">
                                      <p:cBhvr>
                                        <p:cTn id="118" dur="500"/>
                                        <p:tgtEl>
                                          <p:spTgt spid="30"/>
                                        </p:tgtEl>
                                        <p:attrNameLst>
                                          <p:attrName>ppt_w</p:attrName>
                                        </p:attrNameLst>
                                      </p:cBhvr>
                                      <p:tavLst>
                                        <p:tav tm="0">
                                          <p:val>
                                            <p:strVal val="ppt_w"/>
                                          </p:val>
                                        </p:tav>
                                        <p:tav tm="100000">
                                          <p:val>
                                            <p:fltVal val="0"/>
                                          </p:val>
                                        </p:tav>
                                      </p:tavLst>
                                    </p:anim>
                                    <p:anim calcmode="lin" valueType="num">
                                      <p:cBhvr>
                                        <p:cTn id="119" dur="500"/>
                                        <p:tgtEl>
                                          <p:spTgt spid="30"/>
                                        </p:tgtEl>
                                        <p:attrNameLst>
                                          <p:attrName>ppt_h</p:attrName>
                                        </p:attrNameLst>
                                      </p:cBhvr>
                                      <p:tavLst>
                                        <p:tav tm="0">
                                          <p:val>
                                            <p:strVal val="ppt_h"/>
                                          </p:val>
                                        </p:tav>
                                        <p:tav tm="100000">
                                          <p:val>
                                            <p:fltVal val="0"/>
                                          </p:val>
                                        </p:tav>
                                      </p:tavLst>
                                    </p:anim>
                                    <p:animEffect transition="out" filter="fade">
                                      <p:cBhvr>
                                        <p:cTn id="120" dur="500"/>
                                        <p:tgtEl>
                                          <p:spTgt spid="30"/>
                                        </p:tgtEl>
                                      </p:cBhvr>
                                    </p:animEffect>
                                    <p:set>
                                      <p:cBhvr>
                                        <p:cTn id="121" dur="1" fill="hold">
                                          <p:stCondLst>
                                            <p:cond delay="499"/>
                                          </p:stCondLst>
                                        </p:cTn>
                                        <p:tgtEl>
                                          <p:spTgt spid="30"/>
                                        </p:tgtEl>
                                        <p:attrNameLst>
                                          <p:attrName>style.visibility</p:attrName>
                                        </p:attrNameLst>
                                      </p:cBhvr>
                                      <p:to>
                                        <p:strVal val="hidden"/>
                                      </p:to>
                                    </p:set>
                                  </p:childTnLst>
                                </p:cTn>
                              </p:par>
                              <p:par>
                                <p:cTn id="122" presetID="53" presetClass="exit" presetSubtype="32" fill="hold" nodeType="withEffect">
                                  <p:stCondLst>
                                    <p:cond delay="0"/>
                                  </p:stCondLst>
                                  <p:childTnLst>
                                    <p:anim calcmode="lin" valueType="num">
                                      <p:cBhvr>
                                        <p:cTn id="123" dur="500"/>
                                        <p:tgtEl>
                                          <p:spTgt spid="31"/>
                                        </p:tgtEl>
                                        <p:attrNameLst>
                                          <p:attrName>ppt_w</p:attrName>
                                        </p:attrNameLst>
                                      </p:cBhvr>
                                      <p:tavLst>
                                        <p:tav tm="0">
                                          <p:val>
                                            <p:strVal val="ppt_w"/>
                                          </p:val>
                                        </p:tav>
                                        <p:tav tm="100000">
                                          <p:val>
                                            <p:fltVal val="0"/>
                                          </p:val>
                                        </p:tav>
                                      </p:tavLst>
                                    </p:anim>
                                    <p:anim calcmode="lin" valueType="num">
                                      <p:cBhvr>
                                        <p:cTn id="124" dur="500"/>
                                        <p:tgtEl>
                                          <p:spTgt spid="31"/>
                                        </p:tgtEl>
                                        <p:attrNameLst>
                                          <p:attrName>ppt_h</p:attrName>
                                        </p:attrNameLst>
                                      </p:cBhvr>
                                      <p:tavLst>
                                        <p:tav tm="0">
                                          <p:val>
                                            <p:strVal val="ppt_h"/>
                                          </p:val>
                                        </p:tav>
                                        <p:tav tm="100000">
                                          <p:val>
                                            <p:fltVal val="0"/>
                                          </p:val>
                                        </p:tav>
                                      </p:tavLst>
                                    </p:anim>
                                    <p:animEffect transition="out" filter="fade">
                                      <p:cBhvr>
                                        <p:cTn id="125" dur="500"/>
                                        <p:tgtEl>
                                          <p:spTgt spid="31"/>
                                        </p:tgtEl>
                                      </p:cBhvr>
                                    </p:animEffect>
                                    <p:set>
                                      <p:cBhvr>
                                        <p:cTn id="126" dur="1" fill="hold">
                                          <p:stCondLst>
                                            <p:cond delay="499"/>
                                          </p:stCondLst>
                                        </p:cTn>
                                        <p:tgtEl>
                                          <p:spTgt spid="31"/>
                                        </p:tgtEl>
                                        <p:attrNameLst>
                                          <p:attrName>style.visibility</p:attrName>
                                        </p:attrNameLst>
                                      </p:cBhvr>
                                      <p:to>
                                        <p:strVal val="hidden"/>
                                      </p:to>
                                    </p:set>
                                  </p:childTnLst>
                                </p:cTn>
                              </p:par>
                              <p:par>
                                <p:cTn id="127" presetID="53" presetClass="exit" presetSubtype="32" fill="hold" grpId="1" nodeType="withEffect">
                                  <p:stCondLst>
                                    <p:cond delay="0"/>
                                  </p:stCondLst>
                                  <p:childTnLst>
                                    <p:anim calcmode="lin" valueType="num">
                                      <p:cBhvr>
                                        <p:cTn id="128" dur="500"/>
                                        <p:tgtEl>
                                          <p:spTgt spid="33"/>
                                        </p:tgtEl>
                                        <p:attrNameLst>
                                          <p:attrName>ppt_w</p:attrName>
                                        </p:attrNameLst>
                                      </p:cBhvr>
                                      <p:tavLst>
                                        <p:tav tm="0">
                                          <p:val>
                                            <p:strVal val="ppt_w"/>
                                          </p:val>
                                        </p:tav>
                                        <p:tav tm="100000">
                                          <p:val>
                                            <p:fltVal val="0"/>
                                          </p:val>
                                        </p:tav>
                                      </p:tavLst>
                                    </p:anim>
                                    <p:anim calcmode="lin" valueType="num">
                                      <p:cBhvr>
                                        <p:cTn id="129" dur="500"/>
                                        <p:tgtEl>
                                          <p:spTgt spid="33"/>
                                        </p:tgtEl>
                                        <p:attrNameLst>
                                          <p:attrName>ppt_h</p:attrName>
                                        </p:attrNameLst>
                                      </p:cBhvr>
                                      <p:tavLst>
                                        <p:tav tm="0">
                                          <p:val>
                                            <p:strVal val="ppt_h"/>
                                          </p:val>
                                        </p:tav>
                                        <p:tav tm="100000">
                                          <p:val>
                                            <p:fltVal val="0"/>
                                          </p:val>
                                        </p:tav>
                                      </p:tavLst>
                                    </p:anim>
                                    <p:animEffect transition="out" filter="fade">
                                      <p:cBhvr>
                                        <p:cTn id="130" dur="500"/>
                                        <p:tgtEl>
                                          <p:spTgt spid="33"/>
                                        </p:tgtEl>
                                      </p:cBhvr>
                                    </p:animEffect>
                                    <p:set>
                                      <p:cBhvr>
                                        <p:cTn id="131" dur="1" fill="hold">
                                          <p:stCondLst>
                                            <p:cond delay="499"/>
                                          </p:stCondLst>
                                        </p:cTn>
                                        <p:tgtEl>
                                          <p:spTgt spid="33"/>
                                        </p:tgtEl>
                                        <p:attrNameLst>
                                          <p:attrName>style.visibility</p:attrName>
                                        </p:attrNameLst>
                                      </p:cBhvr>
                                      <p:to>
                                        <p:strVal val="hidden"/>
                                      </p:to>
                                    </p:set>
                                  </p:childTnLst>
                                </p:cTn>
                              </p:par>
                              <p:par>
                                <p:cTn id="132" presetID="53" presetClass="exit" presetSubtype="32" fill="hold" nodeType="withEffect">
                                  <p:stCondLst>
                                    <p:cond delay="0"/>
                                  </p:stCondLst>
                                  <p:childTnLst>
                                    <p:anim calcmode="lin" valueType="num">
                                      <p:cBhvr>
                                        <p:cTn id="133" dur="500"/>
                                        <p:tgtEl>
                                          <p:spTgt spid="34"/>
                                        </p:tgtEl>
                                        <p:attrNameLst>
                                          <p:attrName>ppt_w</p:attrName>
                                        </p:attrNameLst>
                                      </p:cBhvr>
                                      <p:tavLst>
                                        <p:tav tm="0">
                                          <p:val>
                                            <p:strVal val="ppt_w"/>
                                          </p:val>
                                        </p:tav>
                                        <p:tav tm="100000">
                                          <p:val>
                                            <p:fltVal val="0"/>
                                          </p:val>
                                        </p:tav>
                                      </p:tavLst>
                                    </p:anim>
                                    <p:anim calcmode="lin" valueType="num">
                                      <p:cBhvr>
                                        <p:cTn id="134" dur="500"/>
                                        <p:tgtEl>
                                          <p:spTgt spid="34"/>
                                        </p:tgtEl>
                                        <p:attrNameLst>
                                          <p:attrName>ppt_h</p:attrName>
                                        </p:attrNameLst>
                                      </p:cBhvr>
                                      <p:tavLst>
                                        <p:tav tm="0">
                                          <p:val>
                                            <p:strVal val="ppt_h"/>
                                          </p:val>
                                        </p:tav>
                                        <p:tav tm="100000">
                                          <p:val>
                                            <p:fltVal val="0"/>
                                          </p:val>
                                        </p:tav>
                                      </p:tavLst>
                                    </p:anim>
                                    <p:animEffect transition="out" filter="fade">
                                      <p:cBhvr>
                                        <p:cTn id="135" dur="500"/>
                                        <p:tgtEl>
                                          <p:spTgt spid="34"/>
                                        </p:tgtEl>
                                      </p:cBhvr>
                                    </p:animEffect>
                                    <p:set>
                                      <p:cBhvr>
                                        <p:cTn id="136" dur="1" fill="hold">
                                          <p:stCondLst>
                                            <p:cond delay="499"/>
                                          </p:stCondLst>
                                        </p:cTn>
                                        <p:tgtEl>
                                          <p:spTgt spid="34"/>
                                        </p:tgtEl>
                                        <p:attrNameLst>
                                          <p:attrName>style.visibility</p:attrName>
                                        </p:attrNameLst>
                                      </p:cBhvr>
                                      <p:to>
                                        <p:strVal val="hidden"/>
                                      </p:to>
                                    </p:set>
                                  </p:childTnLst>
                                </p:cTn>
                              </p:par>
                              <p:par>
                                <p:cTn id="137" presetID="53" presetClass="exit" presetSubtype="32" fill="hold" nodeType="withEffect">
                                  <p:stCondLst>
                                    <p:cond delay="0"/>
                                  </p:stCondLst>
                                  <p:childTnLst>
                                    <p:anim calcmode="lin" valueType="num">
                                      <p:cBhvr>
                                        <p:cTn id="138" dur="500"/>
                                        <p:tgtEl>
                                          <p:spTgt spid="36"/>
                                        </p:tgtEl>
                                        <p:attrNameLst>
                                          <p:attrName>ppt_w</p:attrName>
                                        </p:attrNameLst>
                                      </p:cBhvr>
                                      <p:tavLst>
                                        <p:tav tm="0">
                                          <p:val>
                                            <p:strVal val="ppt_w"/>
                                          </p:val>
                                        </p:tav>
                                        <p:tav tm="100000">
                                          <p:val>
                                            <p:fltVal val="0"/>
                                          </p:val>
                                        </p:tav>
                                      </p:tavLst>
                                    </p:anim>
                                    <p:anim calcmode="lin" valueType="num">
                                      <p:cBhvr>
                                        <p:cTn id="139" dur="500"/>
                                        <p:tgtEl>
                                          <p:spTgt spid="36"/>
                                        </p:tgtEl>
                                        <p:attrNameLst>
                                          <p:attrName>ppt_h</p:attrName>
                                        </p:attrNameLst>
                                      </p:cBhvr>
                                      <p:tavLst>
                                        <p:tav tm="0">
                                          <p:val>
                                            <p:strVal val="ppt_h"/>
                                          </p:val>
                                        </p:tav>
                                        <p:tav tm="100000">
                                          <p:val>
                                            <p:fltVal val="0"/>
                                          </p:val>
                                        </p:tav>
                                      </p:tavLst>
                                    </p:anim>
                                    <p:animEffect transition="out" filter="fade">
                                      <p:cBhvr>
                                        <p:cTn id="140" dur="500"/>
                                        <p:tgtEl>
                                          <p:spTgt spid="36"/>
                                        </p:tgtEl>
                                      </p:cBhvr>
                                    </p:animEffect>
                                    <p:set>
                                      <p:cBhvr>
                                        <p:cTn id="141" dur="1" fill="hold">
                                          <p:stCondLst>
                                            <p:cond delay="499"/>
                                          </p:stCondLst>
                                        </p:cTn>
                                        <p:tgtEl>
                                          <p:spTgt spid="36"/>
                                        </p:tgtEl>
                                        <p:attrNameLst>
                                          <p:attrName>style.visibility</p:attrName>
                                        </p:attrNameLst>
                                      </p:cBhvr>
                                      <p:to>
                                        <p:strVal val="hidden"/>
                                      </p:to>
                                    </p:set>
                                  </p:childTnLst>
                                </p:cTn>
                              </p:par>
                              <p:par>
                                <p:cTn id="142" presetID="53" presetClass="exit" presetSubtype="32" fill="hold" nodeType="withEffect">
                                  <p:stCondLst>
                                    <p:cond delay="0"/>
                                  </p:stCondLst>
                                  <p:childTnLst>
                                    <p:anim calcmode="lin" valueType="num">
                                      <p:cBhvr>
                                        <p:cTn id="143" dur="500"/>
                                        <p:tgtEl>
                                          <p:spTgt spid="38"/>
                                        </p:tgtEl>
                                        <p:attrNameLst>
                                          <p:attrName>ppt_w</p:attrName>
                                        </p:attrNameLst>
                                      </p:cBhvr>
                                      <p:tavLst>
                                        <p:tav tm="0">
                                          <p:val>
                                            <p:strVal val="ppt_w"/>
                                          </p:val>
                                        </p:tav>
                                        <p:tav tm="100000">
                                          <p:val>
                                            <p:fltVal val="0"/>
                                          </p:val>
                                        </p:tav>
                                      </p:tavLst>
                                    </p:anim>
                                    <p:anim calcmode="lin" valueType="num">
                                      <p:cBhvr>
                                        <p:cTn id="144" dur="500"/>
                                        <p:tgtEl>
                                          <p:spTgt spid="38"/>
                                        </p:tgtEl>
                                        <p:attrNameLst>
                                          <p:attrName>ppt_h</p:attrName>
                                        </p:attrNameLst>
                                      </p:cBhvr>
                                      <p:tavLst>
                                        <p:tav tm="0">
                                          <p:val>
                                            <p:strVal val="ppt_h"/>
                                          </p:val>
                                        </p:tav>
                                        <p:tav tm="100000">
                                          <p:val>
                                            <p:fltVal val="0"/>
                                          </p:val>
                                        </p:tav>
                                      </p:tavLst>
                                    </p:anim>
                                    <p:animEffect transition="out" filter="fade">
                                      <p:cBhvr>
                                        <p:cTn id="145" dur="500"/>
                                        <p:tgtEl>
                                          <p:spTgt spid="38"/>
                                        </p:tgtEl>
                                      </p:cBhvr>
                                    </p:animEffect>
                                    <p:set>
                                      <p:cBhvr>
                                        <p:cTn id="146" dur="1" fill="hold">
                                          <p:stCondLst>
                                            <p:cond delay="499"/>
                                          </p:stCondLst>
                                        </p:cTn>
                                        <p:tgtEl>
                                          <p:spTgt spid="38"/>
                                        </p:tgtEl>
                                        <p:attrNameLst>
                                          <p:attrName>style.visibility</p:attrName>
                                        </p:attrNameLst>
                                      </p:cBhvr>
                                      <p:to>
                                        <p:strVal val="hidden"/>
                                      </p:to>
                                    </p:set>
                                  </p:childTnLst>
                                </p:cTn>
                              </p:par>
                              <p:par>
                                <p:cTn id="147" presetID="35" presetClass="path" presetSubtype="0" accel="50000" decel="50000" fill="hold" nodeType="withEffect">
                                  <p:stCondLst>
                                    <p:cond delay="0"/>
                                  </p:stCondLst>
                                  <p:childTnLst>
                                    <p:animMotion origin="layout" path="M -6.94444E-7 3.33333E-6 L -0.73585 -0.0284 " pathEditMode="relative" rAng="0" ptsTypes="AA">
                                      <p:cBhvr>
                                        <p:cTn id="148" dur="2000" fill="hold"/>
                                        <p:tgtEl>
                                          <p:spTgt spid="28"/>
                                        </p:tgtEl>
                                        <p:attrNameLst>
                                          <p:attrName>ppt_x</p:attrName>
                                          <p:attrName>ppt_y</p:attrName>
                                        </p:attrNameLst>
                                      </p:cBhvr>
                                      <p:rCtr x="-36797" y="-1420"/>
                                    </p:animMotion>
                                  </p:childTnLst>
                                </p:cTn>
                              </p:par>
                              <p:par>
                                <p:cTn id="149" presetID="35" presetClass="path" presetSubtype="0" accel="50000" decel="50000" fill="hold" nodeType="withEffect">
                                  <p:stCondLst>
                                    <p:cond delay="0"/>
                                  </p:stCondLst>
                                  <p:childTnLst>
                                    <p:animMotion origin="layout" path="M -1.52778E-6 0 L -0.99887 0 " pathEditMode="relative" rAng="0" ptsTypes="AA">
                                      <p:cBhvr>
                                        <p:cTn id="150" dur="2000" fill="hold"/>
                                        <p:tgtEl>
                                          <p:spTgt spid="27"/>
                                        </p:tgtEl>
                                        <p:attrNameLst>
                                          <p:attrName>ppt_x</p:attrName>
                                          <p:attrName>ppt_y</p:attrName>
                                        </p:attrNameLst>
                                      </p:cBhvr>
                                      <p:rCtr x="-49948" y="0"/>
                                    </p:animMotion>
                                  </p:childTnLst>
                                </p:cTn>
                              </p:par>
                            </p:childTnLst>
                          </p:cTn>
                        </p:par>
                      </p:childTnLst>
                    </p:cTn>
                  </p:par>
                </p:childTnLst>
              </p:cTn>
              <p:nextCondLst>
                <p:cond evt="onClick" delay="0">
                  <p:tgtEl>
                    <p:spTgt spid="39"/>
                  </p:tgtEl>
                </p:cond>
              </p:nextCondLst>
            </p:seq>
          </p:childTnLst>
        </p:cTn>
      </p:par>
    </p:tnLst>
    <p:bldLst>
      <p:bldP spid="32" grpId="0"/>
      <p:bldP spid="32" grpId="1"/>
      <p:bldP spid="32" grpId="2"/>
      <p:bldP spid="33" grpId="0"/>
      <p:bldP spid="33" grpId="1"/>
      <p:bldP spid="35" grpId="0"/>
      <p:bldP spid="35" grpId="1"/>
      <p:bldP spid="35" grpId="2"/>
      <p:bldP spid="37" grpId="0"/>
      <p:bldP spid="37" grpId="1"/>
      <p:bldP spid="37" grpId="2"/>
      <p:bldP spid="39" grpId="0"/>
      <p:bldP spid="39" grpId="1"/>
      <p:bldP spid="39"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2FF">
                <a:alpha val="100000"/>
              </a:srgbClr>
            </a:gs>
            <a:gs pos="100000">
              <a:srgbClr val="6BEFFE">
                <a:alpha val="100000"/>
              </a:srgbClr>
            </a:gs>
          </a:gsLst>
          <a:lin ang="5400000"/>
        </a:grad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FDDFBE48-4490-778E-5E41-381AAA1EC750}"/>
              </a:ext>
            </a:extLst>
          </p:cNvPr>
          <p:cNvGrpSpPr>
            <a:grpSpLocks noGrp="1" noUngrp="1" noRot="1" noMove="1" noResize="1"/>
          </p:cNvGrpSpPr>
          <p:nvPr/>
        </p:nvGrpSpPr>
        <p:grpSpPr>
          <a:xfrm>
            <a:off x="-25400" y="0"/>
            <a:ext cx="36584930" cy="10287000"/>
            <a:chOff x="0" y="0"/>
            <a:chExt cx="36584930" cy="10287000"/>
          </a:xfrm>
        </p:grpSpPr>
        <p:pic>
          <p:nvPicPr>
            <p:cNvPr id="25" name="Hình ảnh 24" descr="Ảnh có chứa bầu trời, phim hoạt hình, ảnh chụp màn hình&#10;&#10;Mô tả được tạo tự động">
              <a:extLst>
                <a:ext uri="{FF2B5EF4-FFF2-40B4-BE49-F238E27FC236}">
                  <a16:creationId xmlns:a16="http://schemas.microsoft.com/office/drawing/2014/main" id="{A6F1AE2E-F0AB-7DB8-A8E3-B1658FE9F00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8296930" cy="10287000"/>
            </a:xfrm>
            <a:prstGeom prst="rect">
              <a:avLst/>
            </a:prstGeom>
          </p:spPr>
        </p:pic>
        <p:pic>
          <p:nvPicPr>
            <p:cNvPr id="26" name="Hình ảnh 25" descr="Ảnh có chứa bầu trời, phim hoạt hình, ảnh chụp màn hình&#10;&#10;Mô tả được tạo tự động">
              <a:extLst>
                <a:ext uri="{FF2B5EF4-FFF2-40B4-BE49-F238E27FC236}">
                  <a16:creationId xmlns:a16="http://schemas.microsoft.com/office/drawing/2014/main" id="{BB0002AD-4612-0DD4-2AC9-AADB97A223C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8288000" y="0"/>
              <a:ext cx="18296930" cy="10287000"/>
            </a:xfrm>
            <a:prstGeom prst="rect">
              <a:avLst/>
            </a:prstGeom>
          </p:spPr>
        </p:pic>
      </p:grpSp>
      <p:pic>
        <p:nvPicPr>
          <p:cNvPr id="2" name="Picture 14">
            <a:hlinkClick r:id="rId3" action="ppaction://hlinksldjump"/>
            <a:extLst>
              <a:ext uri="{FF2B5EF4-FFF2-40B4-BE49-F238E27FC236}">
                <a16:creationId xmlns:a16="http://schemas.microsoft.com/office/drawing/2014/main" id="{C3CEAB6D-6757-7636-58D1-68689C117001}"/>
              </a:ext>
            </a:extLst>
          </p:cNvPr>
          <p:cNvPicPr>
            <a:picLocks noGrp="1" noRot="1" noChangeAspect="1" noMove="1" noResize="1" noEditPoints="1" noAdjustHandles="1" noChangeArrowheads="1" noChangeShapeType="1" noCrop="1"/>
          </p:cNvPicPr>
          <p:nvPr/>
        </p:nvPicPr>
        <p:blipFill>
          <a:blip r:embed="rId4"/>
          <a:srcRect/>
          <a:stretch>
            <a:fillRect/>
          </a:stretch>
        </p:blipFill>
        <p:spPr>
          <a:xfrm>
            <a:off x="22098000" y="1409700"/>
            <a:ext cx="4953000" cy="5241270"/>
          </a:xfrm>
          <a:prstGeom prst="rect">
            <a:avLst/>
          </a:prstGeom>
        </p:spPr>
      </p:pic>
      <p:pic>
        <p:nvPicPr>
          <p:cNvPr id="3" name="Picture 2" descr="run run run ( gif ) by burshamo on DeviantArt">
            <a:hlinkClick r:id="rId5" action="ppaction://hlinksldjump"/>
            <a:extLst>
              <a:ext uri="{FF2B5EF4-FFF2-40B4-BE49-F238E27FC236}">
                <a16:creationId xmlns:a16="http://schemas.microsoft.com/office/drawing/2014/main" id="{DE863328-43C7-8152-8EC6-D557801F1139}"/>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713" y="5271800"/>
            <a:ext cx="3590953" cy="362752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9AB145D9-BB52-8568-CC0F-6B046D9DE38F}"/>
              </a:ext>
            </a:extLst>
          </p:cNvPr>
          <p:cNvSpPr>
            <a:spLocks noGrp="1" noRot="1" noMove="1" noResize="1" noEditPoints="1" noAdjustHandles="1" noChangeArrowheads="1" noChangeShapeType="1"/>
          </p:cNvSpPr>
          <p:nvPr/>
        </p:nvSpPr>
        <p:spPr>
          <a:xfrm>
            <a:off x="7099608" y="5852278"/>
            <a:ext cx="4088783" cy="884664"/>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a:extLst>
              <a:ext uri="{FF2B5EF4-FFF2-40B4-BE49-F238E27FC236}">
                <a16:creationId xmlns:a16="http://schemas.microsoft.com/office/drawing/2014/main" id="{A4171F2E-9A28-EE2C-7DAE-7FD84FF284DA}"/>
              </a:ext>
            </a:extLst>
          </p:cNvPr>
          <p:cNvSpPr>
            <a:spLocks noGrp="1" noRot="1" noMove="1" noResize="1" noEditPoints="1" noAdjustHandles="1" noChangeArrowheads="1" noChangeShapeType="1"/>
          </p:cNvSpPr>
          <p:nvPr/>
        </p:nvSpPr>
        <p:spPr>
          <a:xfrm>
            <a:off x="4750220" y="2738904"/>
            <a:ext cx="8787559" cy="4809192"/>
          </a:xfrm>
          <a:custGeom>
            <a:avLst/>
            <a:gdLst/>
            <a:ahLst/>
            <a:cxnLst/>
            <a:rect l="l" t="t" r="r" b="b"/>
            <a:pathLst>
              <a:path w="8787559" h="4809192">
                <a:moveTo>
                  <a:pt x="0" y="0"/>
                </a:moveTo>
                <a:lnTo>
                  <a:pt x="8787560" y="0"/>
                </a:lnTo>
                <a:lnTo>
                  <a:pt x="8787560" y="4809192"/>
                </a:lnTo>
                <a:lnTo>
                  <a:pt x="0" y="48091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16">
            <a:extLst>
              <a:ext uri="{FF2B5EF4-FFF2-40B4-BE49-F238E27FC236}">
                <a16:creationId xmlns:a16="http://schemas.microsoft.com/office/drawing/2014/main" id="{973C56E0-E79D-A289-3DE2-DA779D95A7C5}"/>
              </a:ext>
            </a:extLst>
          </p:cNvPr>
          <p:cNvSpPr>
            <a:spLocks noGrp="1" noRot="1" noMove="1" noResize="1" noEditPoints="1" noAdjustHandles="1" noChangeArrowheads="1" noChangeShapeType="1"/>
          </p:cNvSpPr>
          <p:nvPr/>
        </p:nvSpPr>
        <p:spPr>
          <a:xfrm>
            <a:off x="6145274" y="5198001"/>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7" name="TextBox 17">
            <a:extLst>
              <a:ext uri="{FF2B5EF4-FFF2-40B4-BE49-F238E27FC236}">
                <a16:creationId xmlns:a16="http://schemas.microsoft.com/office/drawing/2014/main" id="{3CDDCB49-5F32-CEA5-CE24-B57CAA051F62}"/>
              </a:ext>
            </a:extLst>
          </p:cNvPr>
          <p:cNvSpPr txBox="1">
            <a:spLocks noGrp="1" noRot="1" noMove="1" noResize="1" noEditPoints="1" noAdjustHandles="1" noChangeArrowheads="1" noChangeShapeType="1"/>
          </p:cNvSpPr>
          <p:nvPr/>
        </p:nvSpPr>
        <p:spPr>
          <a:xfrm>
            <a:off x="6145274" y="5319946"/>
            <a:ext cx="2892485" cy="454110"/>
          </a:xfrm>
          <a:prstGeom prst="rect">
            <a:avLst/>
          </a:prstGeom>
        </p:spPr>
        <p:txBody>
          <a:bodyPr lIns="50800" tIns="50800" rIns="50800" bIns="50800" rtlCol="0" anchor="ctr"/>
          <a:lstStyle/>
          <a:p>
            <a:pPr algn="ctr">
              <a:lnSpc>
                <a:spcPts val="1853"/>
              </a:lnSpc>
            </a:pPr>
            <a:r>
              <a:rPr lang="en-US" sz="1799">
                <a:solidFill>
                  <a:srgbClr val="FFFFFF"/>
                </a:solidFill>
                <a:latin typeface="UTM Cooper Black"/>
                <a:ea typeface="UTM Cooper Black"/>
                <a:cs typeface="UTM Cooper Black"/>
                <a:sym typeface="UTM Cooper Black"/>
              </a:rPr>
              <a:t>A. Các  môn đệ</a:t>
            </a:r>
          </a:p>
        </p:txBody>
      </p:sp>
      <p:sp>
        <p:nvSpPr>
          <p:cNvPr id="8" name="TextBox 18">
            <a:extLst>
              <a:ext uri="{FF2B5EF4-FFF2-40B4-BE49-F238E27FC236}">
                <a16:creationId xmlns:a16="http://schemas.microsoft.com/office/drawing/2014/main" id="{7ECDFA4D-1A2D-43A8-80AB-A7EF80FE76B2}"/>
              </a:ext>
            </a:extLst>
          </p:cNvPr>
          <p:cNvSpPr txBox="1">
            <a:spLocks noGrp="1" noRot="1" noMove="1" noResize="1" noEditPoints="1" noAdjustHandles="1" noChangeArrowheads="1" noChangeShapeType="1"/>
          </p:cNvSpPr>
          <p:nvPr/>
        </p:nvSpPr>
        <p:spPr>
          <a:xfrm>
            <a:off x="6401681" y="3297995"/>
            <a:ext cx="5272157" cy="1999004"/>
          </a:xfrm>
          <a:prstGeom prst="rect">
            <a:avLst/>
          </a:prstGeom>
        </p:spPr>
        <p:txBody>
          <a:bodyPr lIns="0" tIns="0" rIns="0" bIns="0" rtlCol="0" anchor="t">
            <a:spAutoFit/>
          </a:bodyPr>
          <a:lstStyle/>
          <a:p>
            <a:pPr algn="ctr">
              <a:lnSpc>
                <a:spcPts val="3969"/>
              </a:lnSpc>
            </a:pPr>
            <a:r>
              <a:rPr lang="en-US" sz="3854">
                <a:solidFill>
                  <a:srgbClr val="FFFFFF"/>
                </a:solidFill>
                <a:latin typeface="UTM Cooper Black"/>
                <a:ea typeface="UTM Cooper Black"/>
                <a:cs typeface="UTM Cooper Black"/>
                <a:sym typeface="UTM Cooper Black"/>
              </a:rPr>
              <a:t>Câu 5: Ai đàm đạo với Chúa Giêsu?</a:t>
            </a:r>
          </a:p>
          <a:p>
            <a:pPr algn="ctr">
              <a:lnSpc>
                <a:spcPts val="3969"/>
              </a:lnSpc>
            </a:pPr>
            <a:endParaRPr lang="en-US" sz="3854">
              <a:solidFill>
                <a:srgbClr val="FFFFFF"/>
              </a:solidFill>
              <a:latin typeface="UTM Cooper Black"/>
              <a:ea typeface="UTM Cooper Black"/>
              <a:cs typeface="UTM Cooper Black"/>
              <a:sym typeface="UTM Cooper Black"/>
            </a:endParaRPr>
          </a:p>
          <a:p>
            <a:pPr algn="ctr">
              <a:lnSpc>
                <a:spcPts val="3969"/>
              </a:lnSpc>
              <a:spcBef>
                <a:spcPct val="0"/>
              </a:spcBef>
            </a:pPr>
            <a:endParaRPr lang="en-US" sz="3854">
              <a:solidFill>
                <a:srgbClr val="FFFFFF"/>
              </a:solidFill>
              <a:latin typeface="UTM Cooper Black"/>
              <a:ea typeface="UTM Cooper Black"/>
              <a:cs typeface="UTM Cooper Black"/>
              <a:sym typeface="UTM Cooper Black"/>
            </a:endParaRPr>
          </a:p>
        </p:txBody>
      </p:sp>
      <p:sp>
        <p:nvSpPr>
          <p:cNvPr id="9" name="Freeform 20">
            <a:extLst>
              <a:ext uri="{FF2B5EF4-FFF2-40B4-BE49-F238E27FC236}">
                <a16:creationId xmlns:a16="http://schemas.microsoft.com/office/drawing/2014/main" id="{8C160745-3E36-EDC0-C67C-76361C8A60B3}"/>
              </a:ext>
            </a:extLst>
          </p:cNvPr>
          <p:cNvSpPr>
            <a:spLocks noGrp="1" noRot="1" noMove="1" noResize="1" noEditPoints="1" noAdjustHandles="1" noChangeArrowheads="1" noChangeShapeType="1"/>
          </p:cNvSpPr>
          <p:nvPr/>
        </p:nvSpPr>
        <p:spPr>
          <a:xfrm>
            <a:off x="9250241" y="5198001"/>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10" name="TextBox 21">
            <a:extLst>
              <a:ext uri="{FF2B5EF4-FFF2-40B4-BE49-F238E27FC236}">
                <a16:creationId xmlns:a16="http://schemas.microsoft.com/office/drawing/2014/main" id="{7F310655-E32C-7BE2-5589-62D95A4841C0}"/>
              </a:ext>
            </a:extLst>
          </p:cNvPr>
          <p:cNvSpPr txBox="1">
            <a:spLocks noGrp="1" noRot="1" noMove="1" noResize="1" noEditPoints="1" noAdjustHandles="1" noChangeArrowheads="1" noChangeShapeType="1"/>
          </p:cNvSpPr>
          <p:nvPr/>
        </p:nvSpPr>
        <p:spPr>
          <a:xfrm>
            <a:off x="9250241" y="5319946"/>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B. Mô sê và  Êlia</a:t>
            </a:r>
          </a:p>
        </p:txBody>
      </p:sp>
      <p:sp>
        <p:nvSpPr>
          <p:cNvPr id="11" name="Freeform 23">
            <a:extLst>
              <a:ext uri="{FF2B5EF4-FFF2-40B4-BE49-F238E27FC236}">
                <a16:creationId xmlns:a16="http://schemas.microsoft.com/office/drawing/2014/main" id="{660EBA4A-3B81-7AA8-E5FC-91FF8053D169}"/>
              </a:ext>
            </a:extLst>
          </p:cNvPr>
          <p:cNvSpPr>
            <a:spLocks noGrp="1" noRot="1" noMove="1" noResize="1" noEditPoints="1" noAdjustHandles="1" noChangeArrowheads="1" noChangeShapeType="1"/>
          </p:cNvSpPr>
          <p:nvPr/>
        </p:nvSpPr>
        <p:spPr>
          <a:xfrm>
            <a:off x="6145274" y="5983195"/>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12" name="TextBox 24">
            <a:extLst>
              <a:ext uri="{FF2B5EF4-FFF2-40B4-BE49-F238E27FC236}">
                <a16:creationId xmlns:a16="http://schemas.microsoft.com/office/drawing/2014/main" id="{361EA3AF-4592-C26D-734B-A41D1C9D3937}"/>
              </a:ext>
            </a:extLst>
          </p:cNvPr>
          <p:cNvSpPr txBox="1">
            <a:spLocks noGrp="1" noRot="1" noMove="1" noResize="1" noEditPoints="1" noAdjustHandles="1" noChangeArrowheads="1" noChangeShapeType="1"/>
          </p:cNvSpPr>
          <p:nvPr/>
        </p:nvSpPr>
        <p:spPr>
          <a:xfrm>
            <a:off x="6145274" y="6105140"/>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C. Các môn đệ</a:t>
            </a:r>
          </a:p>
        </p:txBody>
      </p:sp>
      <p:sp>
        <p:nvSpPr>
          <p:cNvPr id="13" name="Freeform 26">
            <a:extLst>
              <a:ext uri="{FF2B5EF4-FFF2-40B4-BE49-F238E27FC236}">
                <a16:creationId xmlns:a16="http://schemas.microsoft.com/office/drawing/2014/main" id="{6CA1C49B-68F1-0048-DBCE-02ED37E94D1B}"/>
              </a:ext>
            </a:extLst>
          </p:cNvPr>
          <p:cNvSpPr>
            <a:spLocks noGrp="1" noRot="1" noMove="1" noResize="1" noEditPoints="1" noAdjustHandles="1" noChangeArrowheads="1" noChangeShapeType="1"/>
          </p:cNvSpPr>
          <p:nvPr/>
        </p:nvSpPr>
        <p:spPr>
          <a:xfrm>
            <a:off x="9259766" y="5983195"/>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14" name="TextBox 27">
            <a:extLst>
              <a:ext uri="{FF2B5EF4-FFF2-40B4-BE49-F238E27FC236}">
                <a16:creationId xmlns:a16="http://schemas.microsoft.com/office/drawing/2014/main" id="{1A88857A-6FAD-F8B1-160D-B15F488676C8}"/>
              </a:ext>
            </a:extLst>
          </p:cNvPr>
          <p:cNvSpPr txBox="1">
            <a:spLocks noGrp="1" noRot="1" noMove="1" noResize="1" noEditPoints="1" noAdjustHandles="1" noChangeArrowheads="1" noChangeShapeType="1"/>
          </p:cNvSpPr>
          <p:nvPr/>
        </p:nvSpPr>
        <p:spPr>
          <a:xfrm>
            <a:off x="9259766" y="6105140"/>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D. Chúa Cha</a:t>
            </a:r>
          </a:p>
        </p:txBody>
      </p:sp>
    </p:spTree>
    <p:extLst>
      <p:ext uri="{BB962C8B-B14F-4D97-AF65-F5344CB8AC3E}">
        <p14:creationId xmlns:p14="http://schemas.microsoft.com/office/powerpoint/2010/main" val="18699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par>
                                <p:cTn id="45" presetID="53" presetClass="entr" presetSubtype="16"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par>
                                <p:cTn id="50" presetID="53" presetClass="entr" presetSubtype="16"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par>
                                <p:cTn id="55" presetID="53" presetClass="entr" presetSubtype="16"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6" presetClass="emph" presetSubtype="0" fill="hold" grpId="0" nodeType="clickEffect">
                                  <p:stCondLst>
                                    <p:cond delay="0"/>
                                  </p:stCondLst>
                                  <p:childTnLst>
                                    <p:set>
                                      <p:cBhvr override="childStyle">
                                        <p:cTn id="64" dur="500" fill="hold"/>
                                        <p:tgtEl>
                                          <p:spTgt spid="7"/>
                                        </p:tgtEl>
                                        <p:attrNameLst>
                                          <p:attrName>style.color</p:attrName>
                                        </p:attrNameLst>
                                      </p:cBhvr>
                                      <p:to>
                                        <p:clrVal>
                                          <a:schemeClr val="accent2"/>
                                        </p:clrVal>
                                      </p:to>
                                    </p:set>
                                    <p:set>
                                      <p:cBhvr>
                                        <p:cTn id="65" dur="500" fill="hold"/>
                                        <p:tgtEl>
                                          <p:spTgt spid="7"/>
                                        </p:tgtEl>
                                        <p:attrNameLst>
                                          <p:attrName>fillcolor</p:attrName>
                                        </p:attrNameLst>
                                      </p:cBhvr>
                                      <p:to>
                                        <p:clrVal>
                                          <a:schemeClr val="accent2"/>
                                        </p:clrVal>
                                      </p:to>
                                    </p:set>
                                    <p:set>
                                      <p:cBhvr>
                                        <p:cTn id="66" dur="500" fill="hold"/>
                                        <p:tgtEl>
                                          <p:spTgt spid="7"/>
                                        </p:tgtEl>
                                        <p:attrNameLst>
                                          <p:attrName>fill.type</p:attrName>
                                        </p:attrNameLst>
                                      </p:cBhvr>
                                      <p:to>
                                        <p:strVal val="solid"/>
                                      </p:to>
                                    </p:set>
                                  </p:childTnLst>
                                </p:cTn>
                              </p:par>
                            </p:childTnLst>
                          </p:cTn>
                        </p:par>
                      </p:childTnLst>
                    </p:cTn>
                  </p:par>
                </p:childTnLst>
              </p:cTn>
              <p:nextCondLst>
                <p:cond evt="onClick" delay="0">
                  <p:tgtEl>
                    <p:spTgt spid="7"/>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6" presetClass="emph" presetSubtype="0" fill="hold" grpId="0" nodeType="clickEffect">
                                  <p:stCondLst>
                                    <p:cond delay="0"/>
                                  </p:stCondLst>
                                  <p:childTnLst>
                                    <p:set>
                                      <p:cBhvr override="childStyle">
                                        <p:cTn id="71" dur="500" fill="hold"/>
                                        <p:tgtEl>
                                          <p:spTgt spid="10"/>
                                        </p:tgtEl>
                                        <p:attrNameLst>
                                          <p:attrName>style.color</p:attrName>
                                        </p:attrNameLst>
                                      </p:cBhvr>
                                      <p:to>
                                        <p:clrVal>
                                          <a:srgbClr val="22C435"/>
                                        </p:clrVal>
                                      </p:to>
                                    </p:set>
                                    <p:set>
                                      <p:cBhvr>
                                        <p:cTn id="72" dur="500" fill="hold"/>
                                        <p:tgtEl>
                                          <p:spTgt spid="10"/>
                                        </p:tgtEl>
                                        <p:attrNameLst>
                                          <p:attrName>fillcolor</p:attrName>
                                        </p:attrNameLst>
                                      </p:cBhvr>
                                      <p:to>
                                        <p:clrVal>
                                          <a:srgbClr val="22C435"/>
                                        </p:clrVal>
                                      </p:to>
                                    </p:set>
                                    <p:set>
                                      <p:cBhvr>
                                        <p:cTn id="73" dur="500" fill="hold"/>
                                        <p:tgtEl>
                                          <p:spTgt spid="10"/>
                                        </p:tgtEl>
                                        <p:attrNameLst>
                                          <p:attrName>fill.type</p:attrName>
                                        </p:attrNameLst>
                                      </p:cBhvr>
                                      <p:to>
                                        <p:strVal val="solid"/>
                                      </p:to>
                                    </p:se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2"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53" presetClass="exit" presetSubtype="32" fill="hold" grpId="2" nodeType="withEffect">
                                  <p:stCondLst>
                                    <p:cond delay="0"/>
                                  </p:stCondLst>
                                  <p:childTnLst>
                                    <p:anim calcmode="lin" valueType="num">
                                      <p:cBhvr>
                                        <p:cTn id="82" dur="500"/>
                                        <p:tgtEl>
                                          <p:spTgt spid="10"/>
                                        </p:tgtEl>
                                        <p:attrNameLst>
                                          <p:attrName>ppt_w</p:attrName>
                                        </p:attrNameLst>
                                      </p:cBhvr>
                                      <p:tavLst>
                                        <p:tav tm="0">
                                          <p:val>
                                            <p:strVal val="ppt_w"/>
                                          </p:val>
                                        </p:tav>
                                        <p:tav tm="100000">
                                          <p:val>
                                            <p:fltVal val="0"/>
                                          </p:val>
                                        </p:tav>
                                      </p:tavLst>
                                    </p:anim>
                                    <p:anim calcmode="lin" valueType="num">
                                      <p:cBhvr>
                                        <p:cTn id="83" dur="500"/>
                                        <p:tgtEl>
                                          <p:spTgt spid="10"/>
                                        </p:tgtEl>
                                        <p:attrNameLst>
                                          <p:attrName>ppt_h</p:attrName>
                                        </p:attrNameLst>
                                      </p:cBhvr>
                                      <p:tavLst>
                                        <p:tav tm="0">
                                          <p:val>
                                            <p:strVal val="ppt_h"/>
                                          </p:val>
                                        </p:tav>
                                        <p:tav tm="100000">
                                          <p:val>
                                            <p:fltVal val="0"/>
                                          </p:val>
                                        </p:tav>
                                      </p:tavLst>
                                    </p:anim>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53" presetClass="exit" presetSubtype="32" fill="hold" grpId="2" nodeType="withEffect">
                                  <p:stCondLst>
                                    <p:cond delay="0"/>
                                  </p:stCondLst>
                                  <p:childTnLst>
                                    <p:anim calcmode="lin" valueType="num">
                                      <p:cBhvr>
                                        <p:cTn id="87" dur="500"/>
                                        <p:tgtEl>
                                          <p:spTgt spid="12"/>
                                        </p:tgtEl>
                                        <p:attrNameLst>
                                          <p:attrName>ppt_w</p:attrName>
                                        </p:attrNameLst>
                                      </p:cBhvr>
                                      <p:tavLst>
                                        <p:tav tm="0">
                                          <p:val>
                                            <p:strVal val="ppt_w"/>
                                          </p:val>
                                        </p:tav>
                                        <p:tav tm="100000">
                                          <p:val>
                                            <p:fltVal val="0"/>
                                          </p:val>
                                        </p:tav>
                                      </p:tavLst>
                                    </p:anim>
                                    <p:anim calcmode="lin" valueType="num">
                                      <p:cBhvr>
                                        <p:cTn id="88" dur="500"/>
                                        <p:tgtEl>
                                          <p:spTgt spid="12"/>
                                        </p:tgtEl>
                                        <p:attrNameLst>
                                          <p:attrName>ppt_h</p:attrName>
                                        </p:attrNameLst>
                                      </p:cBhvr>
                                      <p:tavLst>
                                        <p:tav tm="0">
                                          <p:val>
                                            <p:strVal val="ppt_h"/>
                                          </p:val>
                                        </p:tav>
                                        <p:tav tm="100000">
                                          <p:val>
                                            <p:fltVal val="0"/>
                                          </p:val>
                                        </p:tav>
                                      </p:tavLst>
                                    </p:anim>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par>
                                <p:cTn id="91" presetID="53" presetClass="exit" presetSubtype="32" fill="hold" grpId="2" nodeType="withEffect">
                                  <p:stCondLst>
                                    <p:cond delay="0"/>
                                  </p:stCondLst>
                                  <p:childTnLst>
                                    <p:anim calcmode="lin" valueType="num">
                                      <p:cBhvr>
                                        <p:cTn id="92" dur="500"/>
                                        <p:tgtEl>
                                          <p:spTgt spid="14"/>
                                        </p:tgtEl>
                                        <p:attrNameLst>
                                          <p:attrName>ppt_w</p:attrName>
                                        </p:attrNameLst>
                                      </p:cBhvr>
                                      <p:tavLst>
                                        <p:tav tm="0">
                                          <p:val>
                                            <p:strVal val="ppt_w"/>
                                          </p:val>
                                        </p:tav>
                                        <p:tav tm="100000">
                                          <p:val>
                                            <p:fltVal val="0"/>
                                          </p:val>
                                        </p:tav>
                                      </p:tavLst>
                                    </p:anim>
                                    <p:anim calcmode="lin" valueType="num">
                                      <p:cBhvr>
                                        <p:cTn id="93" dur="500"/>
                                        <p:tgtEl>
                                          <p:spTgt spid="14"/>
                                        </p:tgtEl>
                                        <p:attrNameLst>
                                          <p:attrName>ppt_h</p:attrName>
                                        </p:attrNameLst>
                                      </p:cBhvr>
                                      <p:tavLst>
                                        <p:tav tm="0">
                                          <p:val>
                                            <p:strVal val="ppt_h"/>
                                          </p:val>
                                        </p:tav>
                                        <p:tav tm="100000">
                                          <p:val>
                                            <p:fltVal val="0"/>
                                          </p:val>
                                        </p:tav>
                                      </p:tavLst>
                                    </p:anim>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500"/>
                                        <p:tgtEl>
                                          <p:spTgt spid="4"/>
                                        </p:tgtEl>
                                        <p:attrNameLst>
                                          <p:attrName>ppt_w</p:attrName>
                                        </p:attrNameLst>
                                      </p:cBhvr>
                                      <p:tavLst>
                                        <p:tav tm="0">
                                          <p:val>
                                            <p:strVal val="ppt_w"/>
                                          </p:val>
                                        </p:tav>
                                        <p:tav tm="100000">
                                          <p:val>
                                            <p:fltVal val="0"/>
                                          </p:val>
                                        </p:tav>
                                      </p:tavLst>
                                    </p:anim>
                                    <p:anim calcmode="lin" valueType="num">
                                      <p:cBhvr>
                                        <p:cTn id="98" dur="500"/>
                                        <p:tgtEl>
                                          <p:spTgt spid="4"/>
                                        </p:tgtEl>
                                        <p:attrNameLst>
                                          <p:attrName>ppt_h</p:attrName>
                                        </p:attrNameLst>
                                      </p:cBhvr>
                                      <p:tavLst>
                                        <p:tav tm="0">
                                          <p:val>
                                            <p:strVal val="ppt_h"/>
                                          </p:val>
                                        </p:tav>
                                        <p:tav tm="100000">
                                          <p:val>
                                            <p:fltVal val="0"/>
                                          </p:val>
                                        </p:tav>
                                      </p:tavLst>
                                    </p:anim>
                                    <p:animEffect transition="out" filter="fade">
                                      <p:cBhvr>
                                        <p:cTn id="99" dur="500"/>
                                        <p:tgtEl>
                                          <p:spTgt spid="4"/>
                                        </p:tgtEl>
                                      </p:cBhvr>
                                    </p:animEffect>
                                    <p:set>
                                      <p:cBhvr>
                                        <p:cTn id="100" dur="1" fill="hold">
                                          <p:stCondLst>
                                            <p:cond delay="499"/>
                                          </p:stCondLst>
                                        </p:cTn>
                                        <p:tgtEl>
                                          <p:spTgt spid="4"/>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500"/>
                                        <p:tgtEl>
                                          <p:spTgt spid="5"/>
                                        </p:tgtEl>
                                        <p:attrNameLst>
                                          <p:attrName>ppt_w</p:attrName>
                                        </p:attrNameLst>
                                      </p:cBhvr>
                                      <p:tavLst>
                                        <p:tav tm="0">
                                          <p:val>
                                            <p:strVal val="ppt_w"/>
                                          </p:val>
                                        </p:tav>
                                        <p:tav tm="100000">
                                          <p:val>
                                            <p:fltVal val="0"/>
                                          </p:val>
                                        </p:tav>
                                      </p:tavLst>
                                    </p:anim>
                                    <p:anim calcmode="lin" valueType="num">
                                      <p:cBhvr>
                                        <p:cTn id="103" dur="500"/>
                                        <p:tgtEl>
                                          <p:spTgt spid="5"/>
                                        </p:tgtEl>
                                        <p:attrNameLst>
                                          <p:attrName>ppt_h</p:attrName>
                                        </p:attrNameLst>
                                      </p:cBhvr>
                                      <p:tavLst>
                                        <p:tav tm="0">
                                          <p:val>
                                            <p:strVal val="ppt_h"/>
                                          </p:val>
                                        </p:tav>
                                        <p:tav tm="100000">
                                          <p:val>
                                            <p:fltVal val="0"/>
                                          </p:val>
                                        </p:tav>
                                      </p:tavLst>
                                    </p:anim>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cTn>
                              </p:par>
                              <p:par>
                                <p:cTn id="106" presetID="53" presetClass="exit" presetSubtype="32" fill="hold" nodeType="withEffect">
                                  <p:stCondLst>
                                    <p:cond delay="0"/>
                                  </p:stCondLst>
                                  <p:childTnLst>
                                    <p:anim calcmode="lin" valueType="num">
                                      <p:cBhvr>
                                        <p:cTn id="107" dur="500"/>
                                        <p:tgtEl>
                                          <p:spTgt spid="6"/>
                                        </p:tgtEl>
                                        <p:attrNameLst>
                                          <p:attrName>ppt_w</p:attrName>
                                        </p:attrNameLst>
                                      </p:cBhvr>
                                      <p:tavLst>
                                        <p:tav tm="0">
                                          <p:val>
                                            <p:strVal val="ppt_w"/>
                                          </p:val>
                                        </p:tav>
                                        <p:tav tm="100000">
                                          <p:val>
                                            <p:fltVal val="0"/>
                                          </p:val>
                                        </p:tav>
                                      </p:tavLst>
                                    </p:anim>
                                    <p:anim calcmode="lin" valueType="num">
                                      <p:cBhvr>
                                        <p:cTn id="108" dur="500"/>
                                        <p:tgtEl>
                                          <p:spTgt spid="6"/>
                                        </p:tgtEl>
                                        <p:attrNameLst>
                                          <p:attrName>ppt_h</p:attrName>
                                        </p:attrNameLst>
                                      </p:cBhvr>
                                      <p:tavLst>
                                        <p:tav tm="0">
                                          <p:val>
                                            <p:strVal val="ppt_h"/>
                                          </p:val>
                                        </p:tav>
                                        <p:tav tm="100000">
                                          <p:val>
                                            <p:fltVal val="0"/>
                                          </p:val>
                                        </p:tav>
                                      </p:tavLst>
                                    </p:anim>
                                    <p:animEffect transition="out" filter="fade">
                                      <p:cBhvr>
                                        <p:cTn id="109" dur="500"/>
                                        <p:tgtEl>
                                          <p:spTgt spid="6"/>
                                        </p:tgtEl>
                                      </p:cBhvr>
                                    </p:animEffect>
                                    <p:set>
                                      <p:cBhvr>
                                        <p:cTn id="110" dur="1" fill="hold">
                                          <p:stCondLst>
                                            <p:cond delay="499"/>
                                          </p:stCondLst>
                                        </p:cTn>
                                        <p:tgtEl>
                                          <p:spTgt spid="6"/>
                                        </p:tgtEl>
                                        <p:attrNameLst>
                                          <p:attrName>style.visibility</p:attrName>
                                        </p:attrNameLst>
                                      </p:cBhvr>
                                      <p:to>
                                        <p:strVal val="hidden"/>
                                      </p:to>
                                    </p:set>
                                  </p:childTnLst>
                                </p:cTn>
                              </p:par>
                              <p:par>
                                <p:cTn id="111" presetID="53" presetClass="exit" presetSubtype="32" fill="hold" grpId="1" nodeType="withEffect">
                                  <p:stCondLst>
                                    <p:cond delay="0"/>
                                  </p:stCondLst>
                                  <p:childTnLst>
                                    <p:anim calcmode="lin" valueType="num">
                                      <p:cBhvr>
                                        <p:cTn id="112" dur="500"/>
                                        <p:tgtEl>
                                          <p:spTgt spid="8"/>
                                        </p:tgtEl>
                                        <p:attrNameLst>
                                          <p:attrName>ppt_w</p:attrName>
                                        </p:attrNameLst>
                                      </p:cBhvr>
                                      <p:tavLst>
                                        <p:tav tm="0">
                                          <p:val>
                                            <p:strVal val="ppt_w"/>
                                          </p:val>
                                        </p:tav>
                                        <p:tav tm="100000">
                                          <p:val>
                                            <p:fltVal val="0"/>
                                          </p:val>
                                        </p:tav>
                                      </p:tavLst>
                                    </p:anim>
                                    <p:anim calcmode="lin" valueType="num">
                                      <p:cBhvr>
                                        <p:cTn id="113" dur="500"/>
                                        <p:tgtEl>
                                          <p:spTgt spid="8"/>
                                        </p:tgtEl>
                                        <p:attrNameLst>
                                          <p:attrName>ppt_h</p:attrName>
                                        </p:attrNameLst>
                                      </p:cBhvr>
                                      <p:tavLst>
                                        <p:tav tm="0">
                                          <p:val>
                                            <p:strVal val="ppt_h"/>
                                          </p:val>
                                        </p:tav>
                                        <p:tav tm="100000">
                                          <p:val>
                                            <p:fltVal val="0"/>
                                          </p:val>
                                        </p:tav>
                                      </p:tavLst>
                                    </p:anim>
                                    <p:animEffect transition="out" filter="fade">
                                      <p:cBhvr>
                                        <p:cTn id="114" dur="500"/>
                                        <p:tgtEl>
                                          <p:spTgt spid="8"/>
                                        </p:tgtEl>
                                      </p:cBhvr>
                                    </p:animEffect>
                                    <p:set>
                                      <p:cBhvr>
                                        <p:cTn id="115" dur="1" fill="hold">
                                          <p:stCondLst>
                                            <p:cond delay="499"/>
                                          </p:stCondLst>
                                        </p:cTn>
                                        <p:tgtEl>
                                          <p:spTgt spid="8"/>
                                        </p:tgtEl>
                                        <p:attrNameLst>
                                          <p:attrName>style.visibility</p:attrName>
                                        </p:attrNameLst>
                                      </p:cBhvr>
                                      <p:to>
                                        <p:strVal val="hidden"/>
                                      </p:to>
                                    </p:set>
                                  </p:childTnLst>
                                </p:cTn>
                              </p:par>
                              <p:par>
                                <p:cTn id="116" presetID="53" presetClass="exit" presetSubtype="32" fill="hold" nodeType="withEffect">
                                  <p:stCondLst>
                                    <p:cond delay="0"/>
                                  </p:stCondLst>
                                  <p:childTnLst>
                                    <p:anim calcmode="lin" valueType="num">
                                      <p:cBhvr>
                                        <p:cTn id="117" dur="500"/>
                                        <p:tgtEl>
                                          <p:spTgt spid="9"/>
                                        </p:tgtEl>
                                        <p:attrNameLst>
                                          <p:attrName>ppt_w</p:attrName>
                                        </p:attrNameLst>
                                      </p:cBhvr>
                                      <p:tavLst>
                                        <p:tav tm="0">
                                          <p:val>
                                            <p:strVal val="ppt_w"/>
                                          </p:val>
                                        </p:tav>
                                        <p:tav tm="100000">
                                          <p:val>
                                            <p:fltVal val="0"/>
                                          </p:val>
                                        </p:tav>
                                      </p:tavLst>
                                    </p:anim>
                                    <p:anim calcmode="lin" valueType="num">
                                      <p:cBhvr>
                                        <p:cTn id="118" dur="500"/>
                                        <p:tgtEl>
                                          <p:spTgt spid="9"/>
                                        </p:tgtEl>
                                        <p:attrNameLst>
                                          <p:attrName>ppt_h</p:attrName>
                                        </p:attrNameLst>
                                      </p:cBhvr>
                                      <p:tavLst>
                                        <p:tav tm="0">
                                          <p:val>
                                            <p:strVal val="ppt_h"/>
                                          </p:val>
                                        </p:tav>
                                        <p:tav tm="100000">
                                          <p:val>
                                            <p:fltVal val="0"/>
                                          </p:val>
                                        </p:tav>
                                      </p:tavLst>
                                    </p:anim>
                                    <p:animEffect transition="out" filter="fade">
                                      <p:cBhvr>
                                        <p:cTn id="119" dur="500"/>
                                        <p:tgtEl>
                                          <p:spTgt spid="9"/>
                                        </p:tgtEl>
                                      </p:cBhvr>
                                    </p:animEffect>
                                    <p:set>
                                      <p:cBhvr>
                                        <p:cTn id="120" dur="1" fill="hold">
                                          <p:stCondLst>
                                            <p:cond delay="499"/>
                                          </p:stCondLst>
                                        </p:cTn>
                                        <p:tgtEl>
                                          <p:spTgt spid="9"/>
                                        </p:tgtEl>
                                        <p:attrNameLst>
                                          <p:attrName>style.visibility</p:attrName>
                                        </p:attrNameLst>
                                      </p:cBhvr>
                                      <p:to>
                                        <p:strVal val="hidden"/>
                                      </p:to>
                                    </p:set>
                                  </p:childTnLst>
                                </p:cTn>
                              </p:par>
                              <p:par>
                                <p:cTn id="121" presetID="53" presetClass="exit" presetSubtype="32" fill="hold" nodeType="withEffect">
                                  <p:stCondLst>
                                    <p:cond delay="0"/>
                                  </p:stCondLst>
                                  <p:childTnLst>
                                    <p:anim calcmode="lin" valueType="num">
                                      <p:cBhvr>
                                        <p:cTn id="122" dur="500"/>
                                        <p:tgtEl>
                                          <p:spTgt spid="11"/>
                                        </p:tgtEl>
                                        <p:attrNameLst>
                                          <p:attrName>ppt_w</p:attrName>
                                        </p:attrNameLst>
                                      </p:cBhvr>
                                      <p:tavLst>
                                        <p:tav tm="0">
                                          <p:val>
                                            <p:strVal val="ppt_w"/>
                                          </p:val>
                                        </p:tav>
                                        <p:tav tm="100000">
                                          <p:val>
                                            <p:fltVal val="0"/>
                                          </p:val>
                                        </p:tav>
                                      </p:tavLst>
                                    </p:anim>
                                    <p:anim calcmode="lin" valueType="num">
                                      <p:cBhvr>
                                        <p:cTn id="123" dur="500"/>
                                        <p:tgtEl>
                                          <p:spTgt spid="11"/>
                                        </p:tgtEl>
                                        <p:attrNameLst>
                                          <p:attrName>ppt_h</p:attrName>
                                        </p:attrNameLst>
                                      </p:cBhvr>
                                      <p:tavLst>
                                        <p:tav tm="0">
                                          <p:val>
                                            <p:strVal val="ppt_h"/>
                                          </p:val>
                                        </p:tav>
                                        <p:tav tm="100000">
                                          <p:val>
                                            <p:fltVal val="0"/>
                                          </p:val>
                                        </p:tav>
                                      </p:tavLst>
                                    </p:anim>
                                    <p:animEffect transition="out" filter="fade">
                                      <p:cBhvr>
                                        <p:cTn id="124" dur="500"/>
                                        <p:tgtEl>
                                          <p:spTgt spid="11"/>
                                        </p:tgtEl>
                                      </p:cBhvr>
                                    </p:animEffect>
                                    <p:set>
                                      <p:cBhvr>
                                        <p:cTn id="125" dur="1" fill="hold">
                                          <p:stCondLst>
                                            <p:cond delay="499"/>
                                          </p:stCondLst>
                                        </p:cTn>
                                        <p:tgtEl>
                                          <p:spTgt spid="11"/>
                                        </p:tgtEl>
                                        <p:attrNameLst>
                                          <p:attrName>style.visibility</p:attrName>
                                        </p:attrNameLst>
                                      </p:cBhvr>
                                      <p:to>
                                        <p:strVal val="hidden"/>
                                      </p:to>
                                    </p:set>
                                  </p:childTnLst>
                                </p:cTn>
                              </p:par>
                              <p:par>
                                <p:cTn id="126" presetID="53" presetClass="exit" presetSubtype="32" fill="hold" nodeType="withEffect">
                                  <p:stCondLst>
                                    <p:cond delay="0"/>
                                  </p:stCondLst>
                                  <p:childTnLst>
                                    <p:anim calcmode="lin" valueType="num">
                                      <p:cBhvr>
                                        <p:cTn id="127" dur="500"/>
                                        <p:tgtEl>
                                          <p:spTgt spid="13"/>
                                        </p:tgtEl>
                                        <p:attrNameLst>
                                          <p:attrName>ppt_w</p:attrName>
                                        </p:attrNameLst>
                                      </p:cBhvr>
                                      <p:tavLst>
                                        <p:tav tm="0">
                                          <p:val>
                                            <p:strVal val="ppt_w"/>
                                          </p:val>
                                        </p:tav>
                                        <p:tav tm="100000">
                                          <p:val>
                                            <p:fltVal val="0"/>
                                          </p:val>
                                        </p:tav>
                                      </p:tavLst>
                                    </p:anim>
                                    <p:anim calcmode="lin" valueType="num">
                                      <p:cBhvr>
                                        <p:cTn id="128" dur="500"/>
                                        <p:tgtEl>
                                          <p:spTgt spid="13"/>
                                        </p:tgtEl>
                                        <p:attrNameLst>
                                          <p:attrName>ppt_h</p:attrName>
                                        </p:attrNameLst>
                                      </p:cBhvr>
                                      <p:tavLst>
                                        <p:tav tm="0">
                                          <p:val>
                                            <p:strVal val="ppt_h"/>
                                          </p:val>
                                        </p:tav>
                                        <p:tav tm="100000">
                                          <p:val>
                                            <p:fltVal val="0"/>
                                          </p:val>
                                        </p:tav>
                                      </p:tavLst>
                                    </p:anim>
                                    <p:animEffect transition="out" filter="fade">
                                      <p:cBhvr>
                                        <p:cTn id="129" dur="500"/>
                                        <p:tgtEl>
                                          <p:spTgt spid="13"/>
                                        </p:tgtEl>
                                      </p:cBhvr>
                                    </p:animEffect>
                                    <p:set>
                                      <p:cBhvr>
                                        <p:cTn id="130" dur="1" fill="hold">
                                          <p:stCondLst>
                                            <p:cond delay="499"/>
                                          </p:stCondLst>
                                        </p:cTn>
                                        <p:tgtEl>
                                          <p:spTgt spid="13"/>
                                        </p:tgtEl>
                                        <p:attrNameLst>
                                          <p:attrName>style.visibility</p:attrName>
                                        </p:attrNameLst>
                                      </p:cBhvr>
                                      <p:to>
                                        <p:strVal val="hidden"/>
                                      </p:to>
                                    </p:set>
                                  </p:childTnLst>
                                </p:cTn>
                              </p:par>
                              <p:par>
                                <p:cTn id="131" presetID="35" presetClass="path" presetSubtype="0" accel="50000" decel="50000" fill="hold" nodeType="withEffect">
                                  <p:stCondLst>
                                    <p:cond delay="0"/>
                                  </p:stCondLst>
                                  <p:childTnLst>
                                    <p:animMotion origin="layout" path="M 0 -9.87654E-7 L -0.84375 0.00448 " pathEditMode="relative" rAng="0" ptsTypes="AA">
                                      <p:cBhvr>
                                        <p:cTn id="132" dur="2000" fill="hold"/>
                                        <p:tgtEl>
                                          <p:spTgt spid="2"/>
                                        </p:tgtEl>
                                        <p:attrNameLst>
                                          <p:attrName>ppt_x</p:attrName>
                                          <p:attrName>ppt_y</p:attrName>
                                        </p:attrNameLst>
                                      </p:cBhvr>
                                      <p:rCtr x="-42188" y="216"/>
                                    </p:animMotion>
                                  </p:childTnLst>
                                </p:cTn>
                              </p:par>
                              <p:par>
                                <p:cTn id="133" presetID="35" presetClass="path" presetSubtype="0" accel="50000" decel="50000" fill="hold" nodeType="withEffect">
                                  <p:stCondLst>
                                    <p:cond delay="0"/>
                                  </p:stCondLst>
                                  <p:childTnLst>
                                    <p:animMotion origin="layout" path="M -1.52778E-6 0 L -0.998 0 " pathEditMode="relative" rAng="0" ptsTypes="AA">
                                      <p:cBhvr>
                                        <p:cTn id="134" dur="2000" fill="hold"/>
                                        <p:tgtEl>
                                          <p:spTgt spid="27"/>
                                        </p:tgtEl>
                                        <p:attrNameLst>
                                          <p:attrName>ppt_x</p:attrName>
                                          <p:attrName>ppt_y</p:attrName>
                                        </p:attrNameLst>
                                      </p:cBhvr>
                                      <p:rCtr x="-49905" y="0"/>
                                    </p:animMotion>
                                  </p:childTnLst>
                                </p:cTn>
                              </p:par>
                            </p:childTnLst>
                          </p:cTn>
                        </p:par>
                      </p:childTnLst>
                    </p:cTn>
                  </p:par>
                </p:childTnLst>
              </p:cTn>
              <p:nextCondLst>
                <p:cond evt="onClick" delay="0">
                  <p:tgtEl>
                    <p:spTgt spid="10"/>
                  </p:tgtEl>
                </p:cond>
              </p:nextCondLst>
            </p:seq>
            <p:seq concurrent="1" nextAc="seek">
              <p:cTn id="135" restart="whenNotActive" fill="hold" evtFilter="cancelBubble" nodeType="interactiveSeq">
                <p:stCondLst>
                  <p:cond evt="onClick" delay="0">
                    <p:tgtEl>
                      <p:spTgt spid="12"/>
                    </p:tgtEl>
                  </p:cond>
                </p:stCondLst>
                <p:endSync evt="end" delay="0">
                  <p:rtn val="all"/>
                </p:endSync>
                <p:childTnLst>
                  <p:par>
                    <p:cTn id="136" fill="hold">
                      <p:stCondLst>
                        <p:cond delay="0"/>
                      </p:stCondLst>
                      <p:childTnLst>
                        <p:par>
                          <p:cTn id="137" fill="hold">
                            <p:stCondLst>
                              <p:cond delay="0"/>
                            </p:stCondLst>
                            <p:childTnLst>
                              <p:par>
                                <p:cTn id="138" presetID="16" presetClass="emph" presetSubtype="0" fill="hold" grpId="0" nodeType="clickEffect">
                                  <p:stCondLst>
                                    <p:cond delay="0"/>
                                  </p:stCondLst>
                                  <p:childTnLst>
                                    <p:set>
                                      <p:cBhvr override="childStyle">
                                        <p:cTn id="139" dur="500" fill="hold"/>
                                        <p:tgtEl>
                                          <p:spTgt spid="12"/>
                                        </p:tgtEl>
                                        <p:attrNameLst>
                                          <p:attrName>style.color</p:attrName>
                                        </p:attrNameLst>
                                      </p:cBhvr>
                                      <p:to>
                                        <p:clrVal>
                                          <a:schemeClr val="accent2"/>
                                        </p:clrVal>
                                      </p:to>
                                    </p:set>
                                    <p:set>
                                      <p:cBhvr>
                                        <p:cTn id="140" dur="500" fill="hold"/>
                                        <p:tgtEl>
                                          <p:spTgt spid="12"/>
                                        </p:tgtEl>
                                        <p:attrNameLst>
                                          <p:attrName>fillcolor</p:attrName>
                                        </p:attrNameLst>
                                      </p:cBhvr>
                                      <p:to>
                                        <p:clrVal>
                                          <a:schemeClr val="accent2"/>
                                        </p:clrVal>
                                      </p:to>
                                    </p:set>
                                    <p:set>
                                      <p:cBhvr>
                                        <p:cTn id="141"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142" restart="whenNotActive" fill="hold" evtFilter="cancelBubble" nodeType="interactiveSeq">
                <p:stCondLst>
                  <p:cond evt="onClick" delay="0">
                    <p:tgtEl>
                      <p:spTgt spid="14"/>
                    </p:tgtEl>
                  </p:cond>
                </p:stCondLst>
                <p:endSync evt="end" delay="0">
                  <p:rtn val="all"/>
                </p:endSync>
                <p:childTnLst>
                  <p:par>
                    <p:cTn id="143" fill="hold">
                      <p:stCondLst>
                        <p:cond delay="0"/>
                      </p:stCondLst>
                      <p:childTnLst>
                        <p:par>
                          <p:cTn id="144" fill="hold">
                            <p:stCondLst>
                              <p:cond delay="0"/>
                            </p:stCondLst>
                            <p:childTnLst>
                              <p:par>
                                <p:cTn id="145" presetID="16" presetClass="emph" presetSubtype="0" fill="hold" grpId="0" nodeType="clickEffect">
                                  <p:stCondLst>
                                    <p:cond delay="0"/>
                                  </p:stCondLst>
                                  <p:childTnLst>
                                    <p:set>
                                      <p:cBhvr override="childStyle">
                                        <p:cTn id="146" dur="500" fill="hold"/>
                                        <p:tgtEl>
                                          <p:spTgt spid="14"/>
                                        </p:tgtEl>
                                        <p:attrNameLst>
                                          <p:attrName>style.color</p:attrName>
                                        </p:attrNameLst>
                                      </p:cBhvr>
                                      <p:to>
                                        <p:clrVal>
                                          <a:schemeClr val="accent2"/>
                                        </p:clrVal>
                                      </p:to>
                                    </p:set>
                                    <p:set>
                                      <p:cBhvr>
                                        <p:cTn id="147" dur="500" fill="hold"/>
                                        <p:tgtEl>
                                          <p:spTgt spid="14"/>
                                        </p:tgtEl>
                                        <p:attrNameLst>
                                          <p:attrName>fillcolor</p:attrName>
                                        </p:attrNameLst>
                                      </p:cBhvr>
                                      <p:to>
                                        <p:clrVal>
                                          <a:schemeClr val="accent2"/>
                                        </p:clrVal>
                                      </p:to>
                                    </p:set>
                                    <p:set>
                                      <p:cBhvr>
                                        <p:cTn id="148" dur="500" fill="hold"/>
                                        <p:tgtEl>
                                          <p:spTgt spid="14"/>
                                        </p:tgtEl>
                                        <p:attrNameLst>
                                          <p:attrName>fill.type</p:attrName>
                                        </p:attrNameLst>
                                      </p:cBhvr>
                                      <p:to>
                                        <p:strVal val="solid"/>
                                      </p:to>
                                    </p:set>
                                  </p:childTnLst>
                                </p:cTn>
                              </p:par>
                            </p:childTnLst>
                          </p:cTn>
                        </p:par>
                      </p:childTnLst>
                    </p:cTn>
                  </p:par>
                </p:childTnLst>
              </p:cTn>
              <p:nextCondLst>
                <p:cond evt="onClick" delay="0">
                  <p:tgtEl>
                    <p:spTgt spid="14"/>
                  </p:tgtEl>
                </p:cond>
              </p:nextCondLst>
            </p:seq>
          </p:childTnLst>
        </p:cTn>
      </p:par>
    </p:tnLst>
    <p:bldLst>
      <p:bldP spid="7" grpId="0"/>
      <p:bldP spid="7" grpId="1"/>
      <p:bldP spid="7" grpId="2"/>
      <p:bldP spid="8" grpId="0"/>
      <p:bldP spid="8" grpId="1"/>
      <p:bldP spid="10" grpId="0"/>
      <p:bldP spid="10" grpId="1"/>
      <p:bldP spid="10" grpId="2"/>
      <p:bldP spid="12" grpId="0"/>
      <p:bldP spid="12" grpId="1"/>
      <p:bldP spid="12" grpId="2"/>
      <p:bldP spid="14" grpId="0"/>
      <p:bldP spid="14" grpId="1"/>
      <p:bldP spid="14" grpId="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2FF">
                <a:alpha val="100000"/>
              </a:srgbClr>
            </a:gs>
            <a:gs pos="100000">
              <a:srgbClr val="6BEFFE">
                <a:alpha val="100000"/>
              </a:srgbClr>
            </a:gs>
          </a:gsLst>
          <a:lin ang="5400000"/>
        </a:grad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FDDFBE48-4490-778E-5E41-381AAA1EC750}"/>
              </a:ext>
            </a:extLst>
          </p:cNvPr>
          <p:cNvGrpSpPr>
            <a:grpSpLocks noGrp="1" noUngrp="1" noRot="1" noMove="1" noResize="1"/>
          </p:cNvGrpSpPr>
          <p:nvPr/>
        </p:nvGrpSpPr>
        <p:grpSpPr>
          <a:xfrm>
            <a:off x="-25400" y="0"/>
            <a:ext cx="36584930" cy="10287000"/>
            <a:chOff x="0" y="0"/>
            <a:chExt cx="36584930" cy="10287000"/>
          </a:xfrm>
        </p:grpSpPr>
        <p:pic>
          <p:nvPicPr>
            <p:cNvPr id="25" name="Hình ảnh 24" descr="Ảnh có chứa bầu trời, phim hoạt hình, ảnh chụp màn hình&#10;&#10;Mô tả được tạo tự động">
              <a:extLst>
                <a:ext uri="{FF2B5EF4-FFF2-40B4-BE49-F238E27FC236}">
                  <a16:creationId xmlns:a16="http://schemas.microsoft.com/office/drawing/2014/main" id="{A6F1AE2E-F0AB-7DB8-A8E3-B1658FE9F00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8296930" cy="10287000"/>
            </a:xfrm>
            <a:prstGeom prst="rect">
              <a:avLst/>
            </a:prstGeom>
          </p:spPr>
        </p:pic>
        <p:pic>
          <p:nvPicPr>
            <p:cNvPr id="26" name="Hình ảnh 25" descr="Ảnh có chứa bầu trời, phim hoạt hình, ảnh chụp màn hình&#10;&#10;Mô tả được tạo tự động">
              <a:extLst>
                <a:ext uri="{FF2B5EF4-FFF2-40B4-BE49-F238E27FC236}">
                  <a16:creationId xmlns:a16="http://schemas.microsoft.com/office/drawing/2014/main" id="{BB0002AD-4612-0DD4-2AC9-AADB97A223C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8288000" y="0"/>
              <a:ext cx="18296930" cy="10287000"/>
            </a:xfrm>
            <a:prstGeom prst="rect">
              <a:avLst/>
            </a:prstGeom>
          </p:spPr>
        </p:pic>
      </p:grpSp>
      <p:pic>
        <p:nvPicPr>
          <p:cNvPr id="2" name="Picture 17">
            <a:hlinkClick r:id="rId3" action="ppaction://hlinksldjump"/>
            <a:extLst>
              <a:ext uri="{FF2B5EF4-FFF2-40B4-BE49-F238E27FC236}">
                <a16:creationId xmlns:a16="http://schemas.microsoft.com/office/drawing/2014/main" id="{A035E121-8C49-C778-9B4E-A596F2897188}"/>
              </a:ext>
            </a:extLst>
          </p:cNvPr>
          <p:cNvPicPr>
            <a:picLocks noGrp="1" noRot="1" noChangeAspect="1" noMove="1" noResize="1" noEditPoints="1" noAdjustHandles="1" noChangeArrowheads="1" noChangeShapeType="1" noCrop="1"/>
          </p:cNvPicPr>
          <p:nvPr/>
        </p:nvPicPr>
        <p:blipFill>
          <a:blip r:embed="rId4"/>
          <a:srcRect/>
          <a:stretch>
            <a:fillRect/>
          </a:stretch>
        </p:blipFill>
        <p:spPr>
          <a:xfrm>
            <a:off x="21945601" y="673742"/>
            <a:ext cx="6400800" cy="6773334"/>
          </a:xfrm>
          <a:prstGeom prst="rect">
            <a:avLst/>
          </a:prstGeom>
        </p:spPr>
      </p:pic>
      <p:pic>
        <p:nvPicPr>
          <p:cNvPr id="3" name="Picture 2" descr="run run run ( gif ) by burshamo on DeviantArt">
            <a:hlinkClick r:id="rId5" action="ppaction://hlinksldjump"/>
            <a:extLst>
              <a:ext uri="{FF2B5EF4-FFF2-40B4-BE49-F238E27FC236}">
                <a16:creationId xmlns:a16="http://schemas.microsoft.com/office/drawing/2014/main" id="{1AB614EA-ACE0-4FED-5CB9-5215AC21E7BC}"/>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713" y="5271800"/>
            <a:ext cx="3590953" cy="362752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a:extLst>
              <a:ext uri="{FF2B5EF4-FFF2-40B4-BE49-F238E27FC236}">
                <a16:creationId xmlns:a16="http://schemas.microsoft.com/office/drawing/2014/main" id="{8A07A769-9ABF-7F49-25CC-EE910447D2E7}"/>
              </a:ext>
            </a:extLst>
          </p:cNvPr>
          <p:cNvSpPr>
            <a:spLocks noGrp="1" noRot="1" noMove="1" noResize="1" noEditPoints="1" noAdjustHandles="1" noChangeArrowheads="1" noChangeShapeType="1"/>
          </p:cNvSpPr>
          <p:nvPr/>
        </p:nvSpPr>
        <p:spPr>
          <a:xfrm>
            <a:off x="7099608" y="5852278"/>
            <a:ext cx="4088783" cy="884664"/>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5">
            <a:extLst>
              <a:ext uri="{FF2B5EF4-FFF2-40B4-BE49-F238E27FC236}">
                <a16:creationId xmlns:a16="http://schemas.microsoft.com/office/drawing/2014/main" id="{131DE828-846F-60FE-1679-8EC37BBD77DD}"/>
              </a:ext>
            </a:extLst>
          </p:cNvPr>
          <p:cNvSpPr>
            <a:spLocks noGrp="1" noRot="1" noMove="1" noResize="1" noEditPoints="1" noAdjustHandles="1" noChangeArrowheads="1" noChangeShapeType="1"/>
          </p:cNvSpPr>
          <p:nvPr/>
        </p:nvSpPr>
        <p:spPr>
          <a:xfrm>
            <a:off x="4750220" y="2738904"/>
            <a:ext cx="8787559" cy="4809192"/>
          </a:xfrm>
          <a:custGeom>
            <a:avLst/>
            <a:gdLst/>
            <a:ahLst/>
            <a:cxnLst/>
            <a:rect l="l" t="t" r="r" b="b"/>
            <a:pathLst>
              <a:path w="8787559" h="4809192">
                <a:moveTo>
                  <a:pt x="0" y="0"/>
                </a:moveTo>
                <a:lnTo>
                  <a:pt x="8787560" y="0"/>
                </a:lnTo>
                <a:lnTo>
                  <a:pt x="8787560" y="4809192"/>
                </a:lnTo>
                <a:lnTo>
                  <a:pt x="0" y="48091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16">
            <a:extLst>
              <a:ext uri="{FF2B5EF4-FFF2-40B4-BE49-F238E27FC236}">
                <a16:creationId xmlns:a16="http://schemas.microsoft.com/office/drawing/2014/main" id="{A02155CB-B109-23A1-B153-D9FBBF3ECBB6}"/>
              </a:ext>
            </a:extLst>
          </p:cNvPr>
          <p:cNvSpPr>
            <a:spLocks noGrp="1" noRot="1" noMove="1" noResize="1" noEditPoints="1" noAdjustHandles="1" noChangeArrowheads="1" noChangeShapeType="1"/>
          </p:cNvSpPr>
          <p:nvPr/>
        </p:nvSpPr>
        <p:spPr>
          <a:xfrm>
            <a:off x="6145274" y="5198001"/>
            <a:ext cx="2892485" cy="740214"/>
          </a:xfrm>
          <a:custGeom>
            <a:avLst/>
            <a:gdLst/>
            <a:ahLst/>
            <a:cxnLst/>
            <a:rect l="l" t="t" r="r" b="b"/>
            <a:pathLst>
              <a:path w="677784" h="173451">
                <a:moveTo>
                  <a:pt x="0" y="0"/>
                </a:moveTo>
                <a:lnTo>
                  <a:pt x="677784" y="0"/>
                </a:lnTo>
                <a:lnTo>
                  <a:pt x="677784" y="173451"/>
                </a:lnTo>
                <a:lnTo>
                  <a:pt x="0" y="173451"/>
                </a:lnTo>
                <a:close/>
              </a:path>
            </a:pathLst>
          </a:custGeom>
          <a:solidFill>
            <a:srgbClr val="000000">
              <a:alpha val="0"/>
            </a:srgbClr>
          </a:solidFill>
          <a:ln w="38100" cap="sq">
            <a:solidFill>
              <a:srgbClr val="FFFFFF"/>
            </a:solidFill>
            <a:prstDash val="solid"/>
            <a:miter/>
          </a:ln>
        </p:spPr>
      </p:sp>
      <p:sp>
        <p:nvSpPr>
          <p:cNvPr id="8" name="TextBox 17">
            <a:extLst>
              <a:ext uri="{FF2B5EF4-FFF2-40B4-BE49-F238E27FC236}">
                <a16:creationId xmlns:a16="http://schemas.microsoft.com/office/drawing/2014/main" id="{F39340AF-457A-2569-61E4-49235E72E4CF}"/>
              </a:ext>
            </a:extLst>
          </p:cNvPr>
          <p:cNvSpPr txBox="1">
            <a:spLocks noGrp="1" noRot="1" noMove="1" noResize="1" noEditPoints="1" noAdjustHandles="1" noChangeArrowheads="1" noChangeShapeType="1"/>
          </p:cNvSpPr>
          <p:nvPr/>
        </p:nvSpPr>
        <p:spPr>
          <a:xfrm>
            <a:off x="6145274" y="5319947"/>
            <a:ext cx="2892485" cy="618268"/>
          </a:xfrm>
          <a:prstGeom prst="rect">
            <a:avLst/>
          </a:prstGeom>
        </p:spPr>
        <p:txBody>
          <a:bodyPr lIns="50800" tIns="50800" rIns="50800" bIns="50800" rtlCol="0" anchor="ctr"/>
          <a:lstStyle/>
          <a:p>
            <a:pPr algn="ctr">
              <a:lnSpc>
                <a:spcPts val="1853"/>
              </a:lnSpc>
            </a:pPr>
            <a:r>
              <a:rPr lang="en-US" sz="1799">
                <a:solidFill>
                  <a:srgbClr val="FFFFFF"/>
                </a:solidFill>
                <a:latin typeface="UTM Cooper Black"/>
                <a:ea typeface="UTM Cooper Black"/>
                <a:cs typeface="UTM Cooper Black"/>
                <a:sym typeface="UTM Cooper Black"/>
              </a:rPr>
              <a:t>A. Chúa Giê su phải lên Giêrusalem</a:t>
            </a:r>
          </a:p>
        </p:txBody>
      </p:sp>
      <p:sp>
        <p:nvSpPr>
          <p:cNvPr id="9" name="TextBox 18">
            <a:extLst>
              <a:ext uri="{FF2B5EF4-FFF2-40B4-BE49-F238E27FC236}">
                <a16:creationId xmlns:a16="http://schemas.microsoft.com/office/drawing/2014/main" id="{C6ABB7C8-F152-E911-4328-CFCB5E6C1903}"/>
              </a:ext>
            </a:extLst>
          </p:cNvPr>
          <p:cNvSpPr txBox="1">
            <a:spLocks noGrp="1" noRot="1" noMove="1" noResize="1" noEditPoints="1" noAdjustHandles="1" noChangeArrowheads="1" noChangeShapeType="1"/>
          </p:cNvSpPr>
          <p:nvPr/>
        </p:nvSpPr>
        <p:spPr>
          <a:xfrm>
            <a:off x="6401681" y="3297995"/>
            <a:ext cx="5272157" cy="1007140"/>
          </a:xfrm>
          <a:prstGeom prst="rect">
            <a:avLst/>
          </a:prstGeom>
        </p:spPr>
        <p:txBody>
          <a:bodyPr lIns="0" tIns="0" rIns="0" bIns="0" rtlCol="0" anchor="t">
            <a:spAutoFit/>
          </a:bodyPr>
          <a:lstStyle/>
          <a:p>
            <a:pPr algn="ctr">
              <a:lnSpc>
                <a:spcPts val="3969"/>
              </a:lnSpc>
              <a:spcBef>
                <a:spcPct val="0"/>
              </a:spcBef>
            </a:pPr>
            <a:r>
              <a:rPr lang="en-US" sz="3854">
                <a:solidFill>
                  <a:srgbClr val="FFFFFF"/>
                </a:solidFill>
                <a:latin typeface="UTM Cooper Black"/>
                <a:ea typeface="UTM Cooper Black"/>
                <a:cs typeface="UTM Cooper Black"/>
                <a:sym typeface="UTM Cooper Black"/>
              </a:rPr>
              <a:t>Câu 6: Hai vị nói về điều gì?</a:t>
            </a:r>
          </a:p>
        </p:txBody>
      </p:sp>
      <p:sp>
        <p:nvSpPr>
          <p:cNvPr id="10" name="Freeform 20">
            <a:extLst>
              <a:ext uri="{FF2B5EF4-FFF2-40B4-BE49-F238E27FC236}">
                <a16:creationId xmlns:a16="http://schemas.microsoft.com/office/drawing/2014/main" id="{F790F846-5FE7-D8BE-1E2F-4AE00C5365AE}"/>
              </a:ext>
            </a:extLst>
          </p:cNvPr>
          <p:cNvSpPr>
            <a:spLocks noGrp="1" noRot="1" noMove="1" noResize="1" noEditPoints="1" noAdjustHandles="1" noChangeArrowheads="1" noChangeShapeType="1"/>
          </p:cNvSpPr>
          <p:nvPr/>
        </p:nvSpPr>
        <p:spPr>
          <a:xfrm>
            <a:off x="9250241" y="5198001"/>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11" name="TextBox 21">
            <a:extLst>
              <a:ext uri="{FF2B5EF4-FFF2-40B4-BE49-F238E27FC236}">
                <a16:creationId xmlns:a16="http://schemas.microsoft.com/office/drawing/2014/main" id="{8E0AA338-E370-E1F0-E806-C19772FD46C5}"/>
              </a:ext>
            </a:extLst>
          </p:cNvPr>
          <p:cNvSpPr txBox="1">
            <a:spLocks noGrp="1" noRot="1" noMove="1" noResize="1" noEditPoints="1" noAdjustHandles="1" noChangeArrowheads="1" noChangeShapeType="1"/>
          </p:cNvSpPr>
          <p:nvPr/>
        </p:nvSpPr>
        <p:spPr>
          <a:xfrm>
            <a:off x="9250241" y="5236572"/>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B.Lễ vượt qua</a:t>
            </a:r>
          </a:p>
        </p:txBody>
      </p:sp>
      <p:sp>
        <p:nvSpPr>
          <p:cNvPr id="12" name="Freeform 23">
            <a:extLst>
              <a:ext uri="{FF2B5EF4-FFF2-40B4-BE49-F238E27FC236}">
                <a16:creationId xmlns:a16="http://schemas.microsoft.com/office/drawing/2014/main" id="{CEB0B929-62A3-C78A-7EBD-F90773EF4621}"/>
              </a:ext>
            </a:extLst>
          </p:cNvPr>
          <p:cNvSpPr>
            <a:spLocks noGrp="1" noRot="1" noMove="1" noResize="1" noEditPoints="1" noAdjustHandles="1" noChangeArrowheads="1" noChangeShapeType="1"/>
          </p:cNvSpPr>
          <p:nvPr/>
        </p:nvSpPr>
        <p:spPr>
          <a:xfrm>
            <a:off x="6145274" y="5983195"/>
            <a:ext cx="2892485" cy="532882"/>
          </a:xfrm>
          <a:custGeom>
            <a:avLst/>
            <a:gdLst/>
            <a:ahLst/>
            <a:cxnLst/>
            <a:rect l="l" t="t" r="r" b="b"/>
            <a:pathLst>
              <a:path w="677784" h="124868">
                <a:moveTo>
                  <a:pt x="0" y="0"/>
                </a:moveTo>
                <a:lnTo>
                  <a:pt x="677784" y="0"/>
                </a:lnTo>
                <a:lnTo>
                  <a:pt x="677784" y="124868"/>
                </a:lnTo>
                <a:lnTo>
                  <a:pt x="0" y="124868"/>
                </a:lnTo>
                <a:close/>
              </a:path>
            </a:pathLst>
          </a:custGeom>
          <a:solidFill>
            <a:srgbClr val="000000">
              <a:alpha val="0"/>
            </a:srgbClr>
          </a:solidFill>
          <a:ln w="38100" cap="sq">
            <a:solidFill>
              <a:srgbClr val="FFFFFF"/>
            </a:solidFill>
            <a:prstDash val="solid"/>
            <a:miter/>
          </a:ln>
        </p:spPr>
      </p:sp>
      <p:sp>
        <p:nvSpPr>
          <p:cNvPr id="13" name="TextBox 24">
            <a:extLst>
              <a:ext uri="{FF2B5EF4-FFF2-40B4-BE49-F238E27FC236}">
                <a16:creationId xmlns:a16="http://schemas.microsoft.com/office/drawing/2014/main" id="{C37874CB-5815-5D1B-3A0F-4E9BCD13B7F8}"/>
              </a:ext>
            </a:extLst>
          </p:cNvPr>
          <p:cNvSpPr txBox="1">
            <a:spLocks noGrp="1" noRot="1" noMove="1" noResize="1" noEditPoints="1" noAdjustHandles="1" noChangeArrowheads="1" noChangeShapeType="1"/>
          </p:cNvSpPr>
          <p:nvPr/>
        </p:nvSpPr>
        <p:spPr>
          <a:xfrm>
            <a:off x="6145274" y="6105141"/>
            <a:ext cx="2892485" cy="410936"/>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C. Sự chết</a:t>
            </a:r>
          </a:p>
        </p:txBody>
      </p:sp>
      <p:sp>
        <p:nvSpPr>
          <p:cNvPr id="14" name="Freeform 26">
            <a:extLst>
              <a:ext uri="{FF2B5EF4-FFF2-40B4-BE49-F238E27FC236}">
                <a16:creationId xmlns:a16="http://schemas.microsoft.com/office/drawing/2014/main" id="{D778BCDB-5664-1250-C3F2-3C166D3C2688}"/>
              </a:ext>
            </a:extLst>
          </p:cNvPr>
          <p:cNvSpPr>
            <a:spLocks noGrp="1" noRot="1" noMove="1" noResize="1" noEditPoints="1" noAdjustHandles="1" noChangeArrowheads="1" noChangeShapeType="1"/>
          </p:cNvSpPr>
          <p:nvPr/>
        </p:nvSpPr>
        <p:spPr>
          <a:xfrm>
            <a:off x="9259766" y="5983195"/>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15" name="TextBox 27">
            <a:extLst>
              <a:ext uri="{FF2B5EF4-FFF2-40B4-BE49-F238E27FC236}">
                <a16:creationId xmlns:a16="http://schemas.microsoft.com/office/drawing/2014/main" id="{43FF126D-609F-7A5E-5256-A213467A9F02}"/>
              </a:ext>
            </a:extLst>
          </p:cNvPr>
          <p:cNvSpPr txBox="1">
            <a:spLocks noGrp="1" noRot="1" noMove="1" noResize="1" noEditPoints="1" noAdjustHandles="1" noChangeArrowheads="1" noChangeShapeType="1"/>
          </p:cNvSpPr>
          <p:nvPr/>
        </p:nvSpPr>
        <p:spPr>
          <a:xfrm>
            <a:off x="9259766" y="6105140"/>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D.. Sự sống vĩnh cửu</a:t>
            </a:r>
          </a:p>
        </p:txBody>
      </p:sp>
    </p:spTree>
    <p:extLst>
      <p:ext uri="{BB962C8B-B14F-4D97-AF65-F5344CB8AC3E}">
        <p14:creationId xmlns:p14="http://schemas.microsoft.com/office/powerpoint/2010/main" val="289800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6" presetClass="emph" presetSubtype="0" fill="hold" grpId="0" nodeType="clickEffect">
                                  <p:stCondLst>
                                    <p:cond delay="0"/>
                                  </p:stCondLst>
                                  <p:childTnLst>
                                    <p:set>
                                      <p:cBhvr override="childStyle">
                                        <p:cTn id="64" dur="500" fill="hold"/>
                                        <p:tgtEl>
                                          <p:spTgt spid="8"/>
                                        </p:tgtEl>
                                        <p:attrNameLst>
                                          <p:attrName>style.color</p:attrName>
                                        </p:attrNameLst>
                                      </p:cBhvr>
                                      <p:to>
                                        <p:clrVal>
                                          <a:schemeClr val="accent2"/>
                                        </p:clrVal>
                                      </p:to>
                                    </p:set>
                                    <p:set>
                                      <p:cBhvr>
                                        <p:cTn id="65" dur="500" fill="hold"/>
                                        <p:tgtEl>
                                          <p:spTgt spid="8"/>
                                        </p:tgtEl>
                                        <p:attrNameLst>
                                          <p:attrName>fillcolor</p:attrName>
                                        </p:attrNameLst>
                                      </p:cBhvr>
                                      <p:to>
                                        <p:clrVal>
                                          <a:schemeClr val="accent2"/>
                                        </p:clrVal>
                                      </p:to>
                                    </p:set>
                                    <p:set>
                                      <p:cBhvr>
                                        <p:cTn id="66"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6" presetClass="emph" presetSubtype="0" fill="hold" grpId="0" nodeType="clickEffect">
                                  <p:stCondLst>
                                    <p:cond delay="0"/>
                                  </p:stCondLst>
                                  <p:childTnLst>
                                    <p:set>
                                      <p:cBhvr override="childStyle">
                                        <p:cTn id="71" dur="500" fill="hold"/>
                                        <p:tgtEl>
                                          <p:spTgt spid="11"/>
                                        </p:tgtEl>
                                        <p:attrNameLst>
                                          <p:attrName>style.color</p:attrName>
                                        </p:attrNameLst>
                                      </p:cBhvr>
                                      <p:to>
                                        <p:clrVal>
                                          <a:schemeClr val="accent2"/>
                                        </p:clrVal>
                                      </p:to>
                                    </p:set>
                                    <p:set>
                                      <p:cBhvr>
                                        <p:cTn id="72" dur="500" fill="hold"/>
                                        <p:tgtEl>
                                          <p:spTgt spid="11"/>
                                        </p:tgtEl>
                                        <p:attrNameLst>
                                          <p:attrName>fillcolor</p:attrName>
                                        </p:attrNameLst>
                                      </p:cBhvr>
                                      <p:to>
                                        <p:clrVal>
                                          <a:schemeClr val="accent2"/>
                                        </p:clrVal>
                                      </p:to>
                                    </p:set>
                                    <p:set>
                                      <p:cBhvr>
                                        <p:cTn id="73"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p:stCondLst>
                        <p:cond delay="0"/>
                      </p:stCondLst>
                      <p:childTnLst>
                        <p:par>
                          <p:cTn id="76" fill="hold">
                            <p:stCondLst>
                              <p:cond delay="0"/>
                            </p:stCondLst>
                            <p:childTnLst>
                              <p:par>
                                <p:cTn id="77" presetID="16" presetClass="emph" presetSubtype="0" fill="hold" grpId="0" nodeType="clickEffect">
                                  <p:stCondLst>
                                    <p:cond delay="0"/>
                                  </p:stCondLst>
                                  <p:childTnLst>
                                    <p:set>
                                      <p:cBhvr override="childStyle">
                                        <p:cTn id="78" dur="500" fill="hold"/>
                                        <p:tgtEl>
                                          <p:spTgt spid="13"/>
                                        </p:tgtEl>
                                        <p:attrNameLst>
                                          <p:attrName>style.color</p:attrName>
                                        </p:attrNameLst>
                                      </p:cBhvr>
                                      <p:to>
                                        <p:clrVal>
                                          <a:srgbClr val="00B050"/>
                                        </p:clrVal>
                                      </p:to>
                                    </p:set>
                                    <p:set>
                                      <p:cBhvr>
                                        <p:cTn id="79" dur="500" fill="hold"/>
                                        <p:tgtEl>
                                          <p:spTgt spid="13"/>
                                        </p:tgtEl>
                                        <p:attrNameLst>
                                          <p:attrName>fillcolor</p:attrName>
                                        </p:attrNameLst>
                                      </p:cBhvr>
                                      <p:to>
                                        <p:clrVal>
                                          <a:srgbClr val="00B050"/>
                                        </p:clrVal>
                                      </p:to>
                                    </p:set>
                                    <p:set>
                                      <p:cBhvr>
                                        <p:cTn id="80" dur="500" fill="hold"/>
                                        <p:tgtEl>
                                          <p:spTgt spid="13"/>
                                        </p:tgtEl>
                                        <p:attrNameLst>
                                          <p:attrName>fill.type</p:attrName>
                                        </p:attrNameLst>
                                      </p:cBhvr>
                                      <p:to>
                                        <p:strVal val="solid"/>
                                      </p:to>
                                    </p:set>
                                  </p:childTnLst>
                                </p:cTn>
                              </p:par>
                            </p:childTnLst>
                          </p:cTn>
                        </p:par>
                      </p:childTnLst>
                    </p:cTn>
                  </p:par>
                  <p:par>
                    <p:cTn id="81" fill="hold">
                      <p:stCondLst>
                        <p:cond delay="indefinite"/>
                      </p:stCondLst>
                      <p:childTnLst>
                        <p:par>
                          <p:cTn id="82" fill="hold">
                            <p:stCondLst>
                              <p:cond delay="0"/>
                            </p:stCondLst>
                            <p:childTnLst>
                              <p:par>
                                <p:cTn id="83" presetID="53" presetClass="exit" presetSubtype="32" fill="hold" grpId="2" nodeType="clickEffect">
                                  <p:stCondLst>
                                    <p:cond delay="0"/>
                                  </p:stCondLst>
                                  <p:childTnLst>
                                    <p:anim calcmode="lin" valueType="num">
                                      <p:cBhvr>
                                        <p:cTn id="84" dur="500"/>
                                        <p:tgtEl>
                                          <p:spTgt spid="8"/>
                                        </p:tgtEl>
                                        <p:attrNameLst>
                                          <p:attrName>ppt_w</p:attrName>
                                        </p:attrNameLst>
                                      </p:cBhvr>
                                      <p:tavLst>
                                        <p:tav tm="0">
                                          <p:val>
                                            <p:strVal val="ppt_w"/>
                                          </p:val>
                                        </p:tav>
                                        <p:tav tm="100000">
                                          <p:val>
                                            <p:fltVal val="0"/>
                                          </p:val>
                                        </p:tav>
                                      </p:tavLst>
                                    </p:anim>
                                    <p:anim calcmode="lin" valueType="num">
                                      <p:cBhvr>
                                        <p:cTn id="85" dur="500"/>
                                        <p:tgtEl>
                                          <p:spTgt spid="8"/>
                                        </p:tgtEl>
                                        <p:attrNameLst>
                                          <p:attrName>ppt_h</p:attrName>
                                        </p:attrNameLst>
                                      </p:cBhvr>
                                      <p:tavLst>
                                        <p:tav tm="0">
                                          <p:val>
                                            <p:strVal val="ppt_h"/>
                                          </p:val>
                                        </p:tav>
                                        <p:tav tm="100000">
                                          <p:val>
                                            <p:fltVal val="0"/>
                                          </p:val>
                                        </p:tav>
                                      </p:tavLst>
                                    </p:anim>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par>
                                <p:cTn id="88" presetID="53" presetClass="exit" presetSubtype="32" fill="hold" grpId="2" nodeType="withEffect">
                                  <p:stCondLst>
                                    <p:cond delay="0"/>
                                  </p:stCondLst>
                                  <p:childTnLst>
                                    <p:anim calcmode="lin" valueType="num">
                                      <p:cBhvr>
                                        <p:cTn id="89" dur="500"/>
                                        <p:tgtEl>
                                          <p:spTgt spid="11"/>
                                        </p:tgtEl>
                                        <p:attrNameLst>
                                          <p:attrName>ppt_w</p:attrName>
                                        </p:attrNameLst>
                                      </p:cBhvr>
                                      <p:tavLst>
                                        <p:tav tm="0">
                                          <p:val>
                                            <p:strVal val="ppt_w"/>
                                          </p:val>
                                        </p:tav>
                                        <p:tav tm="100000">
                                          <p:val>
                                            <p:fltVal val="0"/>
                                          </p:val>
                                        </p:tav>
                                      </p:tavLst>
                                    </p:anim>
                                    <p:anim calcmode="lin" valueType="num">
                                      <p:cBhvr>
                                        <p:cTn id="90" dur="500"/>
                                        <p:tgtEl>
                                          <p:spTgt spid="11"/>
                                        </p:tgtEl>
                                        <p:attrNameLst>
                                          <p:attrName>ppt_h</p:attrName>
                                        </p:attrNameLst>
                                      </p:cBhvr>
                                      <p:tavLst>
                                        <p:tav tm="0">
                                          <p:val>
                                            <p:strVal val="ppt_h"/>
                                          </p:val>
                                        </p:tav>
                                        <p:tav tm="100000">
                                          <p:val>
                                            <p:fltVal val="0"/>
                                          </p:val>
                                        </p:tav>
                                      </p:tavLst>
                                    </p:anim>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par>
                                <p:cTn id="93" presetID="53" presetClass="exit" presetSubtype="32" fill="hold" grpId="2" nodeType="withEffect">
                                  <p:stCondLst>
                                    <p:cond delay="0"/>
                                  </p:stCondLst>
                                  <p:childTnLst>
                                    <p:anim calcmode="lin" valueType="num">
                                      <p:cBhvr>
                                        <p:cTn id="94" dur="500"/>
                                        <p:tgtEl>
                                          <p:spTgt spid="13"/>
                                        </p:tgtEl>
                                        <p:attrNameLst>
                                          <p:attrName>ppt_w</p:attrName>
                                        </p:attrNameLst>
                                      </p:cBhvr>
                                      <p:tavLst>
                                        <p:tav tm="0">
                                          <p:val>
                                            <p:strVal val="ppt_w"/>
                                          </p:val>
                                        </p:tav>
                                        <p:tav tm="100000">
                                          <p:val>
                                            <p:fltVal val="0"/>
                                          </p:val>
                                        </p:tav>
                                      </p:tavLst>
                                    </p:anim>
                                    <p:anim calcmode="lin" valueType="num">
                                      <p:cBhvr>
                                        <p:cTn id="95" dur="500"/>
                                        <p:tgtEl>
                                          <p:spTgt spid="13"/>
                                        </p:tgtEl>
                                        <p:attrNameLst>
                                          <p:attrName>ppt_h</p:attrName>
                                        </p:attrNameLst>
                                      </p:cBhvr>
                                      <p:tavLst>
                                        <p:tav tm="0">
                                          <p:val>
                                            <p:strVal val="ppt_h"/>
                                          </p:val>
                                        </p:tav>
                                        <p:tav tm="100000">
                                          <p:val>
                                            <p:fltVal val="0"/>
                                          </p:val>
                                        </p:tav>
                                      </p:tavLst>
                                    </p:anim>
                                    <p:animEffect transition="out" filter="fade">
                                      <p:cBhvr>
                                        <p:cTn id="96" dur="500"/>
                                        <p:tgtEl>
                                          <p:spTgt spid="13"/>
                                        </p:tgtEl>
                                      </p:cBhvr>
                                    </p:animEffect>
                                    <p:set>
                                      <p:cBhvr>
                                        <p:cTn id="97" dur="1" fill="hold">
                                          <p:stCondLst>
                                            <p:cond delay="499"/>
                                          </p:stCondLst>
                                        </p:cTn>
                                        <p:tgtEl>
                                          <p:spTgt spid="13"/>
                                        </p:tgtEl>
                                        <p:attrNameLst>
                                          <p:attrName>style.visibility</p:attrName>
                                        </p:attrNameLst>
                                      </p:cBhvr>
                                      <p:to>
                                        <p:strVal val="hidden"/>
                                      </p:to>
                                    </p:set>
                                  </p:childTnLst>
                                </p:cTn>
                              </p:par>
                              <p:par>
                                <p:cTn id="98" presetID="53" presetClass="exit" presetSubtype="32" fill="hold" grpId="2" nodeType="withEffect">
                                  <p:stCondLst>
                                    <p:cond delay="0"/>
                                  </p:stCondLst>
                                  <p:childTnLst>
                                    <p:anim calcmode="lin" valueType="num">
                                      <p:cBhvr>
                                        <p:cTn id="99" dur="500"/>
                                        <p:tgtEl>
                                          <p:spTgt spid="15"/>
                                        </p:tgtEl>
                                        <p:attrNameLst>
                                          <p:attrName>ppt_w</p:attrName>
                                        </p:attrNameLst>
                                      </p:cBhvr>
                                      <p:tavLst>
                                        <p:tav tm="0">
                                          <p:val>
                                            <p:strVal val="ppt_w"/>
                                          </p:val>
                                        </p:tav>
                                        <p:tav tm="100000">
                                          <p:val>
                                            <p:fltVal val="0"/>
                                          </p:val>
                                        </p:tav>
                                      </p:tavLst>
                                    </p:anim>
                                    <p:anim calcmode="lin" valueType="num">
                                      <p:cBhvr>
                                        <p:cTn id="100" dur="500"/>
                                        <p:tgtEl>
                                          <p:spTgt spid="15"/>
                                        </p:tgtEl>
                                        <p:attrNameLst>
                                          <p:attrName>ppt_h</p:attrName>
                                        </p:attrNameLst>
                                      </p:cBhvr>
                                      <p:tavLst>
                                        <p:tav tm="0">
                                          <p:val>
                                            <p:strVal val="ppt_h"/>
                                          </p:val>
                                        </p:tav>
                                        <p:tav tm="100000">
                                          <p:val>
                                            <p:fltVal val="0"/>
                                          </p:val>
                                        </p:tav>
                                      </p:tavLst>
                                    </p:anim>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par>
                                <p:cTn id="103" presetID="53" presetClass="exit" presetSubtype="32" fill="hold" nodeType="withEffect">
                                  <p:stCondLst>
                                    <p:cond delay="0"/>
                                  </p:stCondLst>
                                  <p:childTnLst>
                                    <p:anim calcmode="lin" valueType="num">
                                      <p:cBhvr>
                                        <p:cTn id="104" dur="500"/>
                                        <p:tgtEl>
                                          <p:spTgt spid="5"/>
                                        </p:tgtEl>
                                        <p:attrNameLst>
                                          <p:attrName>ppt_w</p:attrName>
                                        </p:attrNameLst>
                                      </p:cBhvr>
                                      <p:tavLst>
                                        <p:tav tm="0">
                                          <p:val>
                                            <p:strVal val="ppt_w"/>
                                          </p:val>
                                        </p:tav>
                                        <p:tav tm="100000">
                                          <p:val>
                                            <p:fltVal val="0"/>
                                          </p:val>
                                        </p:tav>
                                      </p:tavLst>
                                    </p:anim>
                                    <p:anim calcmode="lin" valueType="num">
                                      <p:cBhvr>
                                        <p:cTn id="105" dur="500"/>
                                        <p:tgtEl>
                                          <p:spTgt spid="5"/>
                                        </p:tgtEl>
                                        <p:attrNameLst>
                                          <p:attrName>ppt_h</p:attrName>
                                        </p:attrNameLst>
                                      </p:cBhvr>
                                      <p:tavLst>
                                        <p:tav tm="0">
                                          <p:val>
                                            <p:strVal val="ppt_h"/>
                                          </p:val>
                                        </p:tav>
                                        <p:tav tm="100000">
                                          <p:val>
                                            <p:fltVal val="0"/>
                                          </p:val>
                                        </p:tav>
                                      </p:tavLst>
                                    </p:anim>
                                    <p:animEffect transition="out" filter="fade">
                                      <p:cBhvr>
                                        <p:cTn id="106" dur="500"/>
                                        <p:tgtEl>
                                          <p:spTgt spid="5"/>
                                        </p:tgtEl>
                                      </p:cBhvr>
                                    </p:animEffect>
                                    <p:set>
                                      <p:cBhvr>
                                        <p:cTn id="107" dur="1" fill="hold">
                                          <p:stCondLst>
                                            <p:cond delay="499"/>
                                          </p:stCondLst>
                                        </p:cTn>
                                        <p:tgtEl>
                                          <p:spTgt spid="5"/>
                                        </p:tgtEl>
                                        <p:attrNameLst>
                                          <p:attrName>style.visibility</p:attrName>
                                        </p:attrNameLst>
                                      </p:cBhvr>
                                      <p:to>
                                        <p:strVal val="hidden"/>
                                      </p:to>
                                    </p:set>
                                  </p:childTnLst>
                                </p:cTn>
                              </p:par>
                              <p:par>
                                <p:cTn id="108" presetID="53" presetClass="exit" presetSubtype="32" fill="hold" nodeType="withEffect">
                                  <p:stCondLst>
                                    <p:cond delay="0"/>
                                  </p:stCondLst>
                                  <p:childTnLst>
                                    <p:anim calcmode="lin" valueType="num">
                                      <p:cBhvr>
                                        <p:cTn id="109" dur="500"/>
                                        <p:tgtEl>
                                          <p:spTgt spid="6"/>
                                        </p:tgtEl>
                                        <p:attrNameLst>
                                          <p:attrName>ppt_w</p:attrName>
                                        </p:attrNameLst>
                                      </p:cBhvr>
                                      <p:tavLst>
                                        <p:tav tm="0">
                                          <p:val>
                                            <p:strVal val="ppt_w"/>
                                          </p:val>
                                        </p:tav>
                                        <p:tav tm="100000">
                                          <p:val>
                                            <p:fltVal val="0"/>
                                          </p:val>
                                        </p:tav>
                                      </p:tavLst>
                                    </p:anim>
                                    <p:anim calcmode="lin" valueType="num">
                                      <p:cBhvr>
                                        <p:cTn id="110" dur="500"/>
                                        <p:tgtEl>
                                          <p:spTgt spid="6"/>
                                        </p:tgtEl>
                                        <p:attrNameLst>
                                          <p:attrName>ppt_h</p:attrName>
                                        </p:attrNameLst>
                                      </p:cBhvr>
                                      <p:tavLst>
                                        <p:tav tm="0">
                                          <p:val>
                                            <p:strVal val="ppt_h"/>
                                          </p:val>
                                        </p:tav>
                                        <p:tav tm="100000">
                                          <p:val>
                                            <p:fltVal val="0"/>
                                          </p:val>
                                        </p:tav>
                                      </p:tavLst>
                                    </p:anim>
                                    <p:animEffect transition="out" filter="fade">
                                      <p:cBhvr>
                                        <p:cTn id="111" dur="500"/>
                                        <p:tgtEl>
                                          <p:spTgt spid="6"/>
                                        </p:tgtEl>
                                      </p:cBhvr>
                                    </p:animEffect>
                                    <p:set>
                                      <p:cBhvr>
                                        <p:cTn id="112" dur="1" fill="hold">
                                          <p:stCondLst>
                                            <p:cond delay="499"/>
                                          </p:stCondLst>
                                        </p:cTn>
                                        <p:tgtEl>
                                          <p:spTgt spid="6"/>
                                        </p:tgtEl>
                                        <p:attrNameLst>
                                          <p:attrName>style.visibility</p:attrName>
                                        </p:attrNameLst>
                                      </p:cBhvr>
                                      <p:to>
                                        <p:strVal val="hidden"/>
                                      </p:to>
                                    </p:set>
                                  </p:childTnLst>
                                </p:cTn>
                              </p:par>
                              <p:par>
                                <p:cTn id="113" presetID="53" presetClass="exit" presetSubtype="32" fill="hold" nodeType="withEffect">
                                  <p:stCondLst>
                                    <p:cond delay="0"/>
                                  </p:stCondLst>
                                  <p:childTnLst>
                                    <p:anim calcmode="lin" valueType="num">
                                      <p:cBhvr>
                                        <p:cTn id="114" dur="500"/>
                                        <p:tgtEl>
                                          <p:spTgt spid="7"/>
                                        </p:tgtEl>
                                        <p:attrNameLst>
                                          <p:attrName>ppt_w</p:attrName>
                                        </p:attrNameLst>
                                      </p:cBhvr>
                                      <p:tavLst>
                                        <p:tav tm="0">
                                          <p:val>
                                            <p:strVal val="ppt_w"/>
                                          </p:val>
                                        </p:tav>
                                        <p:tav tm="100000">
                                          <p:val>
                                            <p:fltVal val="0"/>
                                          </p:val>
                                        </p:tav>
                                      </p:tavLst>
                                    </p:anim>
                                    <p:anim calcmode="lin" valueType="num">
                                      <p:cBhvr>
                                        <p:cTn id="115" dur="500"/>
                                        <p:tgtEl>
                                          <p:spTgt spid="7"/>
                                        </p:tgtEl>
                                        <p:attrNameLst>
                                          <p:attrName>ppt_h</p:attrName>
                                        </p:attrNameLst>
                                      </p:cBhvr>
                                      <p:tavLst>
                                        <p:tav tm="0">
                                          <p:val>
                                            <p:strVal val="ppt_h"/>
                                          </p:val>
                                        </p:tav>
                                        <p:tav tm="100000">
                                          <p:val>
                                            <p:fltVal val="0"/>
                                          </p:val>
                                        </p:tav>
                                      </p:tavLst>
                                    </p:anim>
                                    <p:animEffect transition="out" filter="fade">
                                      <p:cBhvr>
                                        <p:cTn id="116" dur="500"/>
                                        <p:tgtEl>
                                          <p:spTgt spid="7"/>
                                        </p:tgtEl>
                                      </p:cBhvr>
                                    </p:animEffect>
                                    <p:set>
                                      <p:cBhvr>
                                        <p:cTn id="117" dur="1" fill="hold">
                                          <p:stCondLst>
                                            <p:cond delay="499"/>
                                          </p:stCondLst>
                                        </p:cTn>
                                        <p:tgtEl>
                                          <p:spTgt spid="7"/>
                                        </p:tgtEl>
                                        <p:attrNameLst>
                                          <p:attrName>style.visibility</p:attrName>
                                        </p:attrNameLst>
                                      </p:cBhvr>
                                      <p:to>
                                        <p:strVal val="hidden"/>
                                      </p:to>
                                    </p:set>
                                  </p:childTnLst>
                                </p:cTn>
                              </p:par>
                              <p:par>
                                <p:cTn id="118" presetID="53" presetClass="exit" presetSubtype="32" fill="hold" grpId="1" nodeType="withEffect">
                                  <p:stCondLst>
                                    <p:cond delay="0"/>
                                  </p:stCondLst>
                                  <p:childTnLst>
                                    <p:anim calcmode="lin" valueType="num">
                                      <p:cBhvr>
                                        <p:cTn id="119" dur="500"/>
                                        <p:tgtEl>
                                          <p:spTgt spid="9"/>
                                        </p:tgtEl>
                                        <p:attrNameLst>
                                          <p:attrName>ppt_w</p:attrName>
                                        </p:attrNameLst>
                                      </p:cBhvr>
                                      <p:tavLst>
                                        <p:tav tm="0">
                                          <p:val>
                                            <p:strVal val="ppt_w"/>
                                          </p:val>
                                        </p:tav>
                                        <p:tav tm="100000">
                                          <p:val>
                                            <p:fltVal val="0"/>
                                          </p:val>
                                        </p:tav>
                                      </p:tavLst>
                                    </p:anim>
                                    <p:anim calcmode="lin" valueType="num">
                                      <p:cBhvr>
                                        <p:cTn id="120" dur="500"/>
                                        <p:tgtEl>
                                          <p:spTgt spid="9"/>
                                        </p:tgtEl>
                                        <p:attrNameLst>
                                          <p:attrName>ppt_h</p:attrName>
                                        </p:attrNameLst>
                                      </p:cBhvr>
                                      <p:tavLst>
                                        <p:tav tm="0">
                                          <p:val>
                                            <p:strVal val="ppt_h"/>
                                          </p:val>
                                        </p:tav>
                                        <p:tav tm="100000">
                                          <p:val>
                                            <p:fltVal val="0"/>
                                          </p:val>
                                        </p:tav>
                                      </p:tavLst>
                                    </p:anim>
                                    <p:animEffect transition="out" filter="fade">
                                      <p:cBhvr>
                                        <p:cTn id="121" dur="500"/>
                                        <p:tgtEl>
                                          <p:spTgt spid="9"/>
                                        </p:tgtEl>
                                      </p:cBhvr>
                                    </p:animEffect>
                                    <p:set>
                                      <p:cBhvr>
                                        <p:cTn id="122" dur="1" fill="hold">
                                          <p:stCondLst>
                                            <p:cond delay="499"/>
                                          </p:stCondLst>
                                        </p:cTn>
                                        <p:tgtEl>
                                          <p:spTgt spid="9"/>
                                        </p:tgtEl>
                                        <p:attrNameLst>
                                          <p:attrName>style.visibility</p:attrName>
                                        </p:attrNameLst>
                                      </p:cBhvr>
                                      <p:to>
                                        <p:strVal val="hidden"/>
                                      </p:to>
                                    </p:set>
                                  </p:childTnLst>
                                </p:cTn>
                              </p:par>
                              <p:par>
                                <p:cTn id="123" presetID="53" presetClass="exit" presetSubtype="32" fill="hold" nodeType="withEffect">
                                  <p:stCondLst>
                                    <p:cond delay="0"/>
                                  </p:stCondLst>
                                  <p:childTnLst>
                                    <p:anim calcmode="lin" valueType="num">
                                      <p:cBhvr>
                                        <p:cTn id="124" dur="500"/>
                                        <p:tgtEl>
                                          <p:spTgt spid="10"/>
                                        </p:tgtEl>
                                        <p:attrNameLst>
                                          <p:attrName>ppt_w</p:attrName>
                                        </p:attrNameLst>
                                      </p:cBhvr>
                                      <p:tavLst>
                                        <p:tav tm="0">
                                          <p:val>
                                            <p:strVal val="ppt_w"/>
                                          </p:val>
                                        </p:tav>
                                        <p:tav tm="100000">
                                          <p:val>
                                            <p:fltVal val="0"/>
                                          </p:val>
                                        </p:tav>
                                      </p:tavLst>
                                    </p:anim>
                                    <p:anim calcmode="lin" valueType="num">
                                      <p:cBhvr>
                                        <p:cTn id="125" dur="500"/>
                                        <p:tgtEl>
                                          <p:spTgt spid="10"/>
                                        </p:tgtEl>
                                        <p:attrNameLst>
                                          <p:attrName>ppt_h</p:attrName>
                                        </p:attrNameLst>
                                      </p:cBhvr>
                                      <p:tavLst>
                                        <p:tav tm="0">
                                          <p:val>
                                            <p:strVal val="ppt_h"/>
                                          </p:val>
                                        </p:tav>
                                        <p:tav tm="100000">
                                          <p:val>
                                            <p:fltVal val="0"/>
                                          </p:val>
                                        </p:tav>
                                      </p:tavLst>
                                    </p:anim>
                                    <p:animEffect transition="out" filter="fade">
                                      <p:cBhvr>
                                        <p:cTn id="126" dur="500"/>
                                        <p:tgtEl>
                                          <p:spTgt spid="10"/>
                                        </p:tgtEl>
                                      </p:cBhvr>
                                    </p:animEffect>
                                    <p:set>
                                      <p:cBhvr>
                                        <p:cTn id="127" dur="1" fill="hold">
                                          <p:stCondLst>
                                            <p:cond delay="499"/>
                                          </p:stCondLst>
                                        </p:cTn>
                                        <p:tgtEl>
                                          <p:spTgt spid="10"/>
                                        </p:tgtEl>
                                        <p:attrNameLst>
                                          <p:attrName>style.visibility</p:attrName>
                                        </p:attrNameLst>
                                      </p:cBhvr>
                                      <p:to>
                                        <p:strVal val="hidden"/>
                                      </p:to>
                                    </p:set>
                                  </p:childTnLst>
                                </p:cTn>
                              </p:par>
                              <p:par>
                                <p:cTn id="128" presetID="53" presetClass="exit" presetSubtype="32" fill="hold" nodeType="withEffect">
                                  <p:stCondLst>
                                    <p:cond delay="0"/>
                                  </p:stCondLst>
                                  <p:childTnLst>
                                    <p:anim calcmode="lin" valueType="num">
                                      <p:cBhvr>
                                        <p:cTn id="129" dur="500"/>
                                        <p:tgtEl>
                                          <p:spTgt spid="12"/>
                                        </p:tgtEl>
                                        <p:attrNameLst>
                                          <p:attrName>ppt_w</p:attrName>
                                        </p:attrNameLst>
                                      </p:cBhvr>
                                      <p:tavLst>
                                        <p:tav tm="0">
                                          <p:val>
                                            <p:strVal val="ppt_w"/>
                                          </p:val>
                                        </p:tav>
                                        <p:tav tm="100000">
                                          <p:val>
                                            <p:fltVal val="0"/>
                                          </p:val>
                                        </p:tav>
                                      </p:tavLst>
                                    </p:anim>
                                    <p:anim calcmode="lin" valueType="num">
                                      <p:cBhvr>
                                        <p:cTn id="130" dur="500"/>
                                        <p:tgtEl>
                                          <p:spTgt spid="12"/>
                                        </p:tgtEl>
                                        <p:attrNameLst>
                                          <p:attrName>ppt_h</p:attrName>
                                        </p:attrNameLst>
                                      </p:cBhvr>
                                      <p:tavLst>
                                        <p:tav tm="0">
                                          <p:val>
                                            <p:strVal val="ppt_h"/>
                                          </p:val>
                                        </p:tav>
                                        <p:tav tm="100000">
                                          <p:val>
                                            <p:fltVal val="0"/>
                                          </p:val>
                                        </p:tav>
                                      </p:tavLst>
                                    </p:anim>
                                    <p:animEffect transition="out" filter="fade">
                                      <p:cBhvr>
                                        <p:cTn id="131" dur="500"/>
                                        <p:tgtEl>
                                          <p:spTgt spid="12"/>
                                        </p:tgtEl>
                                      </p:cBhvr>
                                    </p:animEffect>
                                    <p:set>
                                      <p:cBhvr>
                                        <p:cTn id="132" dur="1" fill="hold">
                                          <p:stCondLst>
                                            <p:cond delay="499"/>
                                          </p:stCondLst>
                                        </p:cTn>
                                        <p:tgtEl>
                                          <p:spTgt spid="12"/>
                                        </p:tgtEl>
                                        <p:attrNameLst>
                                          <p:attrName>style.visibility</p:attrName>
                                        </p:attrNameLst>
                                      </p:cBhvr>
                                      <p:to>
                                        <p:strVal val="hidden"/>
                                      </p:to>
                                    </p:set>
                                  </p:childTnLst>
                                </p:cTn>
                              </p:par>
                              <p:par>
                                <p:cTn id="133" presetID="53" presetClass="exit" presetSubtype="32" fill="hold" nodeType="withEffect">
                                  <p:stCondLst>
                                    <p:cond delay="0"/>
                                  </p:stCondLst>
                                  <p:childTnLst>
                                    <p:anim calcmode="lin" valueType="num">
                                      <p:cBhvr>
                                        <p:cTn id="134" dur="500"/>
                                        <p:tgtEl>
                                          <p:spTgt spid="14"/>
                                        </p:tgtEl>
                                        <p:attrNameLst>
                                          <p:attrName>ppt_w</p:attrName>
                                        </p:attrNameLst>
                                      </p:cBhvr>
                                      <p:tavLst>
                                        <p:tav tm="0">
                                          <p:val>
                                            <p:strVal val="ppt_w"/>
                                          </p:val>
                                        </p:tav>
                                        <p:tav tm="100000">
                                          <p:val>
                                            <p:fltVal val="0"/>
                                          </p:val>
                                        </p:tav>
                                      </p:tavLst>
                                    </p:anim>
                                    <p:anim calcmode="lin" valueType="num">
                                      <p:cBhvr>
                                        <p:cTn id="135" dur="500"/>
                                        <p:tgtEl>
                                          <p:spTgt spid="14"/>
                                        </p:tgtEl>
                                        <p:attrNameLst>
                                          <p:attrName>ppt_h</p:attrName>
                                        </p:attrNameLst>
                                      </p:cBhvr>
                                      <p:tavLst>
                                        <p:tav tm="0">
                                          <p:val>
                                            <p:strVal val="ppt_h"/>
                                          </p:val>
                                        </p:tav>
                                        <p:tav tm="100000">
                                          <p:val>
                                            <p:fltVal val="0"/>
                                          </p:val>
                                        </p:tav>
                                      </p:tavLst>
                                    </p:anim>
                                    <p:animEffect transition="out" filter="fade">
                                      <p:cBhvr>
                                        <p:cTn id="136" dur="500"/>
                                        <p:tgtEl>
                                          <p:spTgt spid="14"/>
                                        </p:tgtEl>
                                      </p:cBhvr>
                                    </p:animEffect>
                                    <p:set>
                                      <p:cBhvr>
                                        <p:cTn id="137" dur="1" fill="hold">
                                          <p:stCondLst>
                                            <p:cond delay="499"/>
                                          </p:stCondLst>
                                        </p:cTn>
                                        <p:tgtEl>
                                          <p:spTgt spid="14"/>
                                        </p:tgtEl>
                                        <p:attrNameLst>
                                          <p:attrName>style.visibility</p:attrName>
                                        </p:attrNameLst>
                                      </p:cBhvr>
                                      <p:to>
                                        <p:strVal val="hidden"/>
                                      </p:to>
                                    </p:set>
                                  </p:childTnLst>
                                </p:cTn>
                              </p:par>
                              <p:par>
                                <p:cTn id="138" presetID="35" presetClass="path" presetSubtype="0" accel="50000" decel="50000" fill="hold" nodeType="withEffect">
                                  <p:stCondLst>
                                    <p:cond delay="0"/>
                                  </p:stCondLst>
                                  <p:childTnLst>
                                    <p:animMotion origin="layout" path="M 0 1.23457E-6 L -0.875 0.03133 " pathEditMode="relative" rAng="0" ptsTypes="AA">
                                      <p:cBhvr>
                                        <p:cTn id="139" dur="2000" fill="hold"/>
                                        <p:tgtEl>
                                          <p:spTgt spid="2"/>
                                        </p:tgtEl>
                                        <p:attrNameLst>
                                          <p:attrName>ppt_x</p:attrName>
                                          <p:attrName>ppt_y</p:attrName>
                                        </p:attrNameLst>
                                      </p:cBhvr>
                                      <p:rCtr x="-43750" y="1559"/>
                                    </p:animMotion>
                                  </p:childTnLst>
                                </p:cTn>
                              </p:par>
                              <p:par>
                                <p:cTn id="140" presetID="35" presetClass="path" presetSubtype="0" accel="50000" decel="50000" fill="hold" nodeType="withEffect">
                                  <p:stCondLst>
                                    <p:cond delay="0"/>
                                  </p:stCondLst>
                                  <p:childTnLst>
                                    <p:animMotion origin="layout" path="M -1.52778E-6 0 L -0.998 0 " pathEditMode="relative" rAng="0" ptsTypes="AA">
                                      <p:cBhvr>
                                        <p:cTn id="141" dur="2000" fill="hold"/>
                                        <p:tgtEl>
                                          <p:spTgt spid="27"/>
                                        </p:tgtEl>
                                        <p:attrNameLst>
                                          <p:attrName>ppt_x</p:attrName>
                                          <p:attrName>ppt_y</p:attrName>
                                        </p:attrNameLst>
                                      </p:cBhvr>
                                      <p:rCtr x="-49905" y="0"/>
                                    </p:animMotion>
                                  </p:childTnLst>
                                </p:cTn>
                              </p:par>
                            </p:childTnLst>
                          </p:cTn>
                        </p:par>
                      </p:childTnLst>
                    </p:cTn>
                  </p:par>
                </p:childTnLst>
              </p:cTn>
              <p:nextCondLst>
                <p:cond evt="onClick" delay="0">
                  <p:tgtEl>
                    <p:spTgt spid="13"/>
                  </p:tgtEl>
                </p:cond>
              </p:nextCondLst>
            </p:seq>
            <p:seq concurrent="1" nextAc="seek">
              <p:cTn id="142" restart="whenNotActive" fill="hold" evtFilter="cancelBubble" nodeType="interactiveSeq">
                <p:stCondLst>
                  <p:cond evt="onClick" delay="0">
                    <p:tgtEl>
                      <p:spTgt spid="15"/>
                    </p:tgtEl>
                  </p:cond>
                </p:stCondLst>
                <p:endSync evt="end" delay="0">
                  <p:rtn val="all"/>
                </p:endSync>
                <p:childTnLst>
                  <p:par>
                    <p:cTn id="143" fill="hold">
                      <p:stCondLst>
                        <p:cond delay="0"/>
                      </p:stCondLst>
                      <p:childTnLst>
                        <p:par>
                          <p:cTn id="144" fill="hold">
                            <p:stCondLst>
                              <p:cond delay="0"/>
                            </p:stCondLst>
                            <p:childTnLst>
                              <p:par>
                                <p:cTn id="145" presetID="16" presetClass="emph" presetSubtype="0" fill="hold" grpId="0" nodeType="clickEffect">
                                  <p:stCondLst>
                                    <p:cond delay="0"/>
                                  </p:stCondLst>
                                  <p:childTnLst>
                                    <p:set>
                                      <p:cBhvr override="childStyle">
                                        <p:cTn id="146" dur="500" fill="hold"/>
                                        <p:tgtEl>
                                          <p:spTgt spid="15"/>
                                        </p:tgtEl>
                                        <p:attrNameLst>
                                          <p:attrName>style.color</p:attrName>
                                        </p:attrNameLst>
                                      </p:cBhvr>
                                      <p:to>
                                        <p:clrVal>
                                          <a:schemeClr val="accent2"/>
                                        </p:clrVal>
                                      </p:to>
                                    </p:set>
                                    <p:set>
                                      <p:cBhvr>
                                        <p:cTn id="147" dur="500" fill="hold"/>
                                        <p:tgtEl>
                                          <p:spTgt spid="15"/>
                                        </p:tgtEl>
                                        <p:attrNameLst>
                                          <p:attrName>fillcolor</p:attrName>
                                        </p:attrNameLst>
                                      </p:cBhvr>
                                      <p:to>
                                        <p:clrVal>
                                          <a:schemeClr val="accent2"/>
                                        </p:clrVal>
                                      </p:to>
                                    </p:set>
                                    <p:set>
                                      <p:cBhvr>
                                        <p:cTn id="148" dur="500" fill="hold"/>
                                        <p:tgtEl>
                                          <p:spTgt spid="15"/>
                                        </p:tgtEl>
                                        <p:attrNameLst>
                                          <p:attrName>fill.type</p:attrName>
                                        </p:attrNameLst>
                                      </p:cBhvr>
                                      <p:to>
                                        <p:strVal val="solid"/>
                                      </p:to>
                                    </p:set>
                                  </p:childTnLst>
                                </p:cTn>
                              </p:par>
                            </p:childTnLst>
                          </p:cTn>
                        </p:par>
                      </p:childTnLst>
                    </p:cTn>
                  </p:par>
                </p:childTnLst>
              </p:cTn>
              <p:nextCondLst>
                <p:cond evt="onClick" delay="0">
                  <p:tgtEl>
                    <p:spTgt spid="15"/>
                  </p:tgtEl>
                </p:cond>
              </p:nextCondLst>
            </p:seq>
          </p:childTnLst>
        </p:cTn>
      </p:par>
    </p:tnLst>
    <p:bldLst>
      <p:bldP spid="8" grpId="0"/>
      <p:bldP spid="8" grpId="1"/>
      <p:bldP spid="8" grpId="2"/>
      <p:bldP spid="9" grpId="0"/>
      <p:bldP spid="9" grpId="1"/>
      <p:bldP spid="11" grpId="0"/>
      <p:bldP spid="11" grpId="1"/>
      <p:bldP spid="11" grpId="2"/>
      <p:bldP spid="13" grpId="0"/>
      <p:bldP spid="13" grpId="1"/>
      <p:bldP spid="13" grpId="2"/>
      <p:bldP spid="15" grpId="0"/>
      <p:bldP spid="15" grpId="1"/>
      <p:bldP spid="15" grpId="2"/>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2FF">
                <a:alpha val="100000"/>
              </a:srgbClr>
            </a:gs>
            <a:gs pos="100000">
              <a:srgbClr val="6BEFFE">
                <a:alpha val="100000"/>
              </a:srgbClr>
            </a:gs>
          </a:gsLst>
          <a:lin ang="5400000"/>
        </a:grad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FDDFBE48-4490-778E-5E41-381AAA1EC750}"/>
              </a:ext>
            </a:extLst>
          </p:cNvPr>
          <p:cNvGrpSpPr>
            <a:grpSpLocks noGrp="1" noUngrp="1" noRot="1" noMove="1" noResize="1"/>
          </p:cNvGrpSpPr>
          <p:nvPr/>
        </p:nvGrpSpPr>
        <p:grpSpPr>
          <a:xfrm>
            <a:off x="-25400" y="0"/>
            <a:ext cx="36584930" cy="10287000"/>
            <a:chOff x="0" y="0"/>
            <a:chExt cx="36584930" cy="10287000"/>
          </a:xfrm>
        </p:grpSpPr>
        <p:pic>
          <p:nvPicPr>
            <p:cNvPr id="25" name="Hình ảnh 24" descr="Ảnh có chứa bầu trời, phim hoạt hình, ảnh chụp màn hình&#10;&#10;Mô tả được tạo tự động">
              <a:extLst>
                <a:ext uri="{FF2B5EF4-FFF2-40B4-BE49-F238E27FC236}">
                  <a16:creationId xmlns:a16="http://schemas.microsoft.com/office/drawing/2014/main" id="{A6F1AE2E-F0AB-7DB8-A8E3-B1658FE9F00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8296930" cy="10287000"/>
            </a:xfrm>
            <a:prstGeom prst="rect">
              <a:avLst/>
            </a:prstGeom>
          </p:spPr>
        </p:pic>
        <p:pic>
          <p:nvPicPr>
            <p:cNvPr id="26" name="Hình ảnh 25" descr="Ảnh có chứa bầu trời, phim hoạt hình, ảnh chụp màn hình&#10;&#10;Mô tả được tạo tự động">
              <a:extLst>
                <a:ext uri="{FF2B5EF4-FFF2-40B4-BE49-F238E27FC236}">
                  <a16:creationId xmlns:a16="http://schemas.microsoft.com/office/drawing/2014/main" id="{BB0002AD-4612-0DD4-2AC9-AADB97A223C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8288000" y="0"/>
              <a:ext cx="18296930" cy="10287000"/>
            </a:xfrm>
            <a:prstGeom prst="rect">
              <a:avLst/>
            </a:prstGeom>
          </p:spPr>
        </p:pic>
      </p:grpSp>
      <p:pic>
        <p:nvPicPr>
          <p:cNvPr id="2" name="Picture 16">
            <a:hlinkClick r:id="rId3" action="ppaction://hlinksldjump"/>
            <a:extLst>
              <a:ext uri="{FF2B5EF4-FFF2-40B4-BE49-F238E27FC236}">
                <a16:creationId xmlns:a16="http://schemas.microsoft.com/office/drawing/2014/main" id="{1477558C-3591-FB5E-4D8D-2F66AAEAD77D}"/>
              </a:ext>
            </a:extLst>
          </p:cNvPr>
          <p:cNvPicPr>
            <a:picLocks noGrp="1" noRot="1" noChangeAspect="1" noMove="1" noResize="1" noEditPoints="1" noAdjustHandles="1" noChangeArrowheads="1" noChangeShapeType="1" noCrop="1"/>
          </p:cNvPicPr>
          <p:nvPr/>
        </p:nvPicPr>
        <p:blipFill>
          <a:blip r:embed="rId4"/>
          <a:srcRect/>
          <a:stretch>
            <a:fillRect/>
          </a:stretch>
        </p:blipFill>
        <p:spPr>
          <a:xfrm>
            <a:off x="22783800" y="952500"/>
            <a:ext cx="5928741" cy="6273800"/>
          </a:xfrm>
          <a:prstGeom prst="rect">
            <a:avLst/>
          </a:prstGeom>
        </p:spPr>
      </p:pic>
      <p:pic>
        <p:nvPicPr>
          <p:cNvPr id="3" name="Picture 2" descr="run run run ( gif ) by burshamo on DeviantArt">
            <a:hlinkClick r:id="rId5" action="ppaction://hlinksldjump"/>
            <a:extLst>
              <a:ext uri="{FF2B5EF4-FFF2-40B4-BE49-F238E27FC236}">
                <a16:creationId xmlns:a16="http://schemas.microsoft.com/office/drawing/2014/main" id="{0ECD2F61-5097-BB9E-830B-4935FAE46D0B}"/>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713" y="5271800"/>
            <a:ext cx="3590953" cy="362752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68EEB26-F163-1AEF-2CB5-5A57E796E5C1}"/>
              </a:ext>
            </a:extLst>
          </p:cNvPr>
          <p:cNvSpPr>
            <a:spLocks noGrp="1" noRot="1" noMove="1" noResize="1" noEditPoints="1" noAdjustHandles="1" noChangeArrowheads="1" noChangeShapeType="1"/>
          </p:cNvSpPr>
          <p:nvPr/>
        </p:nvSpPr>
        <p:spPr>
          <a:xfrm>
            <a:off x="7099608" y="5852278"/>
            <a:ext cx="4088783" cy="884664"/>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a:extLst>
              <a:ext uri="{FF2B5EF4-FFF2-40B4-BE49-F238E27FC236}">
                <a16:creationId xmlns:a16="http://schemas.microsoft.com/office/drawing/2014/main" id="{0556747E-883C-3E76-E369-D0BD375E7C93}"/>
              </a:ext>
            </a:extLst>
          </p:cNvPr>
          <p:cNvSpPr>
            <a:spLocks noGrp="1" noRot="1" noMove="1" noResize="1" noEditPoints="1" noAdjustHandles="1" noChangeArrowheads="1" noChangeShapeType="1"/>
          </p:cNvSpPr>
          <p:nvPr/>
        </p:nvSpPr>
        <p:spPr>
          <a:xfrm>
            <a:off x="4750220" y="2738904"/>
            <a:ext cx="8787559" cy="4809192"/>
          </a:xfrm>
          <a:custGeom>
            <a:avLst/>
            <a:gdLst/>
            <a:ahLst/>
            <a:cxnLst/>
            <a:rect l="l" t="t" r="r" b="b"/>
            <a:pathLst>
              <a:path w="8787559" h="4809192">
                <a:moveTo>
                  <a:pt x="0" y="0"/>
                </a:moveTo>
                <a:lnTo>
                  <a:pt x="8787560" y="0"/>
                </a:lnTo>
                <a:lnTo>
                  <a:pt x="8787560" y="4809192"/>
                </a:lnTo>
                <a:lnTo>
                  <a:pt x="0" y="48091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16">
            <a:extLst>
              <a:ext uri="{FF2B5EF4-FFF2-40B4-BE49-F238E27FC236}">
                <a16:creationId xmlns:a16="http://schemas.microsoft.com/office/drawing/2014/main" id="{FB0F5571-3582-2C8B-275E-F42EA1254A6F}"/>
              </a:ext>
            </a:extLst>
          </p:cNvPr>
          <p:cNvSpPr>
            <a:spLocks noGrp="1" noRot="1" noMove="1" noResize="1" noEditPoints="1" noAdjustHandles="1" noChangeArrowheads="1" noChangeShapeType="1"/>
          </p:cNvSpPr>
          <p:nvPr/>
        </p:nvSpPr>
        <p:spPr>
          <a:xfrm>
            <a:off x="6145274" y="5198001"/>
            <a:ext cx="2892485" cy="654277"/>
          </a:xfrm>
          <a:custGeom>
            <a:avLst/>
            <a:gdLst/>
            <a:ahLst/>
            <a:cxnLst/>
            <a:rect l="l" t="t" r="r" b="b"/>
            <a:pathLst>
              <a:path w="677784" h="153314">
                <a:moveTo>
                  <a:pt x="0" y="0"/>
                </a:moveTo>
                <a:lnTo>
                  <a:pt x="677784" y="0"/>
                </a:lnTo>
                <a:lnTo>
                  <a:pt x="677784" y="153314"/>
                </a:lnTo>
                <a:lnTo>
                  <a:pt x="0" y="153314"/>
                </a:lnTo>
                <a:close/>
              </a:path>
            </a:pathLst>
          </a:custGeom>
          <a:solidFill>
            <a:srgbClr val="000000">
              <a:alpha val="0"/>
            </a:srgbClr>
          </a:solidFill>
          <a:ln w="38100" cap="sq">
            <a:solidFill>
              <a:srgbClr val="FFFFFF"/>
            </a:solidFill>
            <a:prstDash val="solid"/>
            <a:miter/>
          </a:ln>
        </p:spPr>
      </p:sp>
      <p:sp>
        <p:nvSpPr>
          <p:cNvPr id="7" name="TextBox 17">
            <a:extLst>
              <a:ext uri="{FF2B5EF4-FFF2-40B4-BE49-F238E27FC236}">
                <a16:creationId xmlns:a16="http://schemas.microsoft.com/office/drawing/2014/main" id="{FBDB57DA-2591-6B98-29FC-9A0B5BB54BE9}"/>
              </a:ext>
            </a:extLst>
          </p:cNvPr>
          <p:cNvSpPr txBox="1">
            <a:spLocks noGrp="1" noRot="1" noMove="1" noResize="1" noEditPoints="1" noAdjustHandles="1" noChangeArrowheads="1" noChangeShapeType="1"/>
          </p:cNvSpPr>
          <p:nvPr/>
        </p:nvSpPr>
        <p:spPr>
          <a:xfrm>
            <a:off x="6145274" y="5319947"/>
            <a:ext cx="2892485" cy="532331"/>
          </a:xfrm>
          <a:prstGeom prst="rect">
            <a:avLst/>
          </a:prstGeom>
        </p:spPr>
        <p:txBody>
          <a:bodyPr lIns="50800" tIns="50800" rIns="50800" bIns="50800" rtlCol="0" anchor="ctr"/>
          <a:lstStyle/>
          <a:p>
            <a:pPr algn="ctr">
              <a:lnSpc>
                <a:spcPts val="1853"/>
              </a:lnSpc>
            </a:pPr>
            <a:r>
              <a:rPr lang="en-US" sz="1799">
                <a:solidFill>
                  <a:srgbClr val="FFFFFF"/>
                </a:solidFill>
                <a:latin typeface="UTM Cooper Black"/>
                <a:ea typeface="UTM Cooper Black"/>
                <a:cs typeface="UTM Cooper Black"/>
                <a:sym typeface="UTM Cooper Black"/>
              </a:rPr>
              <a:t>A. Thầy không có đó </a:t>
            </a:r>
          </a:p>
        </p:txBody>
      </p:sp>
      <p:sp>
        <p:nvSpPr>
          <p:cNvPr id="8" name="TextBox 18">
            <a:extLst>
              <a:ext uri="{FF2B5EF4-FFF2-40B4-BE49-F238E27FC236}">
                <a16:creationId xmlns:a16="http://schemas.microsoft.com/office/drawing/2014/main" id="{A7D73806-D7EB-2EE6-1F2F-3F190146393F}"/>
              </a:ext>
            </a:extLst>
          </p:cNvPr>
          <p:cNvSpPr txBox="1">
            <a:spLocks noGrp="1" noRot="1" noMove="1" noResize="1" noEditPoints="1" noAdjustHandles="1" noChangeArrowheads="1" noChangeShapeType="1"/>
          </p:cNvSpPr>
          <p:nvPr/>
        </p:nvSpPr>
        <p:spPr>
          <a:xfrm>
            <a:off x="6401681" y="3297995"/>
            <a:ext cx="5272157" cy="1007140"/>
          </a:xfrm>
          <a:prstGeom prst="rect">
            <a:avLst/>
          </a:prstGeom>
        </p:spPr>
        <p:txBody>
          <a:bodyPr lIns="0" tIns="0" rIns="0" bIns="0" rtlCol="0" anchor="t">
            <a:spAutoFit/>
          </a:bodyPr>
          <a:lstStyle/>
          <a:p>
            <a:pPr algn="ctr">
              <a:lnSpc>
                <a:spcPts val="3969"/>
              </a:lnSpc>
              <a:spcBef>
                <a:spcPct val="0"/>
              </a:spcBef>
            </a:pPr>
            <a:r>
              <a:rPr lang="en-US" sz="3854">
                <a:solidFill>
                  <a:srgbClr val="FFFFFF"/>
                </a:solidFill>
                <a:latin typeface="UTM Cooper Black"/>
                <a:ea typeface="UTM Cooper Black"/>
                <a:cs typeface="UTM Cooper Black"/>
                <a:sym typeface="UTM Cooper Black"/>
              </a:rPr>
              <a:t>Câu 7: Các môn đệ thấy gì khi tỉnh dậy?</a:t>
            </a:r>
          </a:p>
        </p:txBody>
      </p:sp>
      <p:sp>
        <p:nvSpPr>
          <p:cNvPr id="9" name="Freeform 20">
            <a:extLst>
              <a:ext uri="{FF2B5EF4-FFF2-40B4-BE49-F238E27FC236}">
                <a16:creationId xmlns:a16="http://schemas.microsoft.com/office/drawing/2014/main" id="{097C9814-82AA-1292-96AC-3ACAAD4A979A}"/>
              </a:ext>
            </a:extLst>
          </p:cNvPr>
          <p:cNvSpPr>
            <a:spLocks noGrp="1" noRot="1" noMove="1" noResize="1" noEditPoints="1" noAdjustHandles="1" noChangeArrowheads="1" noChangeShapeType="1"/>
          </p:cNvSpPr>
          <p:nvPr/>
        </p:nvSpPr>
        <p:spPr>
          <a:xfrm>
            <a:off x="9250241" y="5198001"/>
            <a:ext cx="2892485" cy="740214"/>
          </a:xfrm>
          <a:custGeom>
            <a:avLst/>
            <a:gdLst/>
            <a:ahLst/>
            <a:cxnLst/>
            <a:rect l="l" t="t" r="r" b="b"/>
            <a:pathLst>
              <a:path w="677784" h="173451">
                <a:moveTo>
                  <a:pt x="0" y="0"/>
                </a:moveTo>
                <a:lnTo>
                  <a:pt x="677784" y="0"/>
                </a:lnTo>
                <a:lnTo>
                  <a:pt x="677784" y="173451"/>
                </a:lnTo>
                <a:lnTo>
                  <a:pt x="0" y="173451"/>
                </a:lnTo>
                <a:close/>
              </a:path>
            </a:pathLst>
          </a:custGeom>
          <a:solidFill>
            <a:srgbClr val="000000">
              <a:alpha val="0"/>
            </a:srgbClr>
          </a:solidFill>
          <a:ln w="38100" cap="sq">
            <a:solidFill>
              <a:srgbClr val="FFFFFF"/>
            </a:solidFill>
            <a:prstDash val="solid"/>
            <a:miter/>
          </a:ln>
        </p:spPr>
      </p:sp>
      <p:sp>
        <p:nvSpPr>
          <p:cNvPr id="10" name="TextBox 21">
            <a:extLst>
              <a:ext uri="{FF2B5EF4-FFF2-40B4-BE49-F238E27FC236}">
                <a16:creationId xmlns:a16="http://schemas.microsoft.com/office/drawing/2014/main" id="{7F398AFA-997E-02D6-C917-E885D2621471}"/>
              </a:ext>
            </a:extLst>
          </p:cNvPr>
          <p:cNvSpPr txBox="1">
            <a:spLocks noGrp="1" noRot="1" noMove="1" noResize="1" noEditPoints="1" noAdjustHandles="1" noChangeArrowheads="1" noChangeShapeType="1"/>
          </p:cNvSpPr>
          <p:nvPr/>
        </p:nvSpPr>
        <p:spPr>
          <a:xfrm>
            <a:off x="9250241" y="5319947"/>
            <a:ext cx="2892485" cy="618268"/>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B. Thầy đang cầu nguyện</a:t>
            </a:r>
          </a:p>
        </p:txBody>
      </p:sp>
      <p:sp>
        <p:nvSpPr>
          <p:cNvPr id="11" name="Freeform 23">
            <a:extLst>
              <a:ext uri="{FF2B5EF4-FFF2-40B4-BE49-F238E27FC236}">
                <a16:creationId xmlns:a16="http://schemas.microsoft.com/office/drawing/2014/main" id="{F45BAC44-F79C-A3C2-8DDD-2466FE4CD0F8}"/>
              </a:ext>
            </a:extLst>
          </p:cNvPr>
          <p:cNvSpPr>
            <a:spLocks noGrp="1" noRot="1" noMove="1" noResize="1" noEditPoints="1" noAdjustHandles="1" noChangeArrowheads="1" noChangeShapeType="1"/>
          </p:cNvSpPr>
          <p:nvPr/>
        </p:nvSpPr>
        <p:spPr>
          <a:xfrm>
            <a:off x="6145274" y="5983195"/>
            <a:ext cx="2892485" cy="532882"/>
          </a:xfrm>
          <a:custGeom>
            <a:avLst/>
            <a:gdLst/>
            <a:ahLst/>
            <a:cxnLst/>
            <a:rect l="l" t="t" r="r" b="b"/>
            <a:pathLst>
              <a:path w="677784" h="124868">
                <a:moveTo>
                  <a:pt x="0" y="0"/>
                </a:moveTo>
                <a:lnTo>
                  <a:pt x="677784" y="0"/>
                </a:lnTo>
                <a:lnTo>
                  <a:pt x="677784" y="124868"/>
                </a:lnTo>
                <a:lnTo>
                  <a:pt x="0" y="124868"/>
                </a:lnTo>
                <a:close/>
              </a:path>
            </a:pathLst>
          </a:custGeom>
          <a:solidFill>
            <a:srgbClr val="000000">
              <a:alpha val="0"/>
            </a:srgbClr>
          </a:solidFill>
          <a:ln w="38100" cap="sq">
            <a:solidFill>
              <a:srgbClr val="FFFFFF"/>
            </a:solidFill>
            <a:prstDash val="solid"/>
            <a:miter/>
          </a:ln>
        </p:spPr>
      </p:sp>
      <p:sp>
        <p:nvSpPr>
          <p:cNvPr id="12" name="TextBox 24">
            <a:extLst>
              <a:ext uri="{FF2B5EF4-FFF2-40B4-BE49-F238E27FC236}">
                <a16:creationId xmlns:a16="http://schemas.microsoft.com/office/drawing/2014/main" id="{FEABAEB5-BCD7-36BF-F68E-5D6CEBA630D2}"/>
              </a:ext>
            </a:extLst>
          </p:cNvPr>
          <p:cNvSpPr txBox="1">
            <a:spLocks noGrp="1" noRot="1" noMove="1" noResize="1" noEditPoints="1" noAdjustHandles="1" noChangeArrowheads="1" noChangeShapeType="1"/>
          </p:cNvSpPr>
          <p:nvPr/>
        </p:nvSpPr>
        <p:spPr>
          <a:xfrm>
            <a:off x="6145274" y="6105141"/>
            <a:ext cx="2892485" cy="410936"/>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C. Thánh Thần</a:t>
            </a:r>
          </a:p>
        </p:txBody>
      </p:sp>
      <p:sp>
        <p:nvSpPr>
          <p:cNvPr id="13" name="Freeform 26">
            <a:extLst>
              <a:ext uri="{FF2B5EF4-FFF2-40B4-BE49-F238E27FC236}">
                <a16:creationId xmlns:a16="http://schemas.microsoft.com/office/drawing/2014/main" id="{A3A96210-0333-9B2B-1EB7-4EEDDBBC5A6B}"/>
              </a:ext>
            </a:extLst>
          </p:cNvPr>
          <p:cNvSpPr>
            <a:spLocks noGrp="1" noRot="1" noMove="1" noResize="1" noEditPoints="1" noAdjustHandles="1" noChangeArrowheads="1" noChangeShapeType="1"/>
          </p:cNvSpPr>
          <p:nvPr/>
        </p:nvSpPr>
        <p:spPr>
          <a:xfrm>
            <a:off x="9259766" y="5983195"/>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14" name="TextBox 27">
            <a:extLst>
              <a:ext uri="{FF2B5EF4-FFF2-40B4-BE49-F238E27FC236}">
                <a16:creationId xmlns:a16="http://schemas.microsoft.com/office/drawing/2014/main" id="{538E05B4-4641-B1BA-8CD0-32560D5AE5FF}"/>
              </a:ext>
            </a:extLst>
          </p:cNvPr>
          <p:cNvSpPr txBox="1">
            <a:spLocks noGrp="1" noRot="1" noMove="1" noResize="1" noEditPoints="1" noAdjustHandles="1" noChangeArrowheads="1" noChangeShapeType="1"/>
          </p:cNvSpPr>
          <p:nvPr/>
        </p:nvSpPr>
        <p:spPr>
          <a:xfrm>
            <a:off x="9259766" y="6105140"/>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D.Vinh quang bao phủ các ngài</a:t>
            </a:r>
          </a:p>
        </p:txBody>
      </p:sp>
    </p:spTree>
    <p:extLst>
      <p:ext uri="{BB962C8B-B14F-4D97-AF65-F5344CB8AC3E}">
        <p14:creationId xmlns:p14="http://schemas.microsoft.com/office/powerpoint/2010/main" val="13398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par>
                                <p:cTn id="45" presetID="53" presetClass="entr" presetSubtype="16"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par>
                                <p:cTn id="50" presetID="53" presetClass="entr" presetSubtype="16"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par>
                                <p:cTn id="55" presetID="53" presetClass="entr" presetSubtype="16"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16" presetClass="emph" presetSubtype="0" fill="hold" grpId="0" nodeType="clickEffect">
                                  <p:stCondLst>
                                    <p:cond delay="0"/>
                                  </p:stCondLst>
                                  <p:childTnLst>
                                    <p:set>
                                      <p:cBhvr override="childStyle">
                                        <p:cTn id="64" dur="500" fill="hold"/>
                                        <p:tgtEl>
                                          <p:spTgt spid="14"/>
                                        </p:tgtEl>
                                        <p:attrNameLst>
                                          <p:attrName>style.color</p:attrName>
                                        </p:attrNameLst>
                                      </p:cBhvr>
                                      <p:to>
                                        <p:clrVal>
                                          <a:srgbClr val="22C435"/>
                                        </p:clrVal>
                                      </p:to>
                                    </p:set>
                                    <p:set>
                                      <p:cBhvr>
                                        <p:cTn id="65" dur="500" fill="hold"/>
                                        <p:tgtEl>
                                          <p:spTgt spid="14"/>
                                        </p:tgtEl>
                                        <p:attrNameLst>
                                          <p:attrName>fillcolor</p:attrName>
                                        </p:attrNameLst>
                                      </p:cBhvr>
                                      <p:to>
                                        <p:clrVal>
                                          <a:srgbClr val="22C435"/>
                                        </p:clrVal>
                                      </p:to>
                                    </p:set>
                                    <p:set>
                                      <p:cBhvr>
                                        <p:cTn id="66" dur="500" fill="hold"/>
                                        <p:tgtEl>
                                          <p:spTgt spid="14"/>
                                        </p:tgtEl>
                                        <p:attrNameLst>
                                          <p:attrName>fill.type</p:attrName>
                                        </p:attrNameLst>
                                      </p:cBhvr>
                                      <p:to>
                                        <p:strVal val="solid"/>
                                      </p:to>
                                    </p:set>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grpId="2" nodeType="clickEffect">
                                  <p:stCondLst>
                                    <p:cond delay="0"/>
                                  </p:stCondLst>
                                  <p:childTnLst>
                                    <p:anim calcmode="lin" valueType="num">
                                      <p:cBhvr>
                                        <p:cTn id="70" dur="500"/>
                                        <p:tgtEl>
                                          <p:spTgt spid="14"/>
                                        </p:tgtEl>
                                        <p:attrNameLst>
                                          <p:attrName>ppt_w</p:attrName>
                                        </p:attrNameLst>
                                      </p:cBhvr>
                                      <p:tavLst>
                                        <p:tav tm="0">
                                          <p:val>
                                            <p:strVal val="ppt_w"/>
                                          </p:val>
                                        </p:tav>
                                        <p:tav tm="100000">
                                          <p:val>
                                            <p:fltVal val="0"/>
                                          </p:val>
                                        </p:tav>
                                      </p:tavLst>
                                    </p:anim>
                                    <p:anim calcmode="lin" valueType="num">
                                      <p:cBhvr>
                                        <p:cTn id="71" dur="500"/>
                                        <p:tgtEl>
                                          <p:spTgt spid="14"/>
                                        </p:tgtEl>
                                        <p:attrNameLst>
                                          <p:attrName>ppt_h</p:attrName>
                                        </p:attrNameLst>
                                      </p:cBhvr>
                                      <p:tavLst>
                                        <p:tav tm="0">
                                          <p:val>
                                            <p:strVal val="ppt_h"/>
                                          </p:val>
                                        </p:tav>
                                        <p:tav tm="100000">
                                          <p:val>
                                            <p:fltVal val="0"/>
                                          </p:val>
                                        </p:tav>
                                      </p:tavLst>
                                    </p:anim>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53" presetClass="exit" presetSubtype="32" fill="hold" grpId="2" nodeType="withEffect">
                                  <p:stCondLst>
                                    <p:cond delay="0"/>
                                  </p:stCondLst>
                                  <p:childTnLst>
                                    <p:anim calcmode="lin" valueType="num">
                                      <p:cBhvr>
                                        <p:cTn id="75" dur="500"/>
                                        <p:tgtEl>
                                          <p:spTgt spid="10"/>
                                        </p:tgtEl>
                                        <p:attrNameLst>
                                          <p:attrName>ppt_w</p:attrName>
                                        </p:attrNameLst>
                                      </p:cBhvr>
                                      <p:tavLst>
                                        <p:tav tm="0">
                                          <p:val>
                                            <p:strVal val="ppt_w"/>
                                          </p:val>
                                        </p:tav>
                                        <p:tav tm="100000">
                                          <p:val>
                                            <p:fltVal val="0"/>
                                          </p:val>
                                        </p:tav>
                                      </p:tavLst>
                                    </p:anim>
                                    <p:anim calcmode="lin" valueType="num">
                                      <p:cBhvr>
                                        <p:cTn id="76" dur="500"/>
                                        <p:tgtEl>
                                          <p:spTgt spid="10"/>
                                        </p:tgtEl>
                                        <p:attrNameLst>
                                          <p:attrName>ppt_h</p:attrName>
                                        </p:attrNameLst>
                                      </p:cBhvr>
                                      <p:tavLst>
                                        <p:tav tm="0">
                                          <p:val>
                                            <p:strVal val="ppt_h"/>
                                          </p:val>
                                        </p:tav>
                                        <p:tav tm="100000">
                                          <p:val>
                                            <p:fltVal val="0"/>
                                          </p:val>
                                        </p:tav>
                                      </p:tavLst>
                                    </p:anim>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53" presetClass="exit" presetSubtype="32" fill="hold" grpId="2" nodeType="withEffect">
                                  <p:stCondLst>
                                    <p:cond delay="0"/>
                                  </p:stCondLst>
                                  <p:childTnLst>
                                    <p:anim calcmode="lin" valueType="num">
                                      <p:cBhvr>
                                        <p:cTn id="80" dur="500"/>
                                        <p:tgtEl>
                                          <p:spTgt spid="7"/>
                                        </p:tgtEl>
                                        <p:attrNameLst>
                                          <p:attrName>ppt_w</p:attrName>
                                        </p:attrNameLst>
                                      </p:cBhvr>
                                      <p:tavLst>
                                        <p:tav tm="0">
                                          <p:val>
                                            <p:strVal val="ppt_w"/>
                                          </p:val>
                                        </p:tav>
                                        <p:tav tm="100000">
                                          <p:val>
                                            <p:fltVal val="0"/>
                                          </p:val>
                                        </p:tav>
                                      </p:tavLst>
                                    </p:anim>
                                    <p:anim calcmode="lin" valueType="num">
                                      <p:cBhvr>
                                        <p:cTn id="81" dur="500"/>
                                        <p:tgtEl>
                                          <p:spTgt spid="7"/>
                                        </p:tgtEl>
                                        <p:attrNameLst>
                                          <p:attrName>ppt_h</p:attrName>
                                        </p:attrNameLst>
                                      </p:cBhvr>
                                      <p:tavLst>
                                        <p:tav tm="0">
                                          <p:val>
                                            <p:strVal val="ppt_h"/>
                                          </p:val>
                                        </p:tav>
                                        <p:tav tm="100000">
                                          <p:val>
                                            <p:fltVal val="0"/>
                                          </p:val>
                                        </p:tav>
                                      </p:tavLst>
                                    </p:anim>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53" presetClass="exit" presetSubtype="32" fill="hold" grpId="2" nodeType="withEffect">
                                  <p:stCondLst>
                                    <p:cond delay="0"/>
                                  </p:stCondLst>
                                  <p:childTnLst>
                                    <p:anim calcmode="lin" valueType="num">
                                      <p:cBhvr>
                                        <p:cTn id="85" dur="500"/>
                                        <p:tgtEl>
                                          <p:spTgt spid="12"/>
                                        </p:tgtEl>
                                        <p:attrNameLst>
                                          <p:attrName>ppt_w</p:attrName>
                                        </p:attrNameLst>
                                      </p:cBhvr>
                                      <p:tavLst>
                                        <p:tav tm="0">
                                          <p:val>
                                            <p:strVal val="ppt_w"/>
                                          </p:val>
                                        </p:tav>
                                        <p:tav tm="100000">
                                          <p:val>
                                            <p:fltVal val="0"/>
                                          </p:val>
                                        </p:tav>
                                      </p:tavLst>
                                    </p:anim>
                                    <p:anim calcmode="lin" valueType="num">
                                      <p:cBhvr>
                                        <p:cTn id="86" dur="500"/>
                                        <p:tgtEl>
                                          <p:spTgt spid="12"/>
                                        </p:tgtEl>
                                        <p:attrNameLst>
                                          <p:attrName>ppt_h</p:attrName>
                                        </p:attrNameLst>
                                      </p:cBhvr>
                                      <p:tavLst>
                                        <p:tav tm="0">
                                          <p:val>
                                            <p:strVal val="ppt_h"/>
                                          </p:val>
                                        </p:tav>
                                        <p:tav tm="100000">
                                          <p:val>
                                            <p:fltVal val="0"/>
                                          </p:val>
                                        </p:tav>
                                      </p:tavLst>
                                    </p:anim>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4"/>
                                        </p:tgtEl>
                                        <p:attrNameLst>
                                          <p:attrName>ppt_w</p:attrName>
                                        </p:attrNameLst>
                                      </p:cBhvr>
                                      <p:tavLst>
                                        <p:tav tm="0">
                                          <p:val>
                                            <p:strVal val="ppt_w"/>
                                          </p:val>
                                        </p:tav>
                                        <p:tav tm="100000">
                                          <p:val>
                                            <p:fltVal val="0"/>
                                          </p:val>
                                        </p:tav>
                                      </p:tavLst>
                                    </p:anim>
                                    <p:anim calcmode="lin" valueType="num">
                                      <p:cBhvr>
                                        <p:cTn id="91" dur="500"/>
                                        <p:tgtEl>
                                          <p:spTgt spid="4"/>
                                        </p:tgtEl>
                                        <p:attrNameLst>
                                          <p:attrName>ppt_h</p:attrName>
                                        </p:attrNameLst>
                                      </p:cBhvr>
                                      <p:tavLst>
                                        <p:tav tm="0">
                                          <p:val>
                                            <p:strVal val="ppt_h"/>
                                          </p:val>
                                        </p:tav>
                                        <p:tav tm="100000">
                                          <p:val>
                                            <p:fltVal val="0"/>
                                          </p:val>
                                        </p:tav>
                                      </p:tavLst>
                                    </p:anim>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par>
                                <p:cTn id="94" presetID="53" presetClass="exit" presetSubtype="32" fill="hold" nodeType="withEffect">
                                  <p:stCondLst>
                                    <p:cond delay="0"/>
                                  </p:stCondLst>
                                  <p:childTnLst>
                                    <p:anim calcmode="lin" valueType="num">
                                      <p:cBhvr>
                                        <p:cTn id="95" dur="500"/>
                                        <p:tgtEl>
                                          <p:spTgt spid="5"/>
                                        </p:tgtEl>
                                        <p:attrNameLst>
                                          <p:attrName>ppt_w</p:attrName>
                                        </p:attrNameLst>
                                      </p:cBhvr>
                                      <p:tavLst>
                                        <p:tav tm="0">
                                          <p:val>
                                            <p:strVal val="ppt_w"/>
                                          </p:val>
                                        </p:tav>
                                        <p:tav tm="100000">
                                          <p:val>
                                            <p:fltVal val="0"/>
                                          </p:val>
                                        </p:tav>
                                      </p:tavLst>
                                    </p:anim>
                                    <p:anim calcmode="lin" valueType="num">
                                      <p:cBhvr>
                                        <p:cTn id="96" dur="500"/>
                                        <p:tgtEl>
                                          <p:spTgt spid="5"/>
                                        </p:tgtEl>
                                        <p:attrNameLst>
                                          <p:attrName>ppt_h</p:attrName>
                                        </p:attrNameLst>
                                      </p:cBhvr>
                                      <p:tavLst>
                                        <p:tav tm="0">
                                          <p:val>
                                            <p:strVal val="ppt_h"/>
                                          </p:val>
                                        </p:tav>
                                        <p:tav tm="100000">
                                          <p:val>
                                            <p:fltVal val="0"/>
                                          </p:val>
                                        </p:tav>
                                      </p:tavLst>
                                    </p:anim>
                                    <p:animEffect transition="out" filter="fade">
                                      <p:cBhvr>
                                        <p:cTn id="97" dur="500"/>
                                        <p:tgtEl>
                                          <p:spTgt spid="5"/>
                                        </p:tgtEl>
                                      </p:cBhvr>
                                    </p:animEffect>
                                    <p:set>
                                      <p:cBhvr>
                                        <p:cTn id="98" dur="1" fill="hold">
                                          <p:stCondLst>
                                            <p:cond delay="499"/>
                                          </p:stCondLst>
                                        </p:cTn>
                                        <p:tgtEl>
                                          <p:spTgt spid="5"/>
                                        </p:tgtEl>
                                        <p:attrNameLst>
                                          <p:attrName>style.visibility</p:attrName>
                                        </p:attrNameLst>
                                      </p:cBhvr>
                                      <p:to>
                                        <p:strVal val="hidden"/>
                                      </p:to>
                                    </p:set>
                                  </p:childTnLst>
                                </p:cTn>
                              </p:par>
                              <p:par>
                                <p:cTn id="99" presetID="53" presetClass="exit" presetSubtype="32" fill="hold" nodeType="withEffect">
                                  <p:stCondLst>
                                    <p:cond delay="0"/>
                                  </p:stCondLst>
                                  <p:childTnLst>
                                    <p:anim calcmode="lin" valueType="num">
                                      <p:cBhvr>
                                        <p:cTn id="100" dur="500"/>
                                        <p:tgtEl>
                                          <p:spTgt spid="6"/>
                                        </p:tgtEl>
                                        <p:attrNameLst>
                                          <p:attrName>ppt_w</p:attrName>
                                        </p:attrNameLst>
                                      </p:cBhvr>
                                      <p:tavLst>
                                        <p:tav tm="0">
                                          <p:val>
                                            <p:strVal val="ppt_w"/>
                                          </p:val>
                                        </p:tav>
                                        <p:tav tm="100000">
                                          <p:val>
                                            <p:fltVal val="0"/>
                                          </p:val>
                                        </p:tav>
                                      </p:tavLst>
                                    </p:anim>
                                    <p:anim calcmode="lin" valueType="num">
                                      <p:cBhvr>
                                        <p:cTn id="101" dur="500"/>
                                        <p:tgtEl>
                                          <p:spTgt spid="6"/>
                                        </p:tgtEl>
                                        <p:attrNameLst>
                                          <p:attrName>ppt_h</p:attrName>
                                        </p:attrNameLst>
                                      </p:cBhvr>
                                      <p:tavLst>
                                        <p:tav tm="0">
                                          <p:val>
                                            <p:strVal val="ppt_h"/>
                                          </p:val>
                                        </p:tav>
                                        <p:tav tm="100000">
                                          <p:val>
                                            <p:fltVal val="0"/>
                                          </p:val>
                                        </p:tav>
                                      </p:tavLst>
                                    </p:anim>
                                    <p:animEffect transition="out" filter="fade">
                                      <p:cBhvr>
                                        <p:cTn id="102" dur="500"/>
                                        <p:tgtEl>
                                          <p:spTgt spid="6"/>
                                        </p:tgtEl>
                                      </p:cBhvr>
                                    </p:animEffect>
                                    <p:set>
                                      <p:cBhvr>
                                        <p:cTn id="103" dur="1" fill="hold">
                                          <p:stCondLst>
                                            <p:cond delay="499"/>
                                          </p:stCondLst>
                                        </p:cTn>
                                        <p:tgtEl>
                                          <p:spTgt spid="6"/>
                                        </p:tgtEl>
                                        <p:attrNameLst>
                                          <p:attrName>style.visibility</p:attrName>
                                        </p:attrNameLst>
                                      </p:cBhvr>
                                      <p:to>
                                        <p:strVal val="hidden"/>
                                      </p:to>
                                    </p:set>
                                  </p:childTnLst>
                                </p:cTn>
                              </p:par>
                              <p:par>
                                <p:cTn id="104" presetID="53" presetClass="exit" presetSubtype="32" fill="hold" grpId="1" nodeType="withEffect">
                                  <p:stCondLst>
                                    <p:cond delay="0"/>
                                  </p:stCondLst>
                                  <p:childTnLst>
                                    <p:anim calcmode="lin" valueType="num">
                                      <p:cBhvr>
                                        <p:cTn id="105" dur="500"/>
                                        <p:tgtEl>
                                          <p:spTgt spid="8"/>
                                        </p:tgtEl>
                                        <p:attrNameLst>
                                          <p:attrName>ppt_w</p:attrName>
                                        </p:attrNameLst>
                                      </p:cBhvr>
                                      <p:tavLst>
                                        <p:tav tm="0">
                                          <p:val>
                                            <p:strVal val="ppt_w"/>
                                          </p:val>
                                        </p:tav>
                                        <p:tav tm="100000">
                                          <p:val>
                                            <p:fltVal val="0"/>
                                          </p:val>
                                        </p:tav>
                                      </p:tavLst>
                                    </p:anim>
                                    <p:anim calcmode="lin" valueType="num">
                                      <p:cBhvr>
                                        <p:cTn id="106" dur="500"/>
                                        <p:tgtEl>
                                          <p:spTgt spid="8"/>
                                        </p:tgtEl>
                                        <p:attrNameLst>
                                          <p:attrName>ppt_h</p:attrName>
                                        </p:attrNameLst>
                                      </p:cBhvr>
                                      <p:tavLst>
                                        <p:tav tm="0">
                                          <p:val>
                                            <p:strVal val="ppt_h"/>
                                          </p:val>
                                        </p:tav>
                                        <p:tav tm="100000">
                                          <p:val>
                                            <p:fltVal val="0"/>
                                          </p:val>
                                        </p:tav>
                                      </p:tavLst>
                                    </p:anim>
                                    <p:animEffect transition="out" filter="fade">
                                      <p:cBhvr>
                                        <p:cTn id="107" dur="500"/>
                                        <p:tgtEl>
                                          <p:spTgt spid="8"/>
                                        </p:tgtEl>
                                      </p:cBhvr>
                                    </p:animEffect>
                                    <p:set>
                                      <p:cBhvr>
                                        <p:cTn id="108" dur="1" fill="hold">
                                          <p:stCondLst>
                                            <p:cond delay="499"/>
                                          </p:stCondLst>
                                        </p:cTn>
                                        <p:tgtEl>
                                          <p:spTgt spid="8"/>
                                        </p:tgtEl>
                                        <p:attrNameLst>
                                          <p:attrName>style.visibility</p:attrName>
                                        </p:attrNameLst>
                                      </p:cBhvr>
                                      <p:to>
                                        <p:strVal val="hidden"/>
                                      </p:to>
                                    </p:set>
                                  </p:childTnLst>
                                </p:cTn>
                              </p:par>
                              <p:par>
                                <p:cTn id="109" presetID="53" presetClass="exit" presetSubtype="32" fill="hold" nodeType="withEffect">
                                  <p:stCondLst>
                                    <p:cond delay="0"/>
                                  </p:stCondLst>
                                  <p:childTnLst>
                                    <p:anim calcmode="lin" valueType="num">
                                      <p:cBhvr>
                                        <p:cTn id="110" dur="500"/>
                                        <p:tgtEl>
                                          <p:spTgt spid="9"/>
                                        </p:tgtEl>
                                        <p:attrNameLst>
                                          <p:attrName>ppt_w</p:attrName>
                                        </p:attrNameLst>
                                      </p:cBhvr>
                                      <p:tavLst>
                                        <p:tav tm="0">
                                          <p:val>
                                            <p:strVal val="ppt_w"/>
                                          </p:val>
                                        </p:tav>
                                        <p:tav tm="100000">
                                          <p:val>
                                            <p:fltVal val="0"/>
                                          </p:val>
                                        </p:tav>
                                      </p:tavLst>
                                    </p:anim>
                                    <p:anim calcmode="lin" valueType="num">
                                      <p:cBhvr>
                                        <p:cTn id="111" dur="500"/>
                                        <p:tgtEl>
                                          <p:spTgt spid="9"/>
                                        </p:tgtEl>
                                        <p:attrNameLst>
                                          <p:attrName>ppt_h</p:attrName>
                                        </p:attrNameLst>
                                      </p:cBhvr>
                                      <p:tavLst>
                                        <p:tav tm="0">
                                          <p:val>
                                            <p:strVal val="ppt_h"/>
                                          </p:val>
                                        </p:tav>
                                        <p:tav tm="100000">
                                          <p:val>
                                            <p:fltVal val="0"/>
                                          </p:val>
                                        </p:tav>
                                      </p:tavLst>
                                    </p:anim>
                                    <p:animEffect transition="out" filter="fade">
                                      <p:cBhvr>
                                        <p:cTn id="112" dur="500"/>
                                        <p:tgtEl>
                                          <p:spTgt spid="9"/>
                                        </p:tgtEl>
                                      </p:cBhvr>
                                    </p:animEffect>
                                    <p:set>
                                      <p:cBhvr>
                                        <p:cTn id="113" dur="1" fill="hold">
                                          <p:stCondLst>
                                            <p:cond delay="499"/>
                                          </p:stCondLst>
                                        </p:cTn>
                                        <p:tgtEl>
                                          <p:spTgt spid="9"/>
                                        </p:tgtEl>
                                        <p:attrNameLst>
                                          <p:attrName>style.visibility</p:attrName>
                                        </p:attrNameLst>
                                      </p:cBhvr>
                                      <p:to>
                                        <p:strVal val="hidden"/>
                                      </p:to>
                                    </p:set>
                                  </p:childTnLst>
                                </p:cTn>
                              </p:par>
                              <p:par>
                                <p:cTn id="114" presetID="53" presetClass="exit" presetSubtype="32" fill="hold" nodeType="withEffect">
                                  <p:stCondLst>
                                    <p:cond delay="0"/>
                                  </p:stCondLst>
                                  <p:childTnLst>
                                    <p:anim calcmode="lin" valueType="num">
                                      <p:cBhvr>
                                        <p:cTn id="115" dur="500"/>
                                        <p:tgtEl>
                                          <p:spTgt spid="11"/>
                                        </p:tgtEl>
                                        <p:attrNameLst>
                                          <p:attrName>ppt_w</p:attrName>
                                        </p:attrNameLst>
                                      </p:cBhvr>
                                      <p:tavLst>
                                        <p:tav tm="0">
                                          <p:val>
                                            <p:strVal val="ppt_w"/>
                                          </p:val>
                                        </p:tav>
                                        <p:tav tm="100000">
                                          <p:val>
                                            <p:fltVal val="0"/>
                                          </p:val>
                                        </p:tav>
                                      </p:tavLst>
                                    </p:anim>
                                    <p:anim calcmode="lin" valueType="num">
                                      <p:cBhvr>
                                        <p:cTn id="116" dur="500"/>
                                        <p:tgtEl>
                                          <p:spTgt spid="11"/>
                                        </p:tgtEl>
                                        <p:attrNameLst>
                                          <p:attrName>ppt_h</p:attrName>
                                        </p:attrNameLst>
                                      </p:cBhvr>
                                      <p:tavLst>
                                        <p:tav tm="0">
                                          <p:val>
                                            <p:strVal val="ppt_h"/>
                                          </p:val>
                                        </p:tav>
                                        <p:tav tm="100000">
                                          <p:val>
                                            <p:fltVal val="0"/>
                                          </p:val>
                                        </p:tav>
                                      </p:tavLst>
                                    </p:anim>
                                    <p:animEffect transition="out" filter="fade">
                                      <p:cBhvr>
                                        <p:cTn id="117" dur="500"/>
                                        <p:tgtEl>
                                          <p:spTgt spid="11"/>
                                        </p:tgtEl>
                                      </p:cBhvr>
                                    </p:animEffect>
                                    <p:set>
                                      <p:cBhvr>
                                        <p:cTn id="118" dur="1" fill="hold">
                                          <p:stCondLst>
                                            <p:cond delay="499"/>
                                          </p:stCondLst>
                                        </p:cTn>
                                        <p:tgtEl>
                                          <p:spTgt spid="11"/>
                                        </p:tgtEl>
                                        <p:attrNameLst>
                                          <p:attrName>style.visibility</p:attrName>
                                        </p:attrNameLst>
                                      </p:cBhvr>
                                      <p:to>
                                        <p:strVal val="hidden"/>
                                      </p:to>
                                    </p:set>
                                  </p:childTnLst>
                                </p:cTn>
                              </p:par>
                              <p:par>
                                <p:cTn id="119" presetID="53" presetClass="exit" presetSubtype="32" fill="hold" nodeType="withEffect">
                                  <p:stCondLst>
                                    <p:cond delay="0"/>
                                  </p:stCondLst>
                                  <p:childTnLst>
                                    <p:anim calcmode="lin" valueType="num">
                                      <p:cBhvr>
                                        <p:cTn id="120" dur="500"/>
                                        <p:tgtEl>
                                          <p:spTgt spid="13"/>
                                        </p:tgtEl>
                                        <p:attrNameLst>
                                          <p:attrName>ppt_w</p:attrName>
                                        </p:attrNameLst>
                                      </p:cBhvr>
                                      <p:tavLst>
                                        <p:tav tm="0">
                                          <p:val>
                                            <p:strVal val="ppt_w"/>
                                          </p:val>
                                        </p:tav>
                                        <p:tav tm="100000">
                                          <p:val>
                                            <p:fltVal val="0"/>
                                          </p:val>
                                        </p:tav>
                                      </p:tavLst>
                                    </p:anim>
                                    <p:anim calcmode="lin" valueType="num">
                                      <p:cBhvr>
                                        <p:cTn id="121" dur="500"/>
                                        <p:tgtEl>
                                          <p:spTgt spid="13"/>
                                        </p:tgtEl>
                                        <p:attrNameLst>
                                          <p:attrName>ppt_h</p:attrName>
                                        </p:attrNameLst>
                                      </p:cBhvr>
                                      <p:tavLst>
                                        <p:tav tm="0">
                                          <p:val>
                                            <p:strVal val="ppt_h"/>
                                          </p:val>
                                        </p:tav>
                                        <p:tav tm="100000">
                                          <p:val>
                                            <p:fltVal val="0"/>
                                          </p:val>
                                        </p:tav>
                                      </p:tavLst>
                                    </p:anim>
                                    <p:animEffect transition="out" filter="fade">
                                      <p:cBhvr>
                                        <p:cTn id="122" dur="500"/>
                                        <p:tgtEl>
                                          <p:spTgt spid="13"/>
                                        </p:tgtEl>
                                      </p:cBhvr>
                                    </p:animEffect>
                                    <p:set>
                                      <p:cBhvr>
                                        <p:cTn id="123" dur="1" fill="hold">
                                          <p:stCondLst>
                                            <p:cond delay="499"/>
                                          </p:stCondLst>
                                        </p:cTn>
                                        <p:tgtEl>
                                          <p:spTgt spid="13"/>
                                        </p:tgtEl>
                                        <p:attrNameLst>
                                          <p:attrName>style.visibility</p:attrName>
                                        </p:attrNameLst>
                                      </p:cBhvr>
                                      <p:to>
                                        <p:strVal val="hidden"/>
                                      </p:to>
                                    </p:set>
                                  </p:childTnLst>
                                </p:cTn>
                              </p:par>
                              <p:par>
                                <p:cTn id="124" presetID="35" presetClass="path" presetSubtype="0" accel="50000" decel="50000" fill="hold" nodeType="withEffect">
                                  <p:stCondLst>
                                    <p:cond delay="0"/>
                                  </p:stCondLst>
                                  <p:childTnLst>
                                    <p:animMotion origin="layout" path="M 6.94444E-7 -8.64198E-7 L -0.84123 -8.64198E-7 " pathEditMode="relative" rAng="0" ptsTypes="AA">
                                      <p:cBhvr>
                                        <p:cTn id="125" dur="2000" fill="hold"/>
                                        <p:tgtEl>
                                          <p:spTgt spid="2"/>
                                        </p:tgtEl>
                                        <p:attrNameLst>
                                          <p:attrName>ppt_x</p:attrName>
                                          <p:attrName>ppt_y</p:attrName>
                                        </p:attrNameLst>
                                      </p:cBhvr>
                                      <p:rCtr x="-42066" y="0"/>
                                    </p:animMotion>
                                  </p:childTnLst>
                                </p:cTn>
                              </p:par>
                              <p:par>
                                <p:cTn id="126" presetID="35" presetClass="path" presetSubtype="0" accel="50000" decel="50000" fill="hold" nodeType="withEffect">
                                  <p:stCondLst>
                                    <p:cond delay="0"/>
                                  </p:stCondLst>
                                  <p:childTnLst>
                                    <p:animMotion origin="layout" path="M -1.52778E-6 0 L -1.00026 0 " pathEditMode="relative" rAng="0" ptsTypes="AA">
                                      <p:cBhvr>
                                        <p:cTn id="127" dur="2000" fill="hold"/>
                                        <p:tgtEl>
                                          <p:spTgt spid="27"/>
                                        </p:tgtEl>
                                        <p:attrNameLst>
                                          <p:attrName>ppt_x</p:attrName>
                                          <p:attrName>ppt_y</p:attrName>
                                        </p:attrNameLst>
                                      </p:cBhvr>
                                      <p:rCtr x="-50017" y="0"/>
                                    </p:animMotion>
                                  </p:childTnLst>
                                </p:cTn>
                              </p:par>
                            </p:childTnLst>
                          </p:cTn>
                        </p:par>
                      </p:childTnLst>
                    </p:cTn>
                  </p:par>
                </p:childTnLst>
              </p:cTn>
              <p:nextCondLst>
                <p:cond evt="onClick" delay="0">
                  <p:tgtEl>
                    <p:spTgt spid="14"/>
                  </p:tgtEl>
                </p:cond>
              </p:nextCondLst>
            </p:seq>
            <p:seq concurrent="1" nextAc="seek">
              <p:cTn id="128" restart="whenNotActive" fill="hold" evtFilter="cancelBubble" nodeType="interactiveSeq">
                <p:stCondLst>
                  <p:cond evt="onClick" delay="0">
                    <p:tgtEl>
                      <p:spTgt spid="10"/>
                    </p:tgtEl>
                  </p:cond>
                </p:stCondLst>
                <p:endSync evt="end" delay="0">
                  <p:rtn val="all"/>
                </p:endSync>
                <p:childTnLst>
                  <p:par>
                    <p:cTn id="129" fill="hold">
                      <p:stCondLst>
                        <p:cond delay="0"/>
                      </p:stCondLst>
                      <p:childTnLst>
                        <p:par>
                          <p:cTn id="130" fill="hold">
                            <p:stCondLst>
                              <p:cond delay="0"/>
                            </p:stCondLst>
                            <p:childTnLst>
                              <p:par>
                                <p:cTn id="131" presetID="16" presetClass="emph" presetSubtype="0" fill="hold" grpId="0" nodeType="clickEffect">
                                  <p:stCondLst>
                                    <p:cond delay="0"/>
                                  </p:stCondLst>
                                  <p:childTnLst>
                                    <p:set>
                                      <p:cBhvr override="childStyle">
                                        <p:cTn id="132" dur="500" fill="hold"/>
                                        <p:tgtEl>
                                          <p:spTgt spid="10"/>
                                        </p:tgtEl>
                                        <p:attrNameLst>
                                          <p:attrName>style.color</p:attrName>
                                        </p:attrNameLst>
                                      </p:cBhvr>
                                      <p:to>
                                        <p:clrVal>
                                          <a:schemeClr val="accent2"/>
                                        </p:clrVal>
                                      </p:to>
                                    </p:set>
                                    <p:set>
                                      <p:cBhvr>
                                        <p:cTn id="133" dur="500" fill="hold"/>
                                        <p:tgtEl>
                                          <p:spTgt spid="10"/>
                                        </p:tgtEl>
                                        <p:attrNameLst>
                                          <p:attrName>fillcolor</p:attrName>
                                        </p:attrNameLst>
                                      </p:cBhvr>
                                      <p:to>
                                        <p:clrVal>
                                          <a:schemeClr val="accent2"/>
                                        </p:clrVal>
                                      </p:to>
                                    </p:set>
                                    <p:set>
                                      <p:cBhvr>
                                        <p:cTn id="134"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135" restart="whenNotActive" fill="hold" evtFilter="cancelBubble" nodeType="interactiveSeq">
                <p:stCondLst>
                  <p:cond evt="onClick" delay="0">
                    <p:tgtEl>
                      <p:spTgt spid="7"/>
                    </p:tgtEl>
                  </p:cond>
                </p:stCondLst>
                <p:endSync evt="end" delay="0">
                  <p:rtn val="all"/>
                </p:endSync>
                <p:childTnLst>
                  <p:par>
                    <p:cTn id="136" fill="hold">
                      <p:stCondLst>
                        <p:cond delay="0"/>
                      </p:stCondLst>
                      <p:childTnLst>
                        <p:par>
                          <p:cTn id="137" fill="hold">
                            <p:stCondLst>
                              <p:cond delay="0"/>
                            </p:stCondLst>
                            <p:childTnLst>
                              <p:par>
                                <p:cTn id="138" presetID="16" presetClass="emph" presetSubtype="0" fill="hold" grpId="0" nodeType="clickEffect">
                                  <p:stCondLst>
                                    <p:cond delay="0"/>
                                  </p:stCondLst>
                                  <p:childTnLst>
                                    <p:set>
                                      <p:cBhvr override="childStyle">
                                        <p:cTn id="139" dur="500" fill="hold"/>
                                        <p:tgtEl>
                                          <p:spTgt spid="7"/>
                                        </p:tgtEl>
                                        <p:attrNameLst>
                                          <p:attrName>style.color</p:attrName>
                                        </p:attrNameLst>
                                      </p:cBhvr>
                                      <p:to>
                                        <p:clrVal>
                                          <a:schemeClr val="accent2"/>
                                        </p:clrVal>
                                      </p:to>
                                    </p:set>
                                    <p:set>
                                      <p:cBhvr>
                                        <p:cTn id="140" dur="500" fill="hold"/>
                                        <p:tgtEl>
                                          <p:spTgt spid="7"/>
                                        </p:tgtEl>
                                        <p:attrNameLst>
                                          <p:attrName>fillcolor</p:attrName>
                                        </p:attrNameLst>
                                      </p:cBhvr>
                                      <p:to>
                                        <p:clrVal>
                                          <a:schemeClr val="accent2"/>
                                        </p:clrVal>
                                      </p:to>
                                    </p:set>
                                    <p:set>
                                      <p:cBhvr>
                                        <p:cTn id="141" dur="500" fill="hold"/>
                                        <p:tgtEl>
                                          <p:spTgt spid="7"/>
                                        </p:tgtEl>
                                        <p:attrNameLst>
                                          <p:attrName>fill.type</p:attrName>
                                        </p:attrNameLst>
                                      </p:cBhvr>
                                      <p:to>
                                        <p:strVal val="solid"/>
                                      </p:to>
                                    </p:set>
                                  </p:childTnLst>
                                </p:cTn>
                              </p:par>
                            </p:childTnLst>
                          </p:cTn>
                        </p:par>
                      </p:childTnLst>
                    </p:cTn>
                  </p:par>
                </p:childTnLst>
              </p:cTn>
              <p:nextCondLst>
                <p:cond evt="onClick" delay="0">
                  <p:tgtEl>
                    <p:spTgt spid="7"/>
                  </p:tgtEl>
                </p:cond>
              </p:nextCondLst>
            </p:seq>
            <p:seq concurrent="1" nextAc="seek">
              <p:cTn id="142" restart="whenNotActive" fill="hold" evtFilter="cancelBubble" nodeType="interactiveSeq">
                <p:stCondLst>
                  <p:cond evt="onClick" delay="0">
                    <p:tgtEl>
                      <p:spTgt spid="12"/>
                    </p:tgtEl>
                  </p:cond>
                </p:stCondLst>
                <p:endSync evt="end" delay="0">
                  <p:rtn val="all"/>
                </p:endSync>
                <p:childTnLst>
                  <p:par>
                    <p:cTn id="143" fill="hold">
                      <p:stCondLst>
                        <p:cond delay="0"/>
                      </p:stCondLst>
                      <p:childTnLst>
                        <p:par>
                          <p:cTn id="144" fill="hold">
                            <p:stCondLst>
                              <p:cond delay="0"/>
                            </p:stCondLst>
                            <p:childTnLst>
                              <p:par>
                                <p:cTn id="145" presetID="16" presetClass="emph" presetSubtype="0" fill="hold" grpId="0" nodeType="clickEffect">
                                  <p:stCondLst>
                                    <p:cond delay="0"/>
                                  </p:stCondLst>
                                  <p:childTnLst>
                                    <p:set>
                                      <p:cBhvr override="childStyle">
                                        <p:cTn id="146" dur="500" fill="hold"/>
                                        <p:tgtEl>
                                          <p:spTgt spid="12"/>
                                        </p:tgtEl>
                                        <p:attrNameLst>
                                          <p:attrName>style.color</p:attrName>
                                        </p:attrNameLst>
                                      </p:cBhvr>
                                      <p:to>
                                        <p:clrVal>
                                          <a:schemeClr val="accent2"/>
                                        </p:clrVal>
                                      </p:to>
                                    </p:set>
                                    <p:set>
                                      <p:cBhvr>
                                        <p:cTn id="147" dur="500" fill="hold"/>
                                        <p:tgtEl>
                                          <p:spTgt spid="12"/>
                                        </p:tgtEl>
                                        <p:attrNameLst>
                                          <p:attrName>fillcolor</p:attrName>
                                        </p:attrNameLst>
                                      </p:cBhvr>
                                      <p:to>
                                        <p:clrVal>
                                          <a:schemeClr val="accent2"/>
                                        </p:clrVal>
                                      </p:to>
                                    </p:set>
                                    <p:set>
                                      <p:cBhvr>
                                        <p:cTn id="148"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childTnLst>
        </p:cTn>
      </p:par>
    </p:tnLst>
    <p:bldLst>
      <p:bldP spid="7" grpId="0"/>
      <p:bldP spid="7" grpId="1"/>
      <p:bldP spid="7" grpId="2"/>
      <p:bldP spid="8" grpId="0"/>
      <p:bldP spid="8" grpId="1"/>
      <p:bldP spid="10" grpId="0"/>
      <p:bldP spid="10" grpId="1"/>
      <p:bldP spid="10" grpId="2"/>
      <p:bldP spid="12" grpId="0"/>
      <p:bldP spid="12" grpId="1"/>
      <p:bldP spid="12" grpId="2"/>
      <p:bldP spid="14" grpId="0"/>
      <p:bldP spid="14" grpId="1"/>
      <p:bldP spid="14" grpId="2"/>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2FF">
                <a:alpha val="100000"/>
              </a:srgbClr>
            </a:gs>
            <a:gs pos="100000">
              <a:srgbClr val="6BEFFE">
                <a:alpha val="100000"/>
              </a:srgbClr>
            </a:gs>
          </a:gsLst>
          <a:lin ang="5400000"/>
        </a:grad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FDDFBE48-4490-778E-5E41-381AAA1EC750}"/>
              </a:ext>
            </a:extLst>
          </p:cNvPr>
          <p:cNvGrpSpPr>
            <a:grpSpLocks noGrp="1" noUngrp="1" noRot="1" noMove="1" noResize="1"/>
          </p:cNvGrpSpPr>
          <p:nvPr/>
        </p:nvGrpSpPr>
        <p:grpSpPr>
          <a:xfrm>
            <a:off x="-25400" y="0"/>
            <a:ext cx="36584930" cy="10287000"/>
            <a:chOff x="0" y="0"/>
            <a:chExt cx="36584930" cy="10287000"/>
          </a:xfrm>
        </p:grpSpPr>
        <p:pic>
          <p:nvPicPr>
            <p:cNvPr id="25" name="Hình ảnh 24" descr="Ảnh có chứa bầu trời, phim hoạt hình, ảnh chụp màn hình&#10;&#10;Mô tả được tạo tự động">
              <a:extLst>
                <a:ext uri="{FF2B5EF4-FFF2-40B4-BE49-F238E27FC236}">
                  <a16:creationId xmlns:a16="http://schemas.microsoft.com/office/drawing/2014/main" id="{A6F1AE2E-F0AB-7DB8-A8E3-B1658FE9F00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8296930" cy="10287000"/>
            </a:xfrm>
            <a:prstGeom prst="rect">
              <a:avLst/>
            </a:prstGeom>
          </p:spPr>
        </p:pic>
        <p:pic>
          <p:nvPicPr>
            <p:cNvPr id="26" name="Hình ảnh 25" descr="Ảnh có chứa bầu trời, phim hoạt hình, ảnh chụp màn hình&#10;&#10;Mô tả được tạo tự động">
              <a:extLst>
                <a:ext uri="{FF2B5EF4-FFF2-40B4-BE49-F238E27FC236}">
                  <a16:creationId xmlns:a16="http://schemas.microsoft.com/office/drawing/2014/main" id="{BB0002AD-4612-0DD4-2AC9-AADB97A223C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8288000" y="0"/>
              <a:ext cx="18296930" cy="10287000"/>
            </a:xfrm>
            <a:prstGeom prst="rect">
              <a:avLst/>
            </a:prstGeom>
          </p:spPr>
        </p:pic>
      </p:grpSp>
      <p:pic>
        <p:nvPicPr>
          <p:cNvPr id="2" name="Picture 15">
            <a:hlinkClick r:id="rId3" action="ppaction://hlinksldjump"/>
            <a:extLst>
              <a:ext uri="{FF2B5EF4-FFF2-40B4-BE49-F238E27FC236}">
                <a16:creationId xmlns:a16="http://schemas.microsoft.com/office/drawing/2014/main" id="{66BD17D0-70EA-42CB-4446-A0362111DB78}"/>
              </a:ext>
            </a:extLst>
          </p:cNvPr>
          <p:cNvPicPr>
            <a:picLocks noGrp="1" noRot="1" noChangeAspect="1" noMove="1" noResize="1" noEditPoints="1" noAdjustHandles="1" noChangeArrowheads="1" noChangeShapeType="1" noCrop="1"/>
          </p:cNvPicPr>
          <p:nvPr/>
        </p:nvPicPr>
        <p:blipFill>
          <a:blip r:embed="rId4"/>
          <a:srcRect/>
          <a:stretch>
            <a:fillRect/>
          </a:stretch>
        </p:blipFill>
        <p:spPr>
          <a:xfrm>
            <a:off x="23545800" y="1593511"/>
            <a:ext cx="5105400" cy="7099977"/>
          </a:xfrm>
          <a:prstGeom prst="rect">
            <a:avLst/>
          </a:prstGeom>
        </p:spPr>
      </p:pic>
      <p:pic>
        <p:nvPicPr>
          <p:cNvPr id="3" name="Picture 2" descr="run run run ( gif ) by burshamo on DeviantArt">
            <a:hlinkClick r:id="rId5" action="ppaction://hlinksldjump"/>
            <a:extLst>
              <a:ext uri="{FF2B5EF4-FFF2-40B4-BE49-F238E27FC236}">
                <a16:creationId xmlns:a16="http://schemas.microsoft.com/office/drawing/2014/main" id="{4BD1B11C-042B-6059-771A-12D687B9E622}"/>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713" y="5271800"/>
            <a:ext cx="3590953" cy="362752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FF065A53-808F-0294-B2B0-2BFC0135A3B4}"/>
              </a:ext>
            </a:extLst>
          </p:cNvPr>
          <p:cNvSpPr>
            <a:spLocks noGrp="1" noRot="1" noMove="1" noResize="1" noEditPoints="1" noAdjustHandles="1" noChangeArrowheads="1" noChangeShapeType="1"/>
          </p:cNvSpPr>
          <p:nvPr/>
        </p:nvSpPr>
        <p:spPr>
          <a:xfrm>
            <a:off x="7099608" y="5852278"/>
            <a:ext cx="4088783" cy="884664"/>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a:extLst>
              <a:ext uri="{FF2B5EF4-FFF2-40B4-BE49-F238E27FC236}">
                <a16:creationId xmlns:a16="http://schemas.microsoft.com/office/drawing/2014/main" id="{4B81D3E9-FB24-67D2-AB06-E4F9D28524BC}"/>
              </a:ext>
            </a:extLst>
          </p:cNvPr>
          <p:cNvSpPr>
            <a:spLocks noGrp="1" noRot="1" noMove="1" noResize="1" noEditPoints="1" noAdjustHandles="1" noChangeArrowheads="1" noChangeShapeType="1"/>
          </p:cNvSpPr>
          <p:nvPr/>
        </p:nvSpPr>
        <p:spPr>
          <a:xfrm>
            <a:off x="4750220" y="2738904"/>
            <a:ext cx="8787559" cy="4809192"/>
          </a:xfrm>
          <a:custGeom>
            <a:avLst/>
            <a:gdLst/>
            <a:ahLst/>
            <a:cxnLst/>
            <a:rect l="l" t="t" r="r" b="b"/>
            <a:pathLst>
              <a:path w="8787559" h="4809192">
                <a:moveTo>
                  <a:pt x="0" y="0"/>
                </a:moveTo>
                <a:lnTo>
                  <a:pt x="8787560" y="0"/>
                </a:lnTo>
                <a:lnTo>
                  <a:pt x="8787560" y="4809192"/>
                </a:lnTo>
                <a:lnTo>
                  <a:pt x="0" y="48091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16">
            <a:extLst>
              <a:ext uri="{FF2B5EF4-FFF2-40B4-BE49-F238E27FC236}">
                <a16:creationId xmlns:a16="http://schemas.microsoft.com/office/drawing/2014/main" id="{BC9DFD16-0433-D942-6795-ADEA67AF98E3}"/>
              </a:ext>
            </a:extLst>
          </p:cNvPr>
          <p:cNvSpPr>
            <a:spLocks noGrp="1" noRot="1" noMove="1" noResize="1" noEditPoints="1" noAdjustHandles="1" noChangeArrowheads="1" noChangeShapeType="1"/>
          </p:cNvSpPr>
          <p:nvPr/>
        </p:nvSpPr>
        <p:spPr>
          <a:xfrm>
            <a:off x="6145274" y="5198001"/>
            <a:ext cx="2892485" cy="654277"/>
          </a:xfrm>
          <a:custGeom>
            <a:avLst/>
            <a:gdLst/>
            <a:ahLst/>
            <a:cxnLst/>
            <a:rect l="l" t="t" r="r" b="b"/>
            <a:pathLst>
              <a:path w="677784" h="153314">
                <a:moveTo>
                  <a:pt x="0" y="0"/>
                </a:moveTo>
                <a:lnTo>
                  <a:pt x="677784" y="0"/>
                </a:lnTo>
                <a:lnTo>
                  <a:pt x="677784" y="153314"/>
                </a:lnTo>
                <a:lnTo>
                  <a:pt x="0" y="153314"/>
                </a:lnTo>
                <a:close/>
              </a:path>
            </a:pathLst>
          </a:custGeom>
          <a:solidFill>
            <a:srgbClr val="000000">
              <a:alpha val="0"/>
            </a:srgbClr>
          </a:solidFill>
          <a:ln w="38100" cap="sq">
            <a:solidFill>
              <a:srgbClr val="FFFFFF"/>
            </a:solidFill>
            <a:prstDash val="solid"/>
            <a:miter/>
          </a:ln>
        </p:spPr>
      </p:sp>
      <p:sp>
        <p:nvSpPr>
          <p:cNvPr id="7" name="TextBox 17">
            <a:extLst>
              <a:ext uri="{FF2B5EF4-FFF2-40B4-BE49-F238E27FC236}">
                <a16:creationId xmlns:a16="http://schemas.microsoft.com/office/drawing/2014/main" id="{EC73C51F-DB92-CF44-EBC9-C6B3A2BF9731}"/>
              </a:ext>
            </a:extLst>
          </p:cNvPr>
          <p:cNvSpPr txBox="1">
            <a:spLocks noGrp="1" noRot="1" noMove="1" noResize="1" noEditPoints="1" noAdjustHandles="1" noChangeArrowheads="1" noChangeShapeType="1"/>
          </p:cNvSpPr>
          <p:nvPr/>
        </p:nvSpPr>
        <p:spPr>
          <a:xfrm>
            <a:off x="6145274" y="5319947"/>
            <a:ext cx="2892485" cy="532331"/>
          </a:xfrm>
          <a:prstGeom prst="rect">
            <a:avLst/>
          </a:prstGeom>
        </p:spPr>
        <p:txBody>
          <a:bodyPr lIns="50800" tIns="50800" rIns="50800" bIns="50800" rtlCol="0" anchor="ctr"/>
          <a:lstStyle/>
          <a:p>
            <a:pPr algn="ctr">
              <a:lnSpc>
                <a:spcPts val="1853"/>
              </a:lnSpc>
            </a:pPr>
            <a:r>
              <a:rPr lang="en-US" sz="1799">
                <a:solidFill>
                  <a:srgbClr val="FFFFFF"/>
                </a:solidFill>
                <a:latin typeface="UTM Cooper Black"/>
                <a:ea typeface="UTM Cooper Black"/>
                <a:cs typeface="UTM Cooper Black"/>
                <a:sym typeface="UTM Cooper Black"/>
              </a:rPr>
              <a:t>A. Phê rô</a:t>
            </a:r>
          </a:p>
        </p:txBody>
      </p:sp>
      <p:sp>
        <p:nvSpPr>
          <p:cNvPr id="8" name="TextBox 18">
            <a:extLst>
              <a:ext uri="{FF2B5EF4-FFF2-40B4-BE49-F238E27FC236}">
                <a16:creationId xmlns:a16="http://schemas.microsoft.com/office/drawing/2014/main" id="{BCE5ABE4-514F-279C-CBA8-A239D2A60D16}"/>
              </a:ext>
            </a:extLst>
          </p:cNvPr>
          <p:cNvSpPr txBox="1">
            <a:spLocks noGrp="1" noRot="1" noMove="1" noResize="1" noEditPoints="1" noAdjustHandles="1" noChangeArrowheads="1" noChangeShapeType="1"/>
          </p:cNvSpPr>
          <p:nvPr/>
        </p:nvSpPr>
        <p:spPr>
          <a:xfrm>
            <a:off x="6401681" y="3297995"/>
            <a:ext cx="5272157" cy="1007140"/>
          </a:xfrm>
          <a:prstGeom prst="rect">
            <a:avLst/>
          </a:prstGeom>
        </p:spPr>
        <p:txBody>
          <a:bodyPr lIns="0" tIns="0" rIns="0" bIns="0" rtlCol="0" anchor="t">
            <a:spAutoFit/>
          </a:bodyPr>
          <a:lstStyle/>
          <a:p>
            <a:pPr algn="ctr">
              <a:lnSpc>
                <a:spcPts val="3969"/>
              </a:lnSpc>
              <a:spcBef>
                <a:spcPct val="0"/>
              </a:spcBef>
            </a:pPr>
            <a:r>
              <a:rPr lang="en-US" sz="3854">
                <a:solidFill>
                  <a:srgbClr val="FFFFFF"/>
                </a:solidFill>
                <a:latin typeface="UTM Cooper Black"/>
                <a:ea typeface="UTM Cooper Black"/>
                <a:cs typeface="UTM Cooper Black"/>
                <a:sym typeface="UTM Cooper Black"/>
              </a:rPr>
              <a:t>Câu 8: Ai là người đề nghị dựng lều?</a:t>
            </a:r>
          </a:p>
        </p:txBody>
      </p:sp>
      <p:sp>
        <p:nvSpPr>
          <p:cNvPr id="9" name="Freeform 20">
            <a:extLst>
              <a:ext uri="{FF2B5EF4-FFF2-40B4-BE49-F238E27FC236}">
                <a16:creationId xmlns:a16="http://schemas.microsoft.com/office/drawing/2014/main" id="{ED3DF29E-98B4-1136-101A-3ADC944960D6}"/>
              </a:ext>
            </a:extLst>
          </p:cNvPr>
          <p:cNvSpPr>
            <a:spLocks noGrp="1" noRot="1" noMove="1" noResize="1" noEditPoints="1" noAdjustHandles="1" noChangeArrowheads="1" noChangeShapeType="1"/>
          </p:cNvSpPr>
          <p:nvPr/>
        </p:nvSpPr>
        <p:spPr>
          <a:xfrm>
            <a:off x="9250241" y="5198001"/>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10" name="TextBox 21">
            <a:extLst>
              <a:ext uri="{FF2B5EF4-FFF2-40B4-BE49-F238E27FC236}">
                <a16:creationId xmlns:a16="http://schemas.microsoft.com/office/drawing/2014/main" id="{861C7D35-A821-DA33-3B89-AA456D299BD6}"/>
              </a:ext>
            </a:extLst>
          </p:cNvPr>
          <p:cNvSpPr txBox="1">
            <a:spLocks noGrp="1" noRot="1" noMove="1" noResize="1" noEditPoints="1" noAdjustHandles="1" noChangeArrowheads="1" noChangeShapeType="1"/>
          </p:cNvSpPr>
          <p:nvPr/>
        </p:nvSpPr>
        <p:spPr>
          <a:xfrm>
            <a:off x="9250241" y="5319946"/>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B. Giacobe</a:t>
            </a:r>
          </a:p>
        </p:txBody>
      </p:sp>
      <p:sp>
        <p:nvSpPr>
          <p:cNvPr id="11" name="Freeform 23">
            <a:extLst>
              <a:ext uri="{FF2B5EF4-FFF2-40B4-BE49-F238E27FC236}">
                <a16:creationId xmlns:a16="http://schemas.microsoft.com/office/drawing/2014/main" id="{42A58A61-D87E-DAE2-E68F-D2E96CF9D58E}"/>
              </a:ext>
            </a:extLst>
          </p:cNvPr>
          <p:cNvSpPr>
            <a:spLocks noGrp="1" noRot="1" noMove="1" noResize="1" noEditPoints="1" noAdjustHandles="1" noChangeArrowheads="1" noChangeShapeType="1"/>
          </p:cNvSpPr>
          <p:nvPr/>
        </p:nvSpPr>
        <p:spPr>
          <a:xfrm>
            <a:off x="6145274" y="5983195"/>
            <a:ext cx="2892485" cy="532882"/>
          </a:xfrm>
          <a:custGeom>
            <a:avLst/>
            <a:gdLst/>
            <a:ahLst/>
            <a:cxnLst/>
            <a:rect l="l" t="t" r="r" b="b"/>
            <a:pathLst>
              <a:path w="677784" h="124868">
                <a:moveTo>
                  <a:pt x="0" y="0"/>
                </a:moveTo>
                <a:lnTo>
                  <a:pt x="677784" y="0"/>
                </a:lnTo>
                <a:lnTo>
                  <a:pt x="677784" y="124868"/>
                </a:lnTo>
                <a:lnTo>
                  <a:pt x="0" y="124868"/>
                </a:lnTo>
                <a:close/>
              </a:path>
            </a:pathLst>
          </a:custGeom>
          <a:solidFill>
            <a:srgbClr val="000000">
              <a:alpha val="0"/>
            </a:srgbClr>
          </a:solidFill>
          <a:ln w="38100" cap="sq">
            <a:solidFill>
              <a:srgbClr val="FFFFFF"/>
            </a:solidFill>
            <a:prstDash val="solid"/>
            <a:miter/>
          </a:ln>
        </p:spPr>
      </p:sp>
      <p:sp>
        <p:nvSpPr>
          <p:cNvPr id="12" name="TextBox 24">
            <a:extLst>
              <a:ext uri="{FF2B5EF4-FFF2-40B4-BE49-F238E27FC236}">
                <a16:creationId xmlns:a16="http://schemas.microsoft.com/office/drawing/2014/main" id="{F2CF29EA-BBB4-0168-6E74-AFDE80C33F74}"/>
              </a:ext>
            </a:extLst>
          </p:cNvPr>
          <p:cNvSpPr txBox="1">
            <a:spLocks noGrp="1" noRot="1" noMove="1" noResize="1" noEditPoints="1" noAdjustHandles="1" noChangeArrowheads="1" noChangeShapeType="1"/>
          </p:cNvSpPr>
          <p:nvPr/>
        </p:nvSpPr>
        <p:spPr>
          <a:xfrm>
            <a:off x="6145274" y="6105141"/>
            <a:ext cx="2892485" cy="410936"/>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C. Chúa Giê su</a:t>
            </a:r>
          </a:p>
        </p:txBody>
      </p:sp>
      <p:sp>
        <p:nvSpPr>
          <p:cNvPr id="13" name="Freeform 26">
            <a:extLst>
              <a:ext uri="{FF2B5EF4-FFF2-40B4-BE49-F238E27FC236}">
                <a16:creationId xmlns:a16="http://schemas.microsoft.com/office/drawing/2014/main" id="{D5A9DCB7-C75B-788F-012B-8E023A0044DD}"/>
              </a:ext>
            </a:extLst>
          </p:cNvPr>
          <p:cNvSpPr>
            <a:spLocks noGrp="1" noRot="1" noMove="1" noResize="1" noEditPoints="1" noAdjustHandles="1" noChangeArrowheads="1" noChangeShapeType="1"/>
          </p:cNvSpPr>
          <p:nvPr/>
        </p:nvSpPr>
        <p:spPr>
          <a:xfrm>
            <a:off x="9259766" y="5983195"/>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14" name="TextBox 27">
            <a:extLst>
              <a:ext uri="{FF2B5EF4-FFF2-40B4-BE49-F238E27FC236}">
                <a16:creationId xmlns:a16="http://schemas.microsoft.com/office/drawing/2014/main" id="{10166739-5E02-72ED-6818-97A6040465CB}"/>
              </a:ext>
            </a:extLst>
          </p:cNvPr>
          <p:cNvSpPr txBox="1">
            <a:spLocks noGrp="1" noRot="1" noMove="1" noResize="1" noEditPoints="1" noAdjustHandles="1" noChangeArrowheads="1" noChangeShapeType="1"/>
          </p:cNvSpPr>
          <p:nvPr/>
        </p:nvSpPr>
        <p:spPr>
          <a:xfrm>
            <a:off x="9259766" y="6105140"/>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D. Hai vị ngôn sứ</a:t>
            </a:r>
          </a:p>
        </p:txBody>
      </p:sp>
    </p:spTree>
    <p:extLst>
      <p:ext uri="{BB962C8B-B14F-4D97-AF65-F5344CB8AC3E}">
        <p14:creationId xmlns:p14="http://schemas.microsoft.com/office/powerpoint/2010/main" val="153082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par>
                                <p:cTn id="45" presetID="53" presetClass="entr" presetSubtype="16"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par>
                                <p:cTn id="50" presetID="53" presetClass="entr" presetSubtype="16"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par>
                                <p:cTn id="55" presetID="53" presetClass="entr" presetSubtype="16"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6" presetClass="emph" presetSubtype="0" fill="hold" grpId="0" nodeType="clickEffect">
                                  <p:stCondLst>
                                    <p:cond delay="0"/>
                                  </p:stCondLst>
                                  <p:childTnLst>
                                    <p:set>
                                      <p:cBhvr override="childStyle">
                                        <p:cTn id="64" dur="500" fill="hold"/>
                                        <p:tgtEl>
                                          <p:spTgt spid="7"/>
                                        </p:tgtEl>
                                        <p:attrNameLst>
                                          <p:attrName>style.color</p:attrName>
                                        </p:attrNameLst>
                                      </p:cBhvr>
                                      <p:to>
                                        <p:clrVal>
                                          <a:srgbClr val="22C435"/>
                                        </p:clrVal>
                                      </p:to>
                                    </p:set>
                                    <p:set>
                                      <p:cBhvr>
                                        <p:cTn id="65" dur="500" fill="hold"/>
                                        <p:tgtEl>
                                          <p:spTgt spid="7"/>
                                        </p:tgtEl>
                                        <p:attrNameLst>
                                          <p:attrName>fillcolor</p:attrName>
                                        </p:attrNameLst>
                                      </p:cBhvr>
                                      <p:to>
                                        <p:clrVal>
                                          <a:srgbClr val="22C435"/>
                                        </p:clrVal>
                                      </p:to>
                                    </p:set>
                                    <p:set>
                                      <p:cBhvr>
                                        <p:cTn id="66" dur="500" fill="hold"/>
                                        <p:tgtEl>
                                          <p:spTgt spid="7"/>
                                        </p:tgtEl>
                                        <p:attrNameLst>
                                          <p:attrName>fill.type</p:attrName>
                                        </p:attrNameLst>
                                      </p:cBhvr>
                                      <p:to>
                                        <p:strVal val="solid"/>
                                      </p:to>
                                    </p:set>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grpId="2" nodeType="clickEffect">
                                  <p:stCondLst>
                                    <p:cond delay="0"/>
                                  </p:stCondLst>
                                  <p:childTnLst>
                                    <p:anim calcmode="lin" valueType="num">
                                      <p:cBhvr>
                                        <p:cTn id="70" dur="500"/>
                                        <p:tgtEl>
                                          <p:spTgt spid="7"/>
                                        </p:tgtEl>
                                        <p:attrNameLst>
                                          <p:attrName>ppt_w</p:attrName>
                                        </p:attrNameLst>
                                      </p:cBhvr>
                                      <p:tavLst>
                                        <p:tav tm="0">
                                          <p:val>
                                            <p:strVal val="ppt_w"/>
                                          </p:val>
                                        </p:tav>
                                        <p:tav tm="100000">
                                          <p:val>
                                            <p:fltVal val="0"/>
                                          </p:val>
                                        </p:tav>
                                      </p:tavLst>
                                    </p:anim>
                                    <p:anim calcmode="lin" valueType="num">
                                      <p:cBhvr>
                                        <p:cTn id="71" dur="500"/>
                                        <p:tgtEl>
                                          <p:spTgt spid="7"/>
                                        </p:tgtEl>
                                        <p:attrNameLst>
                                          <p:attrName>ppt_h</p:attrName>
                                        </p:attrNameLst>
                                      </p:cBhvr>
                                      <p:tavLst>
                                        <p:tav tm="0">
                                          <p:val>
                                            <p:strVal val="ppt_h"/>
                                          </p:val>
                                        </p:tav>
                                        <p:tav tm="100000">
                                          <p:val>
                                            <p:fltVal val="0"/>
                                          </p:val>
                                        </p:tav>
                                      </p:tavLst>
                                    </p:anim>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53" presetClass="exit" presetSubtype="32" fill="hold" grpId="2" nodeType="withEffect">
                                  <p:stCondLst>
                                    <p:cond delay="0"/>
                                  </p:stCondLst>
                                  <p:childTnLst>
                                    <p:anim calcmode="lin" valueType="num">
                                      <p:cBhvr>
                                        <p:cTn id="75" dur="500"/>
                                        <p:tgtEl>
                                          <p:spTgt spid="12"/>
                                        </p:tgtEl>
                                        <p:attrNameLst>
                                          <p:attrName>ppt_w</p:attrName>
                                        </p:attrNameLst>
                                      </p:cBhvr>
                                      <p:tavLst>
                                        <p:tav tm="0">
                                          <p:val>
                                            <p:strVal val="ppt_w"/>
                                          </p:val>
                                        </p:tav>
                                        <p:tav tm="100000">
                                          <p:val>
                                            <p:fltVal val="0"/>
                                          </p:val>
                                        </p:tav>
                                      </p:tavLst>
                                    </p:anim>
                                    <p:anim calcmode="lin" valueType="num">
                                      <p:cBhvr>
                                        <p:cTn id="76" dur="500"/>
                                        <p:tgtEl>
                                          <p:spTgt spid="12"/>
                                        </p:tgtEl>
                                        <p:attrNameLst>
                                          <p:attrName>ppt_h</p:attrName>
                                        </p:attrNameLst>
                                      </p:cBhvr>
                                      <p:tavLst>
                                        <p:tav tm="0">
                                          <p:val>
                                            <p:strVal val="ppt_h"/>
                                          </p:val>
                                        </p:tav>
                                        <p:tav tm="100000">
                                          <p:val>
                                            <p:fltVal val="0"/>
                                          </p:val>
                                        </p:tav>
                                      </p:tavLst>
                                    </p:anim>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par>
                                <p:cTn id="79" presetID="53" presetClass="exit" presetSubtype="32" fill="hold" grpId="2" nodeType="withEffect">
                                  <p:stCondLst>
                                    <p:cond delay="0"/>
                                  </p:stCondLst>
                                  <p:childTnLst>
                                    <p:anim calcmode="lin" valueType="num">
                                      <p:cBhvr>
                                        <p:cTn id="80" dur="500"/>
                                        <p:tgtEl>
                                          <p:spTgt spid="10"/>
                                        </p:tgtEl>
                                        <p:attrNameLst>
                                          <p:attrName>ppt_w</p:attrName>
                                        </p:attrNameLst>
                                      </p:cBhvr>
                                      <p:tavLst>
                                        <p:tav tm="0">
                                          <p:val>
                                            <p:strVal val="ppt_w"/>
                                          </p:val>
                                        </p:tav>
                                        <p:tav tm="100000">
                                          <p:val>
                                            <p:fltVal val="0"/>
                                          </p:val>
                                        </p:tav>
                                      </p:tavLst>
                                    </p:anim>
                                    <p:anim calcmode="lin" valueType="num">
                                      <p:cBhvr>
                                        <p:cTn id="81" dur="500"/>
                                        <p:tgtEl>
                                          <p:spTgt spid="10"/>
                                        </p:tgtEl>
                                        <p:attrNameLst>
                                          <p:attrName>ppt_h</p:attrName>
                                        </p:attrNameLst>
                                      </p:cBhvr>
                                      <p:tavLst>
                                        <p:tav tm="0">
                                          <p:val>
                                            <p:strVal val="ppt_h"/>
                                          </p:val>
                                        </p:tav>
                                        <p:tav tm="100000">
                                          <p:val>
                                            <p:fltVal val="0"/>
                                          </p:val>
                                        </p:tav>
                                      </p:tavLst>
                                    </p:anim>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53" presetClass="exit" presetSubtype="32" fill="hold" grpId="2" nodeType="withEffect">
                                  <p:stCondLst>
                                    <p:cond delay="0"/>
                                  </p:stCondLst>
                                  <p:childTnLst>
                                    <p:anim calcmode="lin" valueType="num">
                                      <p:cBhvr>
                                        <p:cTn id="85" dur="500"/>
                                        <p:tgtEl>
                                          <p:spTgt spid="14"/>
                                        </p:tgtEl>
                                        <p:attrNameLst>
                                          <p:attrName>ppt_w</p:attrName>
                                        </p:attrNameLst>
                                      </p:cBhvr>
                                      <p:tavLst>
                                        <p:tav tm="0">
                                          <p:val>
                                            <p:strVal val="ppt_w"/>
                                          </p:val>
                                        </p:tav>
                                        <p:tav tm="100000">
                                          <p:val>
                                            <p:fltVal val="0"/>
                                          </p:val>
                                        </p:tav>
                                      </p:tavLst>
                                    </p:anim>
                                    <p:anim calcmode="lin" valueType="num">
                                      <p:cBhvr>
                                        <p:cTn id="86" dur="500"/>
                                        <p:tgtEl>
                                          <p:spTgt spid="14"/>
                                        </p:tgtEl>
                                        <p:attrNameLst>
                                          <p:attrName>ppt_h</p:attrName>
                                        </p:attrNameLst>
                                      </p:cBhvr>
                                      <p:tavLst>
                                        <p:tav tm="0">
                                          <p:val>
                                            <p:strVal val="ppt_h"/>
                                          </p:val>
                                        </p:tav>
                                        <p:tav tm="100000">
                                          <p:val>
                                            <p:fltVal val="0"/>
                                          </p:val>
                                        </p:tav>
                                      </p:tavLst>
                                    </p:anim>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4"/>
                                        </p:tgtEl>
                                        <p:attrNameLst>
                                          <p:attrName>ppt_w</p:attrName>
                                        </p:attrNameLst>
                                      </p:cBhvr>
                                      <p:tavLst>
                                        <p:tav tm="0">
                                          <p:val>
                                            <p:strVal val="ppt_w"/>
                                          </p:val>
                                        </p:tav>
                                        <p:tav tm="100000">
                                          <p:val>
                                            <p:fltVal val="0"/>
                                          </p:val>
                                        </p:tav>
                                      </p:tavLst>
                                    </p:anim>
                                    <p:anim calcmode="lin" valueType="num">
                                      <p:cBhvr>
                                        <p:cTn id="91" dur="500"/>
                                        <p:tgtEl>
                                          <p:spTgt spid="4"/>
                                        </p:tgtEl>
                                        <p:attrNameLst>
                                          <p:attrName>ppt_h</p:attrName>
                                        </p:attrNameLst>
                                      </p:cBhvr>
                                      <p:tavLst>
                                        <p:tav tm="0">
                                          <p:val>
                                            <p:strVal val="ppt_h"/>
                                          </p:val>
                                        </p:tav>
                                        <p:tav tm="100000">
                                          <p:val>
                                            <p:fltVal val="0"/>
                                          </p:val>
                                        </p:tav>
                                      </p:tavLst>
                                    </p:anim>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par>
                                <p:cTn id="94" presetID="53" presetClass="exit" presetSubtype="32" fill="hold" nodeType="withEffect">
                                  <p:stCondLst>
                                    <p:cond delay="0"/>
                                  </p:stCondLst>
                                  <p:childTnLst>
                                    <p:anim calcmode="lin" valueType="num">
                                      <p:cBhvr>
                                        <p:cTn id="95" dur="500"/>
                                        <p:tgtEl>
                                          <p:spTgt spid="5"/>
                                        </p:tgtEl>
                                        <p:attrNameLst>
                                          <p:attrName>ppt_w</p:attrName>
                                        </p:attrNameLst>
                                      </p:cBhvr>
                                      <p:tavLst>
                                        <p:tav tm="0">
                                          <p:val>
                                            <p:strVal val="ppt_w"/>
                                          </p:val>
                                        </p:tav>
                                        <p:tav tm="100000">
                                          <p:val>
                                            <p:fltVal val="0"/>
                                          </p:val>
                                        </p:tav>
                                      </p:tavLst>
                                    </p:anim>
                                    <p:anim calcmode="lin" valueType="num">
                                      <p:cBhvr>
                                        <p:cTn id="96" dur="500"/>
                                        <p:tgtEl>
                                          <p:spTgt spid="5"/>
                                        </p:tgtEl>
                                        <p:attrNameLst>
                                          <p:attrName>ppt_h</p:attrName>
                                        </p:attrNameLst>
                                      </p:cBhvr>
                                      <p:tavLst>
                                        <p:tav tm="0">
                                          <p:val>
                                            <p:strVal val="ppt_h"/>
                                          </p:val>
                                        </p:tav>
                                        <p:tav tm="100000">
                                          <p:val>
                                            <p:fltVal val="0"/>
                                          </p:val>
                                        </p:tav>
                                      </p:tavLst>
                                    </p:anim>
                                    <p:animEffect transition="out" filter="fade">
                                      <p:cBhvr>
                                        <p:cTn id="97" dur="500"/>
                                        <p:tgtEl>
                                          <p:spTgt spid="5"/>
                                        </p:tgtEl>
                                      </p:cBhvr>
                                    </p:animEffect>
                                    <p:set>
                                      <p:cBhvr>
                                        <p:cTn id="98" dur="1" fill="hold">
                                          <p:stCondLst>
                                            <p:cond delay="499"/>
                                          </p:stCondLst>
                                        </p:cTn>
                                        <p:tgtEl>
                                          <p:spTgt spid="5"/>
                                        </p:tgtEl>
                                        <p:attrNameLst>
                                          <p:attrName>style.visibility</p:attrName>
                                        </p:attrNameLst>
                                      </p:cBhvr>
                                      <p:to>
                                        <p:strVal val="hidden"/>
                                      </p:to>
                                    </p:set>
                                  </p:childTnLst>
                                </p:cTn>
                              </p:par>
                              <p:par>
                                <p:cTn id="99" presetID="53" presetClass="exit" presetSubtype="32" fill="hold" nodeType="withEffect">
                                  <p:stCondLst>
                                    <p:cond delay="0"/>
                                  </p:stCondLst>
                                  <p:childTnLst>
                                    <p:anim calcmode="lin" valueType="num">
                                      <p:cBhvr>
                                        <p:cTn id="100" dur="500"/>
                                        <p:tgtEl>
                                          <p:spTgt spid="6"/>
                                        </p:tgtEl>
                                        <p:attrNameLst>
                                          <p:attrName>ppt_w</p:attrName>
                                        </p:attrNameLst>
                                      </p:cBhvr>
                                      <p:tavLst>
                                        <p:tav tm="0">
                                          <p:val>
                                            <p:strVal val="ppt_w"/>
                                          </p:val>
                                        </p:tav>
                                        <p:tav tm="100000">
                                          <p:val>
                                            <p:fltVal val="0"/>
                                          </p:val>
                                        </p:tav>
                                      </p:tavLst>
                                    </p:anim>
                                    <p:anim calcmode="lin" valueType="num">
                                      <p:cBhvr>
                                        <p:cTn id="101" dur="500"/>
                                        <p:tgtEl>
                                          <p:spTgt spid="6"/>
                                        </p:tgtEl>
                                        <p:attrNameLst>
                                          <p:attrName>ppt_h</p:attrName>
                                        </p:attrNameLst>
                                      </p:cBhvr>
                                      <p:tavLst>
                                        <p:tav tm="0">
                                          <p:val>
                                            <p:strVal val="ppt_h"/>
                                          </p:val>
                                        </p:tav>
                                        <p:tav tm="100000">
                                          <p:val>
                                            <p:fltVal val="0"/>
                                          </p:val>
                                        </p:tav>
                                      </p:tavLst>
                                    </p:anim>
                                    <p:animEffect transition="out" filter="fade">
                                      <p:cBhvr>
                                        <p:cTn id="102" dur="500"/>
                                        <p:tgtEl>
                                          <p:spTgt spid="6"/>
                                        </p:tgtEl>
                                      </p:cBhvr>
                                    </p:animEffect>
                                    <p:set>
                                      <p:cBhvr>
                                        <p:cTn id="103" dur="1" fill="hold">
                                          <p:stCondLst>
                                            <p:cond delay="499"/>
                                          </p:stCondLst>
                                        </p:cTn>
                                        <p:tgtEl>
                                          <p:spTgt spid="6"/>
                                        </p:tgtEl>
                                        <p:attrNameLst>
                                          <p:attrName>style.visibility</p:attrName>
                                        </p:attrNameLst>
                                      </p:cBhvr>
                                      <p:to>
                                        <p:strVal val="hidden"/>
                                      </p:to>
                                    </p:set>
                                  </p:childTnLst>
                                </p:cTn>
                              </p:par>
                              <p:par>
                                <p:cTn id="104" presetID="53" presetClass="exit" presetSubtype="32" fill="hold" grpId="1" nodeType="withEffect">
                                  <p:stCondLst>
                                    <p:cond delay="0"/>
                                  </p:stCondLst>
                                  <p:childTnLst>
                                    <p:anim calcmode="lin" valueType="num">
                                      <p:cBhvr>
                                        <p:cTn id="105" dur="500"/>
                                        <p:tgtEl>
                                          <p:spTgt spid="8"/>
                                        </p:tgtEl>
                                        <p:attrNameLst>
                                          <p:attrName>ppt_w</p:attrName>
                                        </p:attrNameLst>
                                      </p:cBhvr>
                                      <p:tavLst>
                                        <p:tav tm="0">
                                          <p:val>
                                            <p:strVal val="ppt_w"/>
                                          </p:val>
                                        </p:tav>
                                        <p:tav tm="100000">
                                          <p:val>
                                            <p:fltVal val="0"/>
                                          </p:val>
                                        </p:tav>
                                      </p:tavLst>
                                    </p:anim>
                                    <p:anim calcmode="lin" valueType="num">
                                      <p:cBhvr>
                                        <p:cTn id="106" dur="500"/>
                                        <p:tgtEl>
                                          <p:spTgt spid="8"/>
                                        </p:tgtEl>
                                        <p:attrNameLst>
                                          <p:attrName>ppt_h</p:attrName>
                                        </p:attrNameLst>
                                      </p:cBhvr>
                                      <p:tavLst>
                                        <p:tav tm="0">
                                          <p:val>
                                            <p:strVal val="ppt_h"/>
                                          </p:val>
                                        </p:tav>
                                        <p:tav tm="100000">
                                          <p:val>
                                            <p:fltVal val="0"/>
                                          </p:val>
                                        </p:tav>
                                      </p:tavLst>
                                    </p:anim>
                                    <p:animEffect transition="out" filter="fade">
                                      <p:cBhvr>
                                        <p:cTn id="107" dur="500"/>
                                        <p:tgtEl>
                                          <p:spTgt spid="8"/>
                                        </p:tgtEl>
                                      </p:cBhvr>
                                    </p:animEffect>
                                    <p:set>
                                      <p:cBhvr>
                                        <p:cTn id="108" dur="1" fill="hold">
                                          <p:stCondLst>
                                            <p:cond delay="499"/>
                                          </p:stCondLst>
                                        </p:cTn>
                                        <p:tgtEl>
                                          <p:spTgt spid="8"/>
                                        </p:tgtEl>
                                        <p:attrNameLst>
                                          <p:attrName>style.visibility</p:attrName>
                                        </p:attrNameLst>
                                      </p:cBhvr>
                                      <p:to>
                                        <p:strVal val="hidden"/>
                                      </p:to>
                                    </p:set>
                                  </p:childTnLst>
                                </p:cTn>
                              </p:par>
                              <p:par>
                                <p:cTn id="109" presetID="53" presetClass="exit" presetSubtype="32" fill="hold" nodeType="withEffect">
                                  <p:stCondLst>
                                    <p:cond delay="0"/>
                                  </p:stCondLst>
                                  <p:childTnLst>
                                    <p:anim calcmode="lin" valueType="num">
                                      <p:cBhvr>
                                        <p:cTn id="110" dur="500"/>
                                        <p:tgtEl>
                                          <p:spTgt spid="9"/>
                                        </p:tgtEl>
                                        <p:attrNameLst>
                                          <p:attrName>ppt_w</p:attrName>
                                        </p:attrNameLst>
                                      </p:cBhvr>
                                      <p:tavLst>
                                        <p:tav tm="0">
                                          <p:val>
                                            <p:strVal val="ppt_w"/>
                                          </p:val>
                                        </p:tav>
                                        <p:tav tm="100000">
                                          <p:val>
                                            <p:fltVal val="0"/>
                                          </p:val>
                                        </p:tav>
                                      </p:tavLst>
                                    </p:anim>
                                    <p:anim calcmode="lin" valueType="num">
                                      <p:cBhvr>
                                        <p:cTn id="111" dur="500"/>
                                        <p:tgtEl>
                                          <p:spTgt spid="9"/>
                                        </p:tgtEl>
                                        <p:attrNameLst>
                                          <p:attrName>ppt_h</p:attrName>
                                        </p:attrNameLst>
                                      </p:cBhvr>
                                      <p:tavLst>
                                        <p:tav tm="0">
                                          <p:val>
                                            <p:strVal val="ppt_h"/>
                                          </p:val>
                                        </p:tav>
                                        <p:tav tm="100000">
                                          <p:val>
                                            <p:fltVal val="0"/>
                                          </p:val>
                                        </p:tav>
                                      </p:tavLst>
                                    </p:anim>
                                    <p:animEffect transition="out" filter="fade">
                                      <p:cBhvr>
                                        <p:cTn id="112" dur="500"/>
                                        <p:tgtEl>
                                          <p:spTgt spid="9"/>
                                        </p:tgtEl>
                                      </p:cBhvr>
                                    </p:animEffect>
                                    <p:set>
                                      <p:cBhvr>
                                        <p:cTn id="113" dur="1" fill="hold">
                                          <p:stCondLst>
                                            <p:cond delay="499"/>
                                          </p:stCondLst>
                                        </p:cTn>
                                        <p:tgtEl>
                                          <p:spTgt spid="9"/>
                                        </p:tgtEl>
                                        <p:attrNameLst>
                                          <p:attrName>style.visibility</p:attrName>
                                        </p:attrNameLst>
                                      </p:cBhvr>
                                      <p:to>
                                        <p:strVal val="hidden"/>
                                      </p:to>
                                    </p:set>
                                  </p:childTnLst>
                                </p:cTn>
                              </p:par>
                              <p:par>
                                <p:cTn id="114" presetID="53" presetClass="exit" presetSubtype="32" fill="hold" nodeType="withEffect">
                                  <p:stCondLst>
                                    <p:cond delay="0"/>
                                  </p:stCondLst>
                                  <p:childTnLst>
                                    <p:anim calcmode="lin" valueType="num">
                                      <p:cBhvr>
                                        <p:cTn id="115" dur="500"/>
                                        <p:tgtEl>
                                          <p:spTgt spid="11"/>
                                        </p:tgtEl>
                                        <p:attrNameLst>
                                          <p:attrName>ppt_w</p:attrName>
                                        </p:attrNameLst>
                                      </p:cBhvr>
                                      <p:tavLst>
                                        <p:tav tm="0">
                                          <p:val>
                                            <p:strVal val="ppt_w"/>
                                          </p:val>
                                        </p:tav>
                                        <p:tav tm="100000">
                                          <p:val>
                                            <p:fltVal val="0"/>
                                          </p:val>
                                        </p:tav>
                                      </p:tavLst>
                                    </p:anim>
                                    <p:anim calcmode="lin" valueType="num">
                                      <p:cBhvr>
                                        <p:cTn id="116" dur="500"/>
                                        <p:tgtEl>
                                          <p:spTgt spid="11"/>
                                        </p:tgtEl>
                                        <p:attrNameLst>
                                          <p:attrName>ppt_h</p:attrName>
                                        </p:attrNameLst>
                                      </p:cBhvr>
                                      <p:tavLst>
                                        <p:tav tm="0">
                                          <p:val>
                                            <p:strVal val="ppt_h"/>
                                          </p:val>
                                        </p:tav>
                                        <p:tav tm="100000">
                                          <p:val>
                                            <p:fltVal val="0"/>
                                          </p:val>
                                        </p:tav>
                                      </p:tavLst>
                                    </p:anim>
                                    <p:animEffect transition="out" filter="fade">
                                      <p:cBhvr>
                                        <p:cTn id="117" dur="500"/>
                                        <p:tgtEl>
                                          <p:spTgt spid="11"/>
                                        </p:tgtEl>
                                      </p:cBhvr>
                                    </p:animEffect>
                                    <p:set>
                                      <p:cBhvr>
                                        <p:cTn id="118" dur="1" fill="hold">
                                          <p:stCondLst>
                                            <p:cond delay="499"/>
                                          </p:stCondLst>
                                        </p:cTn>
                                        <p:tgtEl>
                                          <p:spTgt spid="11"/>
                                        </p:tgtEl>
                                        <p:attrNameLst>
                                          <p:attrName>style.visibility</p:attrName>
                                        </p:attrNameLst>
                                      </p:cBhvr>
                                      <p:to>
                                        <p:strVal val="hidden"/>
                                      </p:to>
                                    </p:set>
                                  </p:childTnLst>
                                </p:cTn>
                              </p:par>
                              <p:par>
                                <p:cTn id="119" presetID="53" presetClass="exit" presetSubtype="32" fill="hold" nodeType="withEffect">
                                  <p:stCondLst>
                                    <p:cond delay="0"/>
                                  </p:stCondLst>
                                  <p:childTnLst>
                                    <p:anim calcmode="lin" valueType="num">
                                      <p:cBhvr>
                                        <p:cTn id="120" dur="500"/>
                                        <p:tgtEl>
                                          <p:spTgt spid="13"/>
                                        </p:tgtEl>
                                        <p:attrNameLst>
                                          <p:attrName>ppt_w</p:attrName>
                                        </p:attrNameLst>
                                      </p:cBhvr>
                                      <p:tavLst>
                                        <p:tav tm="0">
                                          <p:val>
                                            <p:strVal val="ppt_w"/>
                                          </p:val>
                                        </p:tav>
                                        <p:tav tm="100000">
                                          <p:val>
                                            <p:fltVal val="0"/>
                                          </p:val>
                                        </p:tav>
                                      </p:tavLst>
                                    </p:anim>
                                    <p:anim calcmode="lin" valueType="num">
                                      <p:cBhvr>
                                        <p:cTn id="121" dur="500"/>
                                        <p:tgtEl>
                                          <p:spTgt spid="13"/>
                                        </p:tgtEl>
                                        <p:attrNameLst>
                                          <p:attrName>ppt_h</p:attrName>
                                        </p:attrNameLst>
                                      </p:cBhvr>
                                      <p:tavLst>
                                        <p:tav tm="0">
                                          <p:val>
                                            <p:strVal val="ppt_h"/>
                                          </p:val>
                                        </p:tav>
                                        <p:tav tm="100000">
                                          <p:val>
                                            <p:fltVal val="0"/>
                                          </p:val>
                                        </p:tav>
                                      </p:tavLst>
                                    </p:anim>
                                    <p:animEffect transition="out" filter="fade">
                                      <p:cBhvr>
                                        <p:cTn id="122" dur="500"/>
                                        <p:tgtEl>
                                          <p:spTgt spid="13"/>
                                        </p:tgtEl>
                                      </p:cBhvr>
                                    </p:animEffect>
                                    <p:set>
                                      <p:cBhvr>
                                        <p:cTn id="123" dur="1" fill="hold">
                                          <p:stCondLst>
                                            <p:cond delay="499"/>
                                          </p:stCondLst>
                                        </p:cTn>
                                        <p:tgtEl>
                                          <p:spTgt spid="13"/>
                                        </p:tgtEl>
                                        <p:attrNameLst>
                                          <p:attrName>style.visibility</p:attrName>
                                        </p:attrNameLst>
                                      </p:cBhvr>
                                      <p:to>
                                        <p:strVal val="hidden"/>
                                      </p:to>
                                    </p:set>
                                  </p:childTnLst>
                                </p:cTn>
                              </p:par>
                              <p:par>
                                <p:cTn id="124" presetID="35" presetClass="path" presetSubtype="0" accel="50000" decel="50000" fill="hold" nodeType="withEffect">
                                  <p:stCondLst>
                                    <p:cond delay="0"/>
                                  </p:stCondLst>
                                  <p:childTnLst>
                                    <p:animMotion origin="layout" path="M -3.33333E-6 0 L -0.88125 0 " pathEditMode="relative" rAng="0" ptsTypes="AA">
                                      <p:cBhvr>
                                        <p:cTn id="125" dur="2000" fill="hold"/>
                                        <p:tgtEl>
                                          <p:spTgt spid="2"/>
                                        </p:tgtEl>
                                        <p:attrNameLst>
                                          <p:attrName>ppt_x</p:attrName>
                                          <p:attrName>ppt_y</p:attrName>
                                        </p:attrNameLst>
                                      </p:cBhvr>
                                      <p:rCtr x="-44063" y="0"/>
                                    </p:animMotion>
                                  </p:childTnLst>
                                </p:cTn>
                              </p:par>
                              <p:par>
                                <p:cTn id="126" presetID="35" presetClass="path" presetSubtype="0" accel="50000" decel="50000" fill="hold" nodeType="withEffect">
                                  <p:stCondLst>
                                    <p:cond delay="0"/>
                                  </p:stCondLst>
                                  <p:childTnLst>
                                    <p:animMotion origin="layout" path="M -1.52778E-6 0 L -0.99887 0 " pathEditMode="relative" rAng="0" ptsTypes="AA">
                                      <p:cBhvr>
                                        <p:cTn id="127" dur="2000" fill="hold"/>
                                        <p:tgtEl>
                                          <p:spTgt spid="27"/>
                                        </p:tgtEl>
                                        <p:attrNameLst>
                                          <p:attrName>ppt_x</p:attrName>
                                          <p:attrName>ppt_y</p:attrName>
                                        </p:attrNameLst>
                                      </p:cBhvr>
                                      <p:rCtr x="-49948" y="0"/>
                                    </p:animMotion>
                                  </p:childTnLst>
                                </p:cTn>
                              </p:par>
                            </p:childTnLst>
                          </p:cTn>
                        </p:par>
                      </p:childTnLst>
                    </p:cTn>
                  </p:par>
                </p:childTnLst>
              </p:cTn>
              <p:nextCondLst>
                <p:cond evt="onClick" delay="0">
                  <p:tgtEl>
                    <p:spTgt spid="7"/>
                  </p:tgtEl>
                </p:cond>
              </p:nextCondLst>
            </p:seq>
            <p:seq concurrent="1" nextAc="seek">
              <p:cTn id="128" restart="whenNotActive" fill="hold" evtFilter="cancelBubble" nodeType="interactiveSeq">
                <p:stCondLst>
                  <p:cond evt="onClick" delay="0">
                    <p:tgtEl>
                      <p:spTgt spid="12"/>
                    </p:tgtEl>
                  </p:cond>
                </p:stCondLst>
                <p:endSync evt="end" delay="0">
                  <p:rtn val="all"/>
                </p:endSync>
                <p:childTnLst>
                  <p:par>
                    <p:cTn id="129" fill="hold">
                      <p:stCondLst>
                        <p:cond delay="0"/>
                      </p:stCondLst>
                      <p:childTnLst>
                        <p:par>
                          <p:cTn id="130" fill="hold">
                            <p:stCondLst>
                              <p:cond delay="0"/>
                            </p:stCondLst>
                            <p:childTnLst>
                              <p:par>
                                <p:cTn id="131" presetID="16" presetClass="emph" presetSubtype="0" fill="hold" grpId="0" nodeType="clickEffect">
                                  <p:stCondLst>
                                    <p:cond delay="0"/>
                                  </p:stCondLst>
                                  <p:childTnLst>
                                    <p:set>
                                      <p:cBhvr override="childStyle">
                                        <p:cTn id="132" dur="500" fill="hold"/>
                                        <p:tgtEl>
                                          <p:spTgt spid="12"/>
                                        </p:tgtEl>
                                        <p:attrNameLst>
                                          <p:attrName>style.color</p:attrName>
                                        </p:attrNameLst>
                                      </p:cBhvr>
                                      <p:to>
                                        <p:clrVal>
                                          <a:schemeClr val="accent2"/>
                                        </p:clrVal>
                                      </p:to>
                                    </p:set>
                                    <p:set>
                                      <p:cBhvr>
                                        <p:cTn id="133" dur="500" fill="hold"/>
                                        <p:tgtEl>
                                          <p:spTgt spid="12"/>
                                        </p:tgtEl>
                                        <p:attrNameLst>
                                          <p:attrName>fillcolor</p:attrName>
                                        </p:attrNameLst>
                                      </p:cBhvr>
                                      <p:to>
                                        <p:clrVal>
                                          <a:schemeClr val="accent2"/>
                                        </p:clrVal>
                                      </p:to>
                                    </p:set>
                                    <p:set>
                                      <p:cBhvr>
                                        <p:cTn id="134" dur="50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135" restart="whenNotActive" fill="hold" evtFilter="cancelBubble" nodeType="interactiveSeq">
                <p:stCondLst>
                  <p:cond evt="onClick" delay="0">
                    <p:tgtEl>
                      <p:spTgt spid="10"/>
                    </p:tgtEl>
                  </p:cond>
                </p:stCondLst>
                <p:endSync evt="end" delay="0">
                  <p:rtn val="all"/>
                </p:endSync>
                <p:childTnLst>
                  <p:par>
                    <p:cTn id="136" fill="hold">
                      <p:stCondLst>
                        <p:cond delay="0"/>
                      </p:stCondLst>
                      <p:childTnLst>
                        <p:par>
                          <p:cTn id="137" fill="hold">
                            <p:stCondLst>
                              <p:cond delay="0"/>
                            </p:stCondLst>
                            <p:childTnLst>
                              <p:par>
                                <p:cTn id="138" presetID="16" presetClass="emph" presetSubtype="0" fill="hold" grpId="0" nodeType="clickEffect">
                                  <p:stCondLst>
                                    <p:cond delay="0"/>
                                  </p:stCondLst>
                                  <p:childTnLst>
                                    <p:set>
                                      <p:cBhvr override="childStyle">
                                        <p:cTn id="139" dur="500" fill="hold"/>
                                        <p:tgtEl>
                                          <p:spTgt spid="10"/>
                                        </p:tgtEl>
                                        <p:attrNameLst>
                                          <p:attrName>style.color</p:attrName>
                                        </p:attrNameLst>
                                      </p:cBhvr>
                                      <p:to>
                                        <p:clrVal>
                                          <a:schemeClr val="accent2"/>
                                        </p:clrVal>
                                      </p:to>
                                    </p:set>
                                    <p:set>
                                      <p:cBhvr>
                                        <p:cTn id="140" dur="500" fill="hold"/>
                                        <p:tgtEl>
                                          <p:spTgt spid="10"/>
                                        </p:tgtEl>
                                        <p:attrNameLst>
                                          <p:attrName>fillcolor</p:attrName>
                                        </p:attrNameLst>
                                      </p:cBhvr>
                                      <p:to>
                                        <p:clrVal>
                                          <a:schemeClr val="accent2"/>
                                        </p:clrVal>
                                      </p:to>
                                    </p:set>
                                    <p:set>
                                      <p:cBhvr>
                                        <p:cTn id="141"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142" restart="whenNotActive" fill="hold" evtFilter="cancelBubble" nodeType="interactiveSeq">
                <p:stCondLst>
                  <p:cond evt="onClick" delay="0">
                    <p:tgtEl>
                      <p:spTgt spid="14"/>
                    </p:tgtEl>
                  </p:cond>
                </p:stCondLst>
                <p:endSync evt="end" delay="0">
                  <p:rtn val="all"/>
                </p:endSync>
                <p:childTnLst>
                  <p:par>
                    <p:cTn id="143" fill="hold">
                      <p:stCondLst>
                        <p:cond delay="0"/>
                      </p:stCondLst>
                      <p:childTnLst>
                        <p:par>
                          <p:cTn id="144" fill="hold">
                            <p:stCondLst>
                              <p:cond delay="0"/>
                            </p:stCondLst>
                            <p:childTnLst>
                              <p:par>
                                <p:cTn id="145" presetID="16" presetClass="emph" presetSubtype="0" fill="hold" grpId="0" nodeType="clickEffect">
                                  <p:stCondLst>
                                    <p:cond delay="0"/>
                                  </p:stCondLst>
                                  <p:childTnLst>
                                    <p:set>
                                      <p:cBhvr override="childStyle">
                                        <p:cTn id="146" dur="500" fill="hold"/>
                                        <p:tgtEl>
                                          <p:spTgt spid="14"/>
                                        </p:tgtEl>
                                        <p:attrNameLst>
                                          <p:attrName>style.color</p:attrName>
                                        </p:attrNameLst>
                                      </p:cBhvr>
                                      <p:to>
                                        <p:clrVal>
                                          <a:schemeClr val="accent2"/>
                                        </p:clrVal>
                                      </p:to>
                                    </p:set>
                                    <p:set>
                                      <p:cBhvr>
                                        <p:cTn id="147" dur="500" fill="hold"/>
                                        <p:tgtEl>
                                          <p:spTgt spid="14"/>
                                        </p:tgtEl>
                                        <p:attrNameLst>
                                          <p:attrName>fillcolor</p:attrName>
                                        </p:attrNameLst>
                                      </p:cBhvr>
                                      <p:to>
                                        <p:clrVal>
                                          <a:schemeClr val="accent2"/>
                                        </p:clrVal>
                                      </p:to>
                                    </p:set>
                                    <p:set>
                                      <p:cBhvr>
                                        <p:cTn id="148" dur="500" fill="hold"/>
                                        <p:tgtEl>
                                          <p:spTgt spid="14"/>
                                        </p:tgtEl>
                                        <p:attrNameLst>
                                          <p:attrName>fill.type</p:attrName>
                                        </p:attrNameLst>
                                      </p:cBhvr>
                                      <p:to>
                                        <p:strVal val="solid"/>
                                      </p:to>
                                    </p:set>
                                  </p:childTnLst>
                                </p:cTn>
                              </p:par>
                            </p:childTnLst>
                          </p:cTn>
                        </p:par>
                      </p:childTnLst>
                    </p:cTn>
                  </p:par>
                </p:childTnLst>
              </p:cTn>
              <p:nextCondLst>
                <p:cond evt="onClick" delay="0">
                  <p:tgtEl>
                    <p:spTgt spid="14"/>
                  </p:tgtEl>
                </p:cond>
              </p:nextCondLst>
            </p:seq>
          </p:childTnLst>
        </p:cTn>
      </p:par>
    </p:tnLst>
    <p:bldLst>
      <p:bldP spid="7" grpId="0"/>
      <p:bldP spid="7" grpId="1"/>
      <p:bldP spid="7" grpId="2"/>
      <p:bldP spid="8" grpId="0"/>
      <p:bldP spid="8" grpId="1"/>
      <p:bldP spid="10" grpId="0"/>
      <p:bldP spid="10" grpId="1"/>
      <p:bldP spid="10" grpId="2"/>
      <p:bldP spid="12" grpId="0"/>
      <p:bldP spid="12" grpId="1"/>
      <p:bldP spid="12" grpId="2"/>
      <p:bldP spid="14" grpId="0"/>
      <p:bldP spid="14" grpId="1"/>
      <p:bldP spid="14"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2FF">
                <a:alpha val="100000"/>
              </a:srgbClr>
            </a:gs>
            <a:gs pos="100000">
              <a:srgbClr val="6BEFFE">
                <a:alpha val="100000"/>
              </a:srgbClr>
            </a:gs>
          </a:gsLst>
          <a:lin ang="5400000"/>
        </a:grad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FDDFBE48-4490-778E-5E41-381AAA1EC750}"/>
              </a:ext>
            </a:extLst>
          </p:cNvPr>
          <p:cNvGrpSpPr>
            <a:grpSpLocks noGrp="1" noUngrp="1" noRot="1" noMove="1" noResize="1"/>
          </p:cNvGrpSpPr>
          <p:nvPr/>
        </p:nvGrpSpPr>
        <p:grpSpPr>
          <a:xfrm>
            <a:off x="-25400" y="0"/>
            <a:ext cx="36584930" cy="10287000"/>
            <a:chOff x="0" y="0"/>
            <a:chExt cx="36584930" cy="10287000"/>
          </a:xfrm>
        </p:grpSpPr>
        <p:pic>
          <p:nvPicPr>
            <p:cNvPr id="25" name="Hình ảnh 24" descr="Ảnh có chứa bầu trời, phim hoạt hình, ảnh chụp màn hình&#10;&#10;Mô tả được tạo tự động">
              <a:extLst>
                <a:ext uri="{FF2B5EF4-FFF2-40B4-BE49-F238E27FC236}">
                  <a16:creationId xmlns:a16="http://schemas.microsoft.com/office/drawing/2014/main" id="{A6F1AE2E-F0AB-7DB8-A8E3-B1658FE9F00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8296930" cy="10287000"/>
            </a:xfrm>
            <a:prstGeom prst="rect">
              <a:avLst/>
            </a:prstGeom>
          </p:spPr>
        </p:pic>
        <p:pic>
          <p:nvPicPr>
            <p:cNvPr id="26" name="Hình ảnh 25" descr="Ảnh có chứa bầu trời, phim hoạt hình, ảnh chụp màn hình&#10;&#10;Mô tả được tạo tự động">
              <a:extLst>
                <a:ext uri="{FF2B5EF4-FFF2-40B4-BE49-F238E27FC236}">
                  <a16:creationId xmlns:a16="http://schemas.microsoft.com/office/drawing/2014/main" id="{BB0002AD-4612-0DD4-2AC9-AADB97A223C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8288000" y="0"/>
              <a:ext cx="18296930" cy="10287000"/>
            </a:xfrm>
            <a:prstGeom prst="rect">
              <a:avLst/>
            </a:prstGeom>
          </p:spPr>
        </p:pic>
      </p:grpSp>
      <p:sp>
        <p:nvSpPr>
          <p:cNvPr id="2" name="Freeform 13">
            <a:hlinkClick r:id="rId5" action="ppaction://hlinksldjump"/>
            <a:extLst>
              <a:ext uri="{FF2B5EF4-FFF2-40B4-BE49-F238E27FC236}">
                <a16:creationId xmlns:a16="http://schemas.microsoft.com/office/drawing/2014/main" id="{58FA0559-276E-4290-D27E-C4E41A70F1D9}"/>
              </a:ext>
            </a:extLst>
          </p:cNvPr>
          <p:cNvSpPr>
            <a:spLocks noGrp="1" noRot="1" noMove="1" noResize="1" noEditPoints="1" noAdjustHandles="1" noChangeArrowheads="1" noChangeShapeType="1"/>
          </p:cNvSpPr>
          <p:nvPr/>
        </p:nvSpPr>
        <p:spPr>
          <a:xfrm>
            <a:off x="23622000" y="2095500"/>
            <a:ext cx="5744921" cy="4114800"/>
          </a:xfrm>
          <a:custGeom>
            <a:avLst/>
            <a:gdLst/>
            <a:ahLst/>
            <a:cxnLst/>
            <a:rect l="l" t="t" r="r" b="b"/>
            <a:pathLst>
              <a:path w="5744921" h="4114800">
                <a:moveTo>
                  <a:pt x="0" y="0"/>
                </a:moveTo>
                <a:lnTo>
                  <a:pt x="5744922" y="0"/>
                </a:lnTo>
                <a:lnTo>
                  <a:pt x="57449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3" name="Picture 2" descr="run run run ( gif ) by burshamo on DeviantArt">
            <a:hlinkClick r:id="rId8" action="ppaction://hlinksldjump"/>
            <a:extLst>
              <a:ext uri="{FF2B5EF4-FFF2-40B4-BE49-F238E27FC236}">
                <a16:creationId xmlns:a16="http://schemas.microsoft.com/office/drawing/2014/main" id="{FE94DF12-43CD-CC12-B996-23A3465B15B2}"/>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25713" y="5271800"/>
            <a:ext cx="3590953" cy="362752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4F7FF1BD-826C-E380-DA43-F37E741E4E5F}"/>
              </a:ext>
            </a:extLst>
          </p:cNvPr>
          <p:cNvSpPr>
            <a:spLocks noGrp="1" noRot="1" noMove="1" noResize="1" noEditPoints="1" noAdjustHandles="1" noChangeArrowheads="1" noChangeShapeType="1"/>
          </p:cNvSpPr>
          <p:nvPr/>
        </p:nvSpPr>
        <p:spPr>
          <a:xfrm>
            <a:off x="7099608" y="5852278"/>
            <a:ext cx="4088783" cy="884664"/>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a:extLst>
              <a:ext uri="{FF2B5EF4-FFF2-40B4-BE49-F238E27FC236}">
                <a16:creationId xmlns:a16="http://schemas.microsoft.com/office/drawing/2014/main" id="{D18083F6-7832-9D0F-434D-107EF49FC7E4}"/>
              </a:ext>
            </a:extLst>
          </p:cNvPr>
          <p:cNvSpPr>
            <a:spLocks noGrp="1" noRot="1" noMove="1" noResize="1" noEditPoints="1" noAdjustHandles="1" noChangeArrowheads="1" noChangeShapeType="1"/>
          </p:cNvSpPr>
          <p:nvPr/>
        </p:nvSpPr>
        <p:spPr>
          <a:xfrm>
            <a:off x="4750220" y="2738904"/>
            <a:ext cx="8787559" cy="4809192"/>
          </a:xfrm>
          <a:custGeom>
            <a:avLst/>
            <a:gdLst/>
            <a:ahLst/>
            <a:cxnLst/>
            <a:rect l="l" t="t" r="r" b="b"/>
            <a:pathLst>
              <a:path w="8787559" h="4809192">
                <a:moveTo>
                  <a:pt x="0" y="0"/>
                </a:moveTo>
                <a:lnTo>
                  <a:pt x="8787560" y="0"/>
                </a:lnTo>
                <a:lnTo>
                  <a:pt x="8787560" y="4809192"/>
                </a:lnTo>
                <a:lnTo>
                  <a:pt x="0" y="48091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6" name="Freeform 16">
            <a:extLst>
              <a:ext uri="{FF2B5EF4-FFF2-40B4-BE49-F238E27FC236}">
                <a16:creationId xmlns:a16="http://schemas.microsoft.com/office/drawing/2014/main" id="{D4A777B7-FFEA-7063-B90F-7803204FB5DB}"/>
              </a:ext>
            </a:extLst>
          </p:cNvPr>
          <p:cNvSpPr>
            <a:spLocks noGrp="1" noRot="1" noMove="1" noResize="1" noEditPoints="1" noAdjustHandles="1" noChangeArrowheads="1" noChangeShapeType="1"/>
          </p:cNvSpPr>
          <p:nvPr/>
        </p:nvSpPr>
        <p:spPr>
          <a:xfrm>
            <a:off x="6145274" y="5198001"/>
            <a:ext cx="2892485" cy="654277"/>
          </a:xfrm>
          <a:custGeom>
            <a:avLst/>
            <a:gdLst/>
            <a:ahLst/>
            <a:cxnLst/>
            <a:rect l="l" t="t" r="r" b="b"/>
            <a:pathLst>
              <a:path w="677784" h="153314">
                <a:moveTo>
                  <a:pt x="0" y="0"/>
                </a:moveTo>
                <a:lnTo>
                  <a:pt x="677784" y="0"/>
                </a:lnTo>
                <a:lnTo>
                  <a:pt x="677784" y="153314"/>
                </a:lnTo>
                <a:lnTo>
                  <a:pt x="0" y="153314"/>
                </a:lnTo>
                <a:close/>
              </a:path>
            </a:pathLst>
          </a:custGeom>
          <a:solidFill>
            <a:srgbClr val="000000">
              <a:alpha val="0"/>
            </a:srgbClr>
          </a:solidFill>
          <a:ln w="38100" cap="sq">
            <a:solidFill>
              <a:srgbClr val="FFFFFF"/>
            </a:solidFill>
            <a:prstDash val="solid"/>
            <a:miter/>
          </a:ln>
        </p:spPr>
      </p:sp>
      <p:sp>
        <p:nvSpPr>
          <p:cNvPr id="7" name="TextBox 17">
            <a:extLst>
              <a:ext uri="{FF2B5EF4-FFF2-40B4-BE49-F238E27FC236}">
                <a16:creationId xmlns:a16="http://schemas.microsoft.com/office/drawing/2014/main" id="{7030D02C-057C-5A35-3422-C131B26BB07F}"/>
              </a:ext>
            </a:extLst>
          </p:cNvPr>
          <p:cNvSpPr txBox="1">
            <a:spLocks noGrp="1" noRot="1" noMove="1" noResize="1" noEditPoints="1" noAdjustHandles="1" noChangeArrowheads="1" noChangeShapeType="1"/>
          </p:cNvSpPr>
          <p:nvPr/>
        </p:nvSpPr>
        <p:spPr>
          <a:xfrm>
            <a:off x="6145274" y="5319947"/>
            <a:ext cx="2892485" cy="532331"/>
          </a:xfrm>
          <a:prstGeom prst="rect">
            <a:avLst/>
          </a:prstGeom>
        </p:spPr>
        <p:txBody>
          <a:bodyPr lIns="50800" tIns="50800" rIns="50800" bIns="50800" rtlCol="0" anchor="ctr"/>
          <a:lstStyle/>
          <a:p>
            <a:pPr algn="ctr">
              <a:lnSpc>
                <a:spcPts val="1853"/>
              </a:lnSpc>
            </a:pPr>
            <a:r>
              <a:rPr lang="en-US" sz="1799">
                <a:solidFill>
                  <a:srgbClr val="FFFFFF"/>
                </a:solidFill>
                <a:latin typeface="UTM Cooper Black"/>
                <a:ea typeface="UTM Cooper Black"/>
                <a:cs typeface="UTM Cooper Black"/>
                <a:sym typeface="UTM Cooper Black"/>
              </a:rPr>
              <a:t>A. Thiên Thần xuất hiện</a:t>
            </a:r>
          </a:p>
        </p:txBody>
      </p:sp>
      <p:sp>
        <p:nvSpPr>
          <p:cNvPr id="8" name="TextBox 18">
            <a:extLst>
              <a:ext uri="{FF2B5EF4-FFF2-40B4-BE49-F238E27FC236}">
                <a16:creationId xmlns:a16="http://schemas.microsoft.com/office/drawing/2014/main" id="{46FA70E4-1E20-D286-F56D-440FC56CBE82}"/>
              </a:ext>
            </a:extLst>
          </p:cNvPr>
          <p:cNvSpPr txBox="1">
            <a:spLocks noGrp="1" noRot="1" noMove="1" noResize="1" noEditPoints="1" noAdjustHandles="1" noChangeArrowheads="1" noChangeShapeType="1"/>
          </p:cNvSpPr>
          <p:nvPr/>
        </p:nvSpPr>
        <p:spPr>
          <a:xfrm>
            <a:off x="6145275" y="3297995"/>
            <a:ext cx="5997452" cy="1544910"/>
          </a:xfrm>
          <a:prstGeom prst="rect">
            <a:avLst/>
          </a:prstGeom>
        </p:spPr>
        <p:txBody>
          <a:bodyPr wrap="square" lIns="0" tIns="0" rIns="0" bIns="0" rtlCol="0" anchor="t">
            <a:spAutoFit/>
          </a:bodyPr>
          <a:lstStyle/>
          <a:p>
            <a:pPr algn="ctr">
              <a:lnSpc>
                <a:spcPts val="3969"/>
              </a:lnSpc>
              <a:spcBef>
                <a:spcPct val="0"/>
              </a:spcBef>
            </a:pPr>
            <a:r>
              <a:rPr lang="en-US" sz="3854">
                <a:solidFill>
                  <a:srgbClr val="FFFFFF"/>
                </a:solidFill>
                <a:latin typeface="UTM Cooper Black"/>
                <a:ea typeface="UTM Cooper Black"/>
                <a:cs typeface="UTM Cooper Black"/>
                <a:sym typeface="UTM Cooper Black"/>
              </a:rPr>
              <a:t>Câu 9: Khi ông Phêrô còn đang nói thì điều gì xảy ra?</a:t>
            </a:r>
          </a:p>
        </p:txBody>
      </p:sp>
      <p:sp>
        <p:nvSpPr>
          <p:cNvPr id="9" name="Freeform 20">
            <a:extLst>
              <a:ext uri="{FF2B5EF4-FFF2-40B4-BE49-F238E27FC236}">
                <a16:creationId xmlns:a16="http://schemas.microsoft.com/office/drawing/2014/main" id="{52045B95-C157-1838-04B7-300FA39C825C}"/>
              </a:ext>
            </a:extLst>
          </p:cNvPr>
          <p:cNvSpPr>
            <a:spLocks noGrp="1" noRot="1" noMove="1" noResize="1" noEditPoints="1" noAdjustHandles="1" noChangeArrowheads="1" noChangeShapeType="1"/>
          </p:cNvSpPr>
          <p:nvPr/>
        </p:nvSpPr>
        <p:spPr>
          <a:xfrm>
            <a:off x="9250241" y="5198001"/>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10" name="TextBox 21">
            <a:extLst>
              <a:ext uri="{FF2B5EF4-FFF2-40B4-BE49-F238E27FC236}">
                <a16:creationId xmlns:a16="http://schemas.microsoft.com/office/drawing/2014/main" id="{BC74646C-5463-B4DB-39DE-0E9A10A4972A}"/>
              </a:ext>
            </a:extLst>
          </p:cNvPr>
          <p:cNvSpPr txBox="1">
            <a:spLocks noGrp="1" noRot="1" noMove="1" noResize="1" noEditPoints="1" noAdjustHandles="1" noChangeArrowheads="1" noChangeShapeType="1"/>
          </p:cNvSpPr>
          <p:nvPr/>
        </p:nvSpPr>
        <p:spPr>
          <a:xfrm>
            <a:off x="9250241" y="5319946"/>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B. Thánh Thần hiện đến đàm đạo với các Ngài </a:t>
            </a:r>
          </a:p>
        </p:txBody>
      </p:sp>
      <p:sp>
        <p:nvSpPr>
          <p:cNvPr id="11" name="Freeform 23">
            <a:extLst>
              <a:ext uri="{FF2B5EF4-FFF2-40B4-BE49-F238E27FC236}">
                <a16:creationId xmlns:a16="http://schemas.microsoft.com/office/drawing/2014/main" id="{88DB2843-EBB3-6B98-C6EC-347C72A69DF8}"/>
              </a:ext>
            </a:extLst>
          </p:cNvPr>
          <p:cNvSpPr>
            <a:spLocks noGrp="1" noRot="1" noMove="1" noResize="1" noEditPoints="1" noAdjustHandles="1" noChangeArrowheads="1" noChangeShapeType="1"/>
          </p:cNvSpPr>
          <p:nvPr/>
        </p:nvSpPr>
        <p:spPr>
          <a:xfrm>
            <a:off x="6145274" y="5983195"/>
            <a:ext cx="2892485" cy="532882"/>
          </a:xfrm>
          <a:custGeom>
            <a:avLst/>
            <a:gdLst/>
            <a:ahLst/>
            <a:cxnLst/>
            <a:rect l="l" t="t" r="r" b="b"/>
            <a:pathLst>
              <a:path w="677784" h="124868">
                <a:moveTo>
                  <a:pt x="0" y="0"/>
                </a:moveTo>
                <a:lnTo>
                  <a:pt x="677784" y="0"/>
                </a:lnTo>
                <a:lnTo>
                  <a:pt x="677784" y="124868"/>
                </a:lnTo>
                <a:lnTo>
                  <a:pt x="0" y="124868"/>
                </a:lnTo>
                <a:close/>
              </a:path>
            </a:pathLst>
          </a:custGeom>
          <a:solidFill>
            <a:srgbClr val="000000">
              <a:alpha val="0"/>
            </a:srgbClr>
          </a:solidFill>
          <a:ln w="38100" cap="sq">
            <a:solidFill>
              <a:srgbClr val="FFFFFF"/>
            </a:solidFill>
            <a:prstDash val="solid"/>
            <a:miter/>
          </a:ln>
        </p:spPr>
      </p:sp>
      <p:sp>
        <p:nvSpPr>
          <p:cNvPr id="12" name="TextBox 24">
            <a:extLst>
              <a:ext uri="{FF2B5EF4-FFF2-40B4-BE49-F238E27FC236}">
                <a16:creationId xmlns:a16="http://schemas.microsoft.com/office/drawing/2014/main" id="{F10F34CE-81C8-55CE-82EC-69D584396A58}"/>
              </a:ext>
            </a:extLst>
          </p:cNvPr>
          <p:cNvSpPr txBox="1">
            <a:spLocks noGrp="1" noRot="1" noMove="1" noResize="1" noEditPoints="1" noAdjustHandles="1" noChangeArrowheads="1" noChangeShapeType="1"/>
          </p:cNvSpPr>
          <p:nvPr/>
        </p:nvSpPr>
        <p:spPr>
          <a:xfrm>
            <a:off x="6145274" y="5981700"/>
            <a:ext cx="2892485" cy="532882"/>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C. Một đám mây bao phủ các ngài</a:t>
            </a:r>
          </a:p>
        </p:txBody>
      </p:sp>
      <p:sp>
        <p:nvSpPr>
          <p:cNvPr id="13" name="Freeform 26">
            <a:extLst>
              <a:ext uri="{FF2B5EF4-FFF2-40B4-BE49-F238E27FC236}">
                <a16:creationId xmlns:a16="http://schemas.microsoft.com/office/drawing/2014/main" id="{F945AAF4-C4D0-04F7-46EE-D77522BE4860}"/>
              </a:ext>
            </a:extLst>
          </p:cNvPr>
          <p:cNvSpPr>
            <a:spLocks noGrp="1" noRot="1" noMove="1" noResize="1" noEditPoints="1" noAdjustHandles="1" noChangeArrowheads="1" noChangeShapeType="1"/>
          </p:cNvSpPr>
          <p:nvPr/>
        </p:nvSpPr>
        <p:spPr>
          <a:xfrm>
            <a:off x="9259766" y="5983195"/>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14" name="TextBox 27">
            <a:extLst>
              <a:ext uri="{FF2B5EF4-FFF2-40B4-BE49-F238E27FC236}">
                <a16:creationId xmlns:a16="http://schemas.microsoft.com/office/drawing/2014/main" id="{3BE534BA-90D2-6045-6516-EBE34C9449CE}"/>
              </a:ext>
            </a:extLst>
          </p:cNvPr>
          <p:cNvSpPr txBox="1">
            <a:spLocks noGrp="1" noRot="1" noMove="1" noResize="1" noEditPoints="1" noAdjustHandles="1" noChangeArrowheads="1" noChangeShapeType="1"/>
          </p:cNvSpPr>
          <p:nvPr/>
        </p:nvSpPr>
        <p:spPr>
          <a:xfrm>
            <a:off x="9259766" y="6105140"/>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D. Các ngài biến mất</a:t>
            </a:r>
          </a:p>
        </p:txBody>
      </p:sp>
    </p:spTree>
    <p:extLst>
      <p:ext uri="{BB962C8B-B14F-4D97-AF65-F5344CB8AC3E}">
        <p14:creationId xmlns:p14="http://schemas.microsoft.com/office/powerpoint/2010/main" val="45643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2"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2"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grpId="1"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par>
                                <p:cTn id="45" presetID="53" presetClass="entr" presetSubtype="16"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par>
                                <p:cTn id="50" presetID="53" presetClass="entr" presetSubtype="16"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par>
                                <p:cTn id="55" presetID="53" presetClass="entr" presetSubtype="16"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6" presetClass="emph" presetSubtype="0" fill="hold" grpId="0" nodeType="clickEffect">
                                  <p:stCondLst>
                                    <p:cond delay="0"/>
                                  </p:stCondLst>
                                  <p:childTnLst>
                                    <p:set>
                                      <p:cBhvr override="childStyle">
                                        <p:cTn id="64" dur="500" fill="hold"/>
                                        <p:tgtEl>
                                          <p:spTgt spid="7"/>
                                        </p:tgtEl>
                                        <p:attrNameLst>
                                          <p:attrName>style.color</p:attrName>
                                        </p:attrNameLst>
                                      </p:cBhvr>
                                      <p:to>
                                        <p:clrVal>
                                          <a:schemeClr val="accent2"/>
                                        </p:clrVal>
                                      </p:to>
                                    </p:set>
                                    <p:set>
                                      <p:cBhvr>
                                        <p:cTn id="65" dur="500" fill="hold"/>
                                        <p:tgtEl>
                                          <p:spTgt spid="7"/>
                                        </p:tgtEl>
                                        <p:attrNameLst>
                                          <p:attrName>fillcolor</p:attrName>
                                        </p:attrNameLst>
                                      </p:cBhvr>
                                      <p:to>
                                        <p:clrVal>
                                          <a:schemeClr val="accent2"/>
                                        </p:clrVal>
                                      </p:to>
                                    </p:set>
                                    <p:set>
                                      <p:cBhvr>
                                        <p:cTn id="66"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6" presetClass="emph" presetSubtype="0" fill="hold" grpId="0" nodeType="clickEffect">
                                  <p:stCondLst>
                                    <p:cond delay="0"/>
                                  </p:stCondLst>
                                  <p:childTnLst>
                                    <p:set>
                                      <p:cBhvr override="childStyle">
                                        <p:cTn id="71" dur="500" fill="hold"/>
                                        <p:tgtEl>
                                          <p:spTgt spid="10"/>
                                        </p:tgtEl>
                                        <p:attrNameLst>
                                          <p:attrName>style.color</p:attrName>
                                        </p:attrNameLst>
                                      </p:cBhvr>
                                      <p:to>
                                        <p:clrVal>
                                          <a:schemeClr val="accent2"/>
                                        </p:clrVal>
                                      </p:to>
                                    </p:set>
                                    <p:set>
                                      <p:cBhvr>
                                        <p:cTn id="72" dur="500" fill="hold"/>
                                        <p:tgtEl>
                                          <p:spTgt spid="10"/>
                                        </p:tgtEl>
                                        <p:attrNameLst>
                                          <p:attrName>fillcolor</p:attrName>
                                        </p:attrNameLst>
                                      </p:cBhvr>
                                      <p:to>
                                        <p:clrVal>
                                          <a:schemeClr val="accent2"/>
                                        </p:clrVal>
                                      </p:to>
                                    </p:set>
                                    <p:set>
                                      <p:cBhvr>
                                        <p:cTn id="73" dur="500" fill="hold"/>
                                        <p:tgtEl>
                                          <p:spTgt spid="10"/>
                                        </p:tgtEl>
                                        <p:attrNameLst>
                                          <p:attrName>fill.type</p:attrName>
                                        </p:attrNameLst>
                                      </p:cBhvr>
                                      <p:to>
                                        <p:strVal val="solid"/>
                                      </p:to>
                                    </p:set>
                                  </p:childTnLst>
                                  <p:subTnLst>
                                    <p:audio>
                                      <p:cMediaNode>
                                        <p:cTn display="0" masterRel="sameClick">
                                          <p:stCondLst>
                                            <p:cond evt="begin" delay="0">
                                              <p:tn val="7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16" presetClass="emph" presetSubtype="0" fill="hold" grpId="0" nodeType="clickEffect">
                                  <p:stCondLst>
                                    <p:cond delay="0"/>
                                  </p:stCondLst>
                                  <p:childTnLst>
                                    <p:set>
                                      <p:cBhvr override="childStyle">
                                        <p:cTn id="78" dur="500" fill="hold"/>
                                        <p:tgtEl>
                                          <p:spTgt spid="12"/>
                                        </p:tgtEl>
                                        <p:attrNameLst>
                                          <p:attrName>style.color</p:attrName>
                                        </p:attrNameLst>
                                      </p:cBhvr>
                                      <p:to>
                                        <p:clrVal>
                                          <a:srgbClr val="00B050"/>
                                        </p:clrVal>
                                      </p:to>
                                    </p:set>
                                    <p:set>
                                      <p:cBhvr>
                                        <p:cTn id="79" dur="500" fill="hold"/>
                                        <p:tgtEl>
                                          <p:spTgt spid="12"/>
                                        </p:tgtEl>
                                        <p:attrNameLst>
                                          <p:attrName>fillcolor</p:attrName>
                                        </p:attrNameLst>
                                      </p:cBhvr>
                                      <p:to>
                                        <p:clrVal>
                                          <a:srgbClr val="00B050"/>
                                        </p:clrVal>
                                      </p:to>
                                    </p:set>
                                    <p:set>
                                      <p:cBhvr>
                                        <p:cTn id="80" dur="500" fill="hold"/>
                                        <p:tgtEl>
                                          <p:spTgt spid="12"/>
                                        </p:tgtEl>
                                        <p:attrNameLst>
                                          <p:attrName>fill.type</p:attrName>
                                        </p:attrNameLst>
                                      </p:cBhvr>
                                      <p:to>
                                        <p:strVal val="solid"/>
                                      </p:to>
                                    </p:set>
                                  </p:childTnLst>
                                  <p:subTnLst>
                                    <p:audio>
                                      <p:cMediaNode>
                                        <p:cTn display="0" masterRel="sameClick">
                                          <p:stCondLst>
                                            <p:cond evt="begin" delay="0">
                                              <p:tn val="77"/>
                                            </p:cond>
                                          </p:stCondLst>
                                          <p:endCondLst>
                                            <p:cond evt="onStopAudio" delay="0">
                                              <p:tgtEl>
                                                <p:sldTgt/>
                                              </p:tgtEl>
                                            </p:cond>
                                          </p:endCondLst>
                                        </p:cTn>
                                        <p:tgtEl>
                                          <p:sndTgt r:embed="rId3" name="Am-thanh-tra-loi-dung-www_nhacchuongvui_com.wav"/>
                                        </p:tgtEl>
                                      </p:cMediaNode>
                                    </p:audio>
                                  </p:subTnLst>
                                </p:cTn>
                              </p:par>
                            </p:childTnLst>
                          </p:cTn>
                        </p:par>
                      </p:childTnLst>
                    </p:cTn>
                  </p:par>
                  <p:par>
                    <p:cTn id="81" fill="hold">
                      <p:stCondLst>
                        <p:cond delay="indefinite"/>
                      </p:stCondLst>
                      <p:childTnLst>
                        <p:par>
                          <p:cTn id="82" fill="hold">
                            <p:stCondLst>
                              <p:cond delay="0"/>
                            </p:stCondLst>
                            <p:childTnLst>
                              <p:par>
                                <p:cTn id="83" presetID="53" presetClass="exit" presetSubtype="32" fill="hold" grpId="1" nodeType="clickEffect">
                                  <p:stCondLst>
                                    <p:cond delay="0"/>
                                  </p:stCondLst>
                                  <p:childTnLst>
                                    <p:anim calcmode="lin" valueType="num">
                                      <p:cBhvr>
                                        <p:cTn id="84" dur="500"/>
                                        <p:tgtEl>
                                          <p:spTgt spid="7"/>
                                        </p:tgtEl>
                                        <p:attrNameLst>
                                          <p:attrName>ppt_w</p:attrName>
                                        </p:attrNameLst>
                                      </p:cBhvr>
                                      <p:tavLst>
                                        <p:tav tm="0">
                                          <p:val>
                                            <p:strVal val="ppt_w"/>
                                          </p:val>
                                        </p:tav>
                                        <p:tav tm="100000">
                                          <p:val>
                                            <p:fltVal val="0"/>
                                          </p:val>
                                        </p:tav>
                                      </p:tavLst>
                                    </p:anim>
                                    <p:anim calcmode="lin" valueType="num">
                                      <p:cBhvr>
                                        <p:cTn id="85" dur="500"/>
                                        <p:tgtEl>
                                          <p:spTgt spid="7"/>
                                        </p:tgtEl>
                                        <p:attrNameLst>
                                          <p:attrName>ppt_h</p:attrName>
                                        </p:attrNameLst>
                                      </p:cBhvr>
                                      <p:tavLst>
                                        <p:tav tm="0">
                                          <p:val>
                                            <p:strVal val="ppt_h"/>
                                          </p:val>
                                        </p:tav>
                                        <p:tav tm="100000">
                                          <p:val>
                                            <p:fltVal val="0"/>
                                          </p:val>
                                        </p:tav>
                                      </p:tavLst>
                                    </p:anim>
                                    <p:animEffect transition="out" filter="fade">
                                      <p:cBhvr>
                                        <p:cTn id="86" dur="500"/>
                                        <p:tgtEl>
                                          <p:spTgt spid="7"/>
                                        </p:tgtEl>
                                      </p:cBhvr>
                                    </p:animEffect>
                                    <p:set>
                                      <p:cBhvr>
                                        <p:cTn id="87" dur="1" fill="hold">
                                          <p:stCondLst>
                                            <p:cond delay="499"/>
                                          </p:stCondLst>
                                        </p:cTn>
                                        <p:tgtEl>
                                          <p:spTgt spid="7"/>
                                        </p:tgtEl>
                                        <p:attrNameLst>
                                          <p:attrName>style.visibility</p:attrName>
                                        </p:attrNameLst>
                                      </p:cBhvr>
                                      <p:to>
                                        <p:strVal val="hidden"/>
                                      </p:to>
                                    </p:set>
                                  </p:childTnLst>
                                </p:cTn>
                              </p:par>
                              <p:par>
                                <p:cTn id="88" presetID="53" presetClass="exit" presetSubtype="32" fill="hold" grpId="1" nodeType="withEffect">
                                  <p:stCondLst>
                                    <p:cond delay="0"/>
                                  </p:stCondLst>
                                  <p:childTnLst>
                                    <p:anim calcmode="lin" valueType="num">
                                      <p:cBhvr>
                                        <p:cTn id="89" dur="500"/>
                                        <p:tgtEl>
                                          <p:spTgt spid="10"/>
                                        </p:tgtEl>
                                        <p:attrNameLst>
                                          <p:attrName>ppt_w</p:attrName>
                                        </p:attrNameLst>
                                      </p:cBhvr>
                                      <p:tavLst>
                                        <p:tav tm="0">
                                          <p:val>
                                            <p:strVal val="ppt_w"/>
                                          </p:val>
                                        </p:tav>
                                        <p:tav tm="100000">
                                          <p:val>
                                            <p:fltVal val="0"/>
                                          </p:val>
                                        </p:tav>
                                      </p:tavLst>
                                    </p:anim>
                                    <p:anim calcmode="lin" valueType="num">
                                      <p:cBhvr>
                                        <p:cTn id="90" dur="500"/>
                                        <p:tgtEl>
                                          <p:spTgt spid="10"/>
                                        </p:tgtEl>
                                        <p:attrNameLst>
                                          <p:attrName>ppt_h</p:attrName>
                                        </p:attrNameLst>
                                      </p:cBhvr>
                                      <p:tavLst>
                                        <p:tav tm="0">
                                          <p:val>
                                            <p:strVal val="ppt_h"/>
                                          </p:val>
                                        </p:tav>
                                        <p:tav tm="100000">
                                          <p:val>
                                            <p:fltVal val="0"/>
                                          </p:val>
                                        </p:tav>
                                      </p:tavLst>
                                    </p:anim>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12"/>
                                        </p:tgtEl>
                                        <p:attrNameLst>
                                          <p:attrName>ppt_w</p:attrName>
                                        </p:attrNameLst>
                                      </p:cBhvr>
                                      <p:tavLst>
                                        <p:tav tm="0">
                                          <p:val>
                                            <p:strVal val="ppt_w"/>
                                          </p:val>
                                        </p:tav>
                                        <p:tav tm="100000">
                                          <p:val>
                                            <p:fltVal val="0"/>
                                          </p:val>
                                        </p:tav>
                                      </p:tavLst>
                                    </p:anim>
                                    <p:anim calcmode="lin" valueType="num">
                                      <p:cBhvr>
                                        <p:cTn id="95" dur="500"/>
                                        <p:tgtEl>
                                          <p:spTgt spid="12"/>
                                        </p:tgtEl>
                                        <p:attrNameLst>
                                          <p:attrName>ppt_h</p:attrName>
                                        </p:attrNameLst>
                                      </p:cBhvr>
                                      <p:tavLst>
                                        <p:tav tm="0">
                                          <p:val>
                                            <p:strVal val="ppt_h"/>
                                          </p:val>
                                        </p:tav>
                                        <p:tav tm="100000">
                                          <p:val>
                                            <p:fltVal val="0"/>
                                          </p:val>
                                        </p:tav>
                                      </p:tavLst>
                                    </p:anim>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par>
                                <p:cTn id="98" presetID="53" presetClass="exit" presetSubtype="32" fill="hold" grpId="1" nodeType="withEffect">
                                  <p:stCondLst>
                                    <p:cond delay="0"/>
                                  </p:stCondLst>
                                  <p:childTnLst>
                                    <p:anim calcmode="lin" valueType="num">
                                      <p:cBhvr>
                                        <p:cTn id="99" dur="500"/>
                                        <p:tgtEl>
                                          <p:spTgt spid="14"/>
                                        </p:tgtEl>
                                        <p:attrNameLst>
                                          <p:attrName>ppt_w</p:attrName>
                                        </p:attrNameLst>
                                      </p:cBhvr>
                                      <p:tavLst>
                                        <p:tav tm="0">
                                          <p:val>
                                            <p:strVal val="ppt_w"/>
                                          </p:val>
                                        </p:tav>
                                        <p:tav tm="100000">
                                          <p:val>
                                            <p:fltVal val="0"/>
                                          </p:val>
                                        </p:tav>
                                      </p:tavLst>
                                    </p:anim>
                                    <p:anim calcmode="lin" valueType="num">
                                      <p:cBhvr>
                                        <p:cTn id="100" dur="500"/>
                                        <p:tgtEl>
                                          <p:spTgt spid="14"/>
                                        </p:tgtEl>
                                        <p:attrNameLst>
                                          <p:attrName>ppt_h</p:attrName>
                                        </p:attrNameLst>
                                      </p:cBhvr>
                                      <p:tavLst>
                                        <p:tav tm="0">
                                          <p:val>
                                            <p:strVal val="ppt_h"/>
                                          </p:val>
                                        </p:tav>
                                        <p:tav tm="100000">
                                          <p:val>
                                            <p:fltVal val="0"/>
                                          </p:val>
                                        </p:tav>
                                      </p:tavLst>
                                    </p:anim>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par>
                                <p:cTn id="103" presetID="53" presetClass="exit" presetSubtype="32" fill="hold" nodeType="withEffect">
                                  <p:stCondLst>
                                    <p:cond delay="0"/>
                                  </p:stCondLst>
                                  <p:childTnLst>
                                    <p:anim calcmode="lin" valueType="num">
                                      <p:cBhvr>
                                        <p:cTn id="104" dur="500"/>
                                        <p:tgtEl>
                                          <p:spTgt spid="4"/>
                                        </p:tgtEl>
                                        <p:attrNameLst>
                                          <p:attrName>ppt_w</p:attrName>
                                        </p:attrNameLst>
                                      </p:cBhvr>
                                      <p:tavLst>
                                        <p:tav tm="0">
                                          <p:val>
                                            <p:strVal val="ppt_w"/>
                                          </p:val>
                                        </p:tav>
                                        <p:tav tm="100000">
                                          <p:val>
                                            <p:fltVal val="0"/>
                                          </p:val>
                                        </p:tav>
                                      </p:tavLst>
                                    </p:anim>
                                    <p:anim calcmode="lin" valueType="num">
                                      <p:cBhvr>
                                        <p:cTn id="105" dur="500"/>
                                        <p:tgtEl>
                                          <p:spTgt spid="4"/>
                                        </p:tgtEl>
                                        <p:attrNameLst>
                                          <p:attrName>ppt_h</p:attrName>
                                        </p:attrNameLst>
                                      </p:cBhvr>
                                      <p:tavLst>
                                        <p:tav tm="0">
                                          <p:val>
                                            <p:strVal val="ppt_h"/>
                                          </p:val>
                                        </p:tav>
                                        <p:tav tm="100000">
                                          <p:val>
                                            <p:fltVal val="0"/>
                                          </p:val>
                                        </p:tav>
                                      </p:tavLst>
                                    </p:anim>
                                    <p:animEffect transition="out" filter="fade">
                                      <p:cBhvr>
                                        <p:cTn id="106" dur="500"/>
                                        <p:tgtEl>
                                          <p:spTgt spid="4"/>
                                        </p:tgtEl>
                                      </p:cBhvr>
                                    </p:animEffect>
                                    <p:set>
                                      <p:cBhvr>
                                        <p:cTn id="107" dur="1" fill="hold">
                                          <p:stCondLst>
                                            <p:cond delay="499"/>
                                          </p:stCondLst>
                                        </p:cTn>
                                        <p:tgtEl>
                                          <p:spTgt spid="4"/>
                                        </p:tgtEl>
                                        <p:attrNameLst>
                                          <p:attrName>style.visibility</p:attrName>
                                        </p:attrNameLst>
                                      </p:cBhvr>
                                      <p:to>
                                        <p:strVal val="hidden"/>
                                      </p:to>
                                    </p:set>
                                  </p:childTnLst>
                                </p:cTn>
                              </p:par>
                              <p:par>
                                <p:cTn id="108" presetID="53" presetClass="exit" presetSubtype="32" fill="hold" nodeType="withEffect">
                                  <p:stCondLst>
                                    <p:cond delay="0"/>
                                  </p:stCondLst>
                                  <p:childTnLst>
                                    <p:anim calcmode="lin" valueType="num">
                                      <p:cBhvr>
                                        <p:cTn id="109" dur="500"/>
                                        <p:tgtEl>
                                          <p:spTgt spid="5"/>
                                        </p:tgtEl>
                                        <p:attrNameLst>
                                          <p:attrName>ppt_w</p:attrName>
                                        </p:attrNameLst>
                                      </p:cBhvr>
                                      <p:tavLst>
                                        <p:tav tm="0">
                                          <p:val>
                                            <p:strVal val="ppt_w"/>
                                          </p:val>
                                        </p:tav>
                                        <p:tav tm="100000">
                                          <p:val>
                                            <p:fltVal val="0"/>
                                          </p:val>
                                        </p:tav>
                                      </p:tavLst>
                                    </p:anim>
                                    <p:anim calcmode="lin" valueType="num">
                                      <p:cBhvr>
                                        <p:cTn id="110" dur="500"/>
                                        <p:tgtEl>
                                          <p:spTgt spid="5"/>
                                        </p:tgtEl>
                                        <p:attrNameLst>
                                          <p:attrName>ppt_h</p:attrName>
                                        </p:attrNameLst>
                                      </p:cBhvr>
                                      <p:tavLst>
                                        <p:tav tm="0">
                                          <p:val>
                                            <p:strVal val="ppt_h"/>
                                          </p:val>
                                        </p:tav>
                                        <p:tav tm="100000">
                                          <p:val>
                                            <p:fltVal val="0"/>
                                          </p:val>
                                        </p:tav>
                                      </p:tavLst>
                                    </p:anim>
                                    <p:animEffect transition="out" filter="fade">
                                      <p:cBhvr>
                                        <p:cTn id="111" dur="500"/>
                                        <p:tgtEl>
                                          <p:spTgt spid="5"/>
                                        </p:tgtEl>
                                      </p:cBhvr>
                                    </p:animEffect>
                                    <p:set>
                                      <p:cBhvr>
                                        <p:cTn id="112" dur="1" fill="hold">
                                          <p:stCondLst>
                                            <p:cond delay="499"/>
                                          </p:stCondLst>
                                        </p:cTn>
                                        <p:tgtEl>
                                          <p:spTgt spid="5"/>
                                        </p:tgtEl>
                                        <p:attrNameLst>
                                          <p:attrName>style.visibility</p:attrName>
                                        </p:attrNameLst>
                                      </p:cBhvr>
                                      <p:to>
                                        <p:strVal val="hidden"/>
                                      </p:to>
                                    </p:set>
                                  </p:childTnLst>
                                </p:cTn>
                              </p:par>
                              <p:par>
                                <p:cTn id="113" presetID="53" presetClass="exit" presetSubtype="32" fill="hold" nodeType="withEffect">
                                  <p:stCondLst>
                                    <p:cond delay="0"/>
                                  </p:stCondLst>
                                  <p:childTnLst>
                                    <p:anim calcmode="lin" valueType="num">
                                      <p:cBhvr>
                                        <p:cTn id="114" dur="500"/>
                                        <p:tgtEl>
                                          <p:spTgt spid="6"/>
                                        </p:tgtEl>
                                        <p:attrNameLst>
                                          <p:attrName>ppt_w</p:attrName>
                                        </p:attrNameLst>
                                      </p:cBhvr>
                                      <p:tavLst>
                                        <p:tav tm="0">
                                          <p:val>
                                            <p:strVal val="ppt_w"/>
                                          </p:val>
                                        </p:tav>
                                        <p:tav tm="100000">
                                          <p:val>
                                            <p:fltVal val="0"/>
                                          </p:val>
                                        </p:tav>
                                      </p:tavLst>
                                    </p:anim>
                                    <p:anim calcmode="lin" valueType="num">
                                      <p:cBhvr>
                                        <p:cTn id="115" dur="500"/>
                                        <p:tgtEl>
                                          <p:spTgt spid="6"/>
                                        </p:tgtEl>
                                        <p:attrNameLst>
                                          <p:attrName>ppt_h</p:attrName>
                                        </p:attrNameLst>
                                      </p:cBhvr>
                                      <p:tavLst>
                                        <p:tav tm="0">
                                          <p:val>
                                            <p:strVal val="ppt_h"/>
                                          </p:val>
                                        </p:tav>
                                        <p:tav tm="100000">
                                          <p:val>
                                            <p:fltVal val="0"/>
                                          </p:val>
                                        </p:tav>
                                      </p:tavLst>
                                    </p:anim>
                                    <p:animEffect transition="out" filter="fade">
                                      <p:cBhvr>
                                        <p:cTn id="116" dur="500"/>
                                        <p:tgtEl>
                                          <p:spTgt spid="6"/>
                                        </p:tgtEl>
                                      </p:cBhvr>
                                    </p:animEffect>
                                    <p:set>
                                      <p:cBhvr>
                                        <p:cTn id="117" dur="1" fill="hold">
                                          <p:stCondLst>
                                            <p:cond delay="499"/>
                                          </p:stCondLst>
                                        </p:cTn>
                                        <p:tgtEl>
                                          <p:spTgt spid="6"/>
                                        </p:tgtEl>
                                        <p:attrNameLst>
                                          <p:attrName>style.visibility</p:attrName>
                                        </p:attrNameLst>
                                      </p:cBhvr>
                                      <p:to>
                                        <p:strVal val="hidden"/>
                                      </p:to>
                                    </p:set>
                                  </p:childTnLst>
                                </p:cTn>
                              </p:par>
                              <p:par>
                                <p:cTn id="118" presetID="53" presetClass="exit" presetSubtype="32" fill="hold" grpId="0" nodeType="withEffect">
                                  <p:stCondLst>
                                    <p:cond delay="0"/>
                                  </p:stCondLst>
                                  <p:childTnLst>
                                    <p:anim calcmode="lin" valueType="num">
                                      <p:cBhvr>
                                        <p:cTn id="119" dur="500"/>
                                        <p:tgtEl>
                                          <p:spTgt spid="8"/>
                                        </p:tgtEl>
                                        <p:attrNameLst>
                                          <p:attrName>ppt_w</p:attrName>
                                        </p:attrNameLst>
                                      </p:cBhvr>
                                      <p:tavLst>
                                        <p:tav tm="0">
                                          <p:val>
                                            <p:strVal val="ppt_w"/>
                                          </p:val>
                                        </p:tav>
                                        <p:tav tm="100000">
                                          <p:val>
                                            <p:fltVal val="0"/>
                                          </p:val>
                                        </p:tav>
                                      </p:tavLst>
                                    </p:anim>
                                    <p:anim calcmode="lin" valueType="num">
                                      <p:cBhvr>
                                        <p:cTn id="120" dur="500"/>
                                        <p:tgtEl>
                                          <p:spTgt spid="8"/>
                                        </p:tgtEl>
                                        <p:attrNameLst>
                                          <p:attrName>ppt_h</p:attrName>
                                        </p:attrNameLst>
                                      </p:cBhvr>
                                      <p:tavLst>
                                        <p:tav tm="0">
                                          <p:val>
                                            <p:strVal val="ppt_h"/>
                                          </p:val>
                                        </p:tav>
                                        <p:tav tm="100000">
                                          <p:val>
                                            <p:fltVal val="0"/>
                                          </p:val>
                                        </p:tav>
                                      </p:tavLst>
                                    </p:anim>
                                    <p:animEffect transition="out" filter="fade">
                                      <p:cBhvr>
                                        <p:cTn id="121" dur="500"/>
                                        <p:tgtEl>
                                          <p:spTgt spid="8"/>
                                        </p:tgtEl>
                                      </p:cBhvr>
                                    </p:animEffect>
                                    <p:set>
                                      <p:cBhvr>
                                        <p:cTn id="122" dur="1" fill="hold">
                                          <p:stCondLst>
                                            <p:cond delay="499"/>
                                          </p:stCondLst>
                                        </p:cTn>
                                        <p:tgtEl>
                                          <p:spTgt spid="8"/>
                                        </p:tgtEl>
                                        <p:attrNameLst>
                                          <p:attrName>style.visibility</p:attrName>
                                        </p:attrNameLst>
                                      </p:cBhvr>
                                      <p:to>
                                        <p:strVal val="hidden"/>
                                      </p:to>
                                    </p:set>
                                  </p:childTnLst>
                                </p:cTn>
                              </p:par>
                              <p:par>
                                <p:cTn id="123" presetID="53" presetClass="exit" presetSubtype="32" fill="hold" nodeType="withEffect">
                                  <p:stCondLst>
                                    <p:cond delay="0"/>
                                  </p:stCondLst>
                                  <p:childTnLst>
                                    <p:anim calcmode="lin" valueType="num">
                                      <p:cBhvr>
                                        <p:cTn id="124" dur="500"/>
                                        <p:tgtEl>
                                          <p:spTgt spid="9"/>
                                        </p:tgtEl>
                                        <p:attrNameLst>
                                          <p:attrName>ppt_w</p:attrName>
                                        </p:attrNameLst>
                                      </p:cBhvr>
                                      <p:tavLst>
                                        <p:tav tm="0">
                                          <p:val>
                                            <p:strVal val="ppt_w"/>
                                          </p:val>
                                        </p:tav>
                                        <p:tav tm="100000">
                                          <p:val>
                                            <p:fltVal val="0"/>
                                          </p:val>
                                        </p:tav>
                                      </p:tavLst>
                                    </p:anim>
                                    <p:anim calcmode="lin" valueType="num">
                                      <p:cBhvr>
                                        <p:cTn id="125" dur="500"/>
                                        <p:tgtEl>
                                          <p:spTgt spid="9"/>
                                        </p:tgtEl>
                                        <p:attrNameLst>
                                          <p:attrName>ppt_h</p:attrName>
                                        </p:attrNameLst>
                                      </p:cBhvr>
                                      <p:tavLst>
                                        <p:tav tm="0">
                                          <p:val>
                                            <p:strVal val="ppt_h"/>
                                          </p:val>
                                        </p:tav>
                                        <p:tav tm="100000">
                                          <p:val>
                                            <p:fltVal val="0"/>
                                          </p:val>
                                        </p:tav>
                                      </p:tavLst>
                                    </p:anim>
                                    <p:animEffect transition="out" filter="fade">
                                      <p:cBhvr>
                                        <p:cTn id="126" dur="500"/>
                                        <p:tgtEl>
                                          <p:spTgt spid="9"/>
                                        </p:tgtEl>
                                      </p:cBhvr>
                                    </p:animEffect>
                                    <p:set>
                                      <p:cBhvr>
                                        <p:cTn id="127" dur="1" fill="hold">
                                          <p:stCondLst>
                                            <p:cond delay="499"/>
                                          </p:stCondLst>
                                        </p:cTn>
                                        <p:tgtEl>
                                          <p:spTgt spid="9"/>
                                        </p:tgtEl>
                                        <p:attrNameLst>
                                          <p:attrName>style.visibility</p:attrName>
                                        </p:attrNameLst>
                                      </p:cBhvr>
                                      <p:to>
                                        <p:strVal val="hidden"/>
                                      </p:to>
                                    </p:set>
                                  </p:childTnLst>
                                </p:cTn>
                              </p:par>
                              <p:par>
                                <p:cTn id="128" presetID="53" presetClass="exit" presetSubtype="32" fill="hold" nodeType="withEffect">
                                  <p:stCondLst>
                                    <p:cond delay="0"/>
                                  </p:stCondLst>
                                  <p:childTnLst>
                                    <p:anim calcmode="lin" valueType="num">
                                      <p:cBhvr>
                                        <p:cTn id="129" dur="500"/>
                                        <p:tgtEl>
                                          <p:spTgt spid="11"/>
                                        </p:tgtEl>
                                        <p:attrNameLst>
                                          <p:attrName>ppt_w</p:attrName>
                                        </p:attrNameLst>
                                      </p:cBhvr>
                                      <p:tavLst>
                                        <p:tav tm="0">
                                          <p:val>
                                            <p:strVal val="ppt_w"/>
                                          </p:val>
                                        </p:tav>
                                        <p:tav tm="100000">
                                          <p:val>
                                            <p:fltVal val="0"/>
                                          </p:val>
                                        </p:tav>
                                      </p:tavLst>
                                    </p:anim>
                                    <p:anim calcmode="lin" valueType="num">
                                      <p:cBhvr>
                                        <p:cTn id="130" dur="500"/>
                                        <p:tgtEl>
                                          <p:spTgt spid="11"/>
                                        </p:tgtEl>
                                        <p:attrNameLst>
                                          <p:attrName>ppt_h</p:attrName>
                                        </p:attrNameLst>
                                      </p:cBhvr>
                                      <p:tavLst>
                                        <p:tav tm="0">
                                          <p:val>
                                            <p:strVal val="ppt_h"/>
                                          </p:val>
                                        </p:tav>
                                        <p:tav tm="100000">
                                          <p:val>
                                            <p:fltVal val="0"/>
                                          </p:val>
                                        </p:tav>
                                      </p:tavLst>
                                    </p:anim>
                                    <p:animEffect transition="out" filter="fade">
                                      <p:cBhvr>
                                        <p:cTn id="131" dur="500"/>
                                        <p:tgtEl>
                                          <p:spTgt spid="11"/>
                                        </p:tgtEl>
                                      </p:cBhvr>
                                    </p:animEffect>
                                    <p:set>
                                      <p:cBhvr>
                                        <p:cTn id="132" dur="1" fill="hold">
                                          <p:stCondLst>
                                            <p:cond delay="499"/>
                                          </p:stCondLst>
                                        </p:cTn>
                                        <p:tgtEl>
                                          <p:spTgt spid="11"/>
                                        </p:tgtEl>
                                        <p:attrNameLst>
                                          <p:attrName>style.visibility</p:attrName>
                                        </p:attrNameLst>
                                      </p:cBhvr>
                                      <p:to>
                                        <p:strVal val="hidden"/>
                                      </p:to>
                                    </p:set>
                                  </p:childTnLst>
                                </p:cTn>
                              </p:par>
                              <p:par>
                                <p:cTn id="133" presetID="53" presetClass="exit" presetSubtype="32" fill="hold" nodeType="withEffect">
                                  <p:stCondLst>
                                    <p:cond delay="0"/>
                                  </p:stCondLst>
                                  <p:childTnLst>
                                    <p:anim calcmode="lin" valueType="num">
                                      <p:cBhvr>
                                        <p:cTn id="134" dur="500"/>
                                        <p:tgtEl>
                                          <p:spTgt spid="13"/>
                                        </p:tgtEl>
                                        <p:attrNameLst>
                                          <p:attrName>ppt_w</p:attrName>
                                        </p:attrNameLst>
                                      </p:cBhvr>
                                      <p:tavLst>
                                        <p:tav tm="0">
                                          <p:val>
                                            <p:strVal val="ppt_w"/>
                                          </p:val>
                                        </p:tav>
                                        <p:tav tm="100000">
                                          <p:val>
                                            <p:fltVal val="0"/>
                                          </p:val>
                                        </p:tav>
                                      </p:tavLst>
                                    </p:anim>
                                    <p:anim calcmode="lin" valueType="num">
                                      <p:cBhvr>
                                        <p:cTn id="135" dur="500"/>
                                        <p:tgtEl>
                                          <p:spTgt spid="13"/>
                                        </p:tgtEl>
                                        <p:attrNameLst>
                                          <p:attrName>ppt_h</p:attrName>
                                        </p:attrNameLst>
                                      </p:cBhvr>
                                      <p:tavLst>
                                        <p:tav tm="0">
                                          <p:val>
                                            <p:strVal val="ppt_h"/>
                                          </p:val>
                                        </p:tav>
                                        <p:tav tm="100000">
                                          <p:val>
                                            <p:fltVal val="0"/>
                                          </p:val>
                                        </p:tav>
                                      </p:tavLst>
                                    </p:anim>
                                    <p:animEffect transition="out" filter="fade">
                                      <p:cBhvr>
                                        <p:cTn id="136" dur="500"/>
                                        <p:tgtEl>
                                          <p:spTgt spid="13"/>
                                        </p:tgtEl>
                                      </p:cBhvr>
                                    </p:animEffect>
                                    <p:set>
                                      <p:cBhvr>
                                        <p:cTn id="137" dur="1" fill="hold">
                                          <p:stCondLst>
                                            <p:cond delay="499"/>
                                          </p:stCondLst>
                                        </p:cTn>
                                        <p:tgtEl>
                                          <p:spTgt spid="13"/>
                                        </p:tgtEl>
                                        <p:attrNameLst>
                                          <p:attrName>style.visibility</p:attrName>
                                        </p:attrNameLst>
                                      </p:cBhvr>
                                      <p:to>
                                        <p:strVal val="hidden"/>
                                      </p:to>
                                    </p:set>
                                  </p:childTnLst>
                                </p:cTn>
                              </p:par>
                              <p:par>
                                <p:cTn id="138" presetID="35" presetClass="path" presetSubtype="0" accel="50000" decel="50000" fill="hold" nodeType="withEffect">
                                  <p:stCondLst>
                                    <p:cond delay="0"/>
                                  </p:stCondLst>
                                  <p:childTnLst>
                                    <p:animMotion origin="layout" path="M 2.08333E-6 -3.7037E-6 L -0.9487 -0.03703 " pathEditMode="relative" rAng="0" ptsTypes="AA">
                                      <p:cBhvr>
                                        <p:cTn id="139" dur="2000" fill="hold"/>
                                        <p:tgtEl>
                                          <p:spTgt spid="2"/>
                                        </p:tgtEl>
                                        <p:attrNameLst>
                                          <p:attrName>ppt_x</p:attrName>
                                          <p:attrName>ppt_y</p:attrName>
                                        </p:attrNameLst>
                                      </p:cBhvr>
                                      <p:rCtr x="-47439" y="-1852"/>
                                    </p:animMotion>
                                  </p:childTnLst>
                                </p:cTn>
                              </p:par>
                              <p:par>
                                <p:cTn id="140" presetID="35" presetClass="path" presetSubtype="0" accel="50000" decel="50000" fill="hold" nodeType="withEffect">
                                  <p:stCondLst>
                                    <p:cond delay="0"/>
                                  </p:stCondLst>
                                  <p:childTnLst>
                                    <p:animMotion origin="layout" path="M -1.52778E-6 0 L -0.998 0 " pathEditMode="relative" rAng="0" ptsTypes="AA">
                                      <p:cBhvr>
                                        <p:cTn id="141" dur="2000" fill="hold"/>
                                        <p:tgtEl>
                                          <p:spTgt spid="27"/>
                                        </p:tgtEl>
                                        <p:attrNameLst>
                                          <p:attrName>ppt_x</p:attrName>
                                          <p:attrName>ppt_y</p:attrName>
                                        </p:attrNameLst>
                                      </p:cBhvr>
                                      <p:rCtr x="-49905" y="0"/>
                                    </p:animMotion>
                                  </p:childTnLst>
                                </p:cTn>
                              </p:par>
                            </p:childTnLst>
                          </p:cTn>
                        </p:par>
                      </p:childTnLst>
                    </p:cTn>
                  </p:par>
                </p:childTnLst>
              </p:cTn>
              <p:nextCondLst>
                <p:cond evt="onClick" delay="0">
                  <p:tgtEl>
                    <p:spTgt spid="12"/>
                  </p:tgtEl>
                </p:cond>
              </p:nextCondLst>
            </p:seq>
            <p:seq concurrent="1" nextAc="seek">
              <p:cTn id="142" restart="whenNotActive" fill="hold" evtFilter="cancelBubble" nodeType="interactiveSeq">
                <p:stCondLst>
                  <p:cond evt="onClick" delay="0">
                    <p:tgtEl>
                      <p:spTgt spid="14"/>
                    </p:tgtEl>
                  </p:cond>
                </p:stCondLst>
                <p:endSync evt="end" delay="0">
                  <p:rtn val="all"/>
                </p:endSync>
                <p:childTnLst>
                  <p:par>
                    <p:cTn id="143" fill="hold">
                      <p:stCondLst>
                        <p:cond delay="0"/>
                      </p:stCondLst>
                      <p:childTnLst>
                        <p:par>
                          <p:cTn id="144" fill="hold">
                            <p:stCondLst>
                              <p:cond delay="0"/>
                            </p:stCondLst>
                            <p:childTnLst>
                              <p:par>
                                <p:cTn id="145" presetID="16" presetClass="emph" presetSubtype="0" fill="hold" grpId="0" nodeType="clickEffect">
                                  <p:stCondLst>
                                    <p:cond delay="0"/>
                                  </p:stCondLst>
                                  <p:childTnLst>
                                    <p:set>
                                      <p:cBhvr override="childStyle">
                                        <p:cTn id="146" dur="500" fill="hold"/>
                                        <p:tgtEl>
                                          <p:spTgt spid="14"/>
                                        </p:tgtEl>
                                        <p:attrNameLst>
                                          <p:attrName>style.color</p:attrName>
                                        </p:attrNameLst>
                                      </p:cBhvr>
                                      <p:to>
                                        <p:clrVal>
                                          <a:schemeClr val="accent2"/>
                                        </p:clrVal>
                                      </p:to>
                                    </p:set>
                                    <p:set>
                                      <p:cBhvr>
                                        <p:cTn id="147" dur="500" fill="hold"/>
                                        <p:tgtEl>
                                          <p:spTgt spid="14"/>
                                        </p:tgtEl>
                                        <p:attrNameLst>
                                          <p:attrName>fillcolor</p:attrName>
                                        </p:attrNameLst>
                                      </p:cBhvr>
                                      <p:to>
                                        <p:clrVal>
                                          <a:schemeClr val="accent2"/>
                                        </p:clrVal>
                                      </p:to>
                                    </p:set>
                                    <p:set>
                                      <p:cBhvr>
                                        <p:cTn id="148" dur="500" fill="hold"/>
                                        <p:tgtEl>
                                          <p:spTgt spid="14"/>
                                        </p:tgtEl>
                                        <p:attrNameLst>
                                          <p:attrName>fill.type</p:attrName>
                                        </p:attrNameLst>
                                      </p:cBhvr>
                                      <p:to>
                                        <p:strVal val="solid"/>
                                      </p:to>
                                    </p:set>
                                  </p:childTnLst>
                                  <p:subTnLst>
                                    <p:audio>
                                      <p:cMediaNode>
                                        <p:cTn display="0" masterRel="sameClick">
                                          <p:stCondLst>
                                            <p:cond evt="begin" delay="0">
                                              <p:tn val="14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4"/>
                  </p:tgtEl>
                </p:cond>
              </p:nextCondLst>
            </p:seq>
          </p:childTnLst>
        </p:cTn>
      </p:par>
    </p:tnLst>
    <p:bldLst>
      <p:bldP spid="7" grpId="0"/>
      <p:bldP spid="7" grpId="1"/>
      <p:bldP spid="7" grpId="2"/>
      <p:bldP spid="8" grpId="0"/>
      <p:bldP spid="8" grpId="1"/>
      <p:bldP spid="10" grpId="0"/>
      <p:bldP spid="10" grpId="1"/>
      <p:bldP spid="10" grpId="2"/>
      <p:bldP spid="12" grpId="0"/>
      <p:bldP spid="12" grpId="1"/>
      <p:bldP spid="12" grpId="2"/>
      <p:bldP spid="14" grpId="0"/>
      <p:bldP spid="14" grpId="1"/>
      <p:bldP spid="14"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2FF">
                <a:alpha val="100000"/>
              </a:srgbClr>
            </a:gs>
            <a:gs pos="100000">
              <a:srgbClr val="6BEFFE">
                <a:alpha val="100000"/>
              </a:srgbClr>
            </a:gs>
          </a:gsLst>
          <a:lin ang="5400000"/>
        </a:gra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255415" y="8631302"/>
            <a:ext cx="9687595" cy="1655698"/>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a:spLocks noGrp="1" noRot="1" noMove="1" noResize="1" noEditPoints="1" noAdjustHandles="1" noChangeArrowheads="1" noChangeShapeType="1"/>
          </p:cNvSpPr>
          <p:nvPr/>
        </p:nvSpPr>
        <p:spPr>
          <a:xfrm>
            <a:off x="9093662" y="8631302"/>
            <a:ext cx="9687595" cy="1655698"/>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a:spLocks noGrp="1" noRot="1" noMove="1" noResize="1" noEditPoints="1" noAdjustHandles="1" noChangeArrowheads="1" noChangeShapeType="1"/>
          </p:cNvSpPr>
          <p:nvPr/>
        </p:nvSpPr>
        <p:spPr>
          <a:xfrm>
            <a:off x="14423605" y="5377111"/>
            <a:ext cx="1138966" cy="1138966"/>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a:spLocks noGrp="1" noRot="1" noMove="1" noResize="1" noEditPoints="1" noAdjustHandles="1" noChangeArrowheads="1" noChangeShapeType="1"/>
          </p:cNvSpPr>
          <p:nvPr/>
        </p:nvSpPr>
        <p:spPr>
          <a:xfrm>
            <a:off x="14423605" y="6516077"/>
            <a:ext cx="1118559" cy="2115225"/>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9">
              <a:extLst>
                <a:ext uri="{96DAC541-7B7A-43D3-8B79-37D633B846F1}">
                  <asvg:svgBlip xmlns:asvg="http://schemas.microsoft.com/office/drawing/2016/SVG/main" r:embed="rId10"/>
                </a:ext>
              </a:extLst>
            </a:blip>
            <a:stretch>
              <a:fillRect b="-164406"/>
            </a:stretch>
          </a:blipFill>
        </p:spPr>
      </p:sp>
      <p:sp>
        <p:nvSpPr>
          <p:cNvPr id="9" name="Freeform 9"/>
          <p:cNvSpPr>
            <a:spLocks noGrp="1" noRot="1" noMove="1" noResize="1" noEditPoints="1" noAdjustHandles="1" noChangeArrowheads="1" noChangeShapeType="1"/>
          </p:cNvSpPr>
          <p:nvPr/>
        </p:nvSpPr>
        <p:spPr>
          <a:xfrm>
            <a:off x="15753071" y="4250047"/>
            <a:ext cx="1272717" cy="4381255"/>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9">
              <a:extLst>
                <a:ext uri="{96DAC541-7B7A-43D3-8B79-37D633B846F1}">
                  <asvg:svgBlip xmlns:asvg="http://schemas.microsoft.com/office/drawing/2016/SVG/main" r:embed="rId10"/>
                </a:ext>
              </a:extLst>
            </a:blip>
            <a:stretch>
              <a:fillRect b="-45245"/>
            </a:stretch>
          </a:blipFill>
        </p:spPr>
      </p:sp>
      <p:sp>
        <p:nvSpPr>
          <p:cNvPr id="10" name="Freeform 10"/>
          <p:cNvSpPr>
            <a:spLocks noGrp="1" noRot="1" noMove="1" noResize="1" noEditPoints="1" noAdjustHandles="1" noChangeArrowheads="1" noChangeShapeType="1"/>
          </p:cNvSpPr>
          <p:nvPr/>
        </p:nvSpPr>
        <p:spPr>
          <a:xfrm>
            <a:off x="1358215" y="5852278"/>
            <a:ext cx="2198902" cy="2779024"/>
          </a:xfrm>
          <a:custGeom>
            <a:avLst/>
            <a:gdLst/>
            <a:ahLst/>
            <a:cxnLst/>
            <a:rect l="l" t="t" r="r" b="b"/>
            <a:pathLst>
              <a:path w="2198902" h="2779024">
                <a:moveTo>
                  <a:pt x="0" y="0"/>
                </a:moveTo>
                <a:lnTo>
                  <a:pt x="2198902" y="0"/>
                </a:lnTo>
                <a:lnTo>
                  <a:pt x="2198902" y="2779024"/>
                </a:lnTo>
                <a:lnTo>
                  <a:pt x="0" y="27790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a:spLocks noGrp="1" noRot="1" noMove="1" noResize="1" noEditPoints="1" noAdjustHandles="1" noChangeArrowheads="1" noChangeShapeType="1"/>
          </p:cNvSpPr>
          <p:nvPr/>
        </p:nvSpPr>
        <p:spPr>
          <a:xfrm>
            <a:off x="1819975" y="3868117"/>
            <a:ext cx="1275383" cy="1275383"/>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a:spLocks noGrp="1" noRot="1" noMove="1" noResize="1" noEditPoints="1" noAdjustHandles="1" noChangeArrowheads="1" noChangeShapeType="1"/>
          </p:cNvSpPr>
          <p:nvPr/>
        </p:nvSpPr>
        <p:spPr>
          <a:xfrm>
            <a:off x="1837559" y="2610318"/>
            <a:ext cx="1257799" cy="1257799"/>
          </a:xfrm>
          <a:custGeom>
            <a:avLst/>
            <a:gdLst/>
            <a:ahLst/>
            <a:cxnLst/>
            <a:rect l="l" t="t" r="r" b="b"/>
            <a:pathLst>
              <a:path w="1257799" h="1257799">
                <a:moveTo>
                  <a:pt x="0" y="0"/>
                </a:moveTo>
                <a:lnTo>
                  <a:pt x="1257799" y="0"/>
                </a:lnTo>
                <a:lnTo>
                  <a:pt x="1257799" y="1257799"/>
                </a:lnTo>
                <a:lnTo>
                  <a:pt x="0" y="12577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a:spLocks noGrp="1" noRot="1" noMove="1" noResize="1" noEditPoints="1" noAdjustHandles="1" noChangeArrowheads="1" noChangeShapeType="1"/>
          </p:cNvSpPr>
          <p:nvPr/>
        </p:nvSpPr>
        <p:spPr>
          <a:xfrm>
            <a:off x="19049743" y="5285542"/>
            <a:ext cx="3176825" cy="3772578"/>
          </a:xfrm>
          <a:custGeom>
            <a:avLst/>
            <a:gdLst/>
            <a:ahLst/>
            <a:cxnLst/>
            <a:rect l="l" t="t" r="r" b="b"/>
            <a:pathLst>
              <a:path w="3176825" h="3772578">
                <a:moveTo>
                  <a:pt x="0" y="0"/>
                </a:moveTo>
                <a:lnTo>
                  <a:pt x="3176825" y="0"/>
                </a:lnTo>
                <a:lnTo>
                  <a:pt x="3176825" y="3772578"/>
                </a:lnTo>
                <a:lnTo>
                  <a:pt x="0" y="3772578"/>
                </a:lnTo>
                <a:lnTo>
                  <a:pt x="0" y="0"/>
                </a:lnTo>
                <a:close/>
              </a:path>
            </a:pathLst>
          </a:custGeom>
          <a:blipFill>
            <a:blip r:embed="rId17"/>
            <a:stretch>
              <a:fillRect/>
            </a:stretch>
          </a:blipFill>
        </p:spPr>
      </p:sp>
      <p:sp>
        <p:nvSpPr>
          <p:cNvPr id="18" name="Freeform 4">
            <a:extLst>
              <a:ext uri="{FF2B5EF4-FFF2-40B4-BE49-F238E27FC236}">
                <a16:creationId xmlns:a16="http://schemas.microsoft.com/office/drawing/2014/main" id="{8A3CF347-2DF0-5AB4-A704-6858F0FFC21B}"/>
              </a:ext>
            </a:extLst>
          </p:cNvPr>
          <p:cNvSpPr>
            <a:spLocks noGrp="1" noRot="1" noMove="1" noResize="1" noEditPoints="1" noAdjustHandles="1" noChangeArrowheads="1" noChangeShapeType="1"/>
          </p:cNvSpPr>
          <p:nvPr/>
        </p:nvSpPr>
        <p:spPr>
          <a:xfrm>
            <a:off x="7099608" y="5852278"/>
            <a:ext cx="4088783" cy="884664"/>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Freeform 5">
            <a:extLst>
              <a:ext uri="{FF2B5EF4-FFF2-40B4-BE49-F238E27FC236}">
                <a16:creationId xmlns:a16="http://schemas.microsoft.com/office/drawing/2014/main" id="{405034FB-4336-B7BC-09F4-A5D135389C06}"/>
              </a:ext>
            </a:extLst>
          </p:cNvPr>
          <p:cNvSpPr>
            <a:spLocks noGrp="1" noRot="1" noMove="1" noResize="1" noEditPoints="1" noAdjustHandles="1" noChangeArrowheads="1" noChangeShapeType="1"/>
          </p:cNvSpPr>
          <p:nvPr/>
        </p:nvSpPr>
        <p:spPr>
          <a:xfrm>
            <a:off x="4750220" y="2738904"/>
            <a:ext cx="8787559" cy="4809192"/>
          </a:xfrm>
          <a:custGeom>
            <a:avLst/>
            <a:gdLst/>
            <a:ahLst/>
            <a:cxnLst/>
            <a:rect l="l" t="t" r="r" b="b"/>
            <a:pathLst>
              <a:path w="8787559" h="4809192">
                <a:moveTo>
                  <a:pt x="0" y="0"/>
                </a:moveTo>
                <a:lnTo>
                  <a:pt x="8787560" y="0"/>
                </a:lnTo>
                <a:lnTo>
                  <a:pt x="8787560" y="4809192"/>
                </a:lnTo>
                <a:lnTo>
                  <a:pt x="0" y="480919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0" name="Freeform 16">
            <a:extLst>
              <a:ext uri="{FF2B5EF4-FFF2-40B4-BE49-F238E27FC236}">
                <a16:creationId xmlns:a16="http://schemas.microsoft.com/office/drawing/2014/main" id="{BBCD113C-8CDE-D22F-5A8B-12DEB4EB49EC}"/>
              </a:ext>
            </a:extLst>
          </p:cNvPr>
          <p:cNvSpPr>
            <a:spLocks noGrp="1" noRot="1" noMove="1" noResize="1" noEditPoints="1" noAdjustHandles="1" noChangeArrowheads="1" noChangeShapeType="1"/>
          </p:cNvSpPr>
          <p:nvPr/>
        </p:nvSpPr>
        <p:spPr>
          <a:xfrm>
            <a:off x="6145274" y="5198001"/>
            <a:ext cx="2892485" cy="654277"/>
          </a:xfrm>
          <a:custGeom>
            <a:avLst/>
            <a:gdLst/>
            <a:ahLst/>
            <a:cxnLst/>
            <a:rect l="l" t="t" r="r" b="b"/>
            <a:pathLst>
              <a:path w="677784" h="153314">
                <a:moveTo>
                  <a:pt x="0" y="0"/>
                </a:moveTo>
                <a:lnTo>
                  <a:pt x="677784" y="0"/>
                </a:lnTo>
                <a:lnTo>
                  <a:pt x="677784" y="153314"/>
                </a:lnTo>
                <a:lnTo>
                  <a:pt x="0" y="153314"/>
                </a:lnTo>
                <a:close/>
              </a:path>
            </a:pathLst>
          </a:custGeom>
          <a:solidFill>
            <a:srgbClr val="000000">
              <a:alpha val="0"/>
            </a:srgbClr>
          </a:solidFill>
          <a:ln w="38100" cap="sq">
            <a:solidFill>
              <a:srgbClr val="FFFFFF"/>
            </a:solidFill>
            <a:prstDash val="solid"/>
            <a:miter/>
          </a:ln>
        </p:spPr>
      </p:sp>
      <p:sp>
        <p:nvSpPr>
          <p:cNvPr id="21" name="TextBox 17">
            <a:extLst>
              <a:ext uri="{FF2B5EF4-FFF2-40B4-BE49-F238E27FC236}">
                <a16:creationId xmlns:a16="http://schemas.microsoft.com/office/drawing/2014/main" id="{861EEA23-0591-C7DB-0D70-2AE45D3BC78F}"/>
              </a:ext>
            </a:extLst>
          </p:cNvPr>
          <p:cNvSpPr txBox="1">
            <a:spLocks noGrp="1" noRot="1" noMove="1" noResize="1" noEditPoints="1" noAdjustHandles="1" noChangeArrowheads="1" noChangeShapeType="1"/>
          </p:cNvSpPr>
          <p:nvPr/>
        </p:nvSpPr>
        <p:spPr>
          <a:xfrm>
            <a:off x="6145274" y="5319947"/>
            <a:ext cx="2892485" cy="532331"/>
          </a:xfrm>
          <a:prstGeom prst="rect">
            <a:avLst/>
          </a:prstGeom>
        </p:spPr>
        <p:txBody>
          <a:bodyPr lIns="50800" tIns="50800" rIns="50800" bIns="50800" rtlCol="0" anchor="ctr"/>
          <a:lstStyle/>
          <a:p>
            <a:pPr algn="ctr">
              <a:lnSpc>
                <a:spcPts val="1853"/>
              </a:lnSpc>
            </a:pPr>
            <a:r>
              <a:rPr lang="en-US" sz="1799">
                <a:solidFill>
                  <a:srgbClr val="FFFFFF"/>
                </a:solidFill>
                <a:latin typeface="UTM Cooper Black"/>
                <a:ea typeface="UTM Cooper Black"/>
                <a:cs typeface="UTM Cooper Black"/>
                <a:sym typeface="UTM Cooper Black"/>
              </a:rPr>
              <a:t>A. Phêrô</a:t>
            </a:r>
          </a:p>
        </p:txBody>
      </p:sp>
      <p:sp>
        <p:nvSpPr>
          <p:cNvPr id="22" name="TextBox 18">
            <a:extLst>
              <a:ext uri="{FF2B5EF4-FFF2-40B4-BE49-F238E27FC236}">
                <a16:creationId xmlns:a16="http://schemas.microsoft.com/office/drawing/2014/main" id="{E706DDCB-3D63-6766-975D-F37AE1FCCBD9}"/>
              </a:ext>
            </a:extLst>
          </p:cNvPr>
          <p:cNvSpPr txBox="1">
            <a:spLocks noGrp="1" noRot="1" noMove="1" noResize="1" noEditPoints="1" noAdjustHandles="1" noChangeArrowheads="1" noChangeShapeType="1"/>
          </p:cNvSpPr>
          <p:nvPr/>
        </p:nvSpPr>
        <p:spPr>
          <a:xfrm>
            <a:off x="6401681" y="3297995"/>
            <a:ext cx="5272157" cy="1007140"/>
          </a:xfrm>
          <a:prstGeom prst="rect">
            <a:avLst/>
          </a:prstGeom>
        </p:spPr>
        <p:txBody>
          <a:bodyPr lIns="0" tIns="0" rIns="0" bIns="0" rtlCol="0" anchor="t">
            <a:spAutoFit/>
          </a:bodyPr>
          <a:lstStyle/>
          <a:p>
            <a:pPr algn="ctr">
              <a:lnSpc>
                <a:spcPts val="3969"/>
              </a:lnSpc>
              <a:spcBef>
                <a:spcPct val="0"/>
              </a:spcBef>
            </a:pPr>
            <a:r>
              <a:rPr lang="en-US" sz="3854">
                <a:solidFill>
                  <a:srgbClr val="FFFFFF"/>
                </a:solidFill>
                <a:latin typeface="UTM Cooper Black"/>
                <a:ea typeface="UTM Cooper Black"/>
                <a:cs typeface="UTM Cooper Black"/>
                <a:sym typeface="UTM Cooper Black"/>
              </a:rPr>
              <a:t>Câu 10: Tiếng từ đám mây nói về ai?</a:t>
            </a:r>
          </a:p>
        </p:txBody>
      </p:sp>
      <p:sp>
        <p:nvSpPr>
          <p:cNvPr id="23" name="Freeform 20">
            <a:extLst>
              <a:ext uri="{FF2B5EF4-FFF2-40B4-BE49-F238E27FC236}">
                <a16:creationId xmlns:a16="http://schemas.microsoft.com/office/drawing/2014/main" id="{AF8B8FEA-BC05-9F39-1A20-18A9DC728CB3}"/>
              </a:ext>
            </a:extLst>
          </p:cNvPr>
          <p:cNvSpPr>
            <a:spLocks noGrp="1" noRot="1" noMove="1" noResize="1" noEditPoints="1" noAdjustHandles="1" noChangeArrowheads="1" noChangeShapeType="1"/>
          </p:cNvSpPr>
          <p:nvPr/>
        </p:nvSpPr>
        <p:spPr>
          <a:xfrm>
            <a:off x="9250241" y="5198001"/>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24" name="TextBox 21">
            <a:extLst>
              <a:ext uri="{FF2B5EF4-FFF2-40B4-BE49-F238E27FC236}">
                <a16:creationId xmlns:a16="http://schemas.microsoft.com/office/drawing/2014/main" id="{49833A29-2973-B3B7-D42B-3CDB179A5B7A}"/>
              </a:ext>
            </a:extLst>
          </p:cNvPr>
          <p:cNvSpPr txBox="1">
            <a:spLocks noGrp="1" noRot="1" noMove="1" noResize="1" noEditPoints="1" noAdjustHandles="1" noChangeArrowheads="1" noChangeShapeType="1"/>
          </p:cNvSpPr>
          <p:nvPr/>
        </p:nvSpPr>
        <p:spPr>
          <a:xfrm>
            <a:off x="9250241" y="5319946"/>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B. Giacôbê</a:t>
            </a:r>
          </a:p>
        </p:txBody>
      </p:sp>
      <p:sp>
        <p:nvSpPr>
          <p:cNvPr id="25" name="Freeform 23">
            <a:extLst>
              <a:ext uri="{FF2B5EF4-FFF2-40B4-BE49-F238E27FC236}">
                <a16:creationId xmlns:a16="http://schemas.microsoft.com/office/drawing/2014/main" id="{ED75C31F-0BFC-FACB-11E9-3337F3090577}"/>
              </a:ext>
            </a:extLst>
          </p:cNvPr>
          <p:cNvSpPr>
            <a:spLocks noGrp="1" noRot="1" noMove="1" noResize="1" noEditPoints="1" noAdjustHandles="1" noChangeArrowheads="1" noChangeShapeType="1"/>
          </p:cNvSpPr>
          <p:nvPr/>
        </p:nvSpPr>
        <p:spPr>
          <a:xfrm>
            <a:off x="6145274" y="5983195"/>
            <a:ext cx="2892485" cy="532882"/>
          </a:xfrm>
          <a:custGeom>
            <a:avLst/>
            <a:gdLst/>
            <a:ahLst/>
            <a:cxnLst/>
            <a:rect l="l" t="t" r="r" b="b"/>
            <a:pathLst>
              <a:path w="677784" h="124868">
                <a:moveTo>
                  <a:pt x="0" y="0"/>
                </a:moveTo>
                <a:lnTo>
                  <a:pt x="677784" y="0"/>
                </a:lnTo>
                <a:lnTo>
                  <a:pt x="677784" y="124868"/>
                </a:lnTo>
                <a:lnTo>
                  <a:pt x="0" y="124868"/>
                </a:lnTo>
                <a:close/>
              </a:path>
            </a:pathLst>
          </a:custGeom>
          <a:solidFill>
            <a:srgbClr val="000000">
              <a:alpha val="0"/>
            </a:srgbClr>
          </a:solidFill>
          <a:ln w="38100" cap="sq">
            <a:solidFill>
              <a:srgbClr val="FFFFFF"/>
            </a:solidFill>
            <a:prstDash val="solid"/>
            <a:miter/>
          </a:ln>
        </p:spPr>
      </p:sp>
      <p:sp>
        <p:nvSpPr>
          <p:cNvPr id="26" name="TextBox 24">
            <a:extLst>
              <a:ext uri="{FF2B5EF4-FFF2-40B4-BE49-F238E27FC236}">
                <a16:creationId xmlns:a16="http://schemas.microsoft.com/office/drawing/2014/main" id="{945D60D3-DBD6-D7CA-FB40-5AE07748140C}"/>
              </a:ext>
            </a:extLst>
          </p:cNvPr>
          <p:cNvSpPr txBox="1">
            <a:spLocks noGrp="1" noRot="1" noMove="1" noResize="1" noEditPoints="1" noAdjustHandles="1" noChangeArrowheads="1" noChangeShapeType="1"/>
          </p:cNvSpPr>
          <p:nvPr/>
        </p:nvSpPr>
        <p:spPr>
          <a:xfrm>
            <a:off x="6145274" y="6105141"/>
            <a:ext cx="2892485" cy="410936"/>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C. Chúa Giê su</a:t>
            </a:r>
          </a:p>
        </p:txBody>
      </p:sp>
      <p:sp>
        <p:nvSpPr>
          <p:cNvPr id="27" name="Freeform 26">
            <a:extLst>
              <a:ext uri="{FF2B5EF4-FFF2-40B4-BE49-F238E27FC236}">
                <a16:creationId xmlns:a16="http://schemas.microsoft.com/office/drawing/2014/main" id="{13C5A85B-6692-CAC5-8B58-815CE636596B}"/>
              </a:ext>
            </a:extLst>
          </p:cNvPr>
          <p:cNvSpPr>
            <a:spLocks noGrp="1" noRot="1" noMove="1" noResize="1" noEditPoints="1" noAdjustHandles="1" noChangeArrowheads="1" noChangeShapeType="1"/>
          </p:cNvSpPr>
          <p:nvPr/>
        </p:nvSpPr>
        <p:spPr>
          <a:xfrm>
            <a:off x="9259766" y="5983195"/>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28" name="TextBox 27">
            <a:extLst>
              <a:ext uri="{FF2B5EF4-FFF2-40B4-BE49-F238E27FC236}">
                <a16:creationId xmlns:a16="http://schemas.microsoft.com/office/drawing/2014/main" id="{40A196B0-F287-83BB-03A0-2B170775288D}"/>
              </a:ext>
            </a:extLst>
          </p:cNvPr>
          <p:cNvSpPr txBox="1">
            <a:spLocks noGrp="1" noRot="1" noMove="1" noResize="1" noEditPoints="1" noAdjustHandles="1" noChangeArrowheads="1" noChangeShapeType="1"/>
          </p:cNvSpPr>
          <p:nvPr/>
        </p:nvSpPr>
        <p:spPr>
          <a:xfrm>
            <a:off x="9259766" y="6105140"/>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D. Hai vị ngôn sứ</a:t>
            </a:r>
          </a:p>
        </p:txBody>
      </p:sp>
      <p:pic>
        <p:nvPicPr>
          <p:cNvPr id="29" name="Picture 2" descr="run run run ( gif ) by burshamo on DeviantArt">
            <a:hlinkClick r:id="rId22" action="ppaction://hlinksldjump"/>
            <a:extLst>
              <a:ext uri="{FF2B5EF4-FFF2-40B4-BE49-F238E27FC236}">
                <a16:creationId xmlns:a16="http://schemas.microsoft.com/office/drawing/2014/main" id="{5AEBB7C9-9F06-F320-A466-7F7DF618FF25}"/>
              </a:ext>
            </a:extLst>
          </p:cNvPr>
          <p:cNvPicPr>
            <a:picLocks noGrp="1" noRot="1" noChangeAspect="1" noMove="1" noResize="1" noEditPoints="1" noAdjustHandles="1" noChangeArrowheads="1" noChangeShapeType="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25713" y="5271800"/>
            <a:ext cx="3590953" cy="36275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a:extLst>
              <a:ext uri="{FF2B5EF4-FFF2-40B4-BE49-F238E27FC236}">
                <a16:creationId xmlns:a16="http://schemas.microsoft.com/office/drawing/2014/main" id="{2FFAAE74-719E-BEAB-0844-DC5B76AB8215}"/>
              </a:ext>
            </a:extLst>
          </p:cNvPr>
          <p:cNvPicPr>
            <a:picLocks noGrp="1" noRot="1" noChangeAspect="1" noMove="1" noResize="1" noEditPoints="1" noAdjustHandles="1" noChangeArrowheads="1" noChangeShapeType="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18622043" y="261305"/>
            <a:ext cx="4955198" cy="49551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par>
                                <p:cTn id="45" presetID="53" presetClass="entr" presetSubtype="16"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53" presetClass="entr" presetSubtype="16"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par>
                                <p:cTn id="55" presetID="53" presetClass="entr" presetSubtype="16"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Effect transition="in" filter="fade">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1"/>
                    </p:tgtEl>
                  </p:cond>
                </p:stCondLst>
                <p:endSync evt="end" delay="0">
                  <p:rtn val="all"/>
                </p:endSync>
                <p:childTnLst>
                  <p:par>
                    <p:cTn id="61" fill="hold">
                      <p:stCondLst>
                        <p:cond delay="0"/>
                      </p:stCondLst>
                      <p:childTnLst>
                        <p:par>
                          <p:cTn id="62" fill="hold">
                            <p:stCondLst>
                              <p:cond delay="0"/>
                            </p:stCondLst>
                            <p:childTnLst>
                              <p:par>
                                <p:cTn id="63" presetID="16" presetClass="emph" presetSubtype="0" fill="hold" grpId="0" nodeType="clickEffect">
                                  <p:stCondLst>
                                    <p:cond delay="0"/>
                                  </p:stCondLst>
                                  <p:childTnLst>
                                    <p:set>
                                      <p:cBhvr override="childStyle">
                                        <p:cTn id="64" dur="500" fill="hold"/>
                                        <p:tgtEl>
                                          <p:spTgt spid="21"/>
                                        </p:tgtEl>
                                        <p:attrNameLst>
                                          <p:attrName>style.color</p:attrName>
                                        </p:attrNameLst>
                                      </p:cBhvr>
                                      <p:to>
                                        <p:clrVal>
                                          <a:schemeClr val="accent2"/>
                                        </p:clrVal>
                                      </p:to>
                                    </p:set>
                                    <p:set>
                                      <p:cBhvr>
                                        <p:cTn id="65" dur="500" fill="hold"/>
                                        <p:tgtEl>
                                          <p:spTgt spid="21"/>
                                        </p:tgtEl>
                                        <p:attrNameLst>
                                          <p:attrName>fillcolor</p:attrName>
                                        </p:attrNameLst>
                                      </p:cBhvr>
                                      <p:to>
                                        <p:clrVal>
                                          <a:schemeClr val="accent2"/>
                                        </p:clrVal>
                                      </p:to>
                                    </p:set>
                                    <p:set>
                                      <p:cBhvr>
                                        <p:cTn id="66" dur="500" fill="hold"/>
                                        <p:tgtEl>
                                          <p:spTgt spid="21"/>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16" presetClass="emph" presetSubtype="0" fill="hold" grpId="0" nodeType="clickEffect">
                                  <p:stCondLst>
                                    <p:cond delay="0"/>
                                  </p:stCondLst>
                                  <p:childTnLst>
                                    <p:set>
                                      <p:cBhvr override="childStyle">
                                        <p:cTn id="71" dur="500" fill="hold"/>
                                        <p:tgtEl>
                                          <p:spTgt spid="24"/>
                                        </p:tgtEl>
                                        <p:attrNameLst>
                                          <p:attrName>style.color</p:attrName>
                                        </p:attrNameLst>
                                      </p:cBhvr>
                                      <p:to>
                                        <p:clrVal>
                                          <a:schemeClr val="accent2"/>
                                        </p:clrVal>
                                      </p:to>
                                    </p:set>
                                    <p:set>
                                      <p:cBhvr>
                                        <p:cTn id="72" dur="500" fill="hold"/>
                                        <p:tgtEl>
                                          <p:spTgt spid="24"/>
                                        </p:tgtEl>
                                        <p:attrNameLst>
                                          <p:attrName>fillcolor</p:attrName>
                                        </p:attrNameLst>
                                      </p:cBhvr>
                                      <p:to>
                                        <p:clrVal>
                                          <a:schemeClr val="accent2"/>
                                        </p:clrVal>
                                      </p:to>
                                    </p:set>
                                    <p:set>
                                      <p:cBhvr>
                                        <p:cTn id="73" dur="500" fill="hold"/>
                                        <p:tgtEl>
                                          <p:spTgt spid="24"/>
                                        </p:tgtEl>
                                        <p:attrNameLst>
                                          <p:attrName>fill.type</p:attrName>
                                        </p:attrNameLst>
                                      </p:cBhvr>
                                      <p:to>
                                        <p:strVal val="solid"/>
                                      </p:to>
                                    </p:set>
                                  </p:childTnLst>
                                  <p:subTnLst>
                                    <p:audio>
                                      <p:cMediaNode>
                                        <p:cTn display="0" masterRel="sameClick">
                                          <p:stCondLst>
                                            <p:cond evt="begin" delay="0">
                                              <p:tn val="7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6" presetClass="emph" presetSubtype="0" fill="hold" grpId="0" nodeType="clickEffect">
                                  <p:stCondLst>
                                    <p:cond delay="0"/>
                                  </p:stCondLst>
                                  <p:childTnLst>
                                    <p:set>
                                      <p:cBhvr override="childStyle">
                                        <p:cTn id="78" dur="500" fill="hold"/>
                                        <p:tgtEl>
                                          <p:spTgt spid="26"/>
                                        </p:tgtEl>
                                        <p:attrNameLst>
                                          <p:attrName>style.color</p:attrName>
                                        </p:attrNameLst>
                                      </p:cBhvr>
                                      <p:to>
                                        <p:clrVal>
                                          <a:srgbClr val="36A439"/>
                                        </p:clrVal>
                                      </p:to>
                                    </p:set>
                                    <p:set>
                                      <p:cBhvr>
                                        <p:cTn id="79" dur="500" fill="hold"/>
                                        <p:tgtEl>
                                          <p:spTgt spid="26"/>
                                        </p:tgtEl>
                                        <p:attrNameLst>
                                          <p:attrName>fillcolor</p:attrName>
                                        </p:attrNameLst>
                                      </p:cBhvr>
                                      <p:to>
                                        <p:clrVal>
                                          <a:srgbClr val="36A439"/>
                                        </p:clrVal>
                                      </p:to>
                                    </p:set>
                                    <p:set>
                                      <p:cBhvr>
                                        <p:cTn id="80" dur="500" fill="hold"/>
                                        <p:tgtEl>
                                          <p:spTgt spid="26"/>
                                        </p:tgtEl>
                                        <p:attrNameLst>
                                          <p:attrName>fill.type</p:attrName>
                                        </p:attrNameLst>
                                      </p:cBhvr>
                                      <p:to>
                                        <p:strVal val="solid"/>
                                      </p:to>
                                    </p:set>
                                  </p:childTnLst>
                                  <p:subTnLst>
                                    <p:audio>
                                      <p:cMediaNode>
                                        <p:cTn display="0" masterRel="sameClick">
                                          <p:stCondLst>
                                            <p:cond evt="begin" delay="0">
                                              <p:tn val="77"/>
                                            </p:cond>
                                          </p:stCondLst>
                                          <p:endCondLst>
                                            <p:cond evt="onStopAudio" delay="0">
                                              <p:tgtEl>
                                                <p:sldTgt/>
                                              </p:tgtEl>
                                            </p:cond>
                                          </p:endCondLst>
                                        </p:cTn>
                                        <p:tgtEl>
                                          <p:sndTgt r:embed="rId3" name="Am-thanh-tra-loi-dung-www_nhacchuongvui_com.wav"/>
                                        </p:tgtEl>
                                      </p:cMediaNode>
                                    </p:audio>
                                  </p:subTnLst>
                                </p:cTn>
                              </p:par>
                            </p:childTnLst>
                          </p:cTn>
                        </p:par>
                      </p:childTnLst>
                    </p:cTn>
                  </p:par>
                  <p:par>
                    <p:cTn id="81" fill="hold">
                      <p:stCondLst>
                        <p:cond delay="indefinite"/>
                      </p:stCondLst>
                      <p:childTnLst>
                        <p:par>
                          <p:cTn id="82" fill="hold">
                            <p:stCondLst>
                              <p:cond delay="0"/>
                            </p:stCondLst>
                            <p:childTnLst>
                              <p:par>
                                <p:cTn id="83" presetID="53" presetClass="exit" presetSubtype="32" fill="hold" grpId="2" nodeType="clickEffect">
                                  <p:stCondLst>
                                    <p:cond delay="0"/>
                                  </p:stCondLst>
                                  <p:childTnLst>
                                    <p:anim calcmode="lin" valueType="num">
                                      <p:cBhvr>
                                        <p:cTn id="84" dur="500"/>
                                        <p:tgtEl>
                                          <p:spTgt spid="21"/>
                                        </p:tgtEl>
                                        <p:attrNameLst>
                                          <p:attrName>ppt_w</p:attrName>
                                        </p:attrNameLst>
                                      </p:cBhvr>
                                      <p:tavLst>
                                        <p:tav tm="0">
                                          <p:val>
                                            <p:strVal val="ppt_w"/>
                                          </p:val>
                                        </p:tav>
                                        <p:tav tm="100000">
                                          <p:val>
                                            <p:fltVal val="0"/>
                                          </p:val>
                                        </p:tav>
                                      </p:tavLst>
                                    </p:anim>
                                    <p:anim calcmode="lin" valueType="num">
                                      <p:cBhvr>
                                        <p:cTn id="85" dur="500"/>
                                        <p:tgtEl>
                                          <p:spTgt spid="21"/>
                                        </p:tgtEl>
                                        <p:attrNameLst>
                                          <p:attrName>ppt_h</p:attrName>
                                        </p:attrNameLst>
                                      </p:cBhvr>
                                      <p:tavLst>
                                        <p:tav tm="0">
                                          <p:val>
                                            <p:strVal val="ppt_h"/>
                                          </p:val>
                                        </p:tav>
                                        <p:tav tm="100000">
                                          <p:val>
                                            <p:fltVal val="0"/>
                                          </p:val>
                                        </p:tav>
                                      </p:tavLst>
                                    </p:anim>
                                    <p:animEffect transition="out" filter="fade">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par>
                                <p:cTn id="88" presetID="53" presetClass="exit" presetSubtype="32" fill="hold" grpId="2" nodeType="withEffect">
                                  <p:stCondLst>
                                    <p:cond delay="0"/>
                                  </p:stCondLst>
                                  <p:childTnLst>
                                    <p:anim calcmode="lin" valueType="num">
                                      <p:cBhvr>
                                        <p:cTn id="89" dur="500"/>
                                        <p:tgtEl>
                                          <p:spTgt spid="24"/>
                                        </p:tgtEl>
                                        <p:attrNameLst>
                                          <p:attrName>ppt_w</p:attrName>
                                        </p:attrNameLst>
                                      </p:cBhvr>
                                      <p:tavLst>
                                        <p:tav tm="0">
                                          <p:val>
                                            <p:strVal val="ppt_w"/>
                                          </p:val>
                                        </p:tav>
                                        <p:tav tm="100000">
                                          <p:val>
                                            <p:fltVal val="0"/>
                                          </p:val>
                                        </p:tav>
                                      </p:tavLst>
                                    </p:anim>
                                    <p:anim calcmode="lin" valueType="num">
                                      <p:cBhvr>
                                        <p:cTn id="90" dur="500"/>
                                        <p:tgtEl>
                                          <p:spTgt spid="24"/>
                                        </p:tgtEl>
                                        <p:attrNameLst>
                                          <p:attrName>ppt_h</p:attrName>
                                        </p:attrNameLst>
                                      </p:cBhvr>
                                      <p:tavLst>
                                        <p:tav tm="0">
                                          <p:val>
                                            <p:strVal val="ppt_h"/>
                                          </p:val>
                                        </p:tav>
                                        <p:tav tm="100000">
                                          <p:val>
                                            <p:fltVal val="0"/>
                                          </p:val>
                                        </p:tav>
                                      </p:tavLst>
                                    </p:anim>
                                    <p:animEffect transition="out" filter="fad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par>
                                <p:cTn id="93" presetID="53" presetClass="exit" presetSubtype="32" fill="hold" grpId="2" nodeType="withEffect">
                                  <p:stCondLst>
                                    <p:cond delay="0"/>
                                  </p:stCondLst>
                                  <p:childTnLst>
                                    <p:anim calcmode="lin" valueType="num">
                                      <p:cBhvr>
                                        <p:cTn id="94" dur="500"/>
                                        <p:tgtEl>
                                          <p:spTgt spid="26"/>
                                        </p:tgtEl>
                                        <p:attrNameLst>
                                          <p:attrName>ppt_w</p:attrName>
                                        </p:attrNameLst>
                                      </p:cBhvr>
                                      <p:tavLst>
                                        <p:tav tm="0">
                                          <p:val>
                                            <p:strVal val="ppt_w"/>
                                          </p:val>
                                        </p:tav>
                                        <p:tav tm="100000">
                                          <p:val>
                                            <p:fltVal val="0"/>
                                          </p:val>
                                        </p:tav>
                                      </p:tavLst>
                                    </p:anim>
                                    <p:anim calcmode="lin" valueType="num">
                                      <p:cBhvr>
                                        <p:cTn id="95" dur="500"/>
                                        <p:tgtEl>
                                          <p:spTgt spid="26"/>
                                        </p:tgtEl>
                                        <p:attrNameLst>
                                          <p:attrName>ppt_h</p:attrName>
                                        </p:attrNameLst>
                                      </p:cBhvr>
                                      <p:tavLst>
                                        <p:tav tm="0">
                                          <p:val>
                                            <p:strVal val="ppt_h"/>
                                          </p:val>
                                        </p:tav>
                                        <p:tav tm="100000">
                                          <p:val>
                                            <p:fltVal val="0"/>
                                          </p:val>
                                        </p:tav>
                                      </p:tavLst>
                                    </p:anim>
                                    <p:animEffect transition="out" filter="fade">
                                      <p:cBhvr>
                                        <p:cTn id="96" dur="500"/>
                                        <p:tgtEl>
                                          <p:spTgt spid="26"/>
                                        </p:tgtEl>
                                      </p:cBhvr>
                                    </p:animEffect>
                                    <p:set>
                                      <p:cBhvr>
                                        <p:cTn id="97" dur="1" fill="hold">
                                          <p:stCondLst>
                                            <p:cond delay="499"/>
                                          </p:stCondLst>
                                        </p:cTn>
                                        <p:tgtEl>
                                          <p:spTgt spid="26"/>
                                        </p:tgtEl>
                                        <p:attrNameLst>
                                          <p:attrName>style.visibility</p:attrName>
                                        </p:attrNameLst>
                                      </p:cBhvr>
                                      <p:to>
                                        <p:strVal val="hidden"/>
                                      </p:to>
                                    </p:set>
                                  </p:childTnLst>
                                </p:cTn>
                              </p:par>
                              <p:par>
                                <p:cTn id="98" presetID="53" presetClass="exit" presetSubtype="32" fill="hold" grpId="2" nodeType="withEffect">
                                  <p:stCondLst>
                                    <p:cond delay="0"/>
                                  </p:stCondLst>
                                  <p:childTnLst>
                                    <p:anim calcmode="lin" valueType="num">
                                      <p:cBhvr>
                                        <p:cTn id="99" dur="500"/>
                                        <p:tgtEl>
                                          <p:spTgt spid="28"/>
                                        </p:tgtEl>
                                        <p:attrNameLst>
                                          <p:attrName>ppt_w</p:attrName>
                                        </p:attrNameLst>
                                      </p:cBhvr>
                                      <p:tavLst>
                                        <p:tav tm="0">
                                          <p:val>
                                            <p:strVal val="ppt_w"/>
                                          </p:val>
                                        </p:tav>
                                        <p:tav tm="100000">
                                          <p:val>
                                            <p:fltVal val="0"/>
                                          </p:val>
                                        </p:tav>
                                      </p:tavLst>
                                    </p:anim>
                                    <p:anim calcmode="lin" valueType="num">
                                      <p:cBhvr>
                                        <p:cTn id="100" dur="500"/>
                                        <p:tgtEl>
                                          <p:spTgt spid="28"/>
                                        </p:tgtEl>
                                        <p:attrNameLst>
                                          <p:attrName>ppt_h</p:attrName>
                                        </p:attrNameLst>
                                      </p:cBhvr>
                                      <p:tavLst>
                                        <p:tav tm="0">
                                          <p:val>
                                            <p:strVal val="ppt_h"/>
                                          </p:val>
                                        </p:tav>
                                        <p:tav tm="100000">
                                          <p:val>
                                            <p:fltVal val="0"/>
                                          </p:val>
                                        </p:tav>
                                      </p:tavLst>
                                    </p:anim>
                                    <p:animEffect transition="out" filter="fade">
                                      <p:cBhvr>
                                        <p:cTn id="101" dur="500"/>
                                        <p:tgtEl>
                                          <p:spTgt spid="28"/>
                                        </p:tgtEl>
                                      </p:cBhvr>
                                    </p:animEffect>
                                    <p:set>
                                      <p:cBhvr>
                                        <p:cTn id="102" dur="1" fill="hold">
                                          <p:stCondLst>
                                            <p:cond delay="499"/>
                                          </p:stCondLst>
                                        </p:cTn>
                                        <p:tgtEl>
                                          <p:spTgt spid="28"/>
                                        </p:tgtEl>
                                        <p:attrNameLst>
                                          <p:attrName>style.visibility</p:attrName>
                                        </p:attrNameLst>
                                      </p:cBhvr>
                                      <p:to>
                                        <p:strVal val="hidden"/>
                                      </p:to>
                                    </p:set>
                                  </p:childTnLst>
                                </p:cTn>
                              </p:par>
                              <p:par>
                                <p:cTn id="103" presetID="53" presetClass="exit" presetSubtype="32" fill="hold" nodeType="withEffect">
                                  <p:stCondLst>
                                    <p:cond delay="0"/>
                                  </p:stCondLst>
                                  <p:childTnLst>
                                    <p:anim calcmode="lin" valueType="num">
                                      <p:cBhvr>
                                        <p:cTn id="104" dur="500"/>
                                        <p:tgtEl>
                                          <p:spTgt spid="18"/>
                                        </p:tgtEl>
                                        <p:attrNameLst>
                                          <p:attrName>ppt_w</p:attrName>
                                        </p:attrNameLst>
                                      </p:cBhvr>
                                      <p:tavLst>
                                        <p:tav tm="0">
                                          <p:val>
                                            <p:strVal val="ppt_w"/>
                                          </p:val>
                                        </p:tav>
                                        <p:tav tm="100000">
                                          <p:val>
                                            <p:fltVal val="0"/>
                                          </p:val>
                                        </p:tav>
                                      </p:tavLst>
                                    </p:anim>
                                    <p:anim calcmode="lin" valueType="num">
                                      <p:cBhvr>
                                        <p:cTn id="105" dur="500"/>
                                        <p:tgtEl>
                                          <p:spTgt spid="18"/>
                                        </p:tgtEl>
                                        <p:attrNameLst>
                                          <p:attrName>ppt_h</p:attrName>
                                        </p:attrNameLst>
                                      </p:cBhvr>
                                      <p:tavLst>
                                        <p:tav tm="0">
                                          <p:val>
                                            <p:strVal val="ppt_h"/>
                                          </p:val>
                                        </p:tav>
                                        <p:tav tm="100000">
                                          <p:val>
                                            <p:fltVal val="0"/>
                                          </p:val>
                                        </p:tav>
                                      </p:tavLst>
                                    </p:anim>
                                    <p:animEffect transition="out" filter="fade">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par>
                                <p:cTn id="108" presetID="53" presetClass="exit" presetSubtype="32" fill="hold" nodeType="withEffect">
                                  <p:stCondLst>
                                    <p:cond delay="0"/>
                                  </p:stCondLst>
                                  <p:childTnLst>
                                    <p:anim calcmode="lin" valueType="num">
                                      <p:cBhvr>
                                        <p:cTn id="109" dur="500"/>
                                        <p:tgtEl>
                                          <p:spTgt spid="19"/>
                                        </p:tgtEl>
                                        <p:attrNameLst>
                                          <p:attrName>ppt_w</p:attrName>
                                        </p:attrNameLst>
                                      </p:cBhvr>
                                      <p:tavLst>
                                        <p:tav tm="0">
                                          <p:val>
                                            <p:strVal val="ppt_w"/>
                                          </p:val>
                                        </p:tav>
                                        <p:tav tm="100000">
                                          <p:val>
                                            <p:fltVal val="0"/>
                                          </p:val>
                                        </p:tav>
                                      </p:tavLst>
                                    </p:anim>
                                    <p:anim calcmode="lin" valueType="num">
                                      <p:cBhvr>
                                        <p:cTn id="110" dur="500"/>
                                        <p:tgtEl>
                                          <p:spTgt spid="19"/>
                                        </p:tgtEl>
                                        <p:attrNameLst>
                                          <p:attrName>ppt_h</p:attrName>
                                        </p:attrNameLst>
                                      </p:cBhvr>
                                      <p:tavLst>
                                        <p:tav tm="0">
                                          <p:val>
                                            <p:strVal val="ppt_h"/>
                                          </p:val>
                                        </p:tav>
                                        <p:tav tm="100000">
                                          <p:val>
                                            <p:fltVal val="0"/>
                                          </p:val>
                                        </p:tav>
                                      </p:tavLst>
                                    </p:anim>
                                    <p:animEffect transition="out" filter="fade">
                                      <p:cBhvr>
                                        <p:cTn id="111" dur="500"/>
                                        <p:tgtEl>
                                          <p:spTgt spid="19"/>
                                        </p:tgtEl>
                                      </p:cBhvr>
                                    </p:animEffect>
                                    <p:set>
                                      <p:cBhvr>
                                        <p:cTn id="112" dur="1" fill="hold">
                                          <p:stCondLst>
                                            <p:cond delay="499"/>
                                          </p:stCondLst>
                                        </p:cTn>
                                        <p:tgtEl>
                                          <p:spTgt spid="19"/>
                                        </p:tgtEl>
                                        <p:attrNameLst>
                                          <p:attrName>style.visibility</p:attrName>
                                        </p:attrNameLst>
                                      </p:cBhvr>
                                      <p:to>
                                        <p:strVal val="hidden"/>
                                      </p:to>
                                    </p:set>
                                  </p:childTnLst>
                                </p:cTn>
                              </p:par>
                              <p:par>
                                <p:cTn id="113" presetID="53" presetClass="exit" presetSubtype="32" fill="hold" nodeType="withEffect">
                                  <p:stCondLst>
                                    <p:cond delay="0"/>
                                  </p:stCondLst>
                                  <p:childTnLst>
                                    <p:anim calcmode="lin" valueType="num">
                                      <p:cBhvr>
                                        <p:cTn id="114" dur="500"/>
                                        <p:tgtEl>
                                          <p:spTgt spid="20"/>
                                        </p:tgtEl>
                                        <p:attrNameLst>
                                          <p:attrName>ppt_w</p:attrName>
                                        </p:attrNameLst>
                                      </p:cBhvr>
                                      <p:tavLst>
                                        <p:tav tm="0">
                                          <p:val>
                                            <p:strVal val="ppt_w"/>
                                          </p:val>
                                        </p:tav>
                                        <p:tav tm="100000">
                                          <p:val>
                                            <p:fltVal val="0"/>
                                          </p:val>
                                        </p:tav>
                                      </p:tavLst>
                                    </p:anim>
                                    <p:anim calcmode="lin" valueType="num">
                                      <p:cBhvr>
                                        <p:cTn id="115" dur="500"/>
                                        <p:tgtEl>
                                          <p:spTgt spid="20"/>
                                        </p:tgtEl>
                                        <p:attrNameLst>
                                          <p:attrName>ppt_h</p:attrName>
                                        </p:attrNameLst>
                                      </p:cBhvr>
                                      <p:tavLst>
                                        <p:tav tm="0">
                                          <p:val>
                                            <p:strVal val="ppt_h"/>
                                          </p:val>
                                        </p:tav>
                                        <p:tav tm="100000">
                                          <p:val>
                                            <p:fltVal val="0"/>
                                          </p:val>
                                        </p:tav>
                                      </p:tavLst>
                                    </p:anim>
                                    <p:animEffect transition="out" filter="fade">
                                      <p:cBhvr>
                                        <p:cTn id="116" dur="500"/>
                                        <p:tgtEl>
                                          <p:spTgt spid="20"/>
                                        </p:tgtEl>
                                      </p:cBhvr>
                                    </p:animEffect>
                                    <p:set>
                                      <p:cBhvr>
                                        <p:cTn id="117" dur="1" fill="hold">
                                          <p:stCondLst>
                                            <p:cond delay="499"/>
                                          </p:stCondLst>
                                        </p:cTn>
                                        <p:tgtEl>
                                          <p:spTgt spid="20"/>
                                        </p:tgtEl>
                                        <p:attrNameLst>
                                          <p:attrName>style.visibility</p:attrName>
                                        </p:attrNameLst>
                                      </p:cBhvr>
                                      <p:to>
                                        <p:strVal val="hidden"/>
                                      </p:to>
                                    </p:set>
                                  </p:childTnLst>
                                </p:cTn>
                              </p:par>
                              <p:par>
                                <p:cTn id="118" presetID="53" presetClass="exit" presetSubtype="32" fill="hold" grpId="1" nodeType="withEffect">
                                  <p:stCondLst>
                                    <p:cond delay="0"/>
                                  </p:stCondLst>
                                  <p:childTnLst>
                                    <p:anim calcmode="lin" valueType="num">
                                      <p:cBhvr>
                                        <p:cTn id="119" dur="500"/>
                                        <p:tgtEl>
                                          <p:spTgt spid="22"/>
                                        </p:tgtEl>
                                        <p:attrNameLst>
                                          <p:attrName>ppt_w</p:attrName>
                                        </p:attrNameLst>
                                      </p:cBhvr>
                                      <p:tavLst>
                                        <p:tav tm="0">
                                          <p:val>
                                            <p:strVal val="ppt_w"/>
                                          </p:val>
                                        </p:tav>
                                        <p:tav tm="100000">
                                          <p:val>
                                            <p:fltVal val="0"/>
                                          </p:val>
                                        </p:tav>
                                      </p:tavLst>
                                    </p:anim>
                                    <p:anim calcmode="lin" valueType="num">
                                      <p:cBhvr>
                                        <p:cTn id="120" dur="500"/>
                                        <p:tgtEl>
                                          <p:spTgt spid="22"/>
                                        </p:tgtEl>
                                        <p:attrNameLst>
                                          <p:attrName>ppt_h</p:attrName>
                                        </p:attrNameLst>
                                      </p:cBhvr>
                                      <p:tavLst>
                                        <p:tav tm="0">
                                          <p:val>
                                            <p:strVal val="ppt_h"/>
                                          </p:val>
                                        </p:tav>
                                        <p:tav tm="100000">
                                          <p:val>
                                            <p:fltVal val="0"/>
                                          </p:val>
                                        </p:tav>
                                      </p:tavLst>
                                    </p:anim>
                                    <p:animEffect transition="out" filter="fade">
                                      <p:cBhvr>
                                        <p:cTn id="121" dur="500"/>
                                        <p:tgtEl>
                                          <p:spTgt spid="22"/>
                                        </p:tgtEl>
                                      </p:cBhvr>
                                    </p:animEffect>
                                    <p:set>
                                      <p:cBhvr>
                                        <p:cTn id="122" dur="1" fill="hold">
                                          <p:stCondLst>
                                            <p:cond delay="499"/>
                                          </p:stCondLst>
                                        </p:cTn>
                                        <p:tgtEl>
                                          <p:spTgt spid="22"/>
                                        </p:tgtEl>
                                        <p:attrNameLst>
                                          <p:attrName>style.visibility</p:attrName>
                                        </p:attrNameLst>
                                      </p:cBhvr>
                                      <p:to>
                                        <p:strVal val="hidden"/>
                                      </p:to>
                                    </p:set>
                                  </p:childTnLst>
                                </p:cTn>
                              </p:par>
                              <p:par>
                                <p:cTn id="123" presetID="53" presetClass="exit" presetSubtype="32" fill="hold" nodeType="withEffect">
                                  <p:stCondLst>
                                    <p:cond delay="0"/>
                                  </p:stCondLst>
                                  <p:childTnLst>
                                    <p:anim calcmode="lin" valueType="num">
                                      <p:cBhvr>
                                        <p:cTn id="124" dur="500"/>
                                        <p:tgtEl>
                                          <p:spTgt spid="23"/>
                                        </p:tgtEl>
                                        <p:attrNameLst>
                                          <p:attrName>ppt_w</p:attrName>
                                        </p:attrNameLst>
                                      </p:cBhvr>
                                      <p:tavLst>
                                        <p:tav tm="0">
                                          <p:val>
                                            <p:strVal val="ppt_w"/>
                                          </p:val>
                                        </p:tav>
                                        <p:tav tm="100000">
                                          <p:val>
                                            <p:fltVal val="0"/>
                                          </p:val>
                                        </p:tav>
                                      </p:tavLst>
                                    </p:anim>
                                    <p:anim calcmode="lin" valueType="num">
                                      <p:cBhvr>
                                        <p:cTn id="125" dur="500"/>
                                        <p:tgtEl>
                                          <p:spTgt spid="23"/>
                                        </p:tgtEl>
                                        <p:attrNameLst>
                                          <p:attrName>ppt_h</p:attrName>
                                        </p:attrNameLst>
                                      </p:cBhvr>
                                      <p:tavLst>
                                        <p:tav tm="0">
                                          <p:val>
                                            <p:strVal val="ppt_h"/>
                                          </p:val>
                                        </p:tav>
                                        <p:tav tm="100000">
                                          <p:val>
                                            <p:fltVal val="0"/>
                                          </p:val>
                                        </p:tav>
                                      </p:tavLst>
                                    </p:anim>
                                    <p:animEffect transition="out" filter="fade">
                                      <p:cBhvr>
                                        <p:cTn id="126" dur="500"/>
                                        <p:tgtEl>
                                          <p:spTgt spid="23"/>
                                        </p:tgtEl>
                                      </p:cBhvr>
                                    </p:animEffect>
                                    <p:set>
                                      <p:cBhvr>
                                        <p:cTn id="127" dur="1" fill="hold">
                                          <p:stCondLst>
                                            <p:cond delay="499"/>
                                          </p:stCondLst>
                                        </p:cTn>
                                        <p:tgtEl>
                                          <p:spTgt spid="23"/>
                                        </p:tgtEl>
                                        <p:attrNameLst>
                                          <p:attrName>style.visibility</p:attrName>
                                        </p:attrNameLst>
                                      </p:cBhvr>
                                      <p:to>
                                        <p:strVal val="hidden"/>
                                      </p:to>
                                    </p:set>
                                  </p:childTnLst>
                                </p:cTn>
                              </p:par>
                              <p:par>
                                <p:cTn id="128" presetID="53" presetClass="exit" presetSubtype="32" fill="hold" nodeType="withEffect">
                                  <p:stCondLst>
                                    <p:cond delay="0"/>
                                  </p:stCondLst>
                                  <p:childTnLst>
                                    <p:anim calcmode="lin" valueType="num">
                                      <p:cBhvr>
                                        <p:cTn id="129" dur="500"/>
                                        <p:tgtEl>
                                          <p:spTgt spid="25"/>
                                        </p:tgtEl>
                                        <p:attrNameLst>
                                          <p:attrName>ppt_w</p:attrName>
                                        </p:attrNameLst>
                                      </p:cBhvr>
                                      <p:tavLst>
                                        <p:tav tm="0">
                                          <p:val>
                                            <p:strVal val="ppt_w"/>
                                          </p:val>
                                        </p:tav>
                                        <p:tav tm="100000">
                                          <p:val>
                                            <p:fltVal val="0"/>
                                          </p:val>
                                        </p:tav>
                                      </p:tavLst>
                                    </p:anim>
                                    <p:anim calcmode="lin" valueType="num">
                                      <p:cBhvr>
                                        <p:cTn id="130" dur="500"/>
                                        <p:tgtEl>
                                          <p:spTgt spid="25"/>
                                        </p:tgtEl>
                                        <p:attrNameLst>
                                          <p:attrName>ppt_h</p:attrName>
                                        </p:attrNameLst>
                                      </p:cBhvr>
                                      <p:tavLst>
                                        <p:tav tm="0">
                                          <p:val>
                                            <p:strVal val="ppt_h"/>
                                          </p:val>
                                        </p:tav>
                                        <p:tav tm="100000">
                                          <p:val>
                                            <p:fltVal val="0"/>
                                          </p:val>
                                        </p:tav>
                                      </p:tavLst>
                                    </p:anim>
                                    <p:animEffect transition="out" filter="fade">
                                      <p:cBhvr>
                                        <p:cTn id="131" dur="500"/>
                                        <p:tgtEl>
                                          <p:spTgt spid="25"/>
                                        </p:tgtEl>
                                      </p:cBhvr>
                                    </p:animEffect>
                                    <p:set>
                                      <p:cBhvr>
                                        <p:cTn id="132" dur="1" fill="hold">
                                          <p:stCondLst>
                                            <p:cond delay="499"/>
                                          </p:stCondLst>
                                        </p:cTn>
                                        <p:tgtEl>
                                          <p:spTgt spid="25"/>
                                        </p:tgtEl>
                                        <p:attrNameLst>
                                          <p:attrName>style.visibility</p:attrName>
                                        </p:attrNameLst>
                                      </p:cBhvr>
                                      <p:to>
                                        <p:strVal val="hidden"/>
                                      </p:to>
                                    </p:set>
                                  </p:childTnLst>
                                </p:cTn>
                              </p:par>
                              <p:par>
                                <p:cTn id="133" presetID="53" presetClass="exit" presetSubtype="32" fill="hold" nodeType="withEffect">
                                  <p:stCondLst>
                                    <p:cond delay="0"/>
                                  </p:stCondLst>
                                  <p:childTnLst>
                                    <p:anim calcmode="lin" valueType="num">
                                      <p:cBhvr>
                                        <p:cTn id="134" dur="500"/>
                                        <p:tgtEl>
                                          <p:spTgt spid="27"/>
                                        </p:tgtEl>
                                        <p:attrNameLst>
                                          <p:attrName>ppt_w</p:attrName>
                                        </p:attrNameLst>
                                      </p:cBhvr>
                                      <p:tavLst>
                                        <p:tav tm="0">
                                          <p:val>
                                            <p:strVal val="ppt_w"/>
                                          </p:val>
                                        </p:tav>
                                        <p:tav tm="100000">
                                          <p:val>
                                            <p:fltVal val="0"/>
                                          </p:val>
                                        </p:tav>
                                      </p:tavLst>
                                    </p:anim>
                                    <p:anim calcmode="lin" valueType="num">
                                      <p:cBhvr>
                                        <p:cTn id="135" dur="500"/>
                                        <p:tgtEl>
                                          <p:spTgt spid="27"/>
                                        </p:tgtEl>
                                        <p:attrNameLst>
                                          <p:attrName>ppt_h</p:attrName>
                                        </p:attrNameLst>
                                      </p:cBhvr>
                                      <p:tavLst>
                                        <p:tav tm="0">
                                          <p:val>
                                            <p:strVal val="ppt_h"/>
                                          </p:val>
                                        </p:tav>
                                        <p:tav tm="100000">
                                          <p:val>
                                            <p:fltVal val="0"/>
                                          </p:val>
                                        </p:tav>
                                      </p:tavLst>
                                    </p:anim>
                                    <p:animEffect transition="out" filter="fade">
                                      <p:cBhvr>
                                        <p:cTn id="136" dur="500"/>
                                        <p:tgtEl>
                                          <p:spTgt spid="27"/>
                                        </p:tgtEl>
                                      </p:cBhvr>
                                    </p:animEffect>
                                    <p:set>
                                      <p:cBhvr>
                                        <p:cTn id="137" dur="1" fill="hold">
                                          <p:stCondLst>
                                            <p:cond delay="499"/>
                                          </p:stCondLst>
                                        </p:cTn>
                                        <p:tgtEl>
                                          <p:spTgt spid="27"/>
                                        </p:tgtEl>
                                        <p:attrNameLst>
                                          <p:attrName>style.visibility</p:attrName>
                                        </p:attrNameLst>
                                      </p:cBhvr>
                                      <p:to>
                                        <p:strVal val="hidden"/>
                                      </p:to>
                                    </p:set>
                                  </p:childTnLst>
                                </p:cTn>
                              </p:par>
                            </p:childTnLst>
                          </p:cTn>
                        </p:par>
                        <p:par>
                          <p:cTn id="138" fill="hold">
                            <p:stCondLst>
                              <p:cond delay="500"/>
                            </p:stCondLst>
                            <p:childTnLst>
                              <p:par>
                                <p:cTn id="139" presetID="10" presetClass="entr" presetSubtype="0" fill="hold" nodeType="afterEffect">
                                  <p:stCondLst>
                                    <p:cond delay="0"/>
                                  </p:stCondLst>
                                  <p:childTnLst>
                                    <p:set>
                                      <p:cBhvr>
                                        <p:cTn id="140" dur="1" fill="hold">
                                          <p:stCondLst>
                                            <p:cond delay="0"/>
                                          </p:stCondLst>
                                        </p:cTn>
                                        <p:tgtEl>
                                          <p:spTgt spid="30"/>
                                        </p:tgtEl>
                                        <p:attrNameLst>
                                          <p:attrName>style.visibility</p:attrName>
                                        </p:attrNameLst>
                                      </p:cBhvr>
                                      <p:to>
                                        <p:strVal val="visible"/>
                                      </p:to>
                                    </p:set>
                                    <p:animEffect transition="in" filter="fade">
                                      <p:cBhvr>
                                        <p:cTn id="141" dur="500"/>
                                        <p:tgtEl>
                                          <p:spTgt spid="30"/>
                                        </p:tgtEl>
                                      </p:cBhvr>
                                    </p:animEffect>
                                  </p:childTnLst>
                                  <p:subTnLst>
                                    <p:audio>
                                      <p:cMediaNode>
                                        <p:cTn display="0" masterRel="sameClick">
                                          <p:stCondLst>
                                            <p:cond evt="begin" delay="0">
                                              <p:tn val="139"/>
                                            </p:cond>
                                          </p:stCondLst>
                                          <p:endCondLst>
                                            <p:cond evt="onStopAudio" delay="0">
                                              <p:tgtEl>
                                                <p:sldTgt/>
                                              </p:tgtEl>
                                            </p:cond>
                                          </p:endCondLst>
                                        </p:cTn>
                                        <p:tgtEl>
                                          <p:sndTgt r:embed="rId4" name="Tieng-yeah-tre-con-www_nhacchuongvui_com.wav"/>
                                        </p:tgtEl>
                                      </p:cMediaNode>
                                    </p:audio>
                                  </p:subTnLst>
                                </p:cTn>
                              </p:par>
                              <p:par>
                                <p:cTn id="142" presetID="35" presetClass="path" presetSubtype="0" accel="50000" decel="50000" fill="hold" nodeType="withEffect">
                                  <p:stCondLst>
                                    <p:cond delay="0"/>
                                  </p:stCondLst>
                                  <p:childTnLst>
                                    <p:animMotion origin="layout" path="M -2.63889E-6 -3.7037E-6 L -0.65955 -0.04598 " pathEditMode="relative" rAng="0" ptsTypes="AA">
                                      <p:cBhvr>
                                        <p:cTn id="143" dur="2000" fill="hold"/>
                                        <p:tgtEl>
                                          <p:spTgt spid="30"/>
                                        </p:tgtEl>
                                        <p:attrNameLst>
                                          <p:attrName>ppt_x</p:attrName>
                                          <p:attrName>ppt_y</p:attrName>
                                        </p:attrNameLst>
                                      </p:cBhvr>
                                      <p:rCtr x="-32977" y="-2299"/>
                                    </p:animMotion>
                                  </p:childTnLst>
                                </p:cTn>
                              </p:par>
                              <p:par>
                                <p:cTn id="144" presetID="35" presetClass="path" presetSubtype="0" accel="50000" decel="50000" fill="hold" nodeType="withEffect">
                                  <p:stCondLst>
                                    <p:cond delay="0"/>
                                  </p:stCondLst>
                                  <p:childTnLst>
                                    <p:animMotion origin="layout" path="M -2.22222E-6 2.09877E-6 L -0.62969 -0.10849 " pathEditMode="relative" rAng="0" ptsTypes="AA">
                                      <p:cBhvr>
                                        <p:cTn id="145" dur="2000" fill="hold"/>
                                        <p:tgtEl>
                                          <p:spTgt spid="14"/>
                                        </p:tgtEl>
                                        <p:attrNameLst>
                                          <p:attrName>ppt_x</p:attrName>
                                          <p:attrName>ppt_y</p:attrName>
                                        </p:attrNameLst>
                                      </p:cBhvr>
                                      <p:rCtr x="-31484" y="-5432"/>
                                    </p:animMotion>
                                  </p:childTnLst>
                                </p:cTn>
                              </p:par>
                            </p:childTnLst>
                          </p:cTn>
                        </p:par>
                      </p:childTnLst>
                    </p:cTn>
                  </p:par>
                </p:childTnLst>
              </p:cTn>
              <p:nextCondLst>
                <p:cond evt="onClick" delay="0">
                  <p:tgtEl>
                    <p:spTgt spid="26"/>
                  </p:tgtEl>
                </p:cond>
              </p:nextCondLst>
            </p:seq>
            <p:seq concurrent="1" nextAc="seek">
              <p:cTn id="146" restart="whenNotActive" fill="hold" evtFilter="cancelBubble" nodeType="interactiveSeq">
                <p:stCondLst>
                  <p:cond evt="onClick" delay="0">
                    <p:tgtEl>
                      <p:spTgt spid="28"/>
                    </p:tgtEl>
                  </p:cond>
                </p:stCondLst>
                <p:endSync evt="end" delay="0">
                  <p:rtn val="all"/>
                </p:endSync>
                <p:childTnLst>
                  <p:par>
                    <p:cTn id="147" fill="hold">
                      <p:stCondLst>
                        <p:cond delay="0"/>
                      </p:stCondLst>
                      <p:childTnLst>
                        <p:par>
                          <p:cTn id="148" fill="hold">
                            <p:stCondLst>
                              <p:cond delay="0"/>
                            </p:stCondLst>
                            <p:childTnLst>
                              <p:par>
                                <p:cTn id="149" presetID="16" presetClass="emph" presetSubtype="0" fill="hold" grpId="0" nodeType="clickEffect">
                                  <p:stCondLst>
                                    <p:cond delay="0"/>
                                  </p:stCondLst>
                                  <p:childTnLst>
                                    <p:set>
                                      <p:cBhvr override="childStyle">
                                        <p:cTn id="150" dur="500" fill="hold"/>
                                        <p:tgtEl>
                                          <p:spTgt spid="28"/>
                                        </p:tgtEl>
                                        <p:attrNameLst>
                                          <p:attrName>style.color</p:attrName>
                                        </p:attrNameLst>
                                      </p:cBhvr>
                                      <p:to>
                                        <p:clrVal>
                                          <a:schemeClr val="accent2"/>
                                        </p:clrVal>
                                      </p:to>
                                    </p:set>
                                    <p:set>
                                      <p:cBhvr>
                                        <p:cTn id="151" dur="500" fill="hold"/>
                                        <p:tgtEl>
                                          <p:spTgt spid="28"/>
                                        </p:tgtEl>
                                        <p:attrNameLst>
                                          <p:attrName>fillcolor</p:attrName>
                                        </p:attrNameLst>
                                      </p:cBhvr>
                                      <p:to>
                                        <p:clrVal>
                                          <a:schemeClr val="accent2"/>
                                        </p:clrVal>
                                      </p:to>
                                    </p:set>
                                    <p:set>
                                      <p:cBhvr>
                                        <p:cTn id="152" dur="500" fill="hold"/>
                                        <p:tgtEl>
                                          <p:spTgt spid="28"/>
                                        </p:tgtEl>
                                        <p:attrNameLst>
                                          <p:attrName>fill.type</p:attrName>
                                        </p:attrNameLst>
                                      </p:cBhvr>
                                      <p:to>
                                        <p:strVal val="solid"/>
                                      </p:to>
                                    </p:set>
                                  </p:childTnLst>
                                  <p:subTnLst>
                                    <p:audio>
                                      <p:cMediaNode>
                                        <p:cTn display="0" masterRel="sameClick">
                                          <p:stCondLst>
                                            <p:cond evt="begin" delay="0">
                                              <p:tn val="1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childTnLst>
        </p:cTn>
      </p:par>
    </p:tnLst>
    <p:bldLst>
      <p:bldP spid="21" grpId="0"/>
      <p:bldP spid="21" grpId="1"/>
      <p:bldP spid="21" grpId="2"/>
      <p:bldP spid="22" grpId="0"/>
      <p:bldP spid="22" grpId="1"/>
      <p:bldP spid="24" grpId="0"/>
      <p:bldP spid="24" grpId="1"/>
      <p:bldP spid="24" grpId="2"/>
      <p:bldP spid="26" grpId="0"/>
      <p:bldP spid="26" grpId="1"/>
      <p:bldP spid="26" grpId="2"/>
      <p:bldP spid="28" grpId="0"/>
      <p:bldP spid="28" grpId="1"/>
      <p:bldP spid="28"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2FF">
                <a:alpha val="100000"/>
              </a:srgbClr>
            </a:gs>
            <a:gs pos="100000">
              <a:srgbClr val="6BEFFE">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55415" y="8631302"/>
            <a:ext cx="9687595" cy="1655698"/>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093662" y="8631302"/>
            <a:ext cx="9687595" cy="1655698"/>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588000" y="3601623"/>
            <a:ext cx="1275383" cy="1275383"/>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96241" y="5456014"/>
            <a:ext cx="1272717" cy="3170844"/>
          </a:xfrm>
          <a:custGeom>
            <a:avLst/>
            <a:gdLst/>
            <a:ahLst/>
            <a:cxnLst/>
            <a:rect l="l" t="t" r="r" b="b"/>
            <a:pathLst>
              <a:path w="1272717" h="3170844">
                <a:moveTo>
                  <a:pt x="0" y="0"/>
                </a:moveTo>
                <a:lnTo>
                  <a:pt x="1272717" y="0"/>
                </a:lnTo>
                <a:lnTo>
                  <a:pt x="1272717" y="3170844"/>
                </a:lnTo>
                <a:lnTo>
                  <a:pt x="0" y="3170844"/>
                </a:lnTo>
                <a:lnTo>
                  <a:pt x="0" y="0"/>
                </a:lnTo>
                <a:close/>
              </a:path>
            </a:pathLst>
          </a:custGeom>
          <a:blipFill>
            <a:blip r:embed="rId6">
              <a:extLst>
                <a:ext uri="{96DAC541-7B7A-43D3-8B79-37D633B846F1}">
                  <asvg:svgBlip xmlns:asvg="http://schemas.microsoft.com/office/drawing/2016/SVG/main" r:embed="rId7"/>
                </a:ext>
              </a:extLst>
            </a:blip>
            <a:stretch>
              <a:fillRect b="-100690"/>
            </a:stretch>
          </a:blipFill>
        </p:spPr>
      </p:sp>
      <p:sp>
        <p:nvSpPr>
          <p:cNvPr id="6" name="Freeform 6"/>
          <p:cNvSpPr/>
          <p:nvPr/>
        </p:nvSpPr>
        <p:spPr>
          <a:xfrm>
            <a:off x="13937459" y="7579939"/>
            <a:ext cx="1163374" cy="1057612"/>
          </a:xfrm>
          <a:custGeom>
            <a:avLst/>
            <a:gdLst/>
            <a:ahLst/>
            <a:cxnLst/>
            <a:rect l="l" t="t" r="r" b="b"/>
            <a:pathLst>
              <a:path w="1163374" h="1057612">
                <a:moveTo>
                  <a:pt x="0" y="0"/>
                </a:moveTo>
                <a:lnTo>
                  <a:pt x="1163374" y="0"/>
                </a:lnTo>
                <a:lnTo>
                  <a:pt x="1163374" y="1057612"/>
                </a:lnTo>
                <a:lnTo>
                  <a:pt x="0" y="1057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5588000" y="2343824"/>
            <a:ext cx="1257799" cy="1257799"/>
          </a:xfrm>
          <a:custGeom>
            <a:avLst/>
            <a:gdLst/>
            <a:ahLst/>
            <a:cxnLst/>
            <a:rect l="l" t="t" r="r" b="b"/>
            <a:pathLst>
              <a:path w="1257799" h="1257799">
                <a:moveTo>
                  <a:pt x="0" y="0"/>
                </a:moveTo>
                <a:lnTo>
                  <a:pt x="1257799" y="0"/>
                </a:lnTo>
                <a:lnTo>
                  <a:pt x="1257799" y="1257799"/>
                </a:lnTo>
                <a:lnTo>
                  <a:pt x="0" y="12577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5377058" y="6288134"/>
            <a:ext cx="1505288" cy="2338724"/>
          </a:xfrm>
          <a:custGeom>
            <a:avLst/>
            <a:gdLst/>
            <a:ahLst/>
            <a:cxnLst/>
            <a:rect l="l" t="t" r="r" b="b"/>
            <a:pathLst>
              <a:path w="1505288" h="2338724">
                <a:moveTo>
                  <a:pt x="0" y="0"/>
                </a:moveTo>
                <a:lnTo>
                  <a:pt x="1505288" y="0"/>
                </a:lnTo>
                <a:lnTo>
                  <a:pt x="1505288" y="2338724"/>
                </a:lnTo>
                <a:lnTo>
                  <a:pt x="0" y="23387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829992" y="4307523"/>
            <a:ext cx="1138966" cy="1138966"/>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0"/>
          <p:cNvSpPr txBox="1"/>
          <p:nvPr/>
        </p:nvSpPr>
        <p:spPr>
          <a:xfrm>
            <a:off x="3697533" y="3188300"/>
            <a:ext cx="10892934" cy="2647267"/>
          </a:xfrm>
          <a:prstGeom prst="rect">
            <a:avLst/>
          </a:prstGeom>
        </p:spPr>
        <p:txBody>
          <a:bodyPr lIns="0" tIns="0" rIns="0" bIns="0" rtlCol="0" anchor="t">
            <a:spAutoFit/>
          </a:bodyPr>
          <a:lstStyle/>
          <a:p>
            <a:pPr algn="ctr">
              <a:lnSpc>
                <a:spcPts val="9967"/>
              </a:lnSpc>
            </a:pPr>
            <a:r>
              <a:rPr lang="en-US" sz="9677">
                <a:solidFill>
                  <a:srgbClr val="FFFFFF"/>
                </a:solidFill>
                <a:latin typeface="Arcade Gamer"/>
                <a:ea typeface="Arcade Gamer"/>
                <a:cs typeface="Arcade Gamer"/>
                <a:sym typeface="Arcade Gamer"/>
              </a:rPr>
              <a:t>THANKS FOR PLAYING</a:t>
            </a:r>
          </a:p>
        </p:txBody>
      </p:sp>
      <p:sp>
        <p:nvSpPr>
          <p:cNvPr id="11" name="Freeform 11"/>
          <p:cNvSpPr/>
          <p:nvPr/>
        </p:nvSpPr>
        <p:spPr>
          <a:xfrm>
            <a:off x="7099608" y="6030205"/>
            <a:ext cx="4088783" cy="884664"/>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TextBox 12"/>
          <p:cNvSpPr txBox="1"/>
          <p:nvPr/>
        </p:nvSpPr>
        <p:spPr>
          <a:xfrm>
            <a:off x="7791024" y="6297659"/>
            <a:ext cx="2705951" cy="359281"/>
          </a:xfrm>
          <a:prstGeom prst="rect">
            <a:avLst/>
          </a:prstGeom>
        </p:spPr>
        <p:txBody>
          <a:bodyPr lIns="0" tIns="0" rIns="0" bIns="0" rtlCol="0" anchor="t">
            <a:spAutoFit/>
          </a:bodyPr>
          <a:lstStyle/>
          <a:p>
            <a:pPr algn="ctr">
              <a:lnSpc>
                <a:spcPts val="2498"/>
              </a:lnSpc>
            </a:pPr>
            <a:r>
              <a:rPr lang="en-US" sz="2425">
                <a:solidFill>
                  <a:srgbClr val="000000"/>
                </a:solidFill>
                <a:latin typeface="Arcade Gamer"/>
                <a:ea typeface="Arcade Gamer"/>
                <a:cs typeface="Arcade Gamer"/>
                <a:sym typeface="Arcade Gamer"/>
              </a:rPr>
              <a:t>END</a:t>
            </a:r>
          </a:p>
        </p:txBody>
      </p:sp>
      <p:sp>
        <p:nvSpPr>
          <p:cNvPr id="13" name="Freeform 13"/>
          <p:cNvSpPr/>
          <p:nvPr/>
        </p:nvSpPr>
        <p:spPr>
          <a:xfrm>
            <a:off x="3245844" y="6522327"/>
            <a:ext cx="1118559" cy="2115225"/>
          </a:xfrm>
          <a:custGeom>
            <a:avLst/>
            <a:gdLst/>
            <a:ahLst/>
            <a:cxnLst/>
            <a:rect l="l" t="t" r="r" b="b"/>
            <a:pathLst>
              <a:path w="1118559" h="2115225">
                <a:moveTo>
                  <a:pt x="0" y="0"/>
                </a:moveTo>
                <a:lnTo>
                  <a:pt x="1118560" y="0"/>
                </a:lnTo>
                <a:lnTo>
                  <a:pt x="1118560" y="2115224"/>
                </a:lnTo>
                <a:lnTo>
                  <a:pt x="0" y="2115224"/>
                </a:lnTo>
                <a:lnTo>
                  <a:pt x="0" y="0"/>
                </a:lnTo>
                <a:close/>
              </a:path>
            </a:pathLst>
          </a:custGeom>
          <a:blipFill>
            <a:blip r:embed="rId6">
              <a:extLst>
                <a:ext uri="{96DAC541-7B7A-43D3-8B79-37D633B846F1}">
                  <asvg:svgBlip xmlns:asvg="http://schemas.microsoft.com/office/drawing/2016/SVG/main" r:embed="rId7"/>
                </a:ext>
              </a:extLst>
            </a:blip>
            <a:stretch>
              <a:fillRect b="-164406"/>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2" y="4324700"/>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8"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322980" y="4312504"/>
            <a:ext cx="16147427" cy="1615827"/>
          </a:xfrm>
          <a:prstGeom prst="rect">
            <a:avLst/>
          </a:prstGeom>
          <a:noFill/>
        </p:spPr>
        <p:txBody>
          <a:bodyPr wrap="square" rtlCol="0">
            <a:spAutoFit/>
          </a:bodyPr>
          <a:lstStyle/>
          <a:p>
            <a:r>
              <a:rPr lang="en-US" sz="9900">
                <a:solidFill>
                  <a:srgbClr val="FFC000"/>
                </a:solidFill>
                <a:latin typeface="SVN-Neutraface 2" panose="02000600040000020004" pitchFamily="2" charset="0"/>
              </a:rPr>
              <a:t>     Vui học    kinh thánh</a:t>
            </a:r>
            <a:endParaRPr lang="vi-VN" sz="99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215016" y="4636556"/>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Hộp Văn bản 4">
            <a:extLst>
              <a:ext uri="{FF2B5EF4-FFF2-40B4-BE49-F238E27FC236}">
                <a16:creationId xmlns:a16="http://schemas.microsoft.com/office/drawing/2014/main" id="{A29BE2CA-0C76-02A5-1FBF-B50A1A5FDE12}"/>
              </a:ext>
            </a:extLst>
          </p:cNvPr>
          <p:cNvSpPr txBox="1"/>
          <p:nvPr/>
        </p:nvSpPr>
        <p:spPr>
          <a:xfrm>
            <a:off x="6374422" y="5901947"/>
            <a:ext cx="5539156" cy="1107996"/>
          </a:xfrm>
          <a:prstGeom prst="rect">
            <a:avLst/>
          </a:prstGeom>
          <a:noFill/>
        </p:spPr>
        <p:txBody>
          <a:bodyPr wrap="square" rtlCol="0">
            <a:spAutoFit/>
          </a:bodyPr>
          <a:lstStyle/>
          <a:p>
            <a:r>
              <a:rPr lang="en-US" sz="6600">
                <a:solidFill>
                  <a:srgbClr val="00B050"/>
                </a:solidFill>
                <a:latin typeface="SVN-Neutraface 2" panose="02000600040000020004" pitchFamily="2" charset="0"/>
              </a:rPr>
              <a:t>LUCA 4, 1-13</a:t>
            </a:r>
            <a:endParaRPr lang="vi-VN" sz="66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a:spLocks noGrp="1" noRot="1" noMove="1" noResize="1" noEditPoints="1" noAdjustHandles="1" noChangeArrowheads="1" noChangeShapeType="1"/>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a:spLocks noGrp="1" noRot="1" noMove="1" noResize="1" noEditPoints="1" noAdjustHandles="1" noChangeArrowheads="1" noChangeShapeType="1"/>
          </p:cNvSpPr>
          <p:nvPr/>
        </p:nvSpPr>
        <p:spPr>
          <a:xfrm>
            <a:off x="-345690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a:spLocks noGrp="1" noRot="1" noMove="1" noResize="1" noEditPoints="1" noAdjustHandles="1" noChangeArrowheads="1" noChangeShapeType="1"/>
          </p:cNvSpPr>
          <p:nvPr/>
        </p:nvSpPr>
        <p:spPr>
          <a:xfrm>
            <a:off x="12488528" y="-1370968"/>
            <a:ext cx="9541545" cy="5247850"/>
          </a:xfrm>
          <a:custGeom>
            <a:avLst/>
            <a:gdLst/>
            <a:ahLst/>
            <a:cxnLst/>
            <a:rect l="l" t="t" r="r" b="b"/>
            <a:pathLst>
              <a:path w="9541545" h="5247850">
                <a:moveTo>
                  <a:pt x="0" y="0"/>
                </a:moveTo>
                <a:lnTo>
                  <a:pt x="9541544" y="0"/>
                </a:lnTo>
                <a:lnTo>
                  <a:pt x="9541544"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a:spLocks noGrp="1" noRot="1" noMove="1" noResize="1" noEditPoints="1" noAdjustHandles="1" noChangeArrowheads="1" noChangeShapeType="1"/>
          </p:cNvSpPr>
          <p:nvPr/>
        </p:nvSpPr>
        <p:spPr>
          <a:xfrm>
            <a:off x="4088891" y="1720808"/>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sp>
      <p:sp>
        <p:nvSpPr>
          <p:cNvPr id="8" name="Freeform 8"/>
          <p:cNvSpPr>
            <a:spLocks noGrp="1" noRot="1" noMove="1" noResize="1" noEditPoints="1" noAdjustHandles="1" noChangeArrowheads="1" noChangeShapeType="1"/>
          </p:cNvSpPr>
          <p:nvPr/>
        </p:nvSpPr>
        <p:spPr>
          <a:xfrm>
            <a:off x="1028700" y="1252957"/>
            <a:ext cx="4441012" cy="7191923"/>
          </a:xfrm>
          <a:custGeom>
            <a:avLst/>
            <a:gdLst/>
            <a:ahLst/>
            <a:cxnLst/>
            <a:rect l="l" t="t" r="r" b="b"/>
            <a:pathLst>
              <a:path w="4441012" h="7191923">
                <a:moveTo>
                  <a:pt x="0" y="0"/>
                </a:moveTo>
                <a:lnTo>
                  <a:pt x="4441012" y="0"/>
                </a:lnTo>
                <a:lnTo>
                  <a:pt x="4441012" y="7191923"/>
                </a:lnTo>
                <a:lnTo>
                  <a:pt x="0" y="71919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a:spLocks noGrp="1" noRot="1" noMove="1" noResize="1" noEditPoints="1" noAdjustHandles="1" noChangeArrowheads="1" noChangeShapeType="1"/>
          </p:cNvSpPr>
          <p:nvPr/>
        </p:nvSpPr>
        <p:spPr>
          <a:xfrm>
            <a:off x="5469712" y="3876882"/>
            <a:ext cx="2680366" cy="4115725"/>
          </a:xfrm>
          <a:custGeom>
            <a:avLst/>
            <a:gdLst/>
            <a:ahLst/>
            <a:cxnLst/>
            <a:rect l="l" t="t" r="r" b="b"/>
            <a:pathLst>
              <a:path w="2680366" h="4115725">
                <a:moveTo>
                  <a:pt x="0" y="0"/>
                </a:moveTo>
                <a:lnTo>
                  <a:pt x="2680366" y="0"/>
                </a:lnTo>
                <a:lnTo>
                  <a:pt x="2680366" y="4115725"/>
                </a:lnTo>
                <a:lnTo>
                  <a:pt x="0" y="4115725"/>
                </a:lnTo>
                <a:lnTo>
                  <a:pt x="0" y="0"/>
                </a:lnTo>
                <a:close/>
              </a:path>
            </a:pathLst>
          </a:custGeom>
          <a:blipFill>
            <a:blip r:embed="rId9"/>
            <a:stretch>
              <a:fillRect/>
            </a:stretch>
          </a:blipFill>
        </p:spPr>
      </p:sp>
      <p:sp>
        <p:nvSpPr>
          <p:cNvPr id="10" name="Freeform 10"/>
          <p:cNvSpPr>
            <a:spLocks noGrp="1" noRot="1" noMove="1" noResize="1" noEditPoints="1" noAdjustHandles="1" noChangeArrowheads="1" noChangeShapeType="1"/>
          </p:cNvSpPr>
          <p:nvPr/>
        </p:nvSpPr>
        <p:spPr>
          <a:xfrm>
            <a:off x="11606608" y="5934745"/>
            <a:ext cx="3430846" cy="2290090"/>
          </a:xfrm>
          <a:custGeom>
            <a:avLst/>
            <a:gdLst/>
            <a:ahLst/>
            <a:cxnLst/>
            <a:rect l="l" t="t" r="r" b="b"/>
            <a:pathLst>
              <a:path w="3430846" h="2290090">
                <a:moveTo>
                  <a:pt x="0" y="0"/>
                </a:moveTo>
                <a:lnTo>
                  <a:pt x="3430846" y="0"/>
                </a:lnTo>
                <a:lnTo>
                  <a:pt x="3430846" y="2290089"/>
                </a:lnTo>
                <a:lnTo>
                  <a:pt x="0" y="2290089"/>
                </a:lnTo>
                <a:lnTo>
                  <a:pt x="0" y="0"/>
                </a:lnTo>
                <a:close/>
              </a:path>
            </a:pathLst>
          </a:custGeom>
          <a:blipFill>
            <a:blip r:embed="rId10"/>
            <a:stretch>
              <a:fillRect/>
            </a:stretch>
          </a:blipFill>
        </p:spPr>
      </p:sp>
      <p:sp>
        <p:nvSpPr>
          <p:cNvPr id="11" name="TextBox 11"/>
          <p:cNvSpPr txBox="1">
            <a:spLocks noGrp="1" noRot="1" noMove="1" noResize="1" noEditPoints="1" noAdjustHandles="1" noChangeArrowheads="1" noChangeShapeType="1"/>
          </p:cNvSpPr>
          <p:nvPr/>
        </p:nvSpPr>
        <p:spPr>
          <a:xfrm>
            <a:off x="5331065" y="4032739"/>
            <a:ext cx="9005494" cy="2796765"/>
          </a:xfrm>
          <a:prstGeom prst="rect">
            <a:avLst/>
          </a:prstGeom>
        </p:spPr>
        <p:txBody>
          <a:bodyPr lIns="0" tIns="0" rIns="0" bIns="0" rtlCol="0" anchor="t">
            <a:spAutoFit/>
          </a:bodyPr>
          <a:lstStyle/>
          <a:p>
            <a:pPr algn="ctr">
              <a:lnSpc>
                <a:spcPts val="11154"/>
              </a:lnSpc>
            </a:pPr>
            <a:r>
              <a:rPr lang="en-US" sz="8646">
                <a:solidFill>
                  <a:srgbClr val="FF0303"/>
                </a:solidFill>
                <a:latin typeface="More Sugar"/>
                <a:ea typeface="More Sugar"/>
                <a:cs typeface="More Sugar"/>
                <a:sym typeface="More Sugar"/>
              </a:rPr>
              <a:t>VUI HỌC KINH THÁNH</a:t>
            </a:r>
          </a:p>
        </p:txBody>
      </p:sp>
      <p:sp>
        <p:nvSpPr>
          <p:cNvPr id="6" name="Freeform 6"/>
          <p:cNvSpPr>
            <a:spLocks noGrp="1" noRot="1" noMove="1" noResize="1" noEditPoints="1" noAdjustHandles="1" noChangeArrowheads="1" noChangeShapeType="1"/>
          </p:cNvSpPr>
          <p:nvPr/>
        </p:nvSpPr>
        <p:spPr>
          <a:xfrm>
            <a:off x="5771015" y="414360"/>
            <a:ext cx="6077909" cy="3441616"/>
          </a:xfrm>
          <a:custGeom>
            <a:avLst/>
            <a:gdLst/>
            <a:ahLst/>
            <a:cxnLst/>
            <a:rect l="l" t="t" r="r" b="b"/>
            <a:pathLst>
              <a:path w="6077909" h="3441616">
                <a:moveTo>
                  <a:pt x="0" y="0"/>
                </a:moveTo>
                <a:lnTo>
                  <a:pt x="6077910" y="0"/>
                </a:lnTo>
                <a:lnTo>
                  <a:pt x="6077910" y="3441616"/>
                </a:lnTo>
                <a:lnTo>
                  <a:pt x="0" y="34416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555" b="-5555"/>
            </a:stretch>
          </a:blipFill>
        </p:spPr>
      </p:sp>
      <p:grpSp>
        <p:nvGrpSpPr>
          <p:cNvPr id="3" name="Group 3"/>
          <p:cNvGrpSpPr>
            <a:grpSpLocks noGrp="1" noUngrp="1" noRot="1" noMove="1" noResize="1"/>
          </p:cNvGrpSpPr>
          <p:nvPr/>
        </p:nvGrpSpPr>
        <p:grpSpPr>
          <a:xfrm>
            <a:off x="4890569" y="1028700"/>
            <a:ext cx="8933444" cy="4332196"/>
            <a:chOff x="0" y="0"/>
            <a:chExt cx="2352841" cy="1140990"/>
          </a:xfrm>
        </p:grpSpPr>
        <p:sp>
          <p:nvSpPr>
            <p:cNvPr id="4" name="Freeform 4"/>
            <p:cNvSpPr>
              <a:spLocks noGrp="1" noRot="1" noMove="1" noResize="1" noEditPoints="1" noAdjustHandles="1" noChangeArrowheads="1" noChangeShapeType="1"/>
            </p:cNvSpPr>
            <p:nvPr/>
          </p:nvSpPr>
          <p:spPr>
            <a:xfrm>
              <a:off x="0" y="0"/>
              <a:ext cx="2352841" cy="1140990"/>
            </a:xfrm>
            <a:custGeom>
              <a:avLst/>
              <a:gdLst/>
              <a:ahLst/>
              <a:cxnLst/>
              <a:rect l="l" t="t" r="r" b="b"/>
              <a:pathLst>
                <a:path w="2352841" h="1140990">
                  <a:moveTo>
                    <a:pt x="44198" y="0"/>
                  </a:moveTo>
                  <a:lnTo>
                    <a:pt x="2308644" y="0"/>
                  </a:lnTo>
                  <a:cubicBezTo>
                    <a:pt x="2320366" y="0"/>
                    <a:pt x="2331607" y="4657"/>
                    <a:pt x="2339896" y="12945"/>
                  </a:cubicBezTo>
                  <a:cubicBezTo>
                    <a:pt x="2348185" y="21234"/>
                    <a:pt x="2352841" y="32476"/>
                    <a:pt x="2352841" y="44198"/>
                  </a:cubicBezTo>
                  <a:lnTo>
                    <a:pt x="2352841" y="1096792"/>
                  </a:lnTo>
                  <a:cubicBezTo>
                    <a:pt x="2352841" y="1108514"/>
                    <a:pt x="2348185" y="1119756"/>
                    <a:pt x="2339896" y="1128045"/>
                  </a:cubicBezTo>
                  <a:cubicBezTo>
                    <a:pt x="2331607" y="1136333"/>
                    <a:pt x="2320366" y="1140990"/>
                    <a:pt x="2308644" y="1140990"/>
                  </a:cubicBezTo>
                  <a:lnTo>
                    <a:pt x="44198" y="1140990"/>
                  </a:lnTo>
                  <a:cubicBezTo>
                    <a:pt x="32476" y="1140990"/>
                    <a:pt x="21234" y="1136333"/>
                    <a:pt x="12945" y="1128045"/>
                  </a:cubicBezTo>
                  <a:cubicBezTo>
                    <a:pt x="4657" y="1119756"/>
                    <a:pt x="0" y="1108514"/>
                    <a:pt x="0" y="1096792"/>
                  </a:cubicBezTo>
                  <a:lnTo>
                    <a:pt x="0" y="44198"/>
                  </a:lnTo>
                  <a:cubicBezTo>
                    <a:pt x="0" y="32476"/>
                    <a:pt x="4657" y="21234"/>
                    <a:pt x="12945" y="12945"/>
                  </a:cubicBezTo>
                  <a:cubicBezTo>
                    <a:pt x="21234" y="4657"/>
                    <a:pt x="32476" y="0"/>
                    <a:pt x="44198" y="0"/>
                  </a:cubicBezTo>
                  <a:close/>
                </a:path>
              </a:pathLst>
            </a:custGeom>
            <a:solidFill>
              <a:srgbClr val="C49A6E"/>
            </a:solidFill>
            <a:ln w="38100" cap="rnd">
              <a:solidFill>
                <a:srgbClr val="000000"/>
              </a:solidFill>
              <a:prstDash val="sysDot"/>
              <a:round/>
            </a:ln>
          </p:spPr>
        </p:sp>
        <p:sp>
          <p:nvSpPr>
            <p:cNvPr id="5" name="TextBox 5"/>
            <p:cNvSpPr txBox="1">
              <a:spLocks noGrp="1" noRot="1" noMove="1" noResize="1" noEditPoints="1" noAdjustHandles="1" noChangeArrowheads="1" noChangeShapeType="1"/>
            </p:cNvSpPr>
            <p:nvPr/>
          </p:nvSpPr>
          <p:spPr>
            <a:xfrm>
              <a:off x="0" y="-38100"/>
              <a:ext cx="2352841" cy="117909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Grp="1" noUngrp="1" noRot="1" noMove="1" noResize="1"/>
          </p:cNvGrpSpPr>
          <p:nvPr/>
        </p:nvGrpSpPr>
        <p:grpSpPr>
          <a:xfrm>
            <a:off x="4663913" y="1028700"/>
            <a:ext cx="8960174" cy="4114800"/>
            <a:chOff x="0" y="0"/>
            <a:chExt cx="2359881" cy="1083733"/>
          </a:xfrm>
        </p:grpSpPr>
        <p:sp>
          <p:nvSpPr>
            <p:cNvPr id="7" name="Freeform 7"/>
            <p:cNvSpPr>
              <a:spLocks noGrp="1" noRot="1" noMove="1" noResize="1" noEditPoints="1" noAdjustHandles="1" noChangeArrowheads="1" noChangeShapeType="1"/>
            </p:cNvSpPr>
            <p:nvPr/>
          </p:nvSpPr>
          <p:spPr>
            <a:xfrm>
              <a:off x="0" y="0"/>
              <a:ext cx="2359881" cy="1083733"/>
            </a:xfrm>
            <a:custGeom>
              <a:avLst/>
              <a:gdLst/>
              <a:ahLst/>
              <a:cxnLst/>
              <a:rect l="l" t="t" r="r" b="b"/>
              <a:pathLst>
                <a:path w="2359881" h="1083733">
                  <a:moveTo>
                    <a:pt x="44066" y="0"/>
                  </a:moveTo>
                  <a:lnTo>
                    <a:pt x="2315815" y="0"/>
                  </a:lnTo>
                  <a:cubicBezTo>
                    <a:pt x="2340152" y="0"/>
                    <a:pt x="2359881" y="19729"/>
                    <a:pt x="2359881" y="44066"/>
                  </a:cubicBezTo>
                  <a:lnTo>
                    <a:pt x="2359881" y="1039667"/>
                  </a:lnTo>
                  <a:cubicBezTo>
                    <a:pt x="2359881" y="1064004"/>
                    <a:pt x="2340152" y="1083733"/>
                    <a:pt x="2315815" y="1083733"/>
                  </a:cubicBezTo>
                  <a:lnTo>
                    <a:pt x="44066" y="1083733"/>
                  </a:lnTo>
                  <a:cubicBezTo>
                    <a:pt x="19729" y="1083733"/>
                    <a:pt x="0" y="1064004"/>
                    <a:pt x="0" y="1039667"/>
                  </a:cubicBezTo>
                  <a:lnTo>
                    <a:pt x="0" y="44066"/>
                  </a:lnTo>
                  <a:cubicBezTo>
                    <a:pt x="0" y="19729"/>
                    <a:pt x="19729" y="0"/>
                    <a:pt x="44066" y="0"/>
                  </a:cubicBezTo>
                  <a:close/>
                </a:path>
              </a:pathLst>
            </a:custGeom>
            <a:solidFill>
              <a:srgbClr val="F6DBBF"/>
            </a:solidFill>
            <a:ln w="38100" cap="rnd">
              <a:solidFill>
                <a:srgbClr val="000000"/>
              </a:solidFill>
              <a:prstDash val="sysDot"/>
              <a:round/>
            </a:ln>
          </p:spPr>
        </p:sp>
        <p:sp>
          <p:nvSpPr>
            <p:cNvPr id="8" name="TextBox 8"/>
            <p:cNvSpPr txBox="1">
              <a:spLocks noGrp="1" noRot="1" noMove="1" noResize="1" noEditPoints="1" noAdjustHandles="1" noChangeArrowheads="1" noChangeShapeType="1"/>
            </p:cNvSpPr>
            <p:nvPr/>
          </p:nvSpPr>
          <p:spPr>
            <a:xfrm>
              <a:off x="0" y="-38100"/>
              <a:ext cx="2359881" cy="1121833"/>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Grp="1" noUngrp="1" noRot="1" noMove="1" noResize="1"/>
          </p:cNvGrpSpPr>
          <p:nvPr/>
        </p:nvGrpSpPr>
        <p:grpSpPr>
          <a:xfrm>
            <a:off x="6350474" y="4890314"/>
            <a:ext cx="5587051" cy="941164"/>
            <a:chOff x="0" y="0"/>
            <a:chExt cx="1710588" cy="288156"/>
          </a:xfrm>
        </p:grpSpPr>
        <p:sp>
          <p:nvSpPr>
            <p:cNvPr id="10" name="Freeform 10"/>
            <p:cNvSpPr>
              <a:spLocks noGrp="1" noRot="1" noMove="1" noResize="1" noEditPoints="1" noAdjustHandles="1" noChangeArrowheads="1" noChangeShapeType="1"/>
            </p:cNvSpPr>
            <p:nvPr/>
          </p:nvSpPr>
          <p:spPr>
            <a:xfrm>
              <a:off x="0" y="0"/>
              <a:ext cx="1710588" cy="288156"/>
            </a:xfrm>
            <a:custGeom>
              <a:avLst/>
              <a:gdLst/>
              <a:ahLst/>
              <a:cxnLst/>
              <a:rect l="l" t="t" r="r" b="b"/>
              <a:pathLst>
                <a:path w="1710588" h="288156">
                  <a:moveTo>
                    <a:pt x="70670" y="0"/>
                  </a:moveTo>
                  <a:lnTo>
                    <a:pt x="1639918" y="0"/>
                  </a:lnTo>
                  <a:cubicBezTo>
                    <a:pt x="1658661" y="0"/>
                    <a:pt x="1676636" y="7446"/>
                    <a:pt x="1689889" y="20699"/>
                  </a:cubicBezTo>
                  <a:cubicBezTo>
                    <a:pt x="1703142" y="33952"/>
                    <a:pt x="1710588" y="51927"/>
                    <a:pt x="1710588" y="70670"/>
                  </a:cubicBezTo>
                  <a:lnTo>
                    <a:pt x="1710588" y="217486"/>
                  </a:lnTo>
                  <a:cubicBezTo>
                    <a:pt x="1710588" y="236229"/>
                    <a:pt x="1703142" y="254204"/>
                    <a:pt x="1689889" y="267457"/>
                  </a:cubicBezTo>
                  <a:cubicBezTo>
                    <a:pt x="1676636" y="280711"/>
                    <a:pt x="1658661" y="288156"/>
                    <a:pt x="1639918" y="288156"/>
                  </a:cubicBezTo>
                  <a:lnTo>
                    <a:pt x="70670" y="288156"/>
                  </a:lnTo>
                  <a:cubicBezTo>
                    <a:pt x="51927" y="288156"/>
                    <a:pt x="33952" y="280711"/>
                    <a:pt x="20699" y="267457"/>
                  </a:cubicBezTo>
                  <a:cubicBezTo>
                    <a:pt x="7446" y="254204"/>
                    <a:pt x="0" y="236229"/>
                    <a:pt x="0" y="217486"/>
                  </a:cubicBezTo>
                  <a:lnTo>
                    <a:pt x="0" y="70670"/>
                  </a:lnTo>
                  <a:cubicBezTo>
                    <a:pt x="0" y="51927"/>
                    <a:pt x="7446" y="33952"/>
                    <a:pt x="20699" y="20699"/>
                  </a:cubicBezTo>
                  <a:cubicBezTo>
                    <a:pt x="33952" y="7446"/>
                    <a:pt x="51927" y="0"/>
                    <a:pt x="70670" y="0"/>
                  </a:cubicBezTo>
                  <a:close/>
                </a:path>
              </a:pathLst>
            </a:custGeom>
            <a:solidFill>
              <a:srgbClr val="C49A6E"/>
            </a:solidFill>
            <a:ln w="38100" cap="rnd">
              <a:solidFill>
                <a:srgbClr val="000000"/>
              </a:solidFill>
              <a:prstDash val="sysDot"/>
              <a:round/>
            </a:ln>
          </p:spPr>
        </p:sp>
        <p:sp>
          <p:nvSpPr>
            <p:cNvPr id="11" name="TextBox 11"/>
            <p:cNvSpPr txBox="1">
              <a:spLocks noGrp="1" noRot="1" noMove="1" noResize="1" noEditPoints="1" noAdjustHandles="1" noChangeArrowheads="1" noChangeShapeType="1"/>
            </p:cNvSpPr>
            <p:nvPr/>
          </p:nvSpPr>
          <p:spPr>
            <a:xfrm>
              <a:off x="0" y="-38100"/>
              <a:ext cx="1710588" cy="326256"/>
            </a:xfrm>
            <a:prstGeom prst="rect">
              <a:avLst/>
            </a:prstGeom>
          </p:spPr>
          <p:txBody>
            <a:bodyPr lIns="50800" tIns="50800" rIns="50800" bIns="50800" rtlCol="0" anchor="ctr"/>
            <a:lstStyle/>
            <a:p>
              <a:pPr algn="ctr">
                <a:lnSpc>
                  <a:spcPts val="2659"/>
                </a:lnSpc>
              </a:pPr>
              <a:endParaRPr/>
            </a:p>
          </p:txBody>
        </p:sp>
      </p:grpSp>
      <p:pic>
        <p:nvPicPr>
          <p:cNvPr id="12" name="Picture 12">
            <a:hlinkClick r:id="" action="ppaction://media"/>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rcRect l="3074" t="6091" r="1764"/>
          <a:stretch>
            <a:fillRect/>
          </a:stretch>
        </p:blipFill>
        <p:spPr>
          <a:xfrm>
            <a:off x="0" y="0"/>
            <a:ext cx="18288000" cy="10287000"/>
          </a:xfrm>
          <a:prstGeom prst="rect">
            <a:avLst/>
          </a:prstGeom>
        </p:spPr>
      </p:pic>
      <p:sp>
        <p:nvSpPr>
          <p:cNvPr id="13" name="Freeform 13"/>
          <p:cNvSpPr>
            <a:spLocks noGrp="1" noRot="1" noMove="1" noResize="1" noEditPoints="1" noAdjustHandles="1" noChangeArrowheads="1" noChangeShapeType="1"/>
          </p:cNvSpPr>
          <p:nvPr/>
        </p:nvSpPr>
        <p:spPr>
          <a:xfrm>
            <a:off x="13824013" y="4523364"/>
            <a:ext cx="5833965" cy="6487895"/>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6"/>
            <a:stretch>
              <a:fillRect l="-2080"/>
            </a:stretch>
          </a:blipFill>
        </p:spPr>
      </p:sp>
      <p:sp>
        <p:nvSpPr>
          <p:cNvPr id="14" name="Freeform 14"/>
          <p:cNvSpPr>
            <a:spLocks noGrp="1" noRot="1" noMove="1" noResize="1" noEditPoints="1" noAdjustHandles="1" noChangeArrowheads="1" noChangeShapeType="1"/>
          </p:cNvSpPr>
          <p:nvPr/>
        </p:nvSpPr>
        <p:spPr>
          <a:xfrm>
            <a:off x="-460061" y="6323130"/>
            <a:ext cx="6356616" cy="4298662"/>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7"/>
            <a:stretch>
              <a:fillRect/>
            </a:stretch>
          </a:blipFill>
        </p:spPr>
      </p:sp>
      <p:sp>
        <p:nvSpPr>
          <p:cNvPr id="15" name="TextBox 15"/>
          <p:cNvSpPr txBox="1">
            <a:spLocks noGrp="1" noRot="1" noMove="1" noResize="1" noEditPoints="1" noAdjustHandles="1" noChangeArrowheads="1" noChangeShapeType="1"/>
          </p:cNvSpPr>
          <p:nvPr/>
        </p:nvSpPr>
        <p:spPr>
          <a:xfrm>
            <a:off x="5417383" y="2172808"/>
            <a:ext cx="7439522" cy="2679486"/>
          </a:xfrm>
          <a:prstGeom prst="rect">
            <a:avLst/>
          </a:prstGeom>
        </p:spPr>
        <p:txBody>
          <a:bodyPr lIns="0" tIns="0" rIns="0" bIns="0" rtlCol="0" anchor="t">
            <a:spAutoFit/>
          </a:bodyPr>
          <a:lstStyle/>
          <a:p>
            <a:pPr algn="ctr">
              <a:lnSpc>
                <a:spcPts val="10667"/>
              </a:lnSpc>
            </a:pPr>
            <a:r>
              <a:rPr lang="en-US" sz="8533">
                <a:solidFill>
                  <a:srgbClr val="FFFFFF"/>
                </a:solidFill>
                <a:latin typeface="UTM American Sans"/>
                <a:ea typeface="UTM American Sans"/>
                <a:cs typeface="UTM American Sans"/>
                <a:sym typeface="UTM American Sans"/>
              </a:rPr>
              <a:t>LẮNG NGHE LỜI CHÚA</a:t>
            </a:r>
          </a:p>
        </p:txBody>
      </p:sp>
      <p:sp>
        <p:nvSpPr>
          <p:cNvPr id="16" name="TextBox 16"/>
          <p:cNvSpPr txBox="1">
            <a:spLocks noGrp="1" noRot="1" noMove="1" noResize="1" noEditPoints="1" noAdjustHandles="1" noChangeArrowheads="1" noChangeShapeType="1"/>
          </p:cNvSpPr>
          <p:nvPr/>
        </p:nvSpPr>
        <p:spPr>
          <a:xfrm>
            <a:off x="5658404" y="4927542"/>
            <a:ext cx="6971191" cy="850939"/>
          </a:xfrm>
          <a:prstGeom prst="rect">
            <a:avLst/>
          </a:prstGeom>
        </p:spPr>
        <p:txBody>
          <a:bodyPr lIns="0" tIns="0" rIns="0" bIns="0" rtlCol="0" anchor="t">
            <a:spAutoFit/>
          </a:bodyPr>
          <a:lstStyle/>
          <a:p>
            <a:pPr algn="ctr">
              <a:lnSpc>
                <a:spcPts val="6388"/>
              </a:lnSpc>
            </a:pPr>
            <a:r>
              <a:rPr lang="en-US" sz="6600">
                <a:solidFill>
                  <a:schemeClr val="bg1"/>
                </a:solidFill>
                <a:latin typeface="UTM American Sans" panose="02040603050506020204" pitchFamily="18" charset="0"/>
                <a:ea typeface="Ovo"/>
                <a:cs typeface="Ovo"/>
                <a:sym typeface="Ovo"/>
              </a:rPr>
              <a:t>Luca 9, 28b-36</a:t>
            </a:r>
          </a:p>
        </p:txBody>
      </p:sp>
      <p:sp>
        <p:nvSpPr>
          <p:cNvPr id="17" name="Freeform 17"/>
          <p:cNvSpPr>
            <a:spLocks noGrp="1" noRot="1" noMove="1" noResize="1" noEditPoints="1" noAdjustHandles="1" noChangeArrowheads="1" noChangeShapeType="1"/>
          </p:cNvSpPr>
          <p:nvPr/>
        </p:nvSpPr>
        <p:spPr>
          <a:xfrm flipH="1">
            <a:off x="410306" y="1744102"/>
            <a:ext cx="3812659" cy="4903742"/>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8"/>
            <a:stretch>
              <a:fillRect/>
            </a:stretch>
          </a:blipFill>
        </p:spPr>
      </p:sp>
      <p:sp>
        <p:nvSpPr>
          <p:cNvPr id="18" name="TextBox 16">
            <a:extLst>
              <a:ext uri="{FF2B5EF4-FFF2-40B4-BE49-F238E27FC236}">
                <a16:creationId xmlns:a16="http://schemas.microsoft.com/office/drawing/2014/main" id="{9BE2D2EF-7D74-4CBB-B4DF-1F5B80BAE789}"/>
              </a:ext>
            </a:extLst>
          </p:cNvPr>
          <p:cNvSpPr txBox="1">
            <a:spLocks noGrp="1" noRot="1" noMove="1" noResize="1" noEditPoints="1" noAdjustHandles="1" noChangeArrowheads="1" noChangeShapeType="1"/>
          </p:cNvSpPr>
          <p:nvPr/>
        </p:nvSpPr>
        <p:spPr>
          <a:xfrm rot="16200000">
            <a:off x="-1187219" y="9456390"/>
            <a:ext cx="2511017" cy="684033"/>
          </a:xfrm>
          <a:prstGeom prst="rect">
            <a:avLst/>
          </a:prstGeom>
        </p:spPr>
        <p:txBody>
          <a:bodyPr wrap="square" lIns="0" tIns="0" rIns="0" bIns="0" rtlCol="0" anchor="t">
            <a:spAutoFit/>
          </a:bodyPr>
          <a:lstStyle/>
          <a:p>
            <a:pPr algn="ctr">
              <a:lnSpc>
                <a:spcPts val="6388"/>
              </a:lnSpc>
            </a:pPr>
            <a:r>
              <a:rPr lang="en-US">
                <a:solidFill>
                  <a:schemeClr val="bg1"/>
                </a:solidFill>
                <a:latin typeface="Ovo"/>
                <a:ea typeface="Ovo"/>
                <a:cs typeface="Ovo"/>
                <a:sym typeface="Ovo"/>
              </a:rPr>
              <a:t>Chun nguyễn</a:t>
            </a:r>
            <a:r>
              <a:rPr lang="en-US" sz="100">
                <a:solidFill>
                  <a:schemeClr val="bg1"/>
                </a:solidFill>
                <a:latin typeface="Ovo"/>
                <a:ea typeface="Ovo"/>
                <a:cs typeface="Ovo"/>
                <a:sym typeface="Ovo"/>
              </a:rPr>
              <a:t>ơ</a:t>
            </a:r>
            <a:endParaRPr lang="en-US">
              <a:solidFill>
                <a:schemeClr val="bg1"/>
              </a:solidFill>
              <a:latin typeface="Ovo"/>
              <a:ea typeface="Ovo"/>
              <a:cs typeface="Ovo"/>
              <a:sym typeface="O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iterate type="wd">
                                    <p:tmAbs val="500"/>
                                  </p:iterate>
                                  <p:childTnLst>
                                    <p:set>
                                      <p:cBhvr>
                                        <p:cTn id="6" dur="1" fill="hold">
                                          <p:stCondLst>
                                            <p:cond delay="0"/>
                                          </p:stCondLst>
                                        </p:cTn>
                                        <p:tgtEl>
                                          <p:spTgt spid="1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000" fill="hold"/>
                                        <p:tgtEl>
                                          <p:spTgt spid="12"/>
                                        </p:tgtEl>
                                      </p:cBhvr>
                                    </p:cmd>
                                  </p:childTnLst>
                                </p:cTn>
                              </p:par>
                            </p:childTnLst>
                          </p:cTn>
                        </p:par>
                        <p:par>
                          <p:cTn id="9" fill="hold">
                            <p:stCondLst>
                              <p:cond delay="10000"/>
                            </p:stCondLst>
                            <p:childTnLst>
                              <p:par>
                                <p:cTn id="10" presetID="1" presetClass="entr" presetSubtype="0" fill="hold" grpId="0" nodeType="afterEffect">
                                  <p:stCondLst>
                                    <p:cond delay="0"/>
                                  </p:stCondLst>
                                  <p:iterate type="wd">
                                    <p:tmAbs val="500"/>
                                  </p:iterate>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1501"/>
                            </p:stCondLst>
                            <p:childTnLst>
                              <p:par>
                                <p:cTn id="13" presetID="1" presetClass="entr" presetSubtype="0" fill="hold" grpId="0" nodeType="afterEffect">
                                  <p:stCondLst>
                                    <p:cond delay="0"/>
                                  </p:stCondLst>
                                  <p:iterate type="wd">
                                    <p:tmAbs val="500"/>
                                  </p:iterate>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2"/>
                </p:tgtEl>
              </p:cMediaNode>
            </p:video>
          </p:childTnLst>
        </p:cTn>
      </p:par>
    </p:tnLst>
    <p:bldLst>
      <p:bldP spid="15"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487918" y="525368"/>
            <a:ext cx="12695895" cy="9236264"/>
          </a:xfrm>
          <a:custGeom>
            <a:avLst/>
            <a:gdLst/>
            <a:ahLst/>
            <a:cxnLst/>
            <a:rect l="l" t="t" r="r" b="b"/>
            <a:pathLst>
              <a:path w="12695895" h="9236264">
                <a:moveTo>
                  <a:pt x="0" y="0"/>
                </a:moveTo>
                <a:lnTo>
                  <a:pt x="12695895" y="0"/>
                </a:lnTo>
                <a:lnTo>
                  <a:pt x="12695895" y="9236264"/>
                </a:lnTo>
                <a:lnTo>
                  <a:pt x="0" y="9236264"/>
                </a:lnTo>
                <a:lnTo>
                  <a:pt x="0" y="0"/>
                </a:lnTo>
                <a:close/>
              </a:path>
            </a:pathLst>
          </a:custGeom>
          <a:blipFill>
            <a:blip r:embed="rId2"/>
            <a:stretch>
              <a:fillRect/>
            </a:stretch>
          </a:blipFill>
        </p:spPr>
      </p:sp>
      <p:sp>
        <p:nvSpPr>
          <p:cNvPr id="3" name="Freeform 3"/>
          <p:cNvSpPr>
            <a:spLocks noGrp="1" noRot="1" noMove="1" noResize="1" noEditPoints="1" noAdjustHandles="1" noChangeArrowheads="1" noChangeShapeType="1"/>
          </p:cNvSpPr>
          <p:nvPr/>
        </p:nvSpPr>
        <p:spPr>
          <a:xfrm>
            <a:off x="13824013" y="4523364"/>
            <a:ext cx="5833965" cy="6487895"/>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3"/>
            <a:stretch>
              <a:fillRect l="-2080"/>
            </a:stretch>
          </a:blipFill>
        </p:spPr>
      </p:sp>
      <p:sp>
        <p:nvSpPr>
          <p:cNvPr id="4" name="Freeform 4"/>
          <p:cNvSpPr>
            <a:spLocks noGrp="1" noRot="1" noMove="1" noResize="1" noEditPoints="1" noAdjustHandles="1" noChangeArrowheads="1" noChangeShapeType="1"/>
          </p:cNvSpPr>
          <p:nvPr/>
        </p:nvSpPr>
        <p:spPr>
          <a:xfrm>
            <a:off x="-460061" y="6323130"/>
            <a:ext cx="6356616" cy="4298662"/>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4"/>
            <a:stretch>
              <a:fillRect/>
            </a:stretch>
          </a:blipFill>
        </p:spPr>
      </p:sp>
      <p:sp>
        <p:nvSpPr>
          <p:cNvPr id="5" name="Freeform 5"/>
          <p:cNvSpPr>
            <a:spLocks noGrp="1" noRot="1" noMove="1" noResize="1" noEditPoints="1" noAdjustHandles="1" noChangeArrowheads="1" noChangeShapeType="1"/>
          </p:cNvSpPr>
          <p:nvPr/>
        </p:nvSpPr>
        <p:spPr>
          <a:xfrm flipH="1">
            <a:off x="410306" y="1744102"/>
            <a:ext cx="3812659" cy="4903742"/>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5"/>
            <a:stretch>
              <a:fillRect/>
            </a:stretch>
          </a:blipFill>
        </p:spPr>
      </p:sp>
      <p:sp>
        <p:nvSpPr>
          <p:cNvPr id="6" name="TextBox 6"/>
          <p:cNvSpPr txBox="1">
            <a:spLocks noGrp="1" noRot="1" noMove="1" noResize="1" noEditPoints="1" noAdjustHandles="1" noChangeArrowheads="1" noChangeShapeType="1"/>
          </p:cNvSpPr>
          <p:nvPr/>
        </p:nvSpPr>
        <p:spPr>
          <a:xfrm>
            <a:off x="5831108" y="2314429"/>
            <a:ext cx="7732491" cy="5465535"/>
          </a:xfrm>
          <a:prstGeom prst="rect">
            <a:avLst/>
          </a:prstGeom>
        </p:spPr>
        <p:txBody>
          <a:bodyPr wrap="square" lIns="0" tIns="0" rIns="0" bIns="0" rtlCol="0" anchor="t">
            <a:spAutoFit/>
          </a:bodyPr>
          <a:lstStyle/>
          <a:p>
            <a:pPr algn="ctr">
              <a:lnSpc>
                <a:spcPts val="5417"/>
              </a:lnSpc>
            </a:pPr>
            <a:r>
              <a:rPr lang="vi-VN" sz="4299">
                <a:solidFill>
                  <a:srgbClr val="000000"/>
                </a:solidFill>
                <a:latin typeface="UTM Androgyne"/>
                <a:ea typeface="UTM Androgyne"/>
                <a:cs typeface="UTM Androgyne"/>
                <a:sym typeface="UTM Androgyne"/>
              </a:rPr>
              <a:t>Khi ấy, Chúa Giêsu đưa Phêrô, Giacôbê và Gioan lên núi cầu nguyện. Và đang khi cầu nguyện, diện mạo Người biến đổi khác thường và áo Người trở nên trắng tinh sáng láng. Bỗng có hai vị đàm đạo với Người, đó là Môsê và Êlia</a:t>
            </a:r>
            <a:endParaRPr lang="en-US" sz="4299">
              <a:solidFill>
                <a:srgbClr val="000000"/>
              </a:solidFill>
              <a:latin typeface="UTM Androgyne"/>
              <a:ea typeface="UTM Androgyne"/>
              <a:cs typeface="UTM Androgyne"/>
              <a:sym typeface="UTM Androgyne"/>
            </a:endParaRPr>
          </a:p>
        </p:txBody>
      </p:sp>
      <p:sp>
        <p:nvSpPr>
          <p:cNvPr id="7" name="TextBox 7"/>
          <p:cNvSpPr txBox="1">
            <a:spLocks noGrp="1" noRot="1" noMove="1" noResize="1" noEditPoints="1" noAdjustHandles="1" noChangeArrowheads="1" noChangeShapeType="1"/>
          </p:cNvSpPr>
          <p:nvPr/>
        </p:nvSpPr>
        <p:spPr>
          <a:xfrm>
            <a:off x="5589038" y="2198435"/>
            <a:ext cx="8493654" cy="5458674"/>
          </a:xfrm>
          <a:prstGeom prst="rect">
            <a:avLst/>
          </a:prstGeom>
        </p:spPr>
        <p:txBody>
          <a:bodyPr wrap="square" lIns="0" tIns="0" rIns="0" bIns="0" rtlCol="0" anchor="t">
            <a:spAutoFit/>
          </a:bodyPr>
          <a:lstStyle/>
          <a:p>
            <a:pPr algn="ctr">
              <a:lnSpc>
                <a:spcPts val="5391"/>
              </a:lnSpc>
            </a:pPr>
            <a:r>
              <a:rPr lang="vi-VN" sz="4000">
                <a:solidFill>
                  <a:srgbClr val="000000"/>
                </a:solidFill>
                <a:latin typeface="UTM Androgyne"/>
                <a:ea typeface="UTM Androgyne"/>
                <a:cs typeface="UTM Androgyne"/>
                <a:sym typeface="UTM Androgyne"/>
              </a:rPr>
              <a:t> hiện đến uy nghi, và nói về sự chết của Người sẽ thực hiện tại Giêrusalem. Phêrô và hai bạn ông đang ngủ mê, chợt tỉnh dậy, thấy vinh quang của Chúa và hai vị đang đứng với Người. Lúc hai vị từ biệt Chúa, Phêrô thưa cùng Chúa Giêsu rằng:</a:t>
            </a:r>
            <a:endParaRPr lang="en-US" sz="4278">
              <a:solidFill>
                <a:srgbClr val="000000"/>
              </a:solidFill>
              <a:latin typeface="UTM Androgyne"/>
              <a:ea typeface="UTM Androgyne"/>
              <a:cs typeface="UTM Androgyne"/>
              <a:sym typeface="UTM Androgyne"/>
            </a:endParaRPr>
          </a:p>
        </p:txBody>
      </p:sp>
      <p:sp>
        <p:nvSpPr>
          <p:cNvPr id="8" name="TextBox 7">
            <a:extLst>
              <a:ext uri="{FF2B5EF4-FFF2-40B4-BE49-F238E27FC236}">
                <a16:creationId xmlns:a16="http://schemas.microsoft.com/office/drawing/2014/main" id="{18727731-F099-43F1-4326-F734FC214A20}"/>
              </a:ext>
            </a:extLst>
          </p:cNvPr>
          <p:cNvSpPr txBox="1">
            <a:spLocks noGrp="1" noRot="1" noMove="1" noResize="1" noEditPoints="1" noAdjustHandles="1" noChangeArrowheads="1" noChangeShapeType="1"/>
          </p:cNvSpPr>
          <p:nvPr/>
        </p:nvSpPr>
        <p:spPr>
          <a:xfrm>
            <a:off x="5460345" y="2280681"/>
            <a:ext cx="8751039" cy="3387530"/>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 “Lạy Thầy, chúng con được ở đây thì tốt lắm; chúng con xin làm ba lều, một cho Thầy, một cho Môsê, và một cho Êlia”. Khi nói thế, Phêrô không rõ mình nói gì.</a:t>
            </a:r>
            <a:endParaRPr lang="en-US" sz="4278">
              <a:solidFill>
                <a:srgbClr val="000000"/>
              </a:solidFill>
              <a:latin typeface="UTM Androgyne"/>
              <a:ea typeface="UTM Androgyne"/>
              <a:cs typeface="UTM Androgyne"/>
              <a:sym typeface="UTM Androgyne"/>
            </a:endParaRPr>
          </a:p>
        </p:txBody>
      </p:sp>
      <p:sp>
        <p:nvSpPr>
          <p:cNvPr id="9" name="TextBox 7">
            <a:extLst>
              <a:ext uri="{FF2B5EF4-FFF2-40B4-BE49-F238E27FC236}">
                <a16:creationId xmlns:a16="http://schemas.microsoft.com/office/drawing/2014/main" id="{DE20200E-E60A-BC5D-DD4D-F30CF05D1163}"/>
              </a:ext>
            </a:extLst>
          </p:cNvPr>
          <p:cNvSpPr txBox="1">
            <a:spLocks noGrp="1" noRot="1" noMove="1" noResize="1" noEditPoints="1" noAdjustHandles="1" noChangeArrowheads="1" noChangeShapeType="1"/>
          </p:cNvSpPr>
          <p:nvPr/>
        </p:nvSpPr>
        <p:spPr>
          <a:xfrm>
            <a:off x="5635818" y="2280681"/>
            <a:ext cx="8052688" cy="4080028"/>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Lúc ông còn đang nói, thì một đám mây bao phủ các Ngài và thấy các ngài biến vào trong đám mây, các môn đệ đều kinh hoàng. Bấy giờ từ đám mây có tiếng phán rằng:</a:t>
            </a:r>
            <a:endParaRPr lang="en-US" sz="4278">
              <a:solidFill>
                <a:srgbClr val="000000"/>
              </a:solidFill>
              <a:latin typeface="UTM Androgyne"/>
              <a:ea typeface="UTM Androgyne"/>
              <a:cs typeface="UTM Androgyne"/>
              <a:sym typeface="UTM Androgyne"/>
            </a:endParaRPr>
          </a:p>
        </p:txBody>
      </p:sp>
      <p:sp>
        <p:nvSpPr>
          <p:cNvPr id="10" name="TextBox 7">
            <a:extLst>
              <a:ext uri="{FF2B5EF4-FFF2-40B4-BE49-F238E27FC236}">
                <a16:creationId xmlns:a16="http://schemas.microsoft.com/office/drawing/2014/main" id="{75653D5A-9026-B777-BBE5-DF91015E5699}"/>
              </a:ext>
            </a:extLst>
          </p:cNvPr>
          <p:cNvSpPr txBox="1">
            <a:spLocks noGrp="1" noRot="1" noMove="1" noResize="1" noEditPoints="1" noAdjustHandles="1" noChangeArrowheads="1" noChangeShapeType="1"/>
          </p:cNvSpPr>
          <p:nvPr/>
        </p:nvSpPr>
        <p:spPr>
          <a:xfrm>
            <a:off x="5635752" y="2198435"/>
            <a:ext cx="8836046" cy="5465022"/>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“Ðây là Con Ta yêu dấu, các ngươi hãy nghe lời Người”. Và khi tiếng đang phán ra, thì chỉ thấy còn mình Chúa Giêsu. Suốt thời gian đó, các môn đệ giữ kín không nói với ai những điều mình đã chứng kiến. Ðó là lời Chúa.</a:t>
            </a:r>
            <a:endParaRPr lang="en-US" sz="4278">
              <a:solidFill>
                <a:srgbClr val="000000"/>
              </a:solidFill>
              <a:latin typeface="UTM Androgyne"/>
              <a:ea typeface="UTM Androgyne"/>
              <a:cs typeface="UTM Androgyne"/>
              <a:sym typeface="UTM Androgyne"/>
            </a:endParaRPr>
          </a:p>
          <a:p>
            <a:pPr algn="ctr">
              <a:lnSpc>
                <a:spcPts val="5391"/>
              </a:lnSpc>
            </a:pPr>
            <a:endParaRPr lang="en-US" sz="4278">
              <a:solidFill>
                <a:srgbClr val="000000"/>
              </a:solidFill>
              <a:latin typeface="UTM Androgyne"/>
              <a:ea typeface="UTM Androgyne"/>
              <a:cs typeface="UTM Androgyne"/>
              <a:sym typeface="UTM Androgy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5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iterate type="wd">
                                    <p:tmAbs val="0"/>
                                  </p:iterate>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iterate type="wd">
                                    <p:tmAbs val="500"/>
                                  </p:iterate>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iterate type="wd">
                                    <p:tmAbs val="0"/>
                                  </p:iterate>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iterate type="wd">
                                    <p:tmAbs val="500"/>
                                  </p:iterate>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iterate type="wd">
                                    <p:tmAbs val="0"/>
                                  </p:iterate>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iterate type="wd">
                                    <p:tmAbs val="500"/>
                                  </p:iterate>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iterate type="wd">
                                    <p:tmAbs val="0"/>
                                  </p:iterate>
                                  <p:childTnLst>
                                    <p:set>
                                      <p:cBhvr>
                                        <p:cTn id="31" dur="1" fill="hold">
                                          <p:stCondLst>
                                            <p:cond delay="0"/>
                                          </p:stCondLst>
                                        </p:cTn>
                                        <p:tgtEl>
                                          <p:spTgt spid="9"/>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iterate type="wd">
                                    <p:tmAbs val="500"/>
                                  </p:iterate>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iterate type="wd">
                                    <p:tmAbs val="0"/>
                                  </p:iterate>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2FF">
                <a:alpha val="100000"/>
              </a:srgbClr>
            </a:gs>
            <a:gs pos="100000">
              <a:srgbClr val="6BEFFE">
                <a:alpha val="100000"/>
              </a:srgbClr>
            </a:gs>
          </a:gsLst>
          <a:lin ang="5400000"/>
        </a:gra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255415" y="8631302"/>
            <a:ext cx="9687595" cy="1655698"/>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a:spLocks noGrp="1" noRot="1" noMove="1" noResize="1" noEditPoints="1" noAdjustHandles="1" noChangeArrowheads="1" noChangeShapeType="1"/>
          </p:cNvSpPr>
          <p:nvPr/>
        </p:nvSpPr>
        <p:spPr>
          <a:xfrm>
            <a:off x="9093662" y="8631302"/>
            <a:ext cx="9687595" cy="1655698"/>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a:spLocks noGrp="1" noRot="1" noMove="1" noResize="1" noEditPoints="1" noAdjustHandles="1" noChangeArrowheads="1" noChangeShapeType="1"/>
          </p:cNvSpPr>
          <p:nvPr/>
        </p:nvSpPr>
        <p:spPr>
          <a:xfrm>
            <a:off x="1028700" y="5852278"/>
            <a:ext cx="2198902" cy="2779024"/>
          </a:xfrm>
          <a:custGeom>
            <a:avLst/>
            <a:gdLst/>
            <a:ahLst/>
            <a:cxnLst/>
            <a:rect l="l" t="t" r="r" b="b"/>
            <a:pathLst>
              <a:path w="2198902" h="2779024">
                <a:moveTo>
                  <a:pt x="0" y="0"/>
                </a:moveTo>
                <a:lnTo>
                  <a:pt x="2198902" y="0"/>
                </a:lnTo>
                <a:lnTo>
                  <a:pt x="2198902" y="2779024"/>
                </a:lnTo>
                <a:lnTo>
                  <a:pt x="0" y="27790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a:spLocks noGrp="1" noRot="1" noMove="1" noResize="1" noEditPoints="1" noAdjustHandles="1" noChangeArrowheads="1" noChangeShapeType="1"/>
          </p:cNvSpPr>
          <p:nvPr/>
        </p:nvSpPr>
        <p:spPr>
          <a:xfrm>
            <a:off x="3497389" y="3868117"/>
            <a:ext cx="1275383" cy="1275383"/>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a:spLocks noGrp="1" noRot="1" noMove="1" noResize="1" noEditPoints="1" noAdjustHandles="1" noChangeArrowheads="1" noChangeShapeType="1"/>
          </p:cNvSpPr>
          <p:nvPr/>
        </p:nvSpPr>
        <p:spPr>
          <a:xfrm>
            <a:off x="14083029" y="5449765"/>
            <a:ext cx="1272717" cy="3170844"/>
          </a:xfrm>
          <a:custGeom>
            <a:avLst/>
            <a:gdLst/>
            <a:ahLst/>
            <a:cxnLst/>
            <a:rect l="l" t="t" r="r" b="b"/>
            <a:pathLst>
              <a:path w="1272717" h="3170844">
                <a:moveTo>
                  <a:pt x="0" y="0"/>
                </a:moveTo>
                <a:lnTo>
                  <a:pt x="1272718" y="0"/>
                </a:lnTo>
                <a:lnTo>
                  <a:pt x="1272718" y="3170844"/>
                </a:lnTo>
                <a:lnTo>
                  <a:pt x="0" y="3170844"/>
                </a:lnTo>
                <a:lnTo>
                  <a:pt x="0" y="0"/>
                </a:lnTo>
                <a:close/>
              </a:path>
            </a:pathLst>
          </a:custGeom>
          <a:blipFill>
            <a:blip r:embed="rId10">
              <a:extLst>
                <a:ext uri="{96DAC541-7B7A-43D3-8B79-37D633B846F1}">
                  <asvg:svgBlip xmlns:asvg="http://schemas.microsoft.com/office/drawing/2016/SVG/main" r:embed="rId11"/>
                </a:ext>
              </a:extLst>
            </a:blip>
            <a:stretch>
              <a:fillRect b="-100690"/>
            </a:stretch>
          </a:blipFill>
        </p:spPr>
      </p:sp>
      <p:sp>
        <p:nvSpPr>
          <p:cNvPr id="7" name="Freeform 7"/>
          <p:cNvSpPr>
            <a:spLocks noGrp="1" noRot="1" noMove="1" noResize="1" noEditPoints="1" noAdjustHandles="1" noChangeArrowheads="1" noChangeShapeType="1"/>
          </p:cNvSpPr>
          <p:nvPr/>
        </p:nvSpPr>
        <p:spPr>
          <a:xfrm>
            <a:off x="12502422" y="7573690"/>
            <a:ext cx="1163374" cy="1057612"/>
          </a:xfrm>
          <a:custGeom>
            <a:avLst/>
            <a:gdLst/>
            <a:ahLst/>
            <a:cxnLst/>
            <a:rect l="l" t="t" r="r" b="b"/>
            <a:pathLst>
              <a:path w="1163374" h="1057612">
                <a:moveTo>
                  <a:pt x="0" y="0"/>
                </a:moveTo>
                <a:lnTo>
                  <a:pt x="1163374" y="0"/>
                </a:lnTo>
                <a:lnTo>
                  <a:pt x="1163374" y="1057612"/>
                </a:lnTo>
                <a:lnTo>
                  <a:pt x="0" y="10576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a:spLocks noGrp="1" noRot="1" noMove="1" noResize="1" noEditPoints="1" noAdjustHandles="1" noChangeArrowheads="1" noChangeShapeType="1"/>
          </p:cNvSpPr>
          <p:nvPr/>
        </p:nvSpPr>
        <p:spPr>
          <a:xfrm>
            <a:off x="3514974" y="2610318"/>
            <a:ext cx="1257799" cy="1257799"/>
          </a:xfrm>
          <a:custGeom>
            <a:avLst/>
            <a:gdLst/>
            <a:ahLst/>
            <a:cxnLst/>
            <a:rect l="l" t="t" r="r" b="b"/>
            <a:pathLst>
              <a:path w="1257799" h="1257799">
                <a:moveTo>
                  <a:pt x="0" y="0"/>
                </a:moveTo>
                <a:lnTo>
                  <a:pt x="1257798" y="0"/>
                </a:lnTo>
                <a:lnTo>
                  <a:pt x="1257798" y="1257799"/>
                </a:lnTo>
                <a:lnTo>
                  <a:pt x="0" y="12577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a:spLocks noGrp="1" noRot="1" noMove="1" noResize="1" noEditPoints="1" noAdjustHandles="1" noChangeArrowheads="1" noChangeShapeType="1"/>
          </p:cNvSpPr>
          <p:nvPr/>
        </p:nvSpPr>
        <p:spPr>
          <a:xfrm>
            <a:off x="3668014" y="6914869"/>
            <a:ext cx="1104758" cy="1716433"/>
          </a:xfrm>
          <a:custGeom>
            <a:avLst/>
            <a:gdLst/>
            <a:ahLst/>
            <a:cxnLst/>
            <a:rect l="l" t="t" r="r" b="b"/>
            <a:pathLst>
              <a:path w="1104758" h="1716433">
                <a:moveTo>
                  <a:pt x="0" y="0"/>
                </a:moveTo>
                <a:lnTo>
                  <a:pt x="1104758" y="0"/>
                </a:lnTo>
                <a:lnTo>
                  <a:pt x="1104758" y="1716433"/>
                </a:lnTo>
                <a:lnTo>
                  <a:pt x="0" y="17164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a:spLocks noGrp="1" noRot="1" noMove="1" noResize="1" noEditPoints="1" noAdjustHandles="1" noChangeArrowheads="1" noChangeShapeType="1"/>
          </p:cNvSpPr>
          <p:nvPr/>
        </p:nvSpPr>
        <p:spPr>
          <a:xfrm>
            <a:off x="14216781" y="4301274"/>
            <a:ext cx="1138966" cy="1138966"/>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Freeform 12"/>
          <p:cNvSpPr>
            <a:spLocks noGrp="1" noRot="1" noMove="1" noResize="1" noEditPoints="1" noAdjustHandles="1" noChangeArrowheads="1" noChangeShapeType="1"/>
          </p:cNvSpPr>
          <p:nvPr/>
        </p:nvSpPr>
        <p:spPr>
          <a:xfrm>
            <a:off x="15632633" y="6516077"/>
            <a:ext cx="1118559" cy="2115225"/>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10">
              <a:extLst>
                <a:ext uri="{96DAC541-7B7A-43D3-8B79-37D633B846F1}">
                  <asvg:svgBlip xmlns:asvg="http://schemas.microsoft.com/office/drawing/2016/SVG/main" r:embed="rId11"/>
                </a:ext>
              </a:extLst>
            </a:blip>
            <a:stretch>
              <a:fillRect b="-164406"/>
            </a:stretch>
          </a:blipFill>
        </p:spPr>
      </p:sp>
      <p:sp>
        <p:nvSpPr>
          <p:cNvPr id="13" name="Freeform 13"/>
          <p:cNvSpPr>
            <a:spLocks noGrp="1" noRot="1" noMove="1" noResize="1" noEditPoints="1" noAdjustHandles="1" noChangeArrowheads="1" noChangeShapeType="1"/>
          </p:cNvSpPr>
          <p:nvPr/>
        </p:nvSpPr>
        <p:spPr>
          <a:xfrm>
            <a:off x="2222006" y="3868117"/>
            <a:ext cx="1275383" cy="1275383"/>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4" name="Picture 14"/>
          <p:cNvPicPr>
            <a:picLocks noGrp="1" noRot="1" noChangeAspect="1" noMove="1" noResize="1" noEditPoints="1" noAdjustHandles="1" noChangeArrowheads="1" noChangeShapeType="1" noCrop="1"/>
          </p:cNvPicPr>
          <p:nvPr/>
        </p:nvPicPr>
        <p:blipFill>
          <a:blip r:embed="rId20"/>
          <a:srcRect/>
          <a:stretch>
            <a:fillRect/>
          </a:stretch>
        </p:blipFill>
        <p:spPr>
          <a:xfrm>
            <a:off x="16851027" y="7241790"/>
            <a:ext cx="943111" cy="1485214"/>
          </a:xfrm>
          <a:prstGeom prst="rect">
            <a:avLst/>
          </a:prstGeom>
        </p:spPr>
      </p:pic>
      <p:pic>
        <p:nvPicPr>
          <p:cNvPr id="15" name="Picture 15"/>
          <p:cNvPicPr>
            <a:picLocks noGrp="1" noRot="1" noChangeAspect="1" noMove="1" noResize="1" noEditPoints="1" noAdjustHandles="1" noChangeArrowheads="1" noChangeShapeType="1" noCrop="1"/>
          </p:cNvPicPr>
          <p:nvPr/>
        </p:nvPicPr>
        <p:blipFill>
          <a:blip r:embed="rId21"/>
          <a:srcRect/>
          <a:stretch>
            <a:fillRect/>
          </a:stretch>
        </p:blipFill>
        <p:spPr>
          <a:xfrm>
            <a:off x="14352816" y="3220113"/>
            <a:ext cx="6647606" cy="5683703"/>
          </a:xfrm>
          <a:prstGeom prst="rect">
            <a:avLst/>
          </a:prstGeom>
        </p:spPr>
      </p:pic>
      <p:sp>
        <p:nvSpPr>
          <p:cNvPr id="16" name="TextBox 16"/>
          <p:cNvSpPr txBox="1">
            <a:spLocks noGrp="1" noRot="1" noMove="1" noResize="1" noEditPoints="1" noAdjustHandles="1" noChangeArrowheads="1" noChangeShapeType="1"/>
          </p:cNvSpPr>
          <p:nvPr/>
        </p:nvSpPr>
        <p:spPr>
          <a:xfrm>
            <a:off x="4403563" y="1123950"/>
            <a:ext cx="10965614" cy="4673246"/>
          </a:xfrm>
          <a:prstGeom prst="rect">
            <a:avLst/>
          </a:prstGeom>
        </p:spPr>
        <p:txBody>
          <a:bodyPr lIns="0" tIns="0" rIns="0" bIns="0" rtlCol="0" anchor="t">
            <a:spAutoFit/>
          </a:bodyPr>
          <a:lstStyle/>
          <a:p>
            <a:pPr algn="ctr">
              <a:lnSpc>
                <a:spcPts val="11891"/>
              </a:lnSpc>
            </a:pPr>
            <a:r>
              <a:rPr lang="en-US" sz="11545">
                <a:solidFill>
                  <a:srgbClr val="FFFFFF"/>
                </a:solidFill>
                <a:latin typeface="Arcade Gamer"/>
                <a:ea typeface="Arcade Gamer"/>
                <a:cs typeface="Arcade Gamer"/>
                <a:sym typeface="Arcade Gamer"/>
              </a:rPr>
              <a:t>OBSTACLE COURSE GAME</a:t>
            </a:r>
          </a:p>
        </p:txBody>
      </p:sp>
      <p:grpSp>
        <p:nvGrpSpPr>
          <p:cNvPr id="19" name="Nhóm 18">
            <a:extLst>
              <a:ext uri="{FF2B5EF4-FFF2-40B4-BE49-F238E27FC236}">
                <a16:creationId xmlns:a16="http://schemas.microsoft.com/office/drawing/2014/main" id="{CAA76F5E-177F-BF1A-6095-6703B50896DE}"/>
              </a:ext>
            </a:extLst>
          </p:cNvPr>
          <p:cNvGrpSpPr>
            <a:grpSpLocks noGrp="1" noUngrp="1" noRot="1" noMove="1" noResize="1"/>
          </p:cNvGrpSpPr>
          <p:nvPr/>
        </p:nvGrpSpPr>
        <p:grpSpPr>
          <a:xfrm>
            <a:off x="7099608" y="5852278"/>
            <a:ext cx="4088783" cy="884664"/>
            <a:chOff x="7099608" y="5852278"/>
            <a:chExt cx="4088783" cy="884664"/>
          </a:xfrm>
        </p:grpSpPr>
        <p:sp>
          <p:nvSpPr>
            <p:cNvPr id="11" name="Freeform 11"/>
            <p:cNvSpPr>
              <a:spLocks noGrp="1" noRot="1" noMove="1" noResize="1" noEditPoints="1" noAdjustHandles="1" noChangeArrowheads="1" noChangeShapeType="1"/>
            </p:cNvSpPr>
            <p:nvPr/>
          </p:nvSpPr>
          <p:spPr>
            <a:xfrm>
              <a:off x="7099608" y="5852278"/>
              <a:ext cx="4088783" cy="884664"/>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7" name="TextBox 17"/>
            <p:cNvSpPr txBox="1">
              <a:spLocks noGrp="1" noRot="1" noMove="1" noResize="1" noEditPoints="1" noAdjustHandles="1" noChangeArrowheads="1" noChangeShapeType="1"/>
            </p:cNvSpPr>
            <p:nvPr/>
          </p:nvSpPr>
          <p:spPr>
            <a:xfrm>
              <a:off x="7791024" y="6119733"/>
              <a:ext cx="2705951" cy="359281"/>
            </a:xfrm>
            <a:prstGeom prst="rect">
              <a:avLst/>
            </a:prstGeom>
          </p:spPr>
          <p:txBody>
            <a:bodyPr lIns="0" tIns="0" rIns="0" bIns="0" rtlCol="0" anchor="t">
              <a:spAutoFit/>
            </a:bodyPr>
            <a:lstStyle/>
            <a:p>
              <a:pPr algn="ctr">
                <a:lnSpc>
                  <a:spcPts val="2498"/>
                </a:lnSpc>
              </a:pPr>
              <a:r>
                <a:rPr lang="en-US" sz="2425">
                  <a:solidFill>
                    <a:srgbClr val="000000"/>
                  </a:solidFill>
                  <a:latin typeface="Arcade Gamer"/>
                  <a:ea typeface="Arcade Gamer"/>
                  <a:cs typeface="Arcade Gamer"/>
                  <a:sym typeface="Arcade Gamer"/>
                </a:rPr>
                <a:t>LET’S PLAY!</a:t>
              </a:r>
            </a:p>
          </p:txBody>
        </p:sp>
      </p:grpSp>
      <p:pic>
        <p:nvPicPr>
          <p:cNvPr id="18" name="Picture 18">
            <a:hlinkClick r:id="" action="ppaction://media"/>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24"/>
          <a:stretch>
            <a:fillRect/>
          </a:stretch>
        </p:blipFill>
        <p:spPr>
          <a:xfrm>
            <a:off x="17259300" y="2415544"/>
            <a:ext cx="1028700" cy="1028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md cmd="playFrom(0.0)">
              <p:cBhvr>
                <p:cTn id="10"/>
                <p:tgtEl>
                  <p:spTgt spid="18"/>
                </p:tgtEl>
              </p:cBhvr>
            </p:cmd>
            <p:audio>
              <p:cMediaNode vol="100000" numSld="999" showWhenStopped="0">
                <p:cTn id="11" repeatCount="indefinite"/>
                <p:tgtEl>
                  <p:spTgt spid="18"/>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2FF">
                <a:alpha val="100000"/>
              </a:srgbClr>
            </a:gs>
            <a:gs pos="100000">
              <a:srgbClr val="6BEFFE">
                <a:alpha val="100000"/>
              </a:srgbClr>
            </a:gs>
          </a:gsLst>
          <a:lin ang="5400000"/>
        </a:gra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255415" y="8631302"/>
            <a:ext cx="9687595" cy="1655698"/>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a:spLocks noGrp="1" noRot="1" noMove="1" noResize="1" noEditPoints="1" noAdjustHandles="1" noChangeArrowheads="1" noChangeShapeType="1"/>
          </p:cNvSpPr>
          <p:nvPr/>
        </p:nvSpPr>
        <p:spPr>
          <a:xfrm>
            <a:off x="9093662" y="8631302"/>
            <a:ext cx="9687595" cy="1655698"/>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a:spLocks noGrp="1" noRot="1" noMove="1" noResize="1" noEditPoints="1" noAdjustHandles="1" noChangeArrowheads="1" noChangeShapeType="1"/>
          </p:cNvSpPr>
          <p:nvPr/>
        </p:nvSpPr>
        <p:spPr>
          <a:xfrm>
            <a:off x="14083029" y="5449765"/>
            <a:ext cx="1272717" cy="3170844"/>
          </a:xfrm>
          <a:custGeom>
            <a:avLst/>
            <a:gdLst/>
            <a:ahLst/>
            <a:cxnLst/>
            <a:rect l="l" t="t" r="r" b="b"/>
            <a:pathLst>
              <a:path w="1272717" h="3170844">
                <a:moveTo>
                  <a:pt x="0" y="0"/>
                </a:moveTo>
                <a:lnTo>
                  <a:pt x="1272718" y="0"/>
                </a:lnTo>
                <a:lnTo>
                  <a:pt x="1272718" y="3170844"/>
                </a:lnTo>
                <a:lnTo>
                  <a:pt x="0" y="3170844"/>
                </a:lnTo>
                <a:lnTo>
                  <a:pt x="0" y="0"/>
                </a:lnTo>
                <a:close/>
              </a:path>
            </a:pathLst>
          </a:custGeom>
          <a:blipFill>
            <a:blip r:embed="rId6">
              <a:extLst>
                <a:ext uri="{96DAC541-7B7A-43D3-8B79-37D633B846F1}">
                  <asvg:svgBlip xmlns:asvg="http://schemas.microsoft.com/office/drawing/2016/SVG/main" r:embed="rId7"/>
                </a:ext>
              </a:extLst>
            </a:blip>
            <a:stretch>
              <a:fillRect b="-100690"/>
            </a:stretch>
          </a:blipFill>
        </p:spPr>
      </p:sp>
      <p:sp>
        <p:nvSpPr>
          <p:cNvPr id="5" name="Freeform 5"/>
          <p:cNvSpPr>
            <a:spLocks noGrp="1" noRot="1" noMove="1" noResize="1" noEditPoints="1" noAdjustHandles="1" noChangeArrowheads="1" noChangeShapeType="1"/>
          </p:cNvSpPr>
          <p:nvPr/>
        </p:nvSpPr>
        <p:spPr>
          <a:xfrm>
            <a:off x="740516" y="5439071"/>
            <a:ext cx="2047753" cy="3181537"/>
          </a:xfrm>
          <a:custGeom>
            <a:avLst/>
            <a:gdLst/>
            <a:ahLst/>
            <a:cxnLst/>
            <a:rect l="l" t="t" r="r" b="b"/>
            <a:pathLst>
              <a:path w="2047753" h="3181537">
                <a:moveTo>
                  <a:pt x="0" y="0"/>
                </a:moveTo>
                <a:lnTo>
                  <a:pt x="2047754" y="0"/>
                </a:lnTo>
                <a:lnTo>
                  <a:pt x="2047754" y="3181538"/>
                </a:lnTo>
                <a:lnTo>
                  <a:pt x="0" y="31815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a:spLocks noGrp="1" noRot="1" noMove="1" noResize="1" noEditPoints="1" noAdjustHandles="1" noChangeArrowheads="1" noChangeShapeType="1"/>
          </p:cNvSpPr>
          <p:nvPr/>
        </p:nvSpPr>
        <p:spPr>
          <a:xfrm>
            <a:off x="6688129" y="6309428"/>
            <a:ext cx="932362" cy="932362"/>
          </a:xfrm>
          <a:custGeom>
            <a:avLst/>
            <a:gdLst/>
            <a:ahLst/>
            <a:cxnLst/>
            <a:rect l="l" t="t" r="r" b="b"/>
            <a:pathLst>
              <a:path w="932362" h="932362">
                <a:moveTo>
                  <a:pt x="0" y="0"/>
                </a:moveTo>
                <a:lnTo>
                  <a:pt x="932362" y="0"/>
                </a:lnTo>
                <a:lnTo>
                  <a:pt x="932362" y="932362"/>
                </a:lnTo>
                <a:lnTo>
                  <a:pt x="0" y="9323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a:spLocks noGrp="1" noRot="1" noMove="1" noResize="1" noEditPoints="1" noAdjustHandles="1" noChangeArrowheads="1" noChangeShapeType="1"/>
          </p:cNvSpPr>
          <p:nvPr/>
        </p:nvSpPr>
        <p:spPr>
          <a:xfrm>
            <a:off x="3197845" y="6516077"/>
            <a:ext cx="1118559" cy="2115225"/>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6">
              <a:extLst>
                <a:ext uri="{96DAC541-7B7A-43D3-8B79-37D633B846F1}">
                  <asvg:svgBlip xmlns:asvg="http://schemas.microsoft.com/office/drawing/2016/SVG/main" r:embed="rId7"/>
                </a:ext>
              </a:extLst>
            </a:blip>
            <a:stretch>
              <a:fillRect b="-164406"/>
            </a:stretch>
          </a:blipFill>
        </p:spPr>
      </p:sp>
      <p:sp>
        <p:nvSpPr>
          <p:cNvPr id="8" name="Freeform 8"/>
          <p:cNvSpPr>
            <a:spLocks noGrp="1" noRot="1" noMove="1" noResize="1" noEditPoints="1" noAdjustHandles="1" noChangeArrowheads="1" noChangeShapeType="1"/>
          </p:cNvSpPr>
          <p:nvPr/>
        </p:nvSpPr>
        <p:spPr>
          <a:xfrm>
            <a:off x="7941918" y="6309428"/>
            <a:ext cx="932362" cy="932362"/>
          </a:xfrm>
          <a:custGeom>
            <a:avLst/>
            <a:gdLst/>
            <a:ahLst/>
            <a:cxnLst/>
            <a:rect l="l" t="t" r="r" b="b"/>
            <a:pathLst>
              <a:path w="932362" h="932362">
                <a:moveTo>
                  <a:pt x="0" y="0"/>
                </a:moveTo>
                <a:lnTo>
                  <a:pt x="932362" y="0"/>
                </a:lnTo>
                <a:lnTo>
                  <a:pt x="932362" y="932362"/>
                </a:lnTo>
                <a:lnTo>
                  <a:pt x="0" y="9323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a:spLocks noGrp="1" noRot="1" noMove="1" noResize="1" noEditPoints="1" noAdjustHandles="1" noChangeArrowheads="1" noChangeShapeType="1"/>
          </p:cNvSpPr>
          <p:nvPr/>
        </p:nvSpPr>
        <p:spPr>
          <a:xfrm>
            <a:off x="9198130" y="6309428"/>
            <a:ext cx="932362" cy="932362"/>
          </a:xfrm>
          <a:custGeom>
            <a:avLst/>
            <a:gdLst/>
            <a:ahLst/>
            <a:cxnLst/>
            <a:rect l="l" t="t" r="r" b="b"/>
            <a:pathLst>
              <a:path w="932362" h="932362">
                <a:moveTo>
                  <a:pt x="0" y="0"/>
                </a:moveTo>
                <a:lnTo>
                  <a:pt x="932363" y="0"/>
                </a:lnTo>
                <a:lnTo>
                  <a:pt x="932363" y="932362"/>
                </a:lnTo>
                <a:lnTo>
                  <a:pt x="0" y="9323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a:spLocks noGrp="1" noRot="1" noMove="1" noResize="1" noEditPoints="1" noAdjustHandles="1" noChangeArrowheads="1" noChangeShapeType="1"/>
          </p:cNvSpPr>
          <p:nvPr/>
        </p:nvSpPr>
        <p:spPr>
          <a:xfrm>
            <a:off x="10451919" y="6309428"/>
            <a:ext cx="932362" cy="932362"/>
          </a:xfrm>
          <a:custGeom>
            <a:avLst/>
            <a:gdLst/>
            <a:ahLst/>
            <a:cxnLst/>
            <a:rect l="l" t="t" r="r" b="b"/>
            <a:pathLst>
              <a:path w="932362" h="932362">
                <a:moveTo>
                  <a:pt x="0" y="0"/>
                </a:moveTo>
                <a:lnTo>
                  <a:pt x="932363" y="0"/>
                </a:lnTo>
                <a:lnTo>
                  <a:pt x="932363" y="932362"/>
                </a:lnTo>
                <a:lnTo>
                  <a:pt x="0" y="9323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a:spLocks noGrp="1" noRot="1" noMove="1" noResize="1" noEditPoints="1" noAdjustHandles="1" noChangeArrowheads="1" noChangeShapeType="1"/>
          </p:cNvSpPr>
          <p:nvPr/>
        </p:nvSpPr>
        <p:spPr>
          <a:xfrm>
            <a:off x="13014718" y="7241790"/>
            <a:ext cx="1192374" cy="1414581"/>
          </a:xfrm>
          <a:custGeom>
            <a:avLst/>
            <a:gdLst/>
            <a:ahLst/>
            <a:cxnLst/>
            <a:rect l="l" t="t" r="r" b="b"/>
            <a:pathLst>
              <a:path w="1192374" h="1414581">
                <a:moveTo>
                  <a:pt x="0" y="0"/>
                </a:moveTo>
                <a:lnTo>
                  <a:pt x="1192374" y="0"/>
                </a:lnTo>
                <a:lnTo>
                  <a:pt x="1192374" y="1414582"/>
                </a:lnTo>
                <a:lnTo>
                  <a:pt x="0" y="1414582"/>
                </a:lnTo>
                <a:lnTo>
                  <a:pt x="0" y="0"/>
                </a:lnTo>
                <a:close/>
              </a:path>
            </a:pathLst>
          </a:custGeom>
          <a:blipFill>
            <a:blip r:embed="rId12"/>
            <a:stretch>
              <a:fillRect/>
            </a:stretch>
          </a:blipFill>
        </p:spPr>
      </p:sp>
      <p:sp>
        <p:nvSpPr>
          <p:cNvPr id="13" name="Freeform 13"/>
          <p:cNvSpPr>
            <a:spLocks noGrp="1" noRot="1" noMove="1" noResize="1" noEditPoints="1" noAdjustHandles="1" noChangeArrowheads="1" noChangeShapeType="1"/>
          </p:cNvSpPr>
          <p:nvPr/>
        </p:nvSpPr>
        <p:spPr>
          <a:xfrm>
            <a:off x="15765322" y="6775609"/>
            <a:ext cx="2205917" cy="1797822"/>
          </a:xfrm>
          <a:custGeom>
            <a:avLst/>
            <a:gdLst/>
            <a:ahLst/>
            <a:cxnLst/>
            <a:rect l="l" t="t" r="r" b="b"/>
            <a:pathLst>
              <a:path w="2205917" h="1797822">
                <a:moveTo>
                  <a:pt x="0" y="0"/>
                </a:moveTo>
                <a:lnTo>
                  <a:pt x="2205917" y="0"/>
                </a:lnTo>
                <a:lnTo>
                  <a:pt x="2205917" y="1797822"/>
                </a:lnTo>
                <a:lnTo>
                  <a:pt x="0" y="17978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15"/>
          <p:cNvSpPr>
            <a:spLocks noGrp="1" noRot="1" noMove="1" noResize="1" noEditPoints="1" noAdjustHandles="1" noChangeArrowheads="1" noChangeShapeType="1"/>
          </p:cNvSpPr>
          <p:nvPr/>
        </p:nvSpPr>
        <p:spPr>
          <a:xfrm>
            <a:off x="15831997" y="5377065"/>
            <a:ext cx="932362" cy="932362"/>
          </a:xfrm>
          <a:custGeom>
            <a:avLst/>
            <a:gdLst/>
            <a:ahLst/>
            <a:cxnLst/>
            <a:rect l="l" t="t" r="r" b="b"/>
            <a:pathLst>
              <a:path w="932362" h="932362">
                <a:moveTo>
                  <a:pt x="0" y="0"/>
                </a:moveTo>
                <a:lnTo>
                  <a:pt x="932362" y="0"/>
                </a:lnTo>
                <a:lnTo>
                  <a:pt x="932362" y="932363"/>
                </a:lnTo>
                <a:lnTo>
                  <a:pt x="0" y="9323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a:spLocks noGrp="1" noRot="1" noMove="1" noResize="1" noEditPoints="1" noAdjustHandles="1" noChangeArrowheads="1" noChangeShapeType="1"/>
          </p:cNvSpPr>
          <p:nvPr/>
        </p:nvSpPr>
        <p:spPr>
          <a:xfrm>
            <a:off x="17038876" y="6049896"/>
            <a:ext cx="932362" cy="932362"/>
          </a:xfrm>
          <a:custGeom>
            <a:avLst/>
            <a:gdLst/>
            <a:ahLst/>
            <a:cxnLst/>
            <a:rect l="l" t="t" r="r" b="b"/>
            <a:pathLst>
              <a:path w="932362" h="932362">
                <a:moveTo>
                  <a:pt x="0" y="0"/>
                </a:moveTo>
                <a:lnTo>
                  <a:pt x="932363" y="0"/>
                </a:lnTo>
                <a:lnTo>
                  <a:pt x="932363" y="932362"/>
                </a:lnTo>
                <a:lnTo>
                  <a:pt x="0" y="9323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27">
            <a:extLst>
              <a:ext uri="{FF2B5EF4-FFF2-40B4-BE49-F238E27FC236}">
                <a16:creationId xmlns:a16="http://schemas.microsoft.com/office/drawing/2014/main" id="{F0919EEC-79FE-1FC8-0987-931153003822}"/>
              </a:ext>
            </a:extLst>
          </p:cNvPr>
          <p:cNvPicPr>
            <a:picLocks noGrp="1" noRot="1" noChangeAspect="1" noMove="1" noResize="1" noEditPoints="1" noAdjustHandles="1" noChangeArrowheads="1" noChangeShapeType="1" noCrop="1"/>
          </p:cNvPicPr>
          <p:nvPr/>
        </p:nvPicPr>
        <p:blipFill>
          <a:blip r:embed="rId15"/>
          <a:srcRect/>
          <a:stretch>
            <a:fillRect/>
          </a:stretch>
        </p:blipFill>
        <p:spPr>
          <a:xfrm>
            <a:off x="7226097" y="964855"/>
            <a:ext cx="4346931" cy="5551222"/>
          </a:xfrm>
          <a:prstGeom prst="rect">
            <a:avLst/>
          </a:prstGeom>
        </p:spPr>
      </p:pic>
      <p:pic>
        <p:nvPicPr>
          <p:cNvPr id="17" name="Picture 2" descr="run run run ( gif ) by burshamo on DeviantArt">
            <a:hlinkClick r:id="rId16" action="ppaction://hlinksldjump"/>
            <a:extLst>
              <a:ext uri="{FF2B5EF4-FFF2-40B4-BE49-F238E27FC236}">
                <a16:creationId xmlns:a16="http://schemas.microsoft.com/office/drawing/2014/main" id="{5087F981-9114-E8D3-F301-036FCE79A287}"/>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46699" y="5449765"/>
            <a:ext cx="3590953" cy="3627520"/>
          </a:xfrm>
          <a:prstGeom prst="rect">
            <a:avLst/>
          </a:prstGeom>
          <a:noFill/>
          <a:extLst>
            <a:ext uri="{909E8E84-426E-40DD-AFC4-6F175D3DCCD1}">
              <a14:hiddenFill xmlns:a14="http://schemas.microsoft.com/office/drawing/2010/main">
                <a:solidFill>
                  <a:srgbClr val="FFFFFF"/>
                </a:solidFill>
              </a14:hiddenFill>
            </a:ext>
          </a:extLst>
        </p:spPr>
      </p:pic>
      <p:sp>
        <p:nvSpPr>
          <p:cNvPr id="29" name="Freeform 4">
            <a:extLst>
              <a:ext uri="{FF2B5EF4-FFF2-40B4-BE49-F238E27FC236}">
                <a16:creationId xmlns:a16="http://schemas.microsoft.com/office/drawing/2014/main" id="{5BB67503-827F-FC5C-533E-77C5C154AD01}"/>
              </a:ext>
            </a:extLst>
          </p:cNvPr>
          <p:cNvSpPr>
            <a:spLocks noGrp="1" noRot="1" noMove="1" noResize="1" noEditPoints="1" noAdjustHandles="1" noChangeArrowheads="1" noChangeShapeType="1"/>
          </p:cNvSpPr>
          <p:nvPr/>
        </p:nvSpPr>
        <p:spPr>
          <a:xfrm>
            <a:off x="7099608" y="5852278"/>
            <a:ext cx="4088783" cy="884664"/>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0" name="Freeform 5">
            <a:extLst>
              <a:ext uri="{FF2B5EF4-FFF2-40B4-BE49-F238E27FC236}">
                <a16:creationId xmlns:a16="http://schemas.microsoft.com/office/drawing/2014/main" id="{CDD35EB1-12A5-8DAF-CA52-1782828145B4}"/>
              </a:ext>
            </a:extLst>
          </p:cNvPr>
          <p:cNvSpPr>
            <a:spLocks noGrp="1" noRot="1" noMove="1" noResize="1" noEditPoints="1" noAdjustHandles="1" noChangeArrowheads="1" noChangeShapeType="1"/>
          </p:cNvSpPr>
          <p:nvPr/>
        </p:nvSpPr>
        <p:spPr>
          <a:xfrm>
            <a:off x="4750220" y="2738904"/>
            <a:ext cx="8787559" cy="4809192"/>
          </a:xfrm>
          <a:custGeom>
            <a:avLst/>
            <a:gdLst/>
            <a:ahLst/>
            <a:cxnLst/>
            <a:rect l="l" t="t" r="r" b="b"/>
            <a:pathLst>
              <a:path w="8787559" h="4809192">
                <a:moveTo>
                  <a:pt x="0" y="0"/>
                </a:moveTo>
                <a:lnTo>
                  <a:pt x="8787560" y="0"/>
                </a:lnTo>
                <a:lnTo>
                  <a:pt x="8787560" y="4809192"/>
                </a:lnTo>
                <a:lnTo>
                  <a:pt x="0" y="480919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1" name="Freeform 10">
            <a:extLst>
              <a:ext uri="{FF2B5EF4-FFF2-40B4-BE49-F238E27FC236}">
                <a16:creationId xmlns:a16="http://schemas.microsoft.com/office/drawing/2014/main" id="{E69DD0CD-28AE-1529-B3AE-9379CBAA4A3F}"/>
              </a:ext>
            </a:extLst>
          </p:cNvPr>
          <p:cNvSpPr>
            <a:spLocks noGrp="1" noRot="1" noMove="1" noResize="1" noEditPoints="1" noAdjustHandles="1" noChangeArrowheads="1" noChangeShapeType="1"/>
          </p:cNvSpPr>
          <p:nvPr/>
        </p:nvSpPr>
        <p:spPr>
          <a:xfrm>
            <a:off x="6145274" y="5198001"/>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32" name="TextBox 11">
            <a:extLst>
              <a:ext uri="{FF2B5EF4-FFF2-40B4-BE49-F238E27FC236}">
                <a16:creationId xmlns:a16="http://schemas.microsoft.com/office/drawing/2014/main" id="{B66F3DDF-92CC-5208-3674-06E53022C44E}"/>
              </a:ext>
            </a:extLst>
          </p:cNvPr>
          <p:cNvSpPr txBox="1">
            <a:spLocks noGrp="1" noRot="1" noMove="1" noResize="1" noEditPoints="1" noAdjustHandles="1" noChangeArrowheads="1" noChangeShapeType="1"/>
          </p:cNvSpPr>
          <p:nvPr/>
        </p:nvSpPr>
        <p:spPr>
          <a:xfrm>
            <a:off x="6145274" y="5319946"/>
            <a:ext cx="2892485" cy="454110"/>
          </a:xfrm>
          <a:prstGeom prst="rect">
            <a:avLst/>
          </a:prstGeom>
        </p:spPr>
        <p:txBody>
          <a:bodyPr lIns="50800" tIns="50800" rIns="50800" bIns="50800" rtlCol="0" anchor="ctr"/>
          <a:lstStyle/>
          <a:p>
            <a:pPr algn="ctr">
              <a:lnSpc>
                <a:spcPts val="1853"/>
              </a:lnSpc>
            </a:pPr>
            <a:r>
              <a:rPr lang="en-US" sz="1799">
                <a:solidFill>
                  <a:srgbClr val="FFFFFF"/>
                </a:solidFill>
                <a:latin typeface="UTM Cooper Black"/>
                <a:ea typeface="UTM Cooper Black"/>
                <a:cs typeface="UTM Cooper Black"/>
                <a:sym typeface="UTM Cooper Black"/>
              </a:rPr>
              <a:t>A. Không ai</a:t>
            </a:r>
          </a:p>
        </p:txBody>
      </p:sp>
      <p:sp>
        <p:nvSpPr>
          <p:cNvPr id="33" name="TextBox 12">
            <a:extLst>
              <a:ext uri="{FF2B5EF4-FFF2-40B4-BE49-F238E27FC236}">
                <a16:creationId xmlns:a16="http://schemas.microsoft.com/office/drawing/2014/main" id="{3A9211BD-6613-239F-4EDA-9E60054F71BD}"/>
              </a:ext>
            </a:extLst>
          </p:cNvPr>
          <p:cNvSpPr txBox="1">
            <a:spLocks noGrp="1" noRot="1" noMove="1" noResize="1" noEditPoints="1" noAdjustHandles="1" noChangeArrowheads="1" noChangeShapeType="1"/>
          </p:cNvSpPr>
          <p:nvPr/>
        </p:nvSpPr>
        <p:spPr>
          <a:xfrm>
            <a:off x="5334001" y="3297995"/>
            <a:ext cx="7391400" cy="2057871"/>
          </a:xfrm>
          <a:prstGeom prst="rect">
            <a:avLst/>
          </a:prstGeom>
        </p:spPr>
        <p:txBody>
          <a:bodyPr wrap="square" lIns="0" tIns="0" rIns="0" bIns="0" rtlCol="0" anchor="t">
            <a:spAutoFit/>
          </a:bodyPr>
          <a:lstStyle/>
          <a:p>
            <a:pPr algn="ctr">
              <a:lnSpc>
                <a:spcPts val="3969"/>
              </a:lnSpc>
            </a:pPr>
            <a:r>
              <a:rPr lang="en-US" sz="3854">
                <a:solidFill>
                  <a:srgbClr val="FFFFFF"/>
                </a:solidFill>
                <a:latin typeface="UTM Cooper Black"/>
                <a:ea typeface="UTM Cooper Black"/>
                <a:cs typeface="UTM Cooper Black"/>
                <a:sym typeface="UTM Cooper Black"/>
              </a:rPr>
              <a:t>Câu 1: Chúa Giêsu đưa mấy môn đệ lên núi?</a:t>
            </a:r>
          </a:p>
          <a:p>
            <a:pPr algn="ctr">
              <a:lnSpc>
                <a:spcPts val="3969"/>
              </a:lnSpc>
            </a:pPr>
            <a:endParaRPr lang="en-US" sz="3854">
              <a:solidFill>
                <a:srgbClr val="FFFFFF"/>
              </a:solidFill>
              <a:latin typeface="UTM Cooper Black"/>
              <a:ea typeface="UTM Cooper Black"/>
              <a:cs typeface="UTM Cooper Black"/>
              <a:sym typeface="UTM Cooper Black"/>
            </a:endParaRPr>
          </a:p>
          <a:p>
            <a:pPr algn="ctr">
              <a:lnSpc>
                <a:spcPts val="3969"/>
              </a:lnSpc>
              <a:spcBef>
                <a:spcPct val="0"/>
              </a:spcBef>
            </a:pPr>
            <a:endParaRPr lang="en-US" sz="3854">
              <a:solidFill>
                <a:srgbClr val="FFFFFF"/>
              </a:solidFill>
              <a:latin typeface="UTM Cooper Black"/>
              <a:ea typeface="UTM Cooper Black"/>
              <a:cs typeface="UTM Cooper Black"/>
              <a:sym typeface="UTM Cooper Black"/>
            </a:endParaRPr>
          </a:p>
        </p:txBody>
      </p:sp>
      <p:sp>
        <p:nvSpPr>
          <p:cNvPr id="34" name="Freeform 15">
            <a:extLst>
              <a:ext uri="{FF2B5EF4-FFF2-40B4-BE49-F238E27FC236}">
                <a16:creationId xmlns:a16="http://schemas.microsoft.com/office/drawing/2014/main" id="{F386CEE5-3EAF-92C7-69C0-9F60922784D6}"/>
              </a:ext>
            </a:extLst>
          </p:cNvPr>
          <p:cNvSpPr>
            <a:spLocks noGrp="1" noRot="1" noMove="1" noResize="1" noEditPoints="1" noAdjustHandles="1" noChangeArrowheads="1" noChangeShapeType="1"/>
          </p:cNvSpPr>
          <p:nvPr/>
        </p:nvSpPr>
        <p:spPr>
          <a:xfrm>
            <a:off x="9250241" y="5198001"/>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35" name="TextBox 16">
            <a:extLst>
              <a:ext uri="{FF2B5EF4-FFF2-40B4-BE49-F238E27FC236}">
                <a16:creationId xmlns:a16="http://schemas.microsoft.com/office/drawing/2014/main" id="{BC791D11-D20A-AF97-582F-9F0BE5322841}"/>
              </a:ext>
            </a:extLst>
          </p:cNvPr>
          <p:cNvSpPr txBox="1">
            <a:spLocks noGrp="1" noRot="1" noMove="1" noResize="1" noEditPoints="1" noAdjustHandles="1" noChangeArrowheads="1" noChangeShapeType="1"/>
          </p:cNvSpPr>
          <p:nvPr/>
        </p:nvSpPr>
        <p:spPr>
          <a:xfrm>
            <a:off x="9250241" y="5319946"/>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B. Ông Phê rô</a:t>
            </a:r>
          </a:p>
        </p:txBody>
      </p:sp>
      <p:sp>
        <p:nvSpPr>
          <p:cNvPr id="36" name="Freeform 18">
            <a:extLst>
              <a:ext uri="{FF2B5EF4-FFF2-40B4-BE49-F238E27FC236}">
                <a16:creationId xmlns:a16="http://schemas.microsoft.com/office/drawing/2014/main" id="{B0A26C7D-54CB-ECAB-2301-3D674CAF7498}"/>
              </a:ext>
            </a:extLst>
          </p:cNvPr>
          <p:cNvSpPr>
            <a:spLocks noGrp="1" noRot="1" noMove="1" noResize="1" noEditPoints="1" noAdjustHandles="1" noChangeArrowheads="1" noChangeShapeType="1"/>
          </p:cNvSpPr>
          <p:nvPr/>
        </p:nvSpPr>
        <p:spPr>
          <a:xfrm>
            <a:off x="6145274" y="5983195"/>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37" name="TextBox 19">
            <a:extLst>
              <a:ext uri="{FF2B5EF4-FFF2-40B4-BE49-F238E27FC236}">
                <a16:creationId xmlns:a16="http://schemas.microsoft.com/office/drawing/2014/main" id="{F65406BB-E137-D45E-0A1C-F1386531FCC0}"/>
              </a:ext>
            </a:extLst>
          </p:cNvPr>
          <p:cNvSpPr txBox="1">
            <a:spLocks noGrp="1" noRot="1" noMove="1" noResize="1" noEditPoints="1" noAdjustHandles="1" noChangeArrowheads="1" noChangeShapeType="1"/>
          </p:cNvSpPr>
          <p:nvPr/>
        </p:nvSpPr>
        <p:spPr>
          <a:xfrm>
            <a:off x="6145274" y="6105140"/>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C. Ba người</a:t>
            </a:r>
          </a:p>
        </p:txBody>
      </p:sp>
      <p:sp>
        <p:nvSpPr>
          <p:cNvPr id="38" name="Freeform 21">
            <a:extLst>
              <a:ext uri="{FF2B5EF4-FFF2-40B4-BE49-F238E27FC236}">
                <a16:creationId xmlns:a16="http://schemas.microsoft.com/office/drawing/2014/main" id="{95328861-9A29-CC7F-3586-A07E9156D9C3}"/>
              </a:ext>
            </a:extLst>
          </p:cNvPr>
          <p:cNvSpPr>
            <a:spLocks noGrp="1" noRot="1" noMove="1" noResize="1" noEditPoints="1" noAdjustHandles="1" noChangeArrowheads="1" noChangeShapeType="1"/>
          </p:cNvSpPr>
          <p:nvPr/>
        </p:nvSpPr>
        <p:spPr>
          <a:xfrm>
            <a:off x="9250241" y="5983195"/>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39" name="TextBox 22">
            <a:extLst>
              <a:ext uri="{FF2B5EF4-FFF2-40B4-BE49-F238E27FC236}">
                <a16:creationId xmlns:a16="http://schemas.microsoft.com/office/drawing/2014/main" id="{C9E560A2-F9B6-F389-BB6D-221A5275EA21}"/>
              </a:ext>
            </a:extLst>
          </p:cNvPr>
          <p:cNvSpPr txBox="1">
            <a:spLocks noGrp="1" noRot="1" noMove="1" noResize="1" noEditPoints="1" noAdjustHandles="1" noChangeArrowheads="1" noChangeShapeType="1"/>
          </p:cNvSpPr>
          <p:nvPr/>
        </p:nvSpPr>
        <p:spPr>
          <a:xfrm>
            <a:off x="9250241" y="6105140"/>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D.. Bốn người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par>
                                <p:cTn id="25" presetID="53" presetClass="entr" presetSubtype="16" fill="hold" grpId="1"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Effect transition="in" filter="fade">
                                      <p:cBhvr>
                                        <p:cTn id="34" dur="500"/>
                                        <p:tgtEl>
                                          <p:spTgt spid="29"/>
                                        </p:tgtEl>
                                      </p:cBhvr>
                                    </p:animEffect>
                                  </p:childTnLst>
                                </p:cTn>
                              </p:par>
                              <p:par>
                                <p:cTn id="35" presetID="53" presetClass="entr" presetSubtype="16"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500" fill="hold"/>
                                        <p:tgtEl>
                                          <p:spTgt spid="31"/>
                                        </p:tgtEl>
                                        <p:attrNameLst>
                                          <p:attrName>ppt_w</p:attrName>
                                        </p:attrNameLst>
                                      </p:cBhvr>
                                      <p:tavLst>
                                        <p:tav tm="0">
                                          <p:val>
                                            <p:fltVal val="0"/>
                                          </p:val>
                                        </p:tav>
                                        <p:tav tm="100000">
                                          <p:val>
                                            <p:strVal val="#ppt_w"/>
                                          </p:val>
                                        </p:tav>
                                      </p:tavLst>
                                    </p:anim>
                                    <p:anim calcmode="lin" valueType="num">
                                      <p:cBhvr>
                                        <p:cTn id="43" dur="500" fill="hold"/>
                                        <p:tgtEl>
                                          <p:spTgt spid="31"/>
                                        </p:tgtEl>
                                        <p:attrNameLst>
                                          <p:attrName>ppt_h</p:attrName>
                                        </p:attrNameLst>
                                      </p:cBhvr>
                                      <p:tavLst>
                                        <p:tav tm="0">
                                          <p:val>
                                            <p:fltVal val="0"/>
                                          </p:val>
                                        </p:tav>
                                        <p:tav tm="100000">
                                          <p:val>
                                            <p:strVal val="#ppt_h"/>
                                          </p:val>
                                        </p:tav>
                                      </p:tavLst>
                                    </p:anim>
                                    <p:animEffect transition="in" filter="fade">
                                      <p:cBhvr>
                                        <p:cTn id="44" dur="500"/>
                                        <p:tgtEl>
                                          <p:spTgt spid="3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par>
                                <p:cTn id="50" presetID="53" presetClass="entr" presetSubtype="16"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p:cTn id="52" dur="500" fill="hold"/>
                                        <p:tgtEl>
                                          <p:spTgt spid="34"/>
                                        </p:tgtEl>
                                        <p:attrNameLst>
                                          <p:attrName>ppt_w</p:attrName>
                                        </p:attrNameLst>
                                      </p:cBhvr>
                                      <p:tavLst>
                                        <p:tav tm="0">
                                          <p:val>
                                            <p:fltVal val="0"/>
                                          </p:val>
                                        </p:tav>
                                        <p:tav tm="100000">
                                          <p:val>
                                            <p:strVal val="#ppt_w"/>
                                          </p:val>
                                        </p:tav>
                                      </p:tavLst>
                                    </p:anim>
                                    <p:anim calcmode="lin" valueType="num">
                                      <p:cBhvr>
                                        <p:cTn id="53" dur="500" fill="hold"/>
                                        <p:tgtEl>
                                          <p:spTgt spid="34"/>
                                        </p:tgtEl>
                                        <p:attrNameLst>
                                          <p:attrName>ppt_h</p:attrName>
                                        </p:attrNameLst>
                                      </p:cBhvr>
                                      <p:tavLst>
                                        <p:tav tm="0">
                                          <p:val>
                                            <p:fltVal val="0"/>
                                          </p:val>
                                        </p:tav>
                                        <p:tav tm="100000">
                                          <p:val>
                                            <p:strVal val="#ppt_h"/>
                                          </p:val>
                                        </p:tav>
                                      </p:tavLst>
                                    </p:anim>
                                    <p:animEffect transition="in" filter="fade">
                                      <p:cBhvr>
                                        <p:cTn id="54" dur="500"/>
                                        <p:tgtEl>
                                          <p:spTgt spid="34"/>
                                        </p:tgtEl>
                                      </p:cBhvr>
                                    </p:animEffect>
                                  </p:childTnLst>
                                </p:cTn>
                              </p:par>
                              <p:par>
                                <p:cTn id="55" presetID="53" presetClass="entr" presetSubtype="16"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par>
                                <p:cTn id="60" presetID="53" presetClass="entr" presetSubtype="16"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p:cTn id="62" dur="500" fill="hold"/>
                                        <p:tgtEl>
                                          <p:spTgt spid="38"/>
                                        </p:tgtEl>
                                        <p:attrNameLst>
                                          <p:attrName>ppt_w</p:attrName>
                                        </p:attrNameLst>
                                      </p:cBhvr>
                                      <p:tavLst>
                                        <p:tav tm="0">
                                          <p:val>
                                            <p:fltVal val="0"/>
                                          </p:val>
                                        </p:tav>
                                        <p:tav tm="100000">
                                          <p:val>
                                            <p:strVal val="#ppt_w"/>
                                          </p:val>
                                        </p:tav>
                                      </p:tavLst>
                                    </p:anim>
                                    <p:anim calcmode="lin" valueType="num">
                                      <p:cBhvr>
                                        <p:cTn id="63" dur="500" fill="hold"/>
                                        <p:tgtEl>
                                          <p:spTgt spid="38"/>
                                        </p:tgtEl>
                                        <p:attrNameLst>
                                          <p:attrName>ppt_h</p:attrName>
                                        </p:attrNameLst>
                                      </p:cBhvr>
                                      <p:tavLst>
                                        <p:tav tm="0">
                                          <p:val>
                                            <p:fltVal val="0"/>
                                          </p:val>
                                        </p:tav>
                                        <p:tav tm="100000">
                                          <p:val>
                                            <p:strVal val="#ppt_h"/>
                                          </p:val>
                                        </p:tav>
                                      </p:tavLst>
                                    </p:anim>
                                    <p:animEffect transition="in" filter="fade">
                                      <p:cBhvr>
                                        <p:cTn id="64" dur="500"/>
                                        <p:tgtEl>
                                          <p:spTgt spid="38"/>
                                        </p:tgtEl>
                                      </p:cBhvr>
                                    </p:animEffect>
                                  </p:childTnLst>
                                </p:cTn>
                              </p:par>
                              <p:par>
                                <p:cTn id="65" presetID="53" presetClass="exit" presetSubtype="32" fill="hold" nodeType="withEffect">
                                  <p:stCondLst>
                                    <p:cond delay="0"/>
                                  </p:stCondLst>
                                  <p:childTnLst>
                                    <p:anim calcmode="lin" valueType="num">
                                      <p:cBhvr>
                                        <p:cTn id="66" dur="500"/>
                                        <p:tgtEl>
                                          <p:spTgt spid="11"/>
                                        </p:tgtEl>
                                        <p:attrNameLst>
                                          <p:attrName>ppt_w</p:attrName>
                                        </p:attrNameLst>
                                      </p:cBhvr>
                                      <p:tavLst>
                                        <p:tav tm="0">
                                          <p:val>
                                            <p:strVal val="ppt_w"/>
                                          </p:val>
                                        </p:tav>
                                        <p:tav tm="100000">
                                          <p:val>
                                            <p:fltVal val="0"/>
                                          </p:val>
                                        </p:tav>
                                      </p:tavLst>
                                    </p:anim>
                                    <p:anim calcmode="lin" valueType="num">
                                      <p:cBhvr>
                                        <p:cTn id="67" dur="500"/>
                                        <p:tgtEl>
                                          <p:spTgt spid="11"/>
                                        </p:tgtEl>
                                        <p:attrNameLst>
                                          <p:attrName>ppt_h</p:attrName>
                                        </p:attrNameLst>
                                      </p:cBhvr>
                                      <p:tavLst>
                                        <p:tav tm="0">
                                          <p:val>
                                            <p:strVal val="ppt_h"/>
                                          </p:val>
                                        </p:tav>
                                        <p:tav tm="100000">
                                          <p:val>
                                            <p:fltVal val="0"/>
                                          </p:val>
                                        </p:tav>
                                      </p:tavLst>
                                    </p:anim>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6" presetClass="emph" presetSubtype="0" fill="hold" grpId="0" nodeType="clickEffect">
                                  <p:stCondLst>
                                    <p:cond delay="0"/>
                                  </p:stCondLst>
                                  <p:childTnLst>
                                    <p:set>
                                      <p:cBhvr override="childStyle">
                                        <p:cTn id="74" dur="500" fill="hold"/>
                                        <p:tgtEl>
                                          <p:spTgt spid="32"/>
                                        </p:tgtEl>
                                        <p:attrNameLst>
                                          <p:attrName>style.color</p:attrName>
                                        </p:attrNameLst>
                                      </p:cBhvr>
                                      <p:to>
                                        <p:clrVal>
                                          <a:schemeClr val="accent2"/>
                                        </p:clrVal>
                                      </p:to>
                                    </p:set>
                                    <p:set>
                                      <p:cBhvr>
                                        <p:cTn id="75" dur="500" fill="hold"/>
                                        <p:tgtEl>
                                          <p:spTgt spid="32"/>
                                        </p:tgtEl>
                                        <p:attrNameLst>
                                          <p:attrName>fillcolor</p:attrName>
                                        </p:attrNameLst>
                                      </p:cBhvr>
                                      <p:to>
                                        <p:clrVal>
                                          <a:schemeClr val="accent2"/>
                                        </p:clrVal>
                                      </p:to>
                                    </p:set>
                                    <p:set>
                                      <p:cBhvr>
                                        <p:cTn id="76" dur="500" fill="hold"/>
                                        <p:tgtEl>
                                          <p:spTgt spid="32"/>
                                        </p:tgtEl>
                                        <p:attrNameLst>
                                          <p:attrName>fill.type</p:attrName>
                                        </p:attrNameLst>
                                      </p:cBhvr>
                                      <p:to>
                                        <p:strVal val="solid"/>
                                      </p:to>
                                    </p:set>
                                  </p:childTnLst>
                                  <p:subTnLst>
                                    <p:audio>
                                      <p:cMediaNode>
                                        <p:cTn display="0" masterRel="sameClick">
                                          <p:stCondLst>
                                            <p:cond evt="begin" delay="0">
                                              <p:tn val="7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6" presetClass="emph" presetSubtype="0" fill="hold" grpId="0" nodeType="clickEffect">
                                  <p:stCondLst>
                                    <p:cond delay="0"/>
                                  </p:stCondLst>
                                  <p:childTnLst>
                                    <p:set>
                                      <p:cBhvr override="childStyle">
                                        <p:cTn id="81" dur="500" fill="hold"/>
                                        <p:tgtEl>
                                          <p:spTgt spid="35"/>
                                        </p:tgtEl>
                                        <p:attrNameLst>
                                          <p:attrName>style.color</p:attrName>
                                        </p:attrNameLst>
                                      </p:cBhvr>
                                      <p:to>
                                        <p:clrVal>
                                          <a:schemeClr val="accent2"/>
                                        </p:clrVal>
                                      </p:to>
                                    </p:set>
                                    <p:set>
                                      <p:cBhvr>
                                        <p:cTn id="82" dur="500" fill="hold"/>
                                        <p:tgtEl>
                                          <p:spTgt spid="35"/>
                                        </p:tgtEl>
                                        <p:attrNameLst>
                                          <p:attrName>fillcolor</p:attrName>
                                        </p:attrNameLst>
                                      </p:cBhvr>
                                      <p:to>
                                        <p:clrVal>
                                          <a:schemeClr val="accent2"/>
                                        </p:clrVal>
                                      </p:to>
                                    </p:set>
                                    <p:set>
                                      <p:cBhvr>
                                        <p:cTn id="83" dur="500" fill="hold"/>
                                        <p:tgtEl>
                                          <p:spTgt spid="35"/>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5"/>
                  </p:tgtEl>
                </p:cond>
              </p:nextCondLst>
            </p:seq>
            <p:seq concurrent="1" nextAc="seek">
              <p:cTn id="84" restart="whenNotActive" fill="hold" evtFilter="cancelBubble" nodeType="interactiveSeq">
                <p:stCondLst>
                  <p:cond evt="onClick" delay="0">
                    <p:tgtEl>
                      <p:spTgt spid="37"/>
                    </p:tgtEl>
                  </p:cond>
                </p:stCondLst>
                <p:endSync evt="end" delay="0">
                  <p:rtn val="all"/>
                </p:endSync>
                <p:childTnLst>
                  <p:par>
                    <p:cTn id="85" fill="hold">
                      <p:stCondLst>
                        <p:cond delay="0"/>
                      </p:stCondLst>
                      <p:childTnLst>
                        <p:par>
                          <p:cTn id="86" fill="hold">
                            <p:stCondLst>
                              <p:cond delay="0"/>
                            </p:stCondLst>
                            <p:childTnLst>
                              <p:par>
                                <p:cTn id="87" presetID="16" presetClass="emph" presetSubtype="0" fill="hold" grpId="0" nodeType="clickEffect">
                                  <p:stCondLst>
                                    <p:cond delay="0"/>
                                  </p:stCondLst>
                                  <p:childTnLst>
                                    <p:set>
                                      <p:cBhvr override="childStyle">
                                        <p:cTn id="88" dur="500" fill="hold"/>
                                        <p:tgtEl>
                                          <p:spTgt spid="37"/>
                                        </p:tgtEl>
                                        <p:attrNameLst>
                                          <p:attrName>style.color</p:attrName>
                                        </p:attrNameLst>
                                      </p:cBhvr>
                                      <p:to>
                                        <p:clrVal>
                                          <a:srgbClr val="37B52D"/>
                                        </p:clrVal>
                                      </p:to>
                                    </p:set>
                                    <p:set>
                                      <p:cBhvr>
                                        <p:cTn id="89" dur="500" fill="hold"/>
                                        <p:tgtEl>
                                          <p:spTgt spid="37"/>
                                        </p:tgtEl>
                                        <p:attrNameLst>
                                          <p:attrName>fillcolor</p:attrName>
                                        </p:attrNameLst>
                                      </p:cBhvr>
                                      <p:to>
                                        <p:clrVal>
                                          <a:srgbClr val="37B52D"/>
                                        </p:clrVal>
                                      </p:to>
                                    </p:set>
                                    <p:set>
                                      <p:cBhvr>
                                        <p:cTn id="90" dur="500" fill="hold"/>
                                        <p:tgtEl>
                                          <p:spTgt spid="37"/>
                                        </p:tgtEl>
                                        <p:attrNameLst>
                                          <p:attrName>fill.type</p:attrName>
                                        </p:attrNameLst>
                                      </p:cBhvr>
                                      <p:to>
                                        <p:strVal val="solid"/>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childTnLst>
                    </p:cTn>
                  </p:par>
                  <p:par>
                    <p:cTn id="91" fill="hold">
                      <p:stCondLst>
                        <p:cond delay="indefinite"/>
                      </p:stCondLst>
                      <p:childTnLst>
                        <p:par>
                          <p:cTn id="92" fill="hold">
                            <p:stCondLst>
                              <p:cond delay="0"/>
                            </p:stCondLst>
                            <p:childTnLst>
                              <p:par>
                                <p:cTn id="93" presetID="53" presetClass="exit" presetSubtype="32" fill="hold" grpId="2" nodeType="clickEffect">
                                  <p:stCondLst>
                                    <p:cond delay="0"/>
                                  </p:stCondLst>
                                  <p:childTnLst>
                                    <p:anim calcmode="lin" valueType="num">
                                      <p:cBhvr>
                                        <p:cTn id="94" dur="500"/>
                                        <p:tgtEl>
                                          <p:spTgt spid="32"/>
                                        </p:tgtEl>
                                        <p:attrNameLst>
                                          <p:attrName>ppt_w</p:attrName>
                                        </p:attrNameLst>
                                      </p:cBhvr>
                                      <p:tavLst>
                                        <p:tav tm="0">
                                          <p:val>
                                            <p:strVal val="ppt_w"/>
                                          </p:val>
                                        </p:tav>
                                        <p:tav tm="100000">
                                          <p:val>
                                            <p:fltVal val="0"/>
                                          </p:val>
                                        </p:tav>
                                      </p:tavLst>
                                    </p:anim>
                                    <p:anim calcmode="lin" valueType="num">
                                      <p:cBhvr>
                                        <p:cTn id="95" dur="500"/>
                                        <p:tgtEl>
                                          <p:spTgt spid="32"/>
                                        </p:tgtEl>
                                        <p:attrNameLst>
                                          <p:attrName>ppt_h</p:attrName>
                                        </p:attrNameLst>
                                      </p:cBhvr>
                                      <p:tavLst>
                                        <p:tav tm="0">
                                          <p:val>
                                            <p:strVal val="ppt_h"/>
                                          </p:val>
                                        </p:tav>
                                        <p:tav tm="100000">
                                          <p:val>
                                            <p:fltVal val="0"/>
                                          </p:val>
                                        </p:tav>
                                      </p:tavLst>
                                    </p:anim>
                                    <p:animEffect transition="out" filter="fade">
                                      <p:cBhvr>
                                        <p:cTn id="96" dur="500"/>
                                        <p:tgtEl>
                                          <p:spTgt spid="32"/>
                                        </p:tgtEl>
                                      </p:cBhvr>
                                    </p:animEffect>
                                    <p:set>
                                      <p:cBhvr>
                                        <p:cTn id="97" dur="1" fill="hold">
                                          <p:stCondLst>
                                            <p:cond delay="499"/>
                                          </p:stCondLst>
                                        </p:cTn>
                                        <p:tgtEl>
                                          <p:spTgt spid="32"/>
                                        </p:tgtEl>
                                        <p:attrNameLst>
                                          <p:attrName>style.visibility</p:attrName>
                                        </p:attrNameLst>
                                      </p:cBhvr>
                                      <p:to>
                                        <p:strVal val="hidden"/>
                                      </p:to>
                                    </p:set>
                                  </p:childTnLst>
                                </p:cTn>
                              </p:par>
                              <p:par>
                                <p:cTn id="98" presetID="53" presetClass="exit" presetSubtype="32" fill="hold" grpId="2" nodeType="withEffect">
                                  <p:stCondLst>
                                    <p:cond delay="0"/>
                                  </p:stCondLst>
                                  <p:childTnLst>
                                    <p:anim calcmode="lin" valueType="num">
                                      <p:cBhvr>
                                        <p:cTn id="99" dur="500"/>
                                        <p:tgtEl>
                                          <p:spTgt spid="35"/>
                                        </p:tgtEl>
                                        <p:attrNameLst>
                                          <p:attrName>ppt_w</p:attrName>
                                        </p:attrNameLst>
                                      </p:cBhvr>
                                      <p:tavLst>
                                        <p:tav tm="0">
                                          <p:val>
                                            <p:strVal val="ppt_w"/>
                                          </p:val>
                                        </p:tav>
                                        <p:tav tm="100000">
                                          <p:val>
                                            <p:fltVal val="0"/>
                                          </p:val>
                                        </p:tav>
                                      </p:tavLst>
                                    </p:anim>
                                    <p:anim calcmode="lin" valueType="num">
                                      <p:cBhvr>
                                        <p:cTn id="100" dur="500"/>
                                        <p:tgtEl>
                                          <p:spTgt spid="35"/>
                                        </p:tgtEl>
                                        <p:attrNameLst>
                                          <p:attrName>ppt_h</p:attrName>
                                        </p:attrNameLst>
                                      </p:cBhvr>
                                      <p:tavLst>
                                        <p:tav tm="0">
                                          <p:val>
                                            <p:strVal val="ppt_h"/>
                                          </p:val>
                                        </p:tav>
                                        <p:tav tm="100000">
                                          <p:val>
                                            <p:fltVal val="0"/>
                                          </p:val>
                                        </p:tav>
                                      </p:tavLst>
                                    </p:anim>
                                    <p:animEffect transition="out" filter="fade">
                                      <p:cBhvr>
                                        <p:cTn id="101" dur="500"/>
                                        <p:tgtEl>
                                          <p:spTgt spid="35"/>
                                        </p:tgtEl>
                                      </p:cBhvr>
                                    </p:animEffect>
                                    <p:set>
                                      <p:cBhvr>
                                        <p:cTn id="102" dur="1" fill="hold">
                                          <p:stCondLst>
                                            <p:cond delay="499"/>
                                          </p:stCondLst>
                                        </p:cTn>
                                        <p:tgtEl>
                                          <p:spTgt spid="35"/>
                                        </p:tgtEl>
                                        <p:attrNameLst>
                                          <p:attrName>style.visibility</p:attrName>
                                        </p:attrNameLst>
                                      </p:cBhvr>
                                      <p:to>
                                        <p:strVal val="hidden"/>
                                      </p:to>
                                    </p:set>
                                  </p:childTnLst>
                                </p:cTn>
                              </p:par>
                              <p:par>
                                <p:cTn id="103" presetID="53" presetClass="exit" presetSubtype="32" fill="hold" grpId="2" nodeType="withEffect">
                                  <p:stCondLst>
                                    <p:cond delay="0"/>
                                  </p:stCondLst>
                                  <p:childTnLst>
                                    <p:anim calcmode="lin" valueType="num">
                                      <p:cBhvr>
                                        <p:cTn id="104" dur="500"/>
                                        <p:tgtEl>
                                          <p:spTgt spid="37"/>
                                        </p:tgtEl>
                                        <p:attrNameLst>
                                          <p:attrName>ppt_w</p:attrName>
                                        </p:attrNameLst>
                                      </p:cBhvr>
                                      <p:tavLst>
                                        <p:tav tm="0">
                                          <p:val>
                                            <p:strVal val="ppt_w"/>
                                          </p:val>
                                        </p:tav>
                                        <p:tav tm="100000">
                                          <p:val>
                                            <p:fltVal val="0"/>
                                          </p:val>
                                        </p:tav>
                                      </p:tavLst>
                                    </p:anim>
                                    <p:anim calcmode="lin" valueType="num">
                                      <p:cBhvr>
                                        <p:cTn id="105" dur="500"/>
                                        <p:tgtEl>
                                          <p:spTgt spid="37"/>
                                        </p:tgtEl>
                                        <p:attrNameLst>
                                          <p:attrName>ppt_h</p:attrName>
                                        </p:attrNameLst>
                                      </p:cBhvr>
                                      <p:tavLst>
                                        <p:tav tm="0">
                                          <p:val>
                                            <p:strVal val="ppt_h"/>
                                          </p:val>
                                        </p:tav>
                                        <p:tav tm="100000">
                                          <p:val>
                                            <p:fltVal val="0"/>
                                          </p:val>
                                        </p:tav>
                                      </p:tavLst>
                                    </p:anim>
                                    <p:animEffect transition="out" filter="fade">
                                      <p:cBhvr>
                                        <p:cTn id="106" dur="500"/>
                                        <p:tgtEl>
                                          <p:spTgt spid="37"/>
                                        </p:tgtEl>
                                      </p:cBhvr>
                                    </p:animEffect>
                                    <p:set>
                                      <p:cBhvr>
                                        <p:cTn id="107" dur="1" fill="hold">
                                          <p:stCondLst>
                                            <p:cond delay="499"/>
                                          </p:stCondLst>
                                        </p:cTn>
                                        <p:tgtEl>
                                          <p:spTgt spid="37"/>
                                        </p:tgtEl>
                                        <p:attrNameLst>
                                          <p:attrName>style.visibility</p:attrName>
                                        </p:attrNameLst>
                                      </p:cBhvr>
                                      <p:to>
                                        <p:strVal val="hidden"/>
                                      </p:to>
                                    </p:set>
                                  </p:childTnLst>
                                </p:cTn>
                              </p:par>
                              <p:par>
                                <p:cTn id="108" presetID="53" presetClass="exit" presetSubtype="32" fill="hold" grpId="2" nodeType="withEffect">
                                  <p:stCondLst>
                                    <p:cond delay="0"/>
                                  </p:stCondLst>
                                  <p:childTnLst>
                                    <p:anim calcmode="lin" valueType="num">
                                      <p:cBhvr>
                                        <p:cTn id="109" dur="500"/>
                                        <p:tgtEl>
                                          <p:spTgt spid="39"/>
                                        </p:tgtEl>
                                        <p:attrNameLst>
                                          <p:attrName>ppt_w</p:attrName>
                                        </p:attrNameLst>
                                      </p:cBhvr>
                                      <p:tavLst>
                                        <p:tav tm="0">
                                          <p:val>
                                            <p:strVal val="ppt_w"/>
                                          </p:val>
                                        </p:tav>
                                        <p:tav tm="100000">
                                          <p:val>
                                            <p:fltVal val="0"/>
                                          </p:val>
                                        </p:tav>
                                      </p:tavLst>
                                    </p:anim>
                                    <p:anim calcmode="lin" valueType="num">
                                      <p:cBhvr>
                                        <p:cTn id="110" dur="500"/>
                                        <p:tgtEl>
                                          <p:spTgt spid="39"/>
                                        </p:tgtEl>
                                        <p:attrNameLst>
                                          <p:attrName>ppt_h</p:attrName>
                                        </p:attrNameLst>
                                      </p:cBhvr>
                                      <p:tavLst>
                                        <p:tav tm="0">
                                          <p:val>
                                            <p:strVal val="ppt_h"/>
                                          </p:val>
                                        </p:tav>
                                        <p:tav tm="100000">
                                          <p:val>
                                            <p:fltVal val="0"/>
                                          </p:val>
                                        </p:tav>
                                      </p:tavLst>
                                    </p:anim>
                                    <p:animEffect transition="out" filter="fade">
                                      <p:cBhvr>
                                        <p:cTn id="111" dur="500"/>
                                        <p:tgtEl>
                                          <p:spTgt spid="39"/>
                                        </p:tgtEl>
                                      </p:cBhvr>
                                    </p:animEffect>
                                    <p:set>
                                      <p:cBhvr>
                                        <p:cTn id="112" dur="1" fill="hold">
                                          <p:stCondLst>
                                            <p:cond delay="499"/>
                                          </p:stCondLst>
                                        </p:cTn>
                                        <p:tgtEl>
                                          <p:spTgt spid="39"/>
                                        </p:tgtEl>
                                        <p:attrNameLst>
                                          <p:attrName>style.visibility</p:attrName>
                                        </p:attrNameLst>
                                      </p:cBhvr>
                                      <p:to>
                                        <p:strVal val="hidden"/>
                                      </p:to>
                                    </p:set>
                                  </p:childTnLst>
                                </p:cTn>
                              </p:par>
                              <p:par>
                                <p:cTn id="113" presetID="53" presetClass="exit" presetSubtype="32" fill="hold" nodeType="withEffect">
                                  <p:stCondLst>
                                    <p:cond delay="0"/>
                                  </p:stCondLst>
                                  <p:childTnLst>
                                    <p:anim calcmode="lin" valueType="num">
                                      <p:cBhvr>
                                        <p:cTn id="114" dur="500"/>
                                        <p:tgtEl>
                                          <p:spTgt spid="29"/>
                                        </p:tgtEl>
                                        <p:attrNameLst>
                                          <p:attrName>ppt_w</p:attrName>
                                        </p:attrNameLst>
                                      </p:cBhvr>
                                      <p:tavLst>
                                        <p:tav tm="0">
                                          <p:val>
                                            <p:strVal val="ppt_w"/>
                                          </p:val>
                                        </p:tav>
                                        <p:tav tm="100000">
                                          <p:val>
                                            <p:fltVal val="0"/>
                                          </p:val>
                                        </p:tav>
                                      </p:tavLst>
                                    </p:anim>
                                    <p:anim calcmode="lin" valueType="num">
                                      <p:cBhvr>
                                        <p:cTn id="115" dur="500"/>
                                        <p:tgtEl>
                                          <p:spTgt spid="29"/>
                                        </p:tgtEl>
                                        <p:attrNameLst>
                                          <p:attrName>ppt_h</p:attrName>
                                        </p:attrNameLst>
                                      </p:cBhvr>
                                      <p:tavLst>
                                        <p:tav tm="0">
                                          <p:val>
                                            <p:strVal val="ppt_h"/>
                                          </p:val>
                                        </p:tav>
                                        <p:tav tm="100000">
                                          <p:val>
                                            <p:fltVal val="0"/>
                                          </p:val>
                                        </p:tav>
                                      </p:tavLst>
                                    </p:anim>
                                    <p:animEffect transition="out" filter="fad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par>
                                <p:cTn id="118" presetID="53" presetClass="exit" presetSubtype="32" fill="hold" nodeType="withEffect">
                                  <p:stCondLst>
                                    <p:cond delay="0"/>
                                  </p:stCondLst>
                                  <p:childTnLst>
                                    <p:anim calcmode="lin" valueType="num">
                                      <p:cBhvr>
                                        <p:cTn id="119" dur="500"/>
                                        <p:tgtEl>
                                          <p:spTgt spid="30"/>
                                        </p:tgtEl>
                                        <p:attrNameLst>
                                          <p:attrName>ppt_w</p:attrName>
                                        </p:attrNameLst>
                                      </p:cBhvr>
                                      <p:tavLst>
                                        <p:tav tm="0">
                                          <p:val>
                                            <p:strVal val="ppt_w"/>
                                          </p:val>
                                        </p:tav>
                                        <p:tav tm="100000">
                                          <p:val>
                                            <p:fltVal val="0"/>
                                          </p:val>
                                        </p:tav>
                                      </p:tavLst>
                                    </p:anim>
                                    <p:anim calcmode="lin" valueType="num">
                                      <p:cBhvr>
                                        <p:cTn id="120" dur="500"/>
                                        <p:tgtEl>
                                          <p:spTgt spid="30"/>
                                        </p:tgtEl>
                                        <p:attrNameLst>
                                          <p:attrName>ppt_h</p:attrName>
                                        </p:attrNameLst>
                                      </p:cBhvr>
                                      <p:tavLst>
                                        <p:tav tm="0">
                                          <p:val>
                                            <p:strVal val="ppt_h"/>
                                          </p:val>
                                        </p:tav>
                                        <p:tav tm="100000">
                                          <p:val>
                                            <p:fltVal val="0"/>
                                          </p:val>
                                        </p:tav>
                                      </p:tavLst>
                                    </p:anim>
                                    <p:animEffect transition="out" filter="fad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par>
                                <p:cTn id="123" presetID="53" presetClass="exit" presetSubtype="32" fill="hold" nodeType="withEffect">
                                  <p:stCondLst>
                                    <p:cond delay="0"/>
                                  </p:stCondLst>
                                  <p:childTnLst>
                                    <p:anim calcmode="lin" valueType="num">
                                      <p:cBhvr>
                                        <p:cTn id="124" dur="500"/>
                                        <p:tgtEl>
                                          <p:spTgt spid="31"/>
                                        </p:tgtEl>
                                        <p:attrNameLst>
                                          <p:attrName>ppt_w</p:attrName>
                                        </p:attrNameLst>
                                      </p:cBhvr>
                                      <p:tavLst>
                                        <p:tav tm="0">
                                          <p:val>
                                            <p:strVal val="ppt_w"/>
                                          </p:val>
                                        </p:tav>
                                        <p:tav tm="100000">
                                          <p:val>
                                            <p:fltVal val="0"/>
                                          </p:val>
                                        </p:tav>
                                      </p:tavLst>
                                    </p:anim>
                                    <p:anim calcmode="lin" valueType="num">
                                      <p:cBhvr>
                                        <p:cTn id="125" dur="500"/>
                                        <p:tgtEl>
                                          <p:spTgt spid="31"/>
                                        </p:tgtEl>
                                        <p:attrNameLst>
                                          <p:attrName>ppt_h</p:attrName>
                                        </p:attrNameLst>
                                      </p:cBhvr>
                                      <p:tavLst>
                                        <p:tav tm="0">
                                          <p:val>
                                            <p:strVal val="ppt_h"/>
                                          </p:val>
                                        </p:tav>
                                        <p:tav tm="100000">
                                          <p:val>
                                            <p:fltVal val="0"/>
                                          </p:val>
                                        </p:tav>
                                      </p:tavLst>
                                    </p:anim>
                                    <p:animEffect transition="out" filter="fad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par>
                                <p:cTn id="128" presetID="53" presetClass="exit" presetSubtype="32" fill="hold" grpId="1" nodeType="withEffect">
                                  <p:stCondLst>
                                    <p:cond delay="0"/>
                                  </p:stCondLst>
                                  <p:childTnLst>
                                    <p:anim calcmode="lin" valueType="num">
                                      <p:cBhvr>
                                        <p:cTn id="129" dur="500"/>
                                        <p:tgtEl>
                                          <p:spTgt spid="33"/>
                                        </p:tgtEl>
                                        <p:attrNameLst>
                                          <p:attrName>ppt_w</p:attrName>
                                        </p:attrNameLst>
                                      </p:cBhvr>
                                      <p:tavLst>
                                        <p:tav tm="0">
                                          <p:val>
                                            <p:strVal val="ppt_w"/>
                                          </p:val>
                                        </p:tav>
                                        <p:tav tm="100000">
                                          <p:val>
                                            <p:fltVal val="0"/>
                                          </p:val>
                                        </p:tav>
                                      </p:tavLst>
                                    </p:anim>
                                    <p:anim calcmode="lin" valueType="num">
                                      <p:cBhvr>
                                        <p:cTn id="130" dur="500"/>
                                        <p:tgtEl>
                                          <p:spTgt spid="33"/>
                                        </p:tgtEl>
                                        <p:attrNameLst>
                                          <p:attrName>ppt_h</p:attrName>
                                        </p:attrNameLst>
                                      </p:cBhvr>
                                      <p:tavLst>
                                        <p:tav tm="0">
                                          <p:val>
                                            <p:strVal val="ppt_h"/>
                                          </p:val>
                                        </p:tav>
                                        <p:tav tm="100000">
                                          <p:val>
                                            <p:fltVal val="0"/>
                                          </p:val>
                                        </p:tav>
                                      </p:tavLst>
                                    </p:anim>
                                    <p:animEffect transition="out" filter="fade">
                                      <p:cBhvr>
                                        <p:cTn id="131" dur="500"/>
                                        <p:tgtEl>
                                          <p:spTgt spid="33"/>
                                        </p:tgtEl>
                                      </p:cBhvr>
                                    </p:animEffect>
                                    <p:set>
                                      <p:cBhvr>
                                        <p:cTn id="132" dur="1" fill="hold">
                                          <p:stCondLst>
                                            <p:cond delay="499"/>
                                          </p:stCondLst>
                                        </p:cTn>
                                        <p:tgtEl>
                                          <p:spTgt spid="33"/>
                                        </p:tgtEl>
                                        <p:attrNameLst>
                                          <p:attrName>style.visibility</p:attrName>
                                        </p:attrNameLst>
                                      </p:cBhvr>
                                      <p:to>
                                        <p:strVal val="hidden"/>
                                      </p:to>
                                    </p:set>
                                  </p:childTnLst>
                                </p:cTn>
                              </p:par>
                              <p:par>
                                <p:cTn id="133" presetID="53" presetClass="exit" presetSubtype="32" fill="hold" nodeType="withEffect">
                                  <p:stCondLst>
                                    <p:cond delay="0"/>
                                  </p:stCondLst>
                                  <p:childTnLst>
                                    <p:anim calcmode="lin" valueType="num">
                                      <p:cBhvr>
                                        <p:cTn id="134" dur="500"/>
                                        <p:tgtEl>
                                          <p:spTgt spid="34"/>
                                        </p:tgtEl>
                                        <p:attrNameLst>
                                          <p:attrName>ppt_w</p:attrName>
                                        </p:attrNameLst>
                                      </p:cBhvr>
                                      <p:tavLst>
                                        <p:tav tm="0">
                                          <p:val>
                                            <p:strVal val="ppt_w"/>
                                          </p:val>
                                        </p:tav>
                                        <p:tav tm="100000">
                                          <p:val>
                                            <p:fltVal val="0"/>
                                          </p:val>
                                        </p:tav>
                                      </p:tavLst>
                                    </p:anim>
                                    <p:anim calcmode="lin" valueType="num">
                                      <p:cBhvr>
                                        <p:cTn id="135" dur="500"/>
                                        <p:tgtEl>
                                          <p:spTgt spid="34"/>
                                        </p:tgtEl>
                                        <p:attrNameLst>
                                          <p:attrName>ppt_h</p:attrName>
                                        </p:attrNameLst>
                                      </p:cBhvr>
                                      <p:tavLst>
                                        <p:tav tm="0">
                                          <p:val>
                                            <p:strVal val="ppt_h"/>
                                          </p:val>
                                        </p:tav>
                                        <p:tav tm="100000">
                                          <p:val>
                                            <p:fltVal val="0"/>
                                          </p:val>
                                        </p:tav>
                                      </p:tavLst>
                                    </p:anim>
                                    <p:animEffect transition="out" filter="fade">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53" presetClass="exit" presetSubtype="32" fill="hold" nodeType="withEffect">
                                  <p:stCondLst>
                                    <p:cond delay="0"/>
                                  </p:stCondLst>
                                  <p:childTnLst>
                                    <p:anim calcmode="lin" valueType="num">
                                      <p:cBhvr>
                                        <p:cTn id="139" dur="500"/>
                                        <p:tgtEl>
                                          <p:spTgt spid="36"/>
                                        </p:tgtEl>
                                        <p:attrNameLst>
                                          <p:attrName>ppt_w</p:attrName>
                                        </p:attrNameLst>
                                      </p:cBhvr>
                                      <p:tavLst>
                                        <p:tav tm="0">
                                          <p:val>
                                            <p:strVal val="ppt_w"/>
                                          </p:val>
                                        </p:tav>
                                        <p:tav tm="100000">
                                          <p:val>
                                            <p:fltVal val="0"/>
                                          </p:val>
                                        </p:tav>
                                      </p:tavLst>
                                    </p:anim>
                                    <p:anim calcmode="lin" valueType="num">
                                      <p:cBhvr>
                                        <p:cTn id="140" dur="500"/>
                                        <p:tgtEl>
                                          <p:spTgt spid="36"/>
                                        </p:tgtEl>
                                        <p:attrNameLst>
                                          <p:attrName>ppt_h</p:attrName>
                                        </p:attrNameLst>
                                      </p:cBhvr>
                                      <p:tavLst>
                                        <p:tav tm="0">
                                          <p:val>
                                            <p:strVal val="ppt_h"/>
                                          </p:val>
                                        </p:tav>
                                        <p:tav tm="100000">
                                          <p:val>
                                            <p:fltVal val="0"/>
                                          </p:val>
                                        </p:tav>
                                      </p:tavLst>
                                    </p:anim>
                                    <p:animEffect transition="out" filter="fade">
                                      <p:cBhvr>
                                        <p:cTn id="141" dur="500"/>
                                        <p:tgtEl>
                                          <p:spTgt spid="36"/>
                                        </p:tgtEl>
                                      </p:cBhvr>
                                    </p:animEffect>
                                    <p:set>
                                      <p:cBhvr>
                                        <p:cTn id="142" dur="1" fill="hold">
                                          <p:stCondLst>
                                            <p:cond delay="499"/>
                                          </p:stCondLst>
                                        </p:cTn>
                                        <p:tgtEl>
                                          <p:spTgt spid="36"/>
                                        </p:tgtEl>
                                        <p:attrNameLst>
                                          <p:attrName>style.visibility</p:attrName>
                                        </p:attrNameLst>
                                      </p:cBhvr>
                                      <p:to>
                                        <p:strVal val="hidden"/>
                                      </p:to>
                                    </p:set>
                                  </p:childTnLst>
                                </p:cTn>
                              </p:par>
                              <p:par>
                                <p:cTn id="143" presetID="53" presetClass="exit" presetSubtype="32" fill="hold" nodeType="withEffect">
                                  <p:stCondLst>
                                    <p:cond delay="0"/>
                                  </p:stCondLst>
                                  <p:childTnLst>
                                    <p:anim calcmode="lin" valueType="num">
                                      <p:cBhvr>
                                        <p:cTn id="144" dur="500"/>
                                        <p:tgtEl>
                                          <p:spTgt spid="38"/>
                                        </p:tgtEl>
                                        <p:attrNameLst>
                                          <p:attrName>ppt_w</p:attrName>
                                        </p:attrNameLst>
                                      </p:cBhvr>
                                      <p:tavLst>
                                        <p:tav tm="0">
                                          <p:val>
                                            <p:strVal val="ppt_w"/>
                                          </p:val>
                                        </p:tav>
                                        <p:tav tm="100000">
                                          <p:val>
                                            <p:fltVal val="0"/>
                                          </p:val>
                                        </p:tav>
                                      </p:tavLst>
                                    </p:anim>
                                    <p:anim calcmode="lin" valueType="num">
                                      <p:cBhvr>
                                        <p:cTn id="145" dur="500"/>
                                        <p:tgtEl>
                                          <p:spTgt spid="38"/>
                                        </p:tgtEl>
                                        <p:attrNameLst>
                                          <p:attrName>ppt_h</p:attrName>
                                        </p:attrNameLst>
                                      </p:cBhvr>
                                      <p:tavLst>
                                        <p:tav tm="0">
                                          <p:val>
                                            <p:strVal val="ppt_h"/>
                                          </p:val>
                                        </p:tav>
                                        <p:tav tm="100000">
                                          <p:val>
                                            <p:fltVal val="0"/>
                                          </p:val>
                                        </p:tav>
                                      </p:tavLst>
                                    </p:anim>
                                    <p:animEffect transition="out" filter="fade">
                                      <p:cBhvr>
                                        <p:cTn id="146" dur="500"/>
                                        <p:tgtEl>
                                          <p:spTgt spid="38"/>
                                        </p:tgtEl>
                                      </p:cBhvr>
                                    </p:animEffect>
                                    <p:set>
                                      <p:cBhvr>
                                        <p:cTn id="147" dur="1" fill="hold">
                                          <p:stCondLst>
                                            <p:cond delay="499"/>
                                          </p:stCondLst>
                                        </p:cTn>
                                        <p:tgtEl>
                                          <p:spTgt spid="38"/>
                                        </p:tgtEl>
                                        <p:attrNameLst>
                                          <p:attrName>style.visibility</p:attrName>
                                        </p:attrNameLst>
                                      </p:cBhvr>
                                      <p:to>
                                        <p:strVal val="hidden"/>
                                      </p:to>
                                    </p:set>
                                  </p:childTnLst>
                                </p:cTn>
                              </p:par>
                            </p:childTnLst>
                          </p:cTn>
                        </p:par>
                        <p:par>
                          <p:cTn id="148" fill="hold">
                            <p:stCondLst>
                              <p:cond delay="500"/>
                            </p:stCondLst>
                            <p:childTnLst>
                              <p:par>
                                <p:cTn id="149" presetID="0" presetClass="path" presetSubtype="0" accel="50000" decel="50000" fill="hold" nodeType="afterEffect">
                                  <p:stCondLst>
                                    <p:cond delay="0"/>
                                  </p:stCondLst>
                                  <p:childTnLst>
                                    <p:animMotion origin="layout" path="M -4.44444E-6 1.48148E-6 C 0.0033 -0.0179 0.01337 -0.075 0.02032 -0.09352 C 0.02188 -0.09722 0.02362 -0.10093 0.02492 -0.10509 C 0.02648 -0.1108 0.02752 -0.11698 0.02934 -0.12192 C 0.03169 -0.12685 0.03429 -0.1321 0.03733 -0.13565 C 0.04401 -0.14414 0.052 -0.15201 0.06007 -0.15617 C 0.06233 -0.15679 0.06467 -0.1571 0.06702 -0.15833 C 0.07136 -0.1571 0.07631 -0.15833 0.08065 -0.15617 C 0.08247 -0.15479 0.08299 -0.15062 0.08403 -0.14769 C 0.08525 -0.14398 0.08785 -0.12901 0.08837 -0.12577 C 0.08889 -0.12284 0.08941 -0.11991 0.08967 -0.11775 C 0.09046 -0.11096 0.09202 -0.09722 0.09202 -0.09707 C 0.09228 -0.10725 0.09193 -0.11775 0.09306 -0.12778 C 0.09384 -0.13272 0.09948 -0.15617 0.10226 -0.1642 C 0.10461 -0.17207 0.10695 -0.18056 0.11007 -0.18827 C 0.11233 -0.19306 0.1152 -0.19692 0.11806 -0.20077 C 0.1198 -0.20216 0.12188 -0.20324 0.1237 -0.20417 C 0.13091 -0.21003 0.13221 -0.21389 0.14072 -0.21636 C 0.14488 -0.21821 0.14922 -0.21806 0.15339 -0.21821 C 0.16051 -0.21806 0.16754 -0.2179 0.17474 -0.21636 C 0.17761 -0.21621 0.18039 -0.21636 0.18273 -0.21435 C 0.18455 -0.21358 0.19176 -0.20124 0.19306 -0.19877 C 0.19462 -0.19475 0.19948 -0.18056 0.20105 -0.17392 C 0.20105 -0.17377 0.20391 -0.1588 0.20443 -0.15617 C 0.20547 -0.14985 0.20678 -0.14367 0.20782 -0.13766 C 0.20825 -0.13565 0.20851 -0.13364 0.20903 -0.13195 C 0.20981 -0.13966 0.20981 -0.14784 0.21112 -0.15617 C 0.21216 -0.16096 0.21415 -0.16543 0.2158 -0.16991 C 0.21884 -0.17824 0.22292 -0.18611 0.22605 -0.1946 C 0.22657 -0.19661 0.22735 -0.19861 0.22813 -0.20077 C 0.23325 -0.19661 0.23863 -0.19337 0.24306 -0.18827 C 0.24697 -0.1838 0.25313 -0.16991 0.25313 -0.16975 C 0.25521 -0.16327 0.25799 -0.1571 0.25903 -0.14985 C 0.25938 -0.14753 0.25964 -0.14429 0.26016 -0.14151 C 0.26016 -0.14121 0.25599 -0.09151 0.25599 -0.09198 " pathEditMode="relative" rAng="0" ptsTypes="AAAAAAAAAAAAAAAAAAAAAAAAAAAAAAAAAAA">
                                      <p:cBhvr>
                                        <p:cTn id="150" dur="2000" fill="hold"/>
                                        <p:tgtEl>
                                          <p:spTgt spid="17"/>
                                        </p:tgtEl>
                                        <p:attrNameLst>
                                          <p:attrName>ppt_x</p:attrName>
                                          <p:attrName>ppt_y</p:attrName>
                                        </p:attrNameLst>
                                      </p:cBhvr>
                                      <p:rCtr x="13003" y="-10910"/>
                                    </p:animMotion>
                                  </p:childTnLst>
                                </p:cTn>
                              </p:par>
                            </p:childTnLst>
                          </p:cTn>
                        </p:par>
                        <p:par>
                          <p:cTn id="151" fill="hold">
                            <p:stCondLst>
                              <p:cond delay="2500"/>
                            </p:stCondLst>
                            <p:childTnLst>
                              <p:par>
                                <p:cTn id="152" presetID="54" presetClass="path" presetSubtype="0" fill="hold" nodeType="afterEffect">
                                  <p:stCondLst>
                                    <p:cond delay="0"/>
                                  </p:stCondLst>
                                  <p:childTnLst>
                                    <p:animMotion origin="layout" path="M 0.31563 -0.23472 C 0.3198 -0.23812 0.37119 -0.48256 0.39566 -0.51188 C 0.42023 -0.54121 0.46268 -0.46127 0.46268 -0.4105 C 0.46268 -0.43611 0.47961 -0.46127 0.49566 -0.46127 C 0.51259 -0.46127 0.52856 -0.4358 0.52856 -0.4105 C 0.52856 -0.42315 0.53707 -0.43611 0.54566 -0.43611 C 0.55408 -0.43611 0.56259 -0.42361 0.56259 -0.4105 C 0.56259 -0.41713 0.56684 -0.42315 0.5711 -0.42315 C 0.57526 -0.42315 0.57969 -0.41667 0.57969 -0.4105 C 0.57969 -0.41389 0.58178 -0.41713 0.58395 -0.41713 C 0.58499 -0.41713 0.58803 -0.41389 0.58803 -0.4105 C 0.58803 -0.41219 0.58915 -0.41389 0.5902 -0.41389 C 0.5902 -0.41358 0.59228 -0.41219 0.59228 -0.4105 C 0.59228 -0.41142 0.59228 -0.41219 0.59349 -0.41219 C 0.59349 -0.41188 0.59454 -0.41142 0.59454 -0.4105 L 0.59454 -0.41188 C 0.59566 -0.41188 0.59566 -0.41142 0.59566 -0.41096 C 0.59671 -0.41096 0.59671 -0.41142 0.59671 -0.41188 C 0.59801 -0.41188 0.59801 -0.41142 0.59801 -0.41096 " pathEditMode="relative" rAng="0" ptsTypes="AAAAAAAAAAAAAAAAAAA">
                                      <p:cBhvr>
                                        <p:cTn id="153" dur="2000" fill="hold"/>
                                        <p:tgtEl>
                                          <p:spTgt spid="17"/>
                                        </p:tgtEl>
                                        <p:attrNameLst>
                                          <p:attrName>ppt_x</p:attrName>
                                          <p:attrName>ppt_y</p:attrName>
                                        </p:attrNameLst>
                                      </p:cBhvr>
                                      <p:rCtr x="14115" y="-14182"/>
                                    </p:animMotion>
                                  </p:childTnLst>
                                </p:cTn>
                              </p:par>
                            </p:childTnLst>
                          </p:cTn>
                        </p:par>
                        <p:par>
                          <p:cTn id="154" fill="hold">
                            <p:stCondLst>
                              <p:cond delay="4500"/>
                            </p:stCondLst>
                            <p:childTnLst>
                              <p:par>
                                <p:cTn id="155" presetID="54" presetClass="path" presetSubtype="0" accel="50000" decel="50000" fill="hold" nodeType="afterEffect">
                                  <p:stCondLst>
                                    <p:cond delay="0"/>
                                  </p:stCondLst>
                                  <p:childTnLst>
                                    <p:animMotion origin="layout" path="M 0.55035 -0.13364 C 0.55434 -0.14229 0.61823 -0.35355 0.64488 -0.36389 C 0.67197 -0.37423 0.69462 -0.20324 0.7112 -0.1963 C 0.72787 -0.18889 0.72839 -0.32114 0.7448 -0.32114 C 0.76198 -0.32114 0.77839 -0.25849 0.77839 -0.1963 C 0.77839 -0.22732 0.78716 -0.25911 0.79584 -0.25911 C 0.80426 -0.25911 0.81303 -0.22809 0.81303 -0.1963 C 0.81303 -0.21219 0.81728 -0.22732 0.82171 -0.22732 C 0.82587 -0.22732 0.8303 -0.21096 0.8303 -0.1963 C 0.8303 -0.20417 0.83238 -0.21219 0.83473 -0.21219 C 0.83586 -0.21219 0.83907 -0.20417 0.83907 -0.1963 C 0.83907 -0.20016 0.8402 -0.20417 0.84132 -0.20417 C 0.84132 -0.20309 0.84332 -0.20016 0.84332 -0.1963 C 0.84332 -0.19815 0.84332 -0.20016 0.84436 -0.20016 C 0.84436 -0.19923 0.84549 -0.19815 0.84549 -0.1963 L 0.84549 -0.19923 C 0.84679 -0.19923 0.84679 -0.19815 0.84679 -0.19707 C 0.84775 -0.19707 0.80704 -0.18333 0.80704 -0.18426 C 0.80825 -0.18426 0.81511 -0.28318 0.81511 -0.28225 " pathEditMode="relative" rAng="0" ptsTypes="AAAAAAAAAAAAAAAAAAA">
                                      <p:cBhvr>
                                        <p:cTn id="156" dur="2000" fill="hold"/>
                                        <p:tgtEl>
                                          <p:spTgt spid="17"/>
                                        </p:tgtEl>
                                        <p:attrNameLst>
                                          <p:attrName>ppt_x</p:attrName>
                                          <p:attrName>ppt_y</p:attrName>
                                        </p:attrNameLst>
                                      </p:cBhvr>
                                      <p:rCtr x="14818" y="-11543"/>
                                    </p:animMotion>
                                  </p:childTnLst>
                                </p:cTn>
                              </p:par>
                            </p:childTnLst>
                          </p:cTn>
                        </p:par>
                      </p:childTnLst>
                    </p:cTn>
                  </p:par>
                </p:childTnLst>
              </p:cTn>
              <p:nextCondLst>
                <p:cond evt="onClick" delay="0">
                  <p:tgtEl>
                    <p:spTgt spid="37"/>
                  </p:tgtEl>
                </p:cond>
              </p:nextCondLst>
            </p:seq>
            <p:seq concurrent="1" nextAc="seek">
              <p:cTn id="157" restart="whenNotActive" fill="hold" evtFilter="cancelBubble" nodeType="interactiveSeq">
                <p:stCondLst>
                  <p:cond evt="onClick" delay="0">
                    <p:tgtEl>
                      <p:spTgt spid="39"/>
                    </p:tgtEl>
                  </p:cond>
                </p:stCondLst>
                <p:endSync evt="end" delay="0">
                  <p:rtn val="all"/>
                </p:endSync>
                <p:childTnLst>
                  <p:par>
                    <p:cTn id="158" fill="hold">
                      <p:stCondLst>
                        <p:cond delay="0"/>
                      </p:stCondLst>
                      <p:childTnLst>
                        <p:par>
                          <p:cTn id="159" fill="hold">
                            <p:stCondLst>
                              <p:cond delay="0"/>
                            </p:stCondLst>
                            <p:childTnLst>
                              <p:par>
                                <p:cTn id="160" presetID="16" presetClass="emph" presetSubtype="0" fill="hold" grpId="0" nodeType="clickEffect">
                                  <p:stCondLst>
                                    <p:cond delay="0"/>
                                  </p:stCondLst>
                                  <p:childTnLst>
                                    <p:set>
                                      <p:cBhvr override="childStyle">
                                        <p:cTn id="161" dur="500" fill="hold"/>
                                        <p:tgtEl>
                                          <p:spTgt spid="39"/>
                                        </p:tgtEl>
                                        <p:attrNameLst>
                                          <p:attrName>style.color</p:attrName>
                                        </p:attrNameLst>
                                      </p:cBhvr>
                                      <p:to>
                                        <p:clrVal>
                                          <a:schemeClr val="accent2"/>
                                        </p:clrVal>
                                      </p:to>
                                    </p:set>
                                    <p:set>
                                      <p:cBhvr>
                                        <p:cTn id="162" dur="500" fill="hold"/>
                                        <p:tgtEl>
                                          <p:spTgt spid="39"/>
                                        </p:tgtEl>
                                        <p:attrNameLst>
                                          <p:attrName>fillcolor</p:attrName>
                                        </p:attrNameLst>
                                      </p:cBhvr>
                                      <p:to>
                                        <p:clrVal>
                                          <a:schemeClr val="accent2"/>
                                        </p:clrVal>
                                      </p:to>
                                    </p:set>
                                    <p:set>
                                      <p:cBhvr>
                                        <p:cTn id="163" dur="500" fill="hold"/>
                                        <p:tgtEl>
                                          <p:spTgt spid="39"/>
                                        </p:tgtEl>
                                        <p:attrNameLst>
                                          <p:attrName>fill.type</p:attrName>
                                        </p:attrNameLst>
                                      </p:cBhvr>
                                      <p:to>
                                        <p:strVal val="solid"/>
                                      </p:to>
                                    </p:set>
                                  </p:childTnLst>
                                  <p:subTnLst>
                                    <p:audio>
                                      <p:cMediaNode>
                                        <p:cTn display="0" masterRel="sameClick">
                                          <p:stCondLst>
                                            <p:cond evt="begin" delay="0">
                                              <p:tn val="1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childTnLst>
        </p:cTn>
      </p:par>
    </p:tnLst>
    <p:bldLst>
      <p:bldP spid="32" grpId="0"/>
      <p:bldP spid="32" grpId="1"/>
      <p:bldP spid="32" grpId="2"/>
      <p:bldP spid="33" grpId="0"/>
      <p:bldP spid="33" grpId="1"/>
      <p:bldP spid="35" grpId="0"/>
      <p:bldP spid="35" grpId="1"/>
      <p:bldP spid="35" grpId="2"/>
      <p:bldP spid="37" grpId="0"/>
      <p:bldP spid="37" grpId="1"/>
      <p:bldP spid="37" grpId="2"/>
      <p:bldP spid="39" grpId="0"/>
      <p:bldP spid="39" grpId="1"/>
      <p:bldP spid="39" grpId="2"/>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2FF">
                <a:alpha val="100000"/>
              </a:srgbClr>
            </a:gs>
            <a:gs pos="100000">
              <a:srgbClr val="6BEFFE">
                <a:alpha val="100000"/>
              </a:srgbClr>
            </a:gs>
          </a:gsLst>
          <a:lin ang="5400000"/>
        </a:gra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4"/>
          <a:srcRect/>
          <a:stretch>
            <a:fillRect/>
          </a:stretch>
        </p:blipFill>
        <p:spPr>
          <a:xfrm>
            <a:off x="7159085" y="2042921"/>
            <a:ext cx="4290031" cy="4539716"/>
          </a:xfrm>
          <a:prstGeom prst="rect">
            <a:avLst/>
          </a:prstGeom>
        </p:spPr>
      </p:pic>
      <p:grpSp>
        <p:nvGrpSpPr>
          <p:cNvPr id="29" name="Nhóm 28">
            <a:extLst>
              <a:ext uri="{FF2B5EF4-FFF2-40B4-BE49-F238E27FC236}">
                <a16:creationId xmlns:a16="http://schemas.microsoft.com/office/drawing/2014/main" id="{998599FE-0D26-5B4A-05F7-49F4B1EAC83C}"/>
              </a:ext>
            </a:extLst>
          </p:cNvPr>
          <p:cNvGrpSpPr>
            <a:grpSpLocks noGrp="1" noUngrp="1" noRot="1" noMove="1" noResize="1"/>
          </p:cNvGrpSpPr>
          <p:nvPr/>
        </p:nvGrpSpPr>
        <p:grpSpPr>
          <a:xfrm>
            <a:off x="-255415" y="0"/>
            <a:ext cx="36831415" cy="10287000"/>
            <a:chOff x="-255415" y="0"/>
            <a:chExt cx="36831415" cy="10287000"/>
          </a:xfrm>
        </p:grpSpPr>
        <p:sp>
          <p:nvSpPr>
            <p:cNvPr id="2" name="Freeform 2"/>
            <p:cNvSpPr>
              <a:spLocks noGrp="1" noRot="1" noMove="1" noResize="1" noEditPoints="1" noAdjustHandles="1" noChangeArrowheads="1" noChangeShapeType="1"/>
            </p:cNvSpPr>
            <p:nvPr/>
          </p:nvSpPr>
          <p:spPr>
            <a:xfrm>
              <a:off x="-255415" y="8631302"/>
              <a:ext cx="9687595" cy="1655698"/>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a:spLocks noGrp="1" noRot="1" noMove="1" noResize="1" noEditPoints="1" noAdjustHandles="1" noChangeArrowheads="1" noChangeShapeType="1"/>
            </p:cNvSpPr>
            <p:nvPr/>
          </p:nvSpPr>
          <p:spPr>
            <a:xfrm>
              <a:off x="9093662" y="8631302"/>
              <a:ext cx="9687595" cy="1655698"/>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a:spLocks noGrp="1" noRot="1" noMove="1" noResize="1" noEditPoints="1" noAdjustHandles="1" noChangeArrowheads="1" noChangeShapeType="1"/>
            </p:cNvSpPr>
            <p:nvPr/>
          </p:nvSpPr>
          <p:spPr>
            <a:xfrm>
              <a:off x="828675" y="5377111"/>
              <a:ext cx="1138966" cy="1138966"/>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a:spLocks noGrp="1" noRot="1" noMove="1" noResize="1" noEditPoints="1" noAdjustHandles="1" noChangeArrowheads="1" noChangeShapeType="1"/>
            </p:cNvSpPr>
            <p:nvPr/>
          </p:nvSpPr>
          <p:spPr>
            <a:xfrm>
              <a:off x="828675" y="6516077"/>
              <a:ext cx="1118559" cy="2115225"/>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9">
                <a:extLst>
                  <a:ext uri="{96DAC541-7B7A-43D3-8B79-37D633B846F1}">
                    <asvg:svgBlip xmlns:asvg="http://schemas.microsoft.com/office/drawing/2016/SVG/main" r:embed="rId10"/>
                  </a:ext>
                </a:extLst>
              </a:blip>
              <a:stretch>
                <a:fillRect b="-164406"/>
              </a:stretch>
            </a:blipFill>
          </p:spPr>
        </p:sp>
        <p:sp>
          <p:nvSpPr>
            <p:cNvPr id="6" name="Freeform 6"/>
            <p:cNvSpPr>
              <a:spLocks noGrp="1" noRot="1" noMove="1" noResize="1" noEditPoints="1" noAdjustHandles="1" noChangeArrowheads="1" noChangeShapeType="1"/>
            </p:cNvSpPr>
            <p:nvPr/>
          </p:nvSpPr>
          <p:spPr>
            <a:xfrm>
              <a:off x="2158141" y="4250047"/>
              <a:ext cx="1272717" cy="4381255"/>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9">
                <a:extLst>
                  <a:ext uri="{96DAC541-7B7A-43D3-8B79-37D633B846F1}">
                    <asvg:svgBlip xmlns:asvg="http://schemas.microsoft.com/office/drawing/2016/SVG/main" r:embed="rId10"/>
                  </a:ext>
                </a:extLst>
              </a:blip>
              <a:stretch>
                <a:fillRect b="-45245"/>
              </a:stretch>
            </a:blipFill>
          </p:spPr>
        </p:sp>
        <p:sp>
          <p:nvSpPr>
            <p:cNvPr id="7" name="Freeform 7"/>
            <p:cNvSpPr>
              <a:spLocks noGrp="1" noRot="1" noMove="1" noResize="1" noEditPoints="1" noAdjustHandles="1" noChangeArrowheads="1" noChangeShapeType="1"/>
            </p:cNvSpPr>
            <p:nvPr/>
          </p:nvSpPr>
          <p:spPr>
            <a:xfrm>
              <a:off x="15741972" y="5165292"/>
              <a:ext cx="1275383" cy="1275383"/>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a:spLocks noGrp="1" noRot="1" noMove="1" noResize="1" noEditPoints="1" noAdjustHandles="1" noChangeArrowheads="1" noChangeShapeType="1"/>
            </p:cNvSpPr>
            <p:nvPr/>
          </p:nvSpPr>
          <p:spPr>
            <a:xfrm>
              <a:off x="15759556" y="3907493"/>
              <a:ext cx="1257799" cy="1257799"/>
            </a:xfrm>
            <a:custGeom>
              <a:avLst/>
              <a:gdLst/>
              <a:ahLst/>
              <a:cxnLst/>
              <a:rect l="l" t="t" r="r" b="b"/>
              <a:pathLst>
                <a:path w="1257799" h="1257799">
                  <a:moveTo>
                    <a:pt x="0" y="0"/>
                  </a:moveTo>
                  <a:lnTo>
                    <a:pt x="1257799" y="0"/>
                  </a:lnTo>
                  <a:lnTo>
                    <a:pt x="1257799" y="1257799"/>
                  </a:lnTo>
                  <a:lnTo>
                    <a:pt x="0" y="12577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a:spLocks noGrp="1" noRot="1" noMove="1" noResize="1" noEditPoints="1" noAdjustHandles="1" noChangeArrowheads="1" noChangeShapeType="1"/>
            </p:cNvSpPr>
            <p:nvPr/>
          </p:nvSpPr>
          <p:spPr>
            <a:xfrm>
              <a:off x="3950934" y="5040508"/>
              <a:ext cx="1177993" cy="1133015"/>
            </a:xfrm>
            <a:custGeom>
              <a:avLst/>
              <a:gdLst/>
              <a:ahLst/>
              <a:cxnLst/>
              <a:rect l="l" t="t" r="r" b="b"/>
              <a:pathLst>
                <a:path w="1177993" h="1133015">
                  <a:moveTo>
                    <a:pt x="0" y="0"/>
                  </a:moveTo>
                  <a:lnTo>
                    <a:pt x="1177993" y="0"/>
                  </a:lnTo>
                  <a:lnTo>
                    <a:pt x="1177993" y="1133015"/>
                  </a:lnTo>
                  <a:lnTo>
                    <a:pt x="0" y="113301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a:spLocks noGrp="1" noRot="1" noMove="1" noResize="1" noEditPoints="1" noAdjustHandles="1" noChangeArrowheads="1" noChangeShapeType="1"/>
            </p:cNvSpPr>
            <p:nvPr/>
          </p:nvSpPr>
          <p:spPr>
            <a:xfrm>
              <a:off x="13201038" y="6941709"/>
              <a:ext cx="1790297" cy="1689593"/>
            </a:xfrm>
            <a:custGeom>
              <a:avLst/>
              <a:gdLst/>
              <a:ahLst/>
              <a:cxnLst/>
              <a:rect l="l" t="t" r="r" b="b"/>
              <a:pathLst>
                <a:path w="1790297" h="1689593">
                  <a:moveTo>
                    <a:pt x="0" y="0"/>
                  </a:moveTo>
                  <a:lnTo>
                    <a:pt x="1790297" y="0"/>
                  </a:lnTo>
                  <a:lnTo>
                    <a:pt x="1790297" y="1689593"/>
                  </a:lnTo>
                  <a:lnTo>
                    <a:pt x="0" y="1689593"/>
                  </a:lnTo>
                  <a:lnTo>
                    <a:pt x="0" y="0"/>
                  </a:lnTo>
                  <a:close/>
                </a:path>
              </a:pathLst>
            </a:custGeom>
            <a:blipFill>
              <a:blip r:embed="rId17"/>
              <a:stretch>
                <a:fillRect/>
              </a:stretch>
            </a:blipFill>
          </p:spPr>
        </p:sp>
        <p:sp>
          <p:nvSpPr>
            <p:cNvPr id="12" name="Freeform 12"/>
            <p:cNvSpPr>
              <a:spLocks noGrp="1" noRot="1" noMove="1" noResize="1" noEditPoints="1" noAdjustHandles="1" noChangeArrowheads="1" noChangeShapeType="1"/>
            </p:cNvSpPr>
            <p:nvPr/>
          </p:nvSpPr>
          <p:spPr>
            <a:xfrm>
              <a:off x="1398158" y="7354342"/>
              <a:ext cx="1396342" cy="1460863"/>
            </a:xfrm>
            <a:custGeom>
              <a:avLst/>
              <a:gdLst/>
              <a:ahLst/>
              <a:cxnLst/>
              <a:rect l="l" t="t" r="r" b="b"/>
              <a:pathLst>
                <a:path w="1396342" h="1460863">
                  <a:moveTo>
                    <a:pt x="0" y="0"/>
                  </a:moveTo>
                  <a:lnTo>
                    <a:pt x="1396342" y="0"/>
                  </a:lnTo>
                  <a:lnTo>
                    <a:pt x="1396342" y="1460863"/>
                  </a:lnTo>
                  <a:lnTo>
                    <a:pt x="0" y="14608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 name="Freeform 13"/>
            <p:cNvSpPr>
              <a:spLocks noGrp="1" noRot="1" noMove="1" noResize="1" noEditPoints="1" noAdjustHandles="1" noChangeArrowheads="1" noChangeShapeType="1"/>
            </p:cNvSpPr>
            <p:nvPr/>
          </p:nvSpPr>
          <p:spPr>
            <a:xfrm>
              <a:off x="13565413" y="5272209"/>
              <a:ext cx="1061548" cy="1061548"/>
            </a:xfrm>
            <a:custGeom>
              <a:avLst/>
              <a:gdLst/>
              <a:ahLst/>
              <a:cxnLst/>
              <a:rect l="l" t="t" r="r" b="b"/>
              <a:pathLst>
                <a:path w="1061548" h="1061548">
                  <a:moveTo>
                    <a:pt x="0" y="0"/>
                  </a:moveTo>
                  <a:lnTo>
                    <a:pt x="1061548" y="0"/>
                  </a:lnTo>
                  <a:lnTo>
                    <a:pt x="1061548" y="1061548"/>
                  </a:lnTo>
                  <a:lnTo>
                    <a:pt x="0" y="1061548"/>
                  </a:lnTo>
                  <a:lnTo>
                    <a:pt x="0" y="0"/>
                  </a:lnTo>
                  <a:close/>
                </a:path>
              </a:pathLst>
            </a:custGeom>
            <a:blipFill>
              <a:blip r:embed="rId20"/>
              <a:stretch>
                <a:fillRect/>
              </a:stretch>
            </a:blipFill>
          </p:spPr>
        </p:sp>
        <p:pic>
          <p:nvPicPr>
            <p:cNvPr id="28" name="Hình ảnh 27" descr="Ảnh có chứa bầu trời, phim hoạt hình, ảnh chụp màn hình&#10;&#10;Mô tả được tạo tự động">
              <a:extLst>
                <a:ext uri="{FF2B5EF4-FFF2-40B4-BE49-F238E27FC236}">
                  <a16:creationId xmlns:a16="http://schemas.microsoft.com/office/drawing/2014/main" id="{261643BA-C532-07D2-508E-4C3F7D4C7DF9}"/>
                </a:ext>
              </a:extLst>
            </p:cNvPr>
            <p:cNvPicPr>
              <a:picLocks noGrp="1" noRot="1" noChangeAspect="1" noMove="1" noResize="1" noEditPoints="1" noAdjustHandles="1" noChangeArrowheads="1" noChangeShapeType="1" noCrop="1"/>
            </p:cNvPicPr>
            <p:nvPr/>
          </p:nvPicPr>
          <p:blipFill>
            <a:blip r:embed="rId21">
              <a:extLst>
                <a:ext uri="{28A0092B-C50C-407E-A947-70E740481C1C}">
                  <a14:useLocalDpi xmlns:a14="http://schemas.microsoft.com/office/drawing/2010/main" val="0"/>
                </a:ext>
              </a:extLst>
            </a:blip>
            <a:stretch>
              <a:fillRect/>
            </a:stretch>
          </p:blipFill>
          <p:spPr>
            <a:xfrm>
              <a:off x="18288000" y="0"/>
              <a:ext cx="18288000" cy="10287000"/>
            </a:xfrm>
            <a:prstGeom prst="rect">
              <a:avLst/>
            </a:prstGeom>
          </p:spPr>
        </p:pic>
      </p:grpSp>
      <p:pic>
        <p:nvPicPr>
          <p:cNvPr id="14" name="Picture 2" descr="run run run ( gif ) by burshamo on DeviantArt">
            <a:hlinkClick r:id="rId22" action="ppaction://hlinksldjump"/>
            <a:extLst>
              <a:ext uri="{FF2B5EF4-FFF2-40B4-BE49-F238E27FC236}">
                <a16:creationId xmlns:a16="http://schemas.microsoft.com/office/drawing/2014/main" id="{927C6525-5AC4-8DD3-BC90-3916F8B7D336}"/>
              </a:ext>
            </a:extLst>
          </p:cNvPr>
          <p:cNvPicPr>
            <a:picLocks noGrp="1" noRot="1" noChangeAspect="1" noMove="1" noResize="1" noEditPoints="1" noAdjustHandles="1" noChangeArrowheads="1" noChangeShapeType="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46699" y="5449765"/>
            <a:ext cx="3590953" cy="3627520"/>
          </a:xfrm>
          <a:prstGeom prst="rect">
            <a:avLst/>
          </a:prstGeom>
          <a:noFill/>
          <a:extLst>
            <a:ext uri="{909E8E84-426E-40DD-AFC4-6F175D3DCCD1}">
              <a14:hiddenFill xmlns:a14="http://schemas.microsoft.com/office/drawing/2010/main">
                <a:solidFill>
                  <a:srgbClr val="FFFFFF"/>
                </a:solidFill>
              </a14:hiddenFill>
            </a:ext>
          </a:extLst>
        </p:spPr>
      </p:pic>
      <p:sp>
        <p:nvSpPr>
          <p:cNvPr id="40" name="Freeform 4">
            <a:extLst>
              <a:ext uri="{FF2B5EF4-FFF2-40B4-BE49-F238E27FC236}">
                <a16:creationId xmlns:a16="http://schemas.microsoft.com/office/drawing/2014/main" id="{CD8AE5D9-61D0-E23C-0450-C9BD10297E90}"/>
              </a:ext>
            </a:extLst>
          </p:cNvPr>
          <p:cNvSpPr>
            <a:spLocks noGrp="1" noRot="1" noMove="1" noResize="1" noEditPoints="1" noAdjustHandles="1" noChangeArrowheads="1" noChangeShapeType="1"/>
          </p:cNvSpPr>
          <p:nvPr/>
        </p:nvSpPr>
        <p:spPr>
          <a:xfrm>
            <a:off x="7099608" y="5852278"/>
            <a:ext cx="4088783" cy="884664"/>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41" name="Freeform 5">
            <a:extLst>
              <a:ext uri="{FF2B5EF4-FFF2-40B4-BE49-F238E27FC236}">
                <a16:creationId xmlns:a16="http://schemas.microsoft.com/office/drawing/2014/main" id="{06B44CE7-6DC8-D772-19F2-A307D4F48C96}"/>
              </a:ext>
            </a:extLst>
          </p:cNvPr>
          <p:cNvSpPr>
            <a:spLocks noGrp="1" noRot="1" noMove="1" noResize="1" noEditPoints="1" noAdjustHandles="1" noChangeArrowheads="1" noChangeShapeType="1"/>
          </p:cNvSpPr>
          <p:nvPr/>
        </p:nvSpPr>
        <p:spPr>
          <a:xfrm>
            <a:off x="4750220" y="2738904"/>
            <a:ext cx="8787559" cy="4809192"/>
          </a:xfrm>
          <a:custGeom>
            <a:avLst/>
            <a:gdLst/>
            <a:ahLst/>
            <a:cxnLst/>
            <a:rect l="l" t="t" r="r" b="b"/>
            <a:pathLst>
              <a:path w="8787559" h="4809192">
                <a:moveTo>
                  <a:pt x="0" y="0"/>
                </a:moveTo>
                <a:lnTo>
                  <a:pt x="8787560" y="0"/>
                </a:lnTo>
                <a:lnTo>
                  <a:pt x="8787560" y="4809192"/>
                </a:lnTo>
                <a:lnTo>
                  <a:pt x="0" y="480919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42" name="Freeform 8">
            <a:extLst>
              <a:ext uri="{FF2B5EF4-FFF2-40B4-BE49-F238E27FC236}">
                <a16:creationId xmlns:a16="http://schemas.microsoft.com/office/drawing/2014/main" id="{3953ED49-3FD3-4268-05A2-AF9AC447BF19}"/>
              </a:ext>
            </a:extLst>
          </p:cNvPr>
          <p:cNvSpPr>
            <a:spLocks noGrp="1" noRot="1" noMove="1" noResize="1" noEditPoints="1" noAdjustHandles="1" noChangeArrowheads="1" noChangeShapeType="1"/>
          </p:cNvSpPr>
          <p:nvPr/>
        </p:nvSpPr>
        <p:spPr>
          <a:xfrm>
            <a:off x="6145274" y="5198001"/>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43" name="TextBox 9">
            <a:extLst>
              <a:ext uri="{FF2B5EF4-FFF2-40B4-BE49-F238E27FC236}">
                <a16:creationId xmlns:a16="http://schemas.microsoft.com/office/drawing/2014/main" id="{E7D7B782-0B79-C885-866E-3ADDF2A599DF}"/>
              </a:ext>
            </a:extLst>
          </p:cNvPr>
          <p:cNvSpPr txBox="1">
            <a:spLocks noGrp="1" noRot="1" noMove="1" noResize="1" noEditPoints="1" noAdjustHandles="1" noChangeArrowheads="1" noChangeShapeType="1"/>
          </p:cNvSpPr>
          <p:nvPr/>
        </p:nvSpPr>
        <p:spPr>
          <a:xfrm>
            <a:off x="6145274" y="5319946"/>
            <a:ext cx="2892485" cy="454110"/>
          </a:xfrm>
          <a:prstGeom prst="rect">
            <a:avLst/>
          </a:prstGeom>
        </p:spPr>
        <p:txBody>
          <a:bodyPr lIns="50800" tIns="50800" rIns="50800" bIns="50800" rtlCol="0" anchor="ctr"/>
          <a:lstStyle/>
          <a:p>
            <a:pPr algn="ctr">
              <a:lnSpc>
                <a:spcPts val="1853"/>
              </a:lnSpc>
            </a:pPr>
            <a:r>
              <a:rPr lang="en-US" sz="1799">
                <a:solidFill>
                  <a:srgbClr val="FFFFFF"/>
                </a:solidFill>
                <a:latin typeface="UTM Cooper Black"/>
                <a:ea typeface="UTM Cooper Black"/>
                <a:cs typeface="UTM Cooper Black"/>
                <a:sym typeface="UTM Cooper Black"/>
              </a:rPr>
              <a:t>A. Banaba</a:t>
            </a:r>
          </a:p>
        </p:txBody>
      </p:sp>
      <p:sp>
        <p:nvSpPr>
          <p:cNvPr id="44" name="TextBox 10">
            <a:extLst>
              <a:ext uri="{FF2B5EF4-FFF2-40B4-BE49-F238E27FC236}">
                <a16:creationId xmlns:a16="http://schemas.microsoft.com/office/drawing/2014/main" id="{821A759F-8506-9D0B-D127-F6F2220E56F4}"/>
              </a:ext>
            </a:extLst>
          </p:cNvPr>
          <p:cNvSpPr txBox="1">
            <a:spLocks noGrp="1" noRot="1" noMove="1" noResize="1" noEditPoints="1" noAdjustHandles="1" noChangeArrowheads="1" noChangeShapeType="1"/>
          </p:cNvSpPr>
          <p:nvPr/>
        </p:nvSpPr>
        <p:spPr>
          <a:xfrm>
            <a:off x="5562600" y="3274955"/>
            <a:ext cx="6981061" cy="1031949"/>
          </a:xfrm>
          <a:prstGeom prst="rect">
            <a:avLst/>
          </a:prstGeom>
        </p:spPr>
        <p:txBody>
          <a:bodyPr wrap="square" lIns="0" tIns="0" rIns="0" bIns="0" rtlCol="0" anchor="t">
            <a:spAutoFit/>
          </a:bodyPr>
          <a:lstStyle/>
          <a:p>
            <a:pPr algn="ctr">
              <a:lnSpc>
                <a:spcPts val="3969"/>
              </a:lnSpc>
              <a:spcBef>
                <a:spcPct val="0"/>
              </a:spcBef>
            </a:pPr>
            <a:r>
              <a:rPr lang="en-US" sz="3854">
                <a:solidFill>
                  <a:srgbClr val="FFFFFF"/>
                </a:solidFill>
                <a:latin typeface="UTM Cooper Black"/>
                <a:ea typeface="UTM Cooper Black"/>
                <a:cs typeface="UTM Cooper Black"/>
                <a:sym typeface="UTM Cooper Black"/>
              </a:rPr>
              <a:t>Câu 2: Những ai được Chúa Giêsu đưa lên núi?</a:t>
            </a:r>
          </a:p>
        </p:txBody>
      </p:sp>
      <p:sp>
        <p:nvSpPr>
          <p:cNvPr id="45" name="Freeform 13">
            <a:extLst>
              <a:ext uri="{FF2B5EF4-FFF2-40B4-BE49-F238E27FC236}">
                <a16:creationId xmlns:a16="http://schemas.microsoft.com/office/drawing/2014/main" id="{2EA1AFD5-06E4-A958-5E44-935AB8E5F978}"/>
              </a:ext>
            </a:extLst>
          </p:cNvPr>
          <p:cNvSpPr>
            <a:spLocks noGrp="1" noRot="1" noMove="1" noResize="1" noEditPoints="1" noAdjustHandles="1" noChangeArrowheads="1" noChangeShapeType="1"/>
          </p:cNvSpPr>
          <p:nvPr/>
        </p:nvSpPr>
        <p:spPr>
          <a:xfrm>
            <a:off x="9250241" y="5198001"/>
            <a:ext cx="2892485" cy="740214"/>
          </a:xfrm>
          <a:custGeom>
            <a:avLst/>
            <a:gdLst/>
            <a:ahLst/>
            <a:cxnLst/>
            <a:rect l="l" t="t" r="r" b="b"/>
            <a:pathLst>
              <a:path w="677784" h="173451">
                <a:moveTo>
                  <a:pt x="0" y="0"/>
                </a:moveTo>
                <a:lnTo>
                  <a:pt x="677784" y="0"/>
                </a:lnTo>
                <a:lnTo>
                  <a:pt x="677784" y="173451"/>
                </a:lnTo>
                <a:lnTo>
                  <a:pt x="0" y="173451"/>
                </a:lnTo>
                <a:close/>
              </a:path>
            </a:pathLst>
          </a:custGeom>
          <a:solidFill>
            <a:schemeClr val="tx1"/>
          </a:solidFill>
          <a:ln w="38100" cap="sq">
            <a:solidFill>
              <a:schemeClr val="bg1"/>
            </a:solidFill>
            <a:prstDash val="solid"/>
            <a:miter/>
          </a:ln>
        </p:spPr>
        <p:txBody>
          <a:bodyPr/>
          <a:lstStyle/>
          <a:p>
            <a:pPr algn="ctr">
              <a:lnSpc>
                <a:spcPts val="1853"/>
              </a:lnSpc>
            </a:pPr>
            <a:endParaRPr lang="en-US" sz="1799" spc="-35">
              <a:solidFill>
                <a:srgbClr val="0FFF5E"/>
              </a:solidFill>
              <a:latin typeface="UTM Cooper Black"/>
              <a:ea typeface="UTM Cooper Black"/>
              <a:cs typeface="UTM Cooper Black"/>
              <a:sym typeface="UTM Cooper Black"/>
            </a:endParaRPr>
          </a:p>
        </p:txBody>
      </p:sp>
      <p:sp>
        <p:nvSpPr>
          <p:cNvPr id="46" name="Freeform 16">
            <a:extLst>
              <a:ext uri="{FF2B5EF4-FFF2-40B4-BE49-F238E27FC236}">
                <a16:creationId xmlns:a16="http://schemas.microsoft.com/office/drawing/2014/main" id="{F2DF7D1A-292E-D0CE-CAD1-4BB488944736}"/>
              </a:ext>
            </a:extLst>
          </p:cNvPr>
          <p:cNvSpPr>
            <a:spLocks noGrp="1" noRot="1" noMove="1" noResize="1" noEditPoints="1" noAdjustHandles="1" noChangeArrowheads="1" noChangeShapeType="1"/>
          </p:cNvSpPr>
          <p:nvPr/>
        </p:nvSpPr>
        <p:spPr>
          <a:xfrm>
            <a:off x="6145274" y="5983195"/>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47" name="TextBox 17">
            <a:extLst>
              <a:ext uri="{FF2B5EF4-FFF2-40B4-BE49-F238E27FC236}">
                <a16:creationId xmlns:a16="http://schemas.microsoft.com/office/drawing/2014/main" id="{6F9C7980-FBC2-43A9-18CE-DC2CEF652DF3}"/>
              </a:ext>
            </a:extLst>
          </p:cNvPr>
          <p:cNvSpPr txBox="1">
            <a:spLocks noGrp="1" noRot="1" noMove="1" noResize="1" noEditPoints="1" noAdjustHandles="1" noChangeArrowheads="1" noChangeShapeType="1"/>
          </p:cNvSpPr>
          <p:nvPr/>
        </p:nvSpPr>
        <p:spPr>
          <a:xfrm>
            <a:off x="6145274" y="6105140"/>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C. Luca</a:t>
            </a:r>
          </a:p>
        </p:txBody>
      </p:sp>
      <p:sp>
        <p:nvSpPr>
          <p:cNvPr id="48" name="Freeform 19">
            <a:extLst>
              <a:ext uri="{FF2B5EF4-FFF2-40B4-BE49-F238E27FC236}">
                <a16:creationId xmlns:a16="http://schemas.microsoft.com/office/drawing/2014/main" id="{145DF83D-7E16-92B9-B736-0946B438391B}"/>
              </a:ext>
            </a:extLst>
          </p:cNvPr>
          <p:cNvSpPr>
            <a:spLocks noGrp="1" noRot="1" noMove="1" noResize="1" noEditPoints="1" noAdjustHandles="1" noChangeArrowheads="1" noChangeShapeType="1"/>
          </p:cNvSpPr>
          <p:nvPr/>
        </p:nvSpPr>
        <p:spPr>
          <a:xfrm>
            <a:off x="9220200" y="6006582"/>
            <a:ext cx="2892485" cy="576055"/>
          </a:xfrm>
          <a:custGeom>
            <a:avLst/>
            <a:gdLst/>
            <a:ahLst/>
            <a:cxnLst/>
            <a:rect l="l" t="t" r="r" b="b"/>
            <a:pathLst>
              <a:path w="677784" h="134985">
                <a:moveTo>
                  <a:pt x="0" y="0"/>
                </a:moveTo>
                <a:lnTo>
                  <a:pt x="677784" y="0"/>
                </a:lnTo>
                <a:lnTo>
                  <a:pt x="677784" y="134985"/>
                </a:lnTo>
                <a:lnTo>
                  <a:pt x="0" y="134985"/>
                </a:lnTo>
                <a:close/>
              </a:path>
            </a:pathLst>
          </a:custGeom>
          <a:solidFill>
            <a:srgbClr val="000000">
              <a:alpha val="0"/>
            </a:srgbClr>
          </a:solidFill>
          <a:ln w="38100" cap="sq">
            <a:solidFill>
              <a:srgbClr val="FFFFFF"/>
            </a:solidFill>
            <a:prstDash val="solid"/>
            <a:miter/>
          </a:ln>
        </p:spPr>
      </p:sp>
      <p:sp>
        <p:nvSpPr>
          <p:cNvPr id="49" name="TextBox 20">
            <a:extLst>
              <a:ext uri="{FF2B5EF4-FFF2-40B4-BE49-F238E27FC236}">
                <a16:creationId xmlns:a16="http://schemas.microsoft.com/office/drawing/2014/main" id="{DABCC747-A2ED-D669-50CC-FBD1559B6654}"/>
              </a:ext>
            </a:extLst>
          </p:cNvPr>
          <p:cNvSpPr txBox="1">
            <a:spLocks noGrp="1" noRot="1" noMove="1" noResize="1" noEditPoints="1" noAdjustHandles="1" noChangeArrowheads="1" noChangeShapeType="1"/>
          </p:cNvSpPr>
          <p:nvPr/>
        </p:nvSpPr>
        <p:spPr>
          <a:xfrm>
            <a:off x="9250241" y="6105140"/>
            <a:ext cx="2892485" cy="454110"/>
          </a:xfrm>
          <a:prstGeom prst="rect">
            <a:avLst/>
          </a:prstGeom>
        </p:spPr>
        <p:txBody>
          <a:bodyPr lIns="50800" tIns="50800" rIns="50800" bIns="50800" rtlCol="0" anchor="ctr"/>
          <a:lstStyle/>
          <a:p>
            <a:pPr algn="ctr">
              <a:lnSpc>
                <a:spcPts val="1853"/>
              </a:lnSpc>
            </a:pPr>
            <a:r>
              <a:rPr lang="en-US" sz="1799" spc="-35">
                <a:solidFill>
                  <a:srgbClr val="FFFFFF"/>
                </a:solidFill>
                <a:latin typeface="UTM Cooper Black"/>
                <a:ea typeface="UTM Cooper Black"/>
                <a:cs typeface="UTM Cooper Black"/>
                <a:sym typeface="UTM Cooper Black"/>
              </a:rPr>
              <a:t>D. Lêvi</a:t>
            </a:r>
          </a:p>
        </p:txBody>
      </p:sp>
      <p:sp>
        <p:nvSpPr>
          <p:cNvPr id="50" name="TextBox 9">
            <a:extLst>
              <a:ext uri="{FF2B5EF4-FFF2-40B4-BE49-F238E27FC236}">
                <a16:creationId xmlns:a16="http://schemas.microsoft.com/office/drawing/2014/main" id="{B9AB6BD3-7ADB-7D1D-867C-F45510499D7A}"/>
              </a:ext>
            </a:extLst>
          </p:cNvPr>
          <p:cNvSpPr txBox="1">
            <a:spLocks noGrp="1" noRot="1" noMove="1" noResize="1" noEditPoints="1" noAdjustHandles="1" noChangeArrowheads="1" noChangeShapeType="1"/>
          </p:cNvSpPr>
          <p:nvPr/>
        </p:nvSpPr>
        <p:spPr>
          <a:xfrm>
            <a:off x="9363278" y="5427331"/>
            <a:ext cx="2574376" cy="419020"/>
          </a:xfrm>
          <a:prstGeom prst="rect">
            <a:avLst/>
          </a:prstGeom>
        </p:spPr>
        <p:txBody>
          <a:bodyPr lIns="50800" tIns="50800" rIns="50800" bIns="50800" rtlCol="0" anchor="ctr"/>
          <a:lstStyle/>
          <a:p>
            <a:pPr algn="ctr">
              <a:lnSpc>
                <a:spcPts val="1853"/>
              </a:lnSpc>
            </a:pPr>
            <a:endParaRPr lang="en-US" sz="1799" spc="-35">
              <a:solidFill>
                <a:schemeClr val="bg1"/>
              </a:solidFill>
              <a:latin typeface="UTM Cooper Black"/>
              <a:ea typeface="UTM Cooper Black"/>
              <a:cs typeface="UTM Cooper Black"/>
              <a:sym typeface="UTM Cooper Black"/>
            </a:endParaRPr>
          </a:p>
          <a:p>
            <a:pPr algn="ctr">
              <a:lnSpc>
                <a:spcPts val="1853"/>
              </a:lnSpc>
            </a:pPr>
            <a:r>
              <a:rPr lang="en-US" sz="1799" spc="-35">
                <a:solidFill>
                  <a:schemeClr val="bg1"/>
                </a:solidFill>
                <a:latin typeface="UTM Cooper Black"/>
                <a:ea typeface="UTM Cooper Black"/>
                <a:cs typeface="UTM Cooper Black"/>
                <a:sym typeface="UTM Cooper Black"/>
              </a:rPr>
              <a:t>B. Phêrô, Giacôbê, Gioan</a:t>
            </a:r>
          </a:p>
          <a:p>
            <a:pPr algn="ctr">
              <a:lnSpc>
                <a:spcPts val="1853"/>
              </a:lnSpc>
            </a:pPr>
            <a:endParaRPr lang="en-US" sz="1799" spc="-35">
              <a:solidFill>
                <a:srgbClr val="0FFF5E"/>
              </a:solidFill>
              <a:latin typeface="UTM Cooper Black"/>
              <a:ea typeface="UTM Cooper Black"/>
              <a:cs typeface="UTM Cooper Black"/>
              <a:sym typeface="UTM Cooper Black"/>
            </a:endParaRPr>
          </a:p>
        </p:txBody>
      </p:sp>
      <p:pic>
        <p:nvPicPr>
          <p:cNvPr id="30" name="Picture 11">
            <a:extLst>
              <a:ext uri="{FF2B5EF4-FFF2-40B4-BE49-F238E27FC236}">
                <a16:creationId xmlns:a16="http://schemas.microsoft.com/office/drawing/2014/main" id="{DA76FB66-A3A3-A452-3D93-BCA66593B9AF}"/>
              </a:ext>
            </a:extLst>
          </p:cNvPr>
          <p:cNvPicPr>
            <a:picLocks noGrp="1" noRot="1" noChangeAspect="1" noMove="1" noResize="1" noEditPoints="1" noAdjustHandles="1" noChangeArrowheads="1" noChangeShapeType="1" noCrop="1"/>
          </p:cNvPicPr>
          <p:nvPr/>
        </p:nvPicPr>
        <p:blipFill>
          <a:blip r:embed="rId28"/>
          <a:srcRect/>
          <a:stretch>
            <a:fillRect/>
          </a:stretch>
        </p:blipFill>
        <p:spPr>
          <a:xfrm>
            <a:off x="27528316" y="2495027"/>
            <a:ext cx="3600306" cy="38098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3"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3"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2" nodeType="withEffect">
                                  <p:stCondLst>
                                    <p:cond delay="0"/>
                                  </p:stCondLst>
                                  <p:childTnLst>
                                    <p:set>
                                      <p:cBhvr>
                                        <p:cTn id="30" dur="1" fill="hold">
                                          <p:stCondLst>
                                            <p:cond delay="0"/>
                                          </p:stCondLst>
                                        </p:cTn>
                                        <p:tgtEl>
                                          <p:spTgt spid="47">
                                            <p:txEl>
                                              <p:pRg st="0" end="0"/>
                                            </p:txEl>
                                          </p:spTgt>
                                        </p:tgtEl>
                                        <p:attrNameLst>
                                          <p:attrName>style.visibility</p:attrName>
                                        </p:attrNameLst>
                                      </p:cBhvr>
                                      <p:to>
                                        <p:strVal val="visible"/>
                                      </p:to>
                                    </p:set>
                                  </p:childTnLst>
                                </p:cTn>
                              </p:par>
                              <p:par>
                                <p:cTn id="31" presetID="1" presetClass="entr" presetSubtype="0" fill="hold" grpId="3"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3"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2"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3"/>
                    </p:tgtEl>
                  </p:cond>
                </p:stCondLst>
                <p:endSync evt="end" delay="0">
                  <p:rtn val="all"/>
                </p:endSync>
                <p:childTnLst>
                  <p:par>
                    <p:cTn id="48" fill="hold">
                      <p:stCondLst>
                        <p:cond delay="0"/>
                      </p:stCondLst>
                      <p:childTnLst>
                        <p:par>
                          <p:cTn id="49" fill="hold">
                            <p:stCondLst>
                              <p:cond delay="0"/>
                            </p:stCondLst>
                            <p:childTnLst>
                              <p:par>
                                <p:cTn id="50" presetID="16" presetClass="emph" presetSubtype="0" fill="hold" grpId="0" nodeType="clickEffect">
                                  <p:stCondLst>
                                    <p:cond delay="0"/>
                                  </p:stCondLst>
                                  <p:childTnLst>
                                    <p:set>
                                      <p:cBhvr override="childStyle">
                                        <p:cTn id="51" dur="500" fill="hold"/>
                                        <p:tgtEl>
                                          <p:spTgt spid="43"/>
                                        </p:tgtEl>
                                        <p:attrNameLst>
                                          <p:attrName>style.color</p:attrName>
                                        </p:attrNameLst>
                                      </p:cBhvr>
                                      <p:to>
                                        <p:clrVal>
                                          <a:schemeClr val="accent2"/>
                                        </p:clrVal>
                                      </p:to>
                                    </p:set>
                                    <p:set>
                                      <p:cBhvr>
                                        <p:cTn id="52" dur="500" fill="hold"/>
                                        <p:tgtEl>
                                          <p:spTgt spid="43"/>
                                        </p:tgtEl>
                                        <p:attrNameLst>
                                          <p:attrName>fillcolor</p:attrName>
                                        </p:attrNameLst>
                                      </p:cBhvr>
                                      <p:to>
                                        <p:clrVal>
                                          <a:schemeClr val="accent2"/>
                                        </p:clrVal>
                                      </p:to>
                                    </p:set>
                                    <p:set>
                                      <p:cBhvr>
                                        <p:cTn id="53" dur="500" fill="hold"/>
                                        <p:tgtEl>
                                          <p:spTgt spid="43"/>
                                        </p:tgtEl>
                                        <p:attrNameLst>
                                          <p:attrName>fill.type</p:attrName>
                                        </p:attrNameLst>
                                      </p:cBhvr>
                                      <p:to>
                                        <p:strVal val="solid"/>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3"/>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6" presetClass="emph" presetSubtype="0" fill="hold" grpId="0" nodeType="clickEffect">
                                  <p:stCondLst>
                                    <p:cond delay="0"/>
                                  </p:stCondLst>
                                  <p:childTnLst>
                                    <p:set>
                                      <p:cBhvr override="childStyle">
                                        <p:cTn id="58" dur="500" fill="hold"/>
                                        <p:tgtEl>
                                          <p:spTgt spid="49"/>
                                        </p:tgtEl>
                                        <p:attrNameLst>
                                          <p:attrName>style.color</p:attrName>
                                        </p:attrNameLst>
                                      </p:cBhvr>
                                      <p:to>
                                        <p:clrVal>
                                          <a:schemeClr val="accent2"/>
                                        </p:clrVal>
                                      </p:to>
                                    </p:set>
                                    <p:set>
                                      <p:cBhvr>
                                        <p:cTn id="59" dur="500" fill="hold"/>
                                        <p:tgtEl>
                                          <p:spTgt spid="49"/>
                                        </p:tgtEl>
                                        <p:attrNameLst>
                                          <p:attrName>fillcolor</p:attrName>
                                        </p:attrNameLst>
                                      </p:cBhvr>
                                      <p:to>
                                        <p:clrVal>
                                          <a:schemeClr val="accent2"/>
                                        </p:clrVal>
                                      </p:to>
                                    </p:set>
                                    <p:set>
                                      <p:cBhvr>
                                        <p:cTn id="60" dur="500" fill="hold"/>
                                        <p:tgtEl>
                                          <p:spTgt spid="49"/>
                                        </p:tgtEl>
                                        <p:attrNameLst>
                                          <p:attrName>fill.type</p:attrName>
                                        </p:attrNameLst>
                                      </p:cBhvr>
                                      <p:to>
                                        <p:strVal val="solid"/>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9"/>
                  </p:tgtEl>
                </p:cond>
              </p:nextCondLst>
            </p:seq>
            <p:seq concurrent="1" nextAc="seek">
              <p:cTn id="61" restart="whenNotActive" fill="hold" evtFilter="cancelBubble" nodeType="interactiveSeq">
                <p:stCondLst>
                  <p:cond evt="onClick" delay="0">
                    <p:tgtEl>
                      <p:spTgt spid="47"/>
                    </p:tgtEl>
                  </p:cond>
                </p:stCondLst>
                <p:endSync evt="end" delay="0">
                  <p:rtn val="all"/>
                </p:endSync>
                <p:childTnLst>
                  <p:par>
                    <p:cTn id="62" fill="hold">
                      <p:stCondLst>
                        <p:cond delay="0"/>
                      </p:stCondLst>
                      <p:childTnLst>
                        <p:par>
                          <p:cTn id="63" fill="hold">
                            <p:stCondLst>
                              <p:cond delay="0"/>
                            </p:stCondLst>
                            <p:childTnLst>
                              <p:par>
                                <p:cTn id="64" presetID="16" presetClass="emph" presetSubtype="0" fill="hold" nodeType="clickEffect">
                                  <p:stCondLst>
                                    <p:cond delay="0"/>
                                  </p:stCondLst>
                                  <p:childTnLst>
                                    <p:set>
                                      <p:cBhvr override="childStyle">
                                        <p:cTn id="65" dur="500" fill="hold"/>
                                        <p:tgtEl>
                                          <p:spTgt spid="47">
                                            <p:txEl>
                                              <p:pRg st="0" end="0"/>
                                            </p:txEl>
                                          </p:spTgt>
                                        </p:tgtEl>
                                        <p:attrNameLst>
                                          <p:attrName>style.color</p:attrName>
                                        </p:attrNameLst>
                                      </p:cBhvr>
                                      <p:to>
                                        <p:clrVal>
                                          <a:schemeClr val="accent2"/>
                                        </p:clrVal>
                                      </p:to>
                                    </p:set>
                                    <p:set>
                                      <p:cBhvr>
                                        <p:cTn id="66" dur="500" fill="hold"/>
                                        <p:tgtEl>
                                          <p:spTgt spid="47">
                                            <p:txEl>
                                              <p:pRg st="0" end="0"/>
                                            </p:txEl>
                                          </p:spTgt>
                                        </p:tgtEl>
                                        <p:attrNameLst>
                                          <p:attrName>fillcolor</p:attrName>
                                        </p:attrNameLst>
                                      </p:cBhvr>
                                      <p:to>
                                        <p:clrVal>
                                          <a:schemeClr val="accent2"/>
                                        </p:clrVal>
                                      </p:to>
                                    </p:set>
                                    <p:set>
                                      <p:cBhvr>
                                        <p:cTn id="67" dur="500" fill="hold"/>
                                        <p:tgtEl>
                                          <p:spTgt spid="47">
                                            <p:txEl>
                                              <p:pRg st="0" end="0"/>
                                            </p:txEl>
                                          </p:spTgt>
                                        </p:tgtEl>
                                        <p:attrNameLst>
                                          <p:attrName>fill.type</p:attrName>
                                        </p:attrNameLst>
                                      </p:cBhvr>
                                      <p:to>
                                        <p:strVal val="solid"/>
                                      </p:to>
                                    </p:set>
                                  </p:childTnLst>
                                  <p:subTnLst>
                                    <p:audio>
                                      <p:cMediaNode>
                                        <p:cTn display="0" masterRel="sameClick">
                                          <p:stCondLst>
                                            <p:cond evt="begin" delay="0">
                                              <p:tn val="6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50"/>
                    </p:tgtEl>
                  </p:cond>
                </p:stCondLst>
                <p:endSync evt="end" delay="0">
                  <p:rtn val="all"/>
                </p:endSync>
                <p:childTnLst>
                  <p:par>
                    <p:cTn id="69" fill="hold">
                      <p:stCondLst>
                        <p:cond delay="0"/>
                      </p:stCondLst>
                      <p:childTnLst>
                        <p:par>
                          <p:cTn id="70" fill="hold">
                            <p:stCondLst>
                              <p:cond delay="0"/>
                            </p:stCondLst>
                            <p:childTnLst>
                              <p:par>
                                <p:cTn id="71" presetID="16" presetClass="emph" presetSubtype="0" fill="hold" grpId="0" nodeType="clickEffect">
                                  <p:stCondLst>
                                    <p:cond delay="0"/>
                                  </p:stCondLst>
                                  <p:childTnLst>
                                    <p:set>
                                      <p:cBhvr override="childStyle">
                                        <p:cTn id="72" dur="500" fill="hold"/>
                                        <p:tgtEl>
                                          <p:spTgt spid="50"/>
                                        </p:tgtEl>
                                        <p:attrNameLst>
                                          <p:attrName>style.color</p:attrName>
                                        </p:attrNameLst>
                                      </p:cBhvr>
                                      <p:to>
                                        <p:clrVal>
                                          <a:srgbClr val="37B52D"/>
                                        </p:clrVal>
                                      </p:to>
                                    </p:set>
                                    <p:set>
                                      <p:cBhvr>
                                        <p:cTn id="73" dur="500" fill="hold"/>
                                        <p:tgtEl>
                                          <p:spTgt spid="50"/>
                                        </p:tgtEl>
                                        <p:attrNameLst>
                                          <p:attrName>fillcolor</p:attrName>
                                        </p:attrNameLst>
                                      </p:cBhvr>
                                      <p:to>
                                        <p:clrVal>
                                          <a:srgbClr val="37B52D"/>
                                        </p:clrVal>
                                      </p:to>
                                    </p:set>
                                    <p:set>
                                      <p:cBhvr>
                                        <p:cTn id="74" dur="500" fill="hold"/>
                                        <p:tgtEl>
                                          <p:spTgt spid="50"/>
                                        </p:tgtEl>
                                        <p:attrNameLst>
                                          <p:attrName>fill.type</p:attrName>
                                        </p:attrNameLst>
                                      </p:cBhvr>
                                      <p:to>
                                        <p:strVal val="solid"/>
                                      </p:to>
                                    </p:set>
                                  </p:childTnLst>
                                  <p:subTnLst>
                                    <p:audio>
                                      <p:cMediaNode>
                                        <p:cTn display="0" masterRel="sameClick">
                                          <p:stCondLst>
                                            <p:cond evt="begin" delay="0">
                                              <p:tn val="71"/>
                                            </p:cond>
                                          </p:stCondLst>
                                          <p:endCondLst>
                                            <p:cond evt="onStopAudio" delay="0">
                                              <p:tgtEl>
                                                <p:sldTgt/>
                                              </p:tgtEl>
                                            </p:cond>
                                          </p:endCondLst>
                                        </p:cTn>
                                        <p:tgtEl>
                                          <p:sndTgt r:embed="rId3" name="Am-thanh-tra-loi-dung-www_nhacchuongvui_com.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xit" presetSubtype="32" fill="hold" grpId="2" nodeType="clickEffect">
                                  <p:stCondLst>
                                    <p:cond delay="0"/>
                                  </p:stCondLst>
                                  <p:childTnLst>
                                    <p:anim calcmode="lin" valueType="num">
                                      <p:cBhvr>
                                        <p:cTn id="78" dur="500"/>
                                        <p:tgtEl>
                                          <p:spTgt spid="45"/>
                                        </p:tgtEl>
                                        <p:attrNameLst>
                                          <p:attrName>ppt_w</p:attrName>
                                        </p:attrNameLst>
                                      </p:cBhvr>
                                      <p:tavLst>
                                        <p:tav tm="0">
                                          <p:val>
                                            <p:strVal val="ppt_w"/>
                                          </p:val>
                                        </p:tav>
                                        <p:tav tm="100000">
                                          <p:val>
                                            <p:fltVal val="0"/>
                                          </p:val>
                                        </p:tav>
                                      </p:tavLst>
                                    </p:anim>
                                    <p:anim calcmode="lin" valueType="num">
                                      <p:cBhvr>
                                        <p:cTn id="79" dur="500"/>
                                        <p:tgtEl>
                                          <p:spTgt spid="45"/>
                                        </p:tgtEl>
                                        <p:attrNameLst>
                                          <p:attrName>ppt_h</p:attrName>
                                        </p:attrNameLst>
                                      </p:cBhvr>
                                      <p:tavLst>
                                        <p:tav tm="0">
                                          <p:val>
                                            <p:strVal val="ppt_h"/>
                                          </p:val>
                                        </p:tav>
                                        <p:tav tm="100000">
                                          <p:val>
                                            <p:fltVal val="0"/>
                                          </p:val>
                                        </p:tav>
                                      </p:tavLst>
                                    </p:anim>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par>
                                <p:cTn id="82" presetID="53" presetClass="exit" presetSubtype="32" fill="hold" grpId="2" nodeType="withEffect">
                                  <p:stCondLst>
                                    <p:cond delay="0"/>
                                  </p:stCondLst>
                                  <p:childTnLst>
                                    <p:anim calcmode="lin" valueType="num">
                                      <p:cBhvr>
                                        <p:cTn id="83" dur="500"/>
                                        <p:tgtEl>
                                          <p:spTgt spid="43"/>
                                        </p:tgtEl>
                                        <p:attrNameLst>
                                          <p:attrName>ppt_w</p:attrName>
                                        </p:attrNameLst>
                                      </p:cBhvr>
                                      <p:tavLst>
                                        <p:tav tm="0">
                                          <p:val>
                                            <p:strVal val="ppt_w"/>
                                          </p:val>
                                        </p:tav>
                                        <p:tav tm="100000">
                                          <p:val>
                                            <p:fltVal val="0"/>
                                          </p:val>
                                        </p:tav>
                                      </p:tavLst>
                                    </p:anim>
                                    <p:anim calcmode="lin" valueType="num">
                                      <p:cBhvr>
                                        <p:cTn id="84" dur="500"/>
                                        <p:tgtEl>
                                          <p:spTgt spid="43"/>
                                        </p:tgtEl>
                                        <p:attrNameLst>
                                          <p:attrName>ppt_h</p:attrName>
                                        </p:attrNameLst>
                                      </p:cBhvr>
                                      <p:tavLst>
                                        <p:tav tm="0">
                                          <p:val>
                                            <p:strVal val="ppt_h"/>
                                          </p:val>
                                        </p:tav>
                                        <p:tav tm="100000">
                                          <p:val>
                                            <p:fltVal val="0"/>
                                          </p:val>
                                        </p:tav>
                                      </p:tavLst>
                                    </p:anim>
                                    <p:animEffect transition="out" filter="fade">
                                      <p:cBhvr>
                                        <p:cTn id="85" dur="500"/>
                                        <p:tgtEl>
                                          <p:spTgt spid="43"/>
                                        </p:tgtEl>
                                      </p:cBhvr>
                                    </p:animEffect>
                                    <p:set>
                                      <p:cBhvr>
                                        <p:cTn id="86" dur="1" fill="hold">
                                          <p:stCondLst>
                                            <p:cond delay="499"/>
                                          </p:stCondLst>
                                        </p:cTn>
                                        <p:tgtEl>
                                          <p:spTgt spid="43"/>
                                        </p:tgtEl>
                                        <p:attrNameLst>
                                          <p:attrName>style.visibility</p:attrName>
                                        </p:attrNameLst>
                                      </p:cBhvr>
                                      <p:to>
                                        <p:strVal val="hidden"/>
                                      </p:to>
                                    </p:set>
                                  </p:childTnLst>
                                </p:cTn>
                              </p:par>
                              <p:par>
                                <p:cTn id="87" presetID="53" presetClass="exit" presetSubtype="32" fill="hold" grpId="2" nodeType="withEffect">
                                  <p:stCondLst>
                                    <p:cond delay="0"/>
                                  </p:stCondLst>
                                  <p:childTnLst>
                                    <p:anim calcmode="lin" valueType="num">
                                      <p:cBhvr>
                                        <p:cTn id="88" dur="500"/>
                                        <p:tgtEl>
                                          <p:spTgt spid="49"/>
                                        </p:tgtEl>
                                        <p:attrNameLst>
                                          <p:attrName>ppt_w</p:attrName>
                                        </p:attrNameLst>
                                      </p:cBhvr>
                                      <p:tavLst>
                                        <p:tav tm="0">
                                          <p:val>
                                            <p:strVal val="ppt_w"/>
                                          </p:val>
                                        </p:tav>
                                        <p:tav tm="100000">
                                          <p:val>
                                            <p:fltVal val="0"/>
                                          </p:val>
                                        </p:tav>
                                      </p:tavLst>
                                    </p:anim>
                                    <p:anim calcmode="lin" valueType="num">
                                      <p:cBhvr>
                                        <p:cTn id="89" dur="500"/>
                                        <p:tgtEl>
                                          <p:spTgt spid="49"/>
                                        </p:tgtEl>
                                        <p:attrNameLst>
                                          <p:attrName>ppt_h</p:attrName>
                                        </p:attrNameLst>
                                      </p:cBhvr>
                                      <p:tavLst>
                                        <p:tav tm="0">
                                          <p:val>
                                            <p:strVal val="ppt_h"/>
                                          </p:val>
                                        </p:tav>
                                        <p:tav tm="100000">
                                          <p:val>
                                            <p:fltVal val="0"/>
                                          </p:val>
                                        </p:tav>
                                      </p:tavLst>
                                    </p:anim>
                                    <p:animEffect transition="out" filter="fade">
                                      <p:cBhvr>
                                        <p:cTn id="90" dur="500"/>
                                        <p:tgtEl>
                                          <p:spTgt spid="49"/>
                                        </p:tgtEl>
                                      </p:cBhvr>
                                    </p:animEffect>
                                    <p:set>
                                      <p:cBhvr>
                                        <p:cTn id="91" dur="1" fill="hold">
                                          <p:stCondLst>
                                            <p:cond delay="499"/>
                                          </p:stCondLst>
                                        </p:cTn>
                                        <p:tgtEl>
                                          <p:spTgt spid="49"/>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47">
                                            <p:txEl>
                                              <p:pRg st="0" end="0"/>
                                            </p:txEl>
                                          </p:spTgt>
                                        </p:tgtEl>
                                        <p:attrNameLst>
                                          <p:attrName>ppt_w</p:attrName>
                                        </p:attrNameLst>
                                      </p:cBhvr>
                                      <p:tavLst>
                                        <p:tav tm="0">
                                          <p:val>
                                            <p:strVal val="ppt_w"/>
                                          </p:val>
                                        </p:tav>
                                        <p:tav tm="100000">
                                          <p:val>
                                            <p:fltVal val="0"/>
                                          </p:val>
                                        </p:tav>
                                      </p:tavLst>
                                    </p:anim>
                                    <p:anim calcmode="lin" valueType="num">
                                      <p:cBhvr>
                                        <p:cTn id="94" dur="500"/>
                                        <p:tgtEl>
                                          <p:spTgt spid="47">
                                            <p:txEl>
                                              <p:pRg st="0" end="0"/>
                                            </p:txEl>
                                          </p:spTgt>
                                        </p:tgtEl>
                                        <p:attrNameLst>
                                          <p:attrName>ppt_h</p:attrName>
                                        </p:attrNameLst>
                                      </p:cBhvr>
                                      <p:tavLst>
                                        <p:tav tm="0">
                                          <p:val>
                                            <p:strVal val="ppt_h"/>
                                          </p:val>
                                        </p:tav>
                                        <p:tav tm="100000">
                                          <p:val>
                                            <p:fltVal val="0"/>
                                          </p:val>
                                        </p:tav>
                                      </p:tavLst>
                                    </p:anim>
                                    <p:animEffect transition="out" filter="fade">
                                      <p:cBhvr>
                                        <p:cTn id="95" dur="500"/>
                                        <p:tgtEl>
                                          <p:spTgt spid="47">
                                            <p:txEl>
                                              <p:pRg st="0" end="0"/>
                                            </p:txEl>
                                          </p:spTgt>
                                        </p:tgtEl>
                                      </p:cBhvr>
                                    </p:animEffect>
                                    <p:set>
                                      <p:cBhvr>
                                        <p:cTn id="96" dur="1" fill="hold">
                                          <p:stCondLst>
                                            <p:cond delay="499"/>
                                          </p:stCondLst>
                                        </p:cTn>
                                        <p:tgtEl>
                                          <p:spTgt spid="47">
                                            <p:txEl>
                                              <p:pRg st="0" end="0"/>
                                            </p:txEl>
                                          </p:spTgt>
                                        </p:tgtEl>
                                        <p:attrNameLst>
                                          <p:attrName>style.visibility</p:attrName>
                                        </p:attrNameLst>
                                      </p:cBhvr>
                                      <p:to>
                                        <p:strVal val="hidden"/>
                                      </p:to>
                                    </p:set>
                                  </p:childTnLst>
                                </p:cTn>
                              </p:par>
                              <p:par>
                                <p:cTn id="97" presetID="53" presetClass="exit" presetSubtype="32" fill="hold" grpId="2" nodeType="withEffect">
                                  <p:stCondLst>
                                    <p:cond delay="0"/>
                                  </p:stCondLst>
                                  <p:childTnLst>
                                    <p:anim calcmode="lin" valueType="num">
                                      <p:cBhvr>
                                        <p:cTn id="98" dur="500"/>
                                        <p:tgtEl>
                                          <p:spTgt spid="50"/>
                                        </p:tgtEl>
                                        <p:attrNameLst>
                                          <p:attrName>ppt_w</p:attrName>
                                        </p:attrNameLst>
                                      </p:cBhvr>
                                      <p:tavLst>
                                        <p:tav tm="0">
                                          <p:val>
                                            <p:strVal val="ppt_w"/>
                                          </p:val>
                                        </p:tav>
                                        <p:tav tm="100000">
                                          <p:val>
                                            <p:fltVal val="0"/>
                                          </p:val>
                                        </p:tav>
                                      </p:tavLst>
                                    </p:anim>
                                    <p:anim calcmode="lin" valueType="num">
                                      <p:cBhvr>
                                        <p:cTn id="99" dur="500"/>
                                        <p:tgtEl>
                                          <p:spTgt spid="50"/>
                                        </p:tgtEl>
                                        <p:attrNameLst>
                                          <p:attrName>ppt_h</p:attrName>
                                        </p:attrNameLst>
                                      </p:cBhvr>
                                      <p:tavLst>
                                        <p:tav tm="0">
                                          <p:val>
                                            <p:strVal val="ppt_h"/>
                                          </p:val>
                                        </p:tav>
                                        <p:tav tm="100000">
                                          <p:val>
                                            <p:fltVal val="0"/>
                                          </p:val>
                                        </p:tav>
                                      </p:tavLst>
                                    </p:anim>
                                    <p:animEffect transition="out" filter="fade">
                                      <p:cBhvr>
                                        <p:cTn id="100" dur="500"/>
                                        <p:tgtEl>
                                          <p:spTgt spid="50"/>
                                        </p:tgtEl>
                                      </p:cBhvr>
                                    </p:animEffect>
                                    <p:set>
                                      <p:cBhvr>
                                        <p:cTn id="101" dur="1" fill="hold">
                                          <p:stCondLst>
                                            <p:cond delay="499"/>
                                          </p:stCondLst>
                                        </p:cTn>
                                        <p:tgtEl>
                                          <p:spTgt spid="50"/>
                                        </p:tgtEl>
                                        <p:attrNameLst>
                                          <p:attrName>style.visibility</p:attrName>
                                        </p:attrNameLst>
                                      </p:cBhvr>
                                      <p:to>
                                        <p:strVal val="hidden"/>
                                      </p:to>
                                    </p:set>
                                  </p:childTnLst>
                                </p:cTn>
                              </p:par>
                              <p:par>
                                <p:cTn id="102" presetID="53" presetClass="exit" presetSubtype="32" fill="hold" nodeType="withEffect">
                                  <p:stCondLst>
                                    <p:cond delay="0"/>
                                  </p:stCondLst>
                                  <p:childTnLst>
                                    <p:anim calcmode="lin" valueType="num">
                                      <p:cBhvr>
                                        <p:cTn id="103" dur="500"/>
                                        <p:tgtEl>
                                          <p:spTgt spid="40"/>
                                        </p:tgtEl>
                                        <p:attrNameLst>
                                          <p:attrName>ppt_w</p:attrName>
                                        </p:attrNameLst>
                                      </p:cBhvr>
                                      <p:tavLst>
                                        <p:tav tm="0">
                                          <p:val>
                                            <p:strVal val="ppt_w"/>
                                          </p:val>
                                        </p:tav>
                                        <p:tav tm="100000">
                                          <p:val>
                                            <p:fltVal val="0"/>
                                          </p:val>
                                        </p:tav>
                                      </p:tavLst>
                                    </p:anim>
                                    <p:anim calcmode="lin" valueType="num">
                                      <p:cBhvr>
                                        <p:cTn id="104" dur="500"/>
                                        <p:tgtEl>
                                          <p:spTgt spid="40"/>
                                        </p:tgtEl>
                                        <p:attrNameLst>
                                          <p:attrName>ppt_h</p:attrName>
                                        </p:attrNameLst>
                                      </p:cBhvr>
                                      <p:tavLst>
                                        <p:tav tm="0">
                                          <p:val>
                                            <p:strVal val="ppt_h"/>
                                          </p:val>
                                        </p:tav>
                                        <p:tav tm="100000">
                                          <p:val>
                                            <p:fltVal val="0"/>
                                          </p:val>
                                        </p:tav>
                                      </p:tavLst>
                                    </p:anim>
                                    <p:animEffect transition="out" filter="fade">
                                      <p:cBhvr>
                                        <p:cTn id="105" dur="500"/>
                                        <p:tgtEl>
                                          <p:spTgt spid="40"/>
                                        </p:tgtEl>
                                      </p:cBhvr>
                                    </p:animEffect>
                                    <p:set>
                                      <p:cBhvr>
                                        <p:cTn id="106" dur="1" fill="hold">
                                          <p:stCondLst>
                                            <p:cond delay="499"/>
                                          </p:stCondLst>
                                        </p:cTn>
                                        <p:tgtEl>
                                          <p:spTgt spid="40"/>
                                        </p:tgtEl>
                                        <p:attrNameLst>
                                          <p:attrName>style.visibility</p:attrName>
                                        </p:attrNameLst>
                                      </p:cBhvr>
                                      <p:to>
                                        <p:strVal val="hidden"/>
                                      </p:to>
                                    </p:set>
                                  </p:childTnLst>
                                </p:cTn>
                              </p:par>
                              <p:par>
                                <p:cTn id="107" presetID="53" presetClass="exit" presetSubtype="32" fill="hold" nodeType="withEffect">
                                  <p:stCondLst>
                                    <p:cond delay="0"/>
                                  </p:stCondLst>
                                  <p:childTnLst>
                                    <p:anim calcmode="lin" valueType="num">
                                      <p:cBhvr>
                                        <p:cTn id="108" dur="500"/>
                                        <p:tgtEl>
                                          <p:spTgt spid="41"/>
                                        </p:tgtEl>
                                        <p:attrNameLst>
                                          <p:attrName>ppt_w</p:attrName>
                                        </p:attrNameLst>
                                      </p:cBhvr>
                                      <p:tavLst>
                                        <p:tav tm="0">
                                          <p:val>
                                            <p:strVal val="ppt_w"/>
                                          </p:val>
                                        </p:tav>
                                        <p:tav tm="100000">
                                          <p:val>
                                            <p:fltVal val="0"/>
                                          </p:val>
                                        </p:tav>
                                      </p:tavLst>
                                    </p:anim>
                                    <p:anim calcmode="lin" valueType="num">
                                      <p:cBhvr>
                                        <p:cTn id="109" dur="500"/>
                                        <p:tgtEl>
                                          <p:spTgt spid="41"/>
                                        </p:tgtEl>
                                        <p:attrNameLst>
                                          <p:attrName>ppt_h</p:attrName>
                                        </p:attrNameLst>
                                      </p:cBhvr>
                                      <p:tavLst>
                                        <p:tav tm="0">
                                          <p:val>
                                            <p:strVal val="ppt_h"/>
                                          </p:val>
                                        </p:tav>
                                        <p:tav tm="100000">
                                          <p:val>
                                            <p:fltVal val="0"/>
                                          </p:val>
                                        </p:tav>
                                      </p:tavLst>
                                    </p:anim>
                                    <p:animEffect transition="out" filter="fade">
                                      <p:cBhvr>
                                        <p:cTn id="110" dur="500"/>
                                        <p:tgtEl>
                                          <p:spTgt spid="41"/>
                                        </p:tgtEl>
                                      </p:cBhvr>
                                    </p:animEffect>
                                    <p:set>
                                      <p:cBhvr>
                                        <p:cTn id="111" dur="1" fill="hold">
                                          <p:stCondLst>
                                            <p:cond delay="499"/>
                                          </p:stCondLst>
                                        </p:cTn>
                                        <p:tgtEl>
                                          <p:spTgt spid="41"/>
                                        </p:tgtEl>
                                        <p:attrNameLst>
                                          <p:attrName>style.visibility</p:attrName>
                                        </p:attrNameLst>
                                      </p:cBhvr>
                                      <p:to>
                                        <p:strVal val="hidden"/>
                                      </p:to>
                                    </p:set>
                                  </p:childTnLst>
                                </p:cTn>
                              </p:par>
                              <p:par>
                                <p:cTn id="112" presetID="53" presetClass="exit" presetSubtype="32" fill="hold" nodeType="withEffect">
                                  <p:stCondLst>
                                    <p:cond delay="0"/>
                                  </p:stCondLst>
                                  <p:childTnLst>
                                    <p:anim calcmode="lin" valueType="num">
                                      <p:cBhvr>
                                        <p:cTn id="113" dur="500"/>
                                        <p:tgtEl>
                                          <p:spTgt spid="42"/>
                                        </p:tgtEl>
                                        <p:attrNameLst>
                                          <p:attrName>ppt_w</p:attrName>
                                        </p:attrNameLst>
                                      </p:cBhvr>
                                      <p:tavLst>
                                        <p:tav tm="0">
                                          <p:val>
                                            <p:strVal val="ppt_w"/>
                                          </p:val>
                                        </p:tav>
                                        <p:tav tm="100000">
                                          <p:val>
                                            <p:fltVal val="0"/>
                                          </p:val>
                                        </p:tav>
                                      </p:tavLst>
                                    </p:anim>
                                    <p:anim calcmode="lin" valueType="num">
                                      <p:cBhvr>
                                        <p:cTn id="114" dur="500"/>
                                        <p:tgtEl>
                                          <p:spTgt spid="42"/>
                                        </p:tgtEl>
                                        <p:attrNameLst>
                                          <p:attrName>ppt_h</p:attrName>
                                        </p:attrNameLst>
                                      </p:cBhvr>
                                      <p:tavLst>
                                        <p:tav tm="0">
                                          <p:val>
                                            <p:strVal val="ppt_h"/>
                                          </p:val>
                                        </p:tav>
                                        <p:tav tm="100000">
                                          <p:val>
                                            <p:fltVal val="0"/>
                                          </p:val>
                                        </p:tav>
                                      </p:tavLst>
                                    </p:anim>
                                    <p:animEffect transition="out" filter="fade">
                                      <p:cBhvr>
                                        <p:cTn id="115" dur="500"/>
                                        <p:tgtEl>
                                          <p:spTgt spid="42"/>
                                        </p:tgtEl>
                                      </p:cBhvr>
                                    </p:animEffect>
                                    <p:set>
                                      <p:cBhvr>
                                        <p:cTn id="116" dur="1" fill="hold">
                                          <p:stCondLst>
                                            <p:cond delay="499"/>
                                          </p:stCondLst>
                                        </p:cTn>
                                        <p:tgtEl>
                                          <p:spTgt spid="42"/>
                                        </p:tgtEl>
                                        <p:attrNameLst>
                                          <p:attrName>style.visibility</p:attrName>
                                        </p:attrNameLst>
                                      </p:cBhvr>
                                      <p:to>
                                        <p:strVal val="hidden"/>
                                      </p:to>
                                    </p:set>
                                  </p:childTnLst>
                                </p:cTn>
                              </p:par>
                              <p:par>
                                <p:cTn id="117" presetID="53" presetClass="exit" presetSubtype="32" fill="hold" grpId="1" nodeType="withEffect">
                                  <p:stCondLst>
                                    <p:cond delay="0"/>
                                  </p:stCondLst>
                                  <p:childTnLst>
                                    <p:anim calcmode="lin" valueType="num">
                                      <p:cBhvr>
                                        <p:cTn id="118" dur="500"/>
                                        <p:tgtEl>
                                          <p:spTgt spid="44"/>
                                        </p:tgtEl>
                                        <p:attrNameLst>
                                          <p:attrName>ppt_w</p:attrName>
                                        </p:attrNameLst>
                                      </p:cBhvr>
                                      <p:tavLst>
                                        <p:tav tm="0">
                                          <p:val>
                                            <p:strVal val="ppt_w"/>
                                          </p:val>
                                        </p:tav>
                                        <p:tav tm="100000">
                                          <p:val>
                                            <p:fltVal val="0"/>
                                          </p:val>
                                        </p:tav>
                                      </p:tavLst>
                                    </p:anim>
                                    <p:anim calcmode="lin" valueType="num">
                                      <p:cBhvr>
                                        <p:cTn id="119" dur="500"/>
                                        <p:tgtEl>
                                          <p:spTgt spid="44"/>
                                        </p:tgtEl>
                                        <p:attrNameLst>
                                          <p:attrName>ppt_h</p:attrName>
                                        </p:attrNameLst>
                                      </p:cBhvr>
                                      <p:tavLst>
                                        <p:tav tm="0">
                                          <p:val>
                                            <p:strVal val="ppt_h"/>
                                          </p:val>
                                        </p:tav>
                                        <p:tav tm="100000">
                                          <p:val>
                                            <p:fltVal val="0"/>
                                          </p:val>
                                        </p:tav>
                                      </p:tavLst>
                                    </p:anim>
                                    <p:animEffect transition="out" filter="fade">
                                      <p:cBhvr>
                                        <p:cTn id="120" dur="500"/>
                                        <p:tgtEl>
                                          <p:spTgt spid="44"/>
                                        </p:tgtEl>
                                      </p:cBhvr>
                                    </p:animEffect>
                                    <p:set>
                                      <p:cBhvr>
                                        <p:cTn id="121" dur="1" fill="hold">
                                          <p:stCondLst>
                                            <p:cond delay="499"/>
                                          </p:stCondLst>
                                        </p:cTn>
                                        <p:tgtEl>
                                          <p:spTgt spid="44"/>
                                        </p:tgtEl>
                                        <p:attrNameLst>
                                          <p:attrName>style.visibility</p:attrName>
                                        </p:attrNameLst>
                                      </p:cBhvr>
                                      <p:to>
                                        <p:strVal val="hidden"/>
                                      </p:to>
                                    </p:set>
                                  </p:childTnLst>
                                </p:cTn>
                              </p:par>
                              <p:par>
                                <p:cTn id="122" presetID="53" presetClass="exit" presetSubtype="32" fill="hold" nodeType="withEffect">
                                  <p:stCondLst>
                                    <p:cond delay="0"/>
                                  </p:stCondLst>
                                  <p:childTnLst>
                                    <p:anim calcmode="lin" valueType="num">
                                      <p:cBhvr>
                                        <p:cTn id="123" dur="500"/>
                                        <p:tgtEl>
                                          <p:spTgt spid="46"/>
                                        </p:tgtEl>
                                        <p:attrNameLst>
                                          <p:attrName>ppt_w</p:attrName>
                                        </p:attrNameLst>
                                      </p:cBhvr>
                                      <p:tavLst>
                                        <p:tav tm="0">
                                          <p:val>
                                            <p:strVal val="ppt_w"/>
                                          </p:val>
                                        </p:tav>
                                        <p:tav tm="100000">
                                          <p:val>
                                            <p:fltVal val="0"/>
                                          </p:val>
                                        </p:tav>
                                      </p:tavLst>
                                    </p:anim>
                                    <p:anim calcmode="lin" valueType="num">
                                      <p:cBhvr>
                                        <p:cTn id="124" dur="500"/>
                                        <p:tgtEl>
                                          <p:spTgt spid="46"/>
                                        </p:tgtEl>
                                        <p:attrNameLst>
                                          <p:attrName>ppt_h</p:attrName>
                                        </p:attrNameLst>
                                      </p:cBhvr>
                                      <p:tavLst>
                                        <p:tav tm="0">
                                          <p:val>
                                            <p:strVal val="ppt_h"/>
                                          </p:val>
                                        </p:tav>
                                        <p:tav tm="100000">
                                          <p:val>
                                            <p:fltVal val="0"/>
                                          </p:val>
                                        </p:tav>
                                      </p:tavLst>
                                    </p:anim>
                                    <p:animEffect transition="out" filter="fade">
                                      <p:cBhvr>
                                        <p:cTn id="125" dur="500"/>
                                        <p:tgtEl>
                                          <p:spTgt spid="46"/>
                                        </p:tgtEl>
                                      </p:cBhvr>
                                    </p:animEffect>
                                    <p:set>
                                      <p:cBhvr>
                                        <p:cTn id="126" dur="1" fill="hold">
                                          <p:stCondLst>
                                            <p:cond delay="499"/>
                                          </p:stCondLst>
                                        </p:cTn>
                                        <p:tgtEl>
                                          <p:spTgt spid="46"/>
                                        </p:tgtEl>
                                        <p:attrNameLst>
                                          <p:attrName>style.visibility</p:attrName>
                                        </p:attrNameLst>
                                      </p:cBhvr>
                                      <p:to>
                                        <p:strVal val="hidden"/>
                                      </p:to>
                                    </p:set>
                                  </p:childTnLst>
                                </p:cTn>
                              </p:par>
                              <p:par>
                                <p:cTn id="127" presetID="53" presetClass="exit" presetSubtype="32" fill="hold" nodeType="withEffect">
                                  <p:stCondLst>
                                    <p:cond delay="0"/>
                                  </p:stCondLst>
                                  <p:childTnLst>
                                    <p:anim calcmode="lin" valueType="num">
                                      <p:cBhvr>
                                        <p:cTn id="128" dur="500"/>
                                        <p:tgtEl>
                                          <p:spTgt spid="48"/>
                                        </p:tgtEl>
                                        <p:attrNameLst>
                                          <p:attrName>ppt_w</p:attrName>
                                        </p:attrNameLst>
                                      </p:cBhvr>
                                      <p:tavLst>
                                        <p:tav tm="0">
                                          <p:val>
                                            <p:strVal val="ppt_w"/>
                                          </p:val>
                                        </p:tav>
                                        <p:tav tm="100000">
                                          <p:val>
                                            <p:fltVal val="0"/>
                                          </p:val>
                                        </p:tav>
                                      </p:tavLst>
                                    </p:anim>
                                    <p:anim calcmode="lin" valueType="num">
                                      <p:cBhvr>
                                        <p:cTn id="129" dur="500"/>
                                        <p:tgtEl>
                                          <p:spTgt spid="48"/>
                                        </p:tgtEl>
                                        <p:attrNameLst>
                                          <p:attrName>ppt_h</p:attrName>
                                        </p:attrNameLst>
                                      </p:cBhvr>
                                      <p:tavLst>
                                        <p:tav tm="0">
                                          <p:val>
                                            <p:strVal val="ppt_h"/>
                                          </p:val>
                                        </p:tav>
                                        <p:tav tm="100000">
                                          <p:val>
                                            <p:fltVal val="0"/>
                                          </p:val>
                                        </p:tav>
                                      </p:tavLst>
                                    </p:anim>
                                    <p:animEffect transition="out" filter="fade">
                                      <p:cBhvr>
                                        <p:cTn id="130" dur="500"/>
                                        <p:tgtEl>
                                          <p:spTgt spid="48"/>
                                        </p:tgtEl>
                                      </p:cBhvr>
                                    </p:animEffect>
                                    <p:set>
                                      <p:cBhvr>
                                        <p:cTn id="131" dur="1" fill="hold">
                                          <p:stCondLst>
                                            <p:cond delay="499"/>
                                          </p:stCondLst>
                                        </p:cTn>
                                        <p:tgtEl>
                                          <p:spTgt spid="48"/>
                                        </p:tgtEl>
                                        <p:attrNameLst>
                                          <p:attrName>style.visibility</p:attrName>
                                        </p:attrNameLst>
                                      </p:cBhvr>
                                      <p:to>
                                        <p:strVal val="hidden"/>
                                      </p:to>
                                    </p:set>
                                  </p:childTnLst>
                                </p:cTn>
                              </p:par>
                              <p:par>
                                <p:cTn id="132" presetID="53" presetClass="exit" presetSubtype="32" fill="hold" nodeType="withEffect">
                                  <p:stCondLst>
                                    <p:cond delay="0"/>
                                  </p:stCondLst>
                                  <p:childTnLst>
                                    <p:anim calcmode="lin" valueType="num">
                                      <p:cBhvr>
                                        <p:cTn id="133" dur="500"/>
                                        <p:tgtEl>
                                          <p:spTgt spid="9"/>
                                        </p:tgtEl>
                                        <p:attrNameLst>
                                          <p:attrName>ppt_w</p:attrName>
                                        </p:attrNameLst>
                                      </p:cBhvr>
                                      <p:tavLst>
                                        <p:tav tm="0">
                                          <p:val>
                                            <p:strVal val="ppt_w"/>
                                          </p:val>
                                        </p:tav>
                                        <p:tav tm="100000">
                                          <p:val>
                                            <p:fltVal val="0"/>
                                          </p:val>
                                        </p:tav>
                                      </p:tavLst>
                                    </p:anim>
                                    <p:anim calcmode="lin" valueType="num">
                                      <p:cBhvr>
                                        <p:cTn id="134" dur="500"/>
                                        <p:tgtEl>
                                          <p:spTgt spid="9"/>
                                        </p:tgtEl>
                                        <p:attrNameLst>
                                          <p:attrName>ppt_h</p:attrName>
                                        </p:attrNameLst>
                                      </p:cBhvr>
                                      <p:tavLst>
                                        <p:tav tm="0">
                                          <p:val>
                                            <p:strVal val="ppt_h"/>
                                          </p:val>
                                        </p:tav>
                                        <p:tav tm="100000">
                                          <p:val>
                                            <p:fltVal val="0"/>
                                          </p:val>
                                        </p:tav>
                                      </p:tavLst>
                                    </p:anim>
                                    <p:animEffect transition="out" filter="fade">
                                      <p:cBhvr>
                                        <p:cTn id="135" dur="500"/>
                                        <p:tgtEl>
                                          <p:spTgt spid="9"/>
                                        </p:tgtEl>
                                      </p:cBhvr>
                                    </p:animEffect>
                                    <p:set>
                                      <p:cBhvr>
                                        <p:cTn id="136" dur="1" fill="hold">
                                          <p:stCondLst>
                                            <p:cond delay="499"/>
                                          </p:stCondLst>
                                        </p:cTn>
                                        <p:tgtEl>
                                          <p:spTgt spid="9"/>
                                        </p:tgtEl>
                                        <p:attrNameLst>
                                          <p:attrName>style.visibility</p:attrName>
                                        </p:attrNameLst>
                                      </p:cBhvr>
                                      <p:to>
                                        <p:strVal val="hidden"/>
                                      </p:to>
                                    </p:set>
                                  </p:childTnLst>
                                </p:cTn>
                              </p:par>
                            </p:childTnLst>
                          </p:cTn>
                        </p:par>
                        <p:par>
                          <p:cTn id="137" fill="hold">
                            <p:stCondLst>
                              <p:cond delay="500"/>
                            </p:stCondLst>
                            <p:childTnLst>
                              <p:par>
                                <p:cTn id="138" presetID="35" presetClass="path" presetSubtype="0" accel="50000" decel="50000" fill="hold" nodeType="afterEffect">
                                  <p:stCondLst>
                                    <p:cond delay="0"/>
                                  </p:stCondLst>
                                  <p:childTnLst>
                                    <p:animMotion origin="layout" path="M 1.25E-6 0 L -0.99297 -0.00216 " pathEditMode="relative" rAng="0" ptsTypes="AA">
                                      <p:cBhvr>
                                        <p:cTn id="139" dur="2000" fill="hold"/>
                                        <p:tgtEl>
                                          <p:spTgt spid="29"/>
                                        </p:tgtEl>
                                        <p:attrNameLst>
                                          <p:attrName>ppt_x</p:attrName>
                                          <p:attrName>ppt_y</p:attrName>
                                        </p:attrNameLst>
                                      </p:cBhvr>
                                      <p:rCtr x="-49653" y="-108"/>
                                    </p:animMotion>
                                  </p:childTnLst>
                                </p:cTn>
                              </p:par>
                              <p:par>
                                <p:cTn id="140" presetID="35" presetClass="path" presetSubtype="0" accel="50000" decel="50000" fill="hold" nodeType="withEffect">
                                  <p:stCondLst>
                                    <p:cond delay="0"/>
                                  </p:stCondLst>
                                  <p:childTnLst>
                                    <p:animMotion origin="layout" path="M -2.63889E-6 2.22222E-6 L -1.10955 -0.01142 " pathEditMode="relative" rAng="0" ptsTypes="AA">
                                      <p:cBhvr>
                                        <p:cTn id="141" dur="2000" fill="hold"/>
                                        <p:tgtEl>
                                          <p:spTgt spid="30"/>
                                        </p:tgtEl>
                                        <p:attrNameLst>
                                          <p:attrName>ppt_x</p:attrName>
                                          <p:attrName>ppt_y</p:attrName>
                                        </p:attrNameLst>
                                      </p:cBhvr>
                                      <p:rCtr x="-55477" y="-571"/>
                                    </p:animMotion>
                                  </p:childTnLst>
                                </p:cTn>
                              </p:par>
                            </p:childTnLst>
                          </p:cTn>
                        </p:par>
                      </p:childTnLst>
                    </p:cTn>
                  </p:par>
                </p:childTnLst>
              </p:cTn>
              <p:nextCondLst>
                <p:cond evt="onClick" delay="0">
                  <p:tgtEl>
                    <p:spTgt spid="50"/>
                  </p:tgtEl>
                </p:cond>
              </p:nextCondLst>
            </p:seq>
            <p:seq concurrent="1" nextAc="seek">
              <p:cTn id="142" restart="whenNotActive" fill="hold" evtFilter="cancelBubble" nodeType="interactiveSeq">
                <p:stCondLst>
                  <p:cond evt="onClick" delay="0">
                    <p:tgtEl>
                      <p:spTgt spid="9"/>
                    </p:tgtEl>
                  </p:cond>
                </p:stCondLst>
                <p:endSync evt="end" delay="0">
                  <p:rtn val="all"/>
                </p:endSync>
                <p:childTnLst>
                  <p:par>
                    <p:cTn id="143" fill="hold">
                      <p:stCondLst>
                        <p:cond delay="0"/>
                      </p:stCondLst>
                      <p:childTnLst>
                        <p:par>
                          <p:cTn id="144" fill="hold">
                            <p:stCondLst>
                              <p:cond delay="0"/>
                            </p:stCondLst>
                            <p:childTnLst>
                              <p:par>
                                <p:cTn id="145" presetID="53" presetClass="entr" presetSubtype="16" fill="hold" grpId="1" nodeType="clickEffect">
                                  <p:stCondLst>
                                    <p:cond delay="0"/>
                                  </p:stCondLst>
                                  <p:childTnLst>
                                    <p:set>
                                      <p:cBhvr>
                                        <p:cTn id="146" dur="1" fill="hold">
                                          <p:stCondLst>
                                            <p:cond delay="0"/>
                                          </p:stCondLst>
                                        </p:cTn>
                                        <p:tgtEl>
                                          <p:spTgt spid="45"/>
                                        </p:tgtEl>
                                        <p:attrNameLst>
                                          <p:attrName>style.visibility</p:attrName>
                                        </p:attrNameLst>
                                      </p:cBhvr>
                                      <p:to>
                                        <p:strVal val="visible"/>
                                      </p:to>
                                    </p:set>
                                    <p:anim calcmode="lin" valueType="num">
                                      <p:cBhvr>
                                        <p:cTn id="147" dur="500" fill="hold"/>
                                        <p:tgtEl>
                                          <p:spTgt spid="45"/>
                                        </p:tgtEl>
                                        <p:attrNameLst>
                                          <p:attrName>ppt_w</p:attrName>
                                        </p:attrNameLst>
                                      </p:cBhvr>
                                      <p:tavLst>
                                        <p:tav tm="0">
                                          <p:val>
                                            <p:fltVal val="0"/>
                                          </p:val>
                                        </p:tav>
                                        <p:tav tm="100000">
                                          <p:val>
                                            <p:strVal val="#ppt_w"/>
                                          </p:val>
                                        </p:tav>
                                      </p:tavLst>
                                    </p:anim>
                                    <p:anim calcmode="lin" valueType="num">
                                      <p:cBhvr>
                                        <p:cTn id="148" dur="500" fill="hold"/>
                                        <p:tgtEl>
                                          <p:spTgt spid="45"/>
                                        </p:tgtEl>
                                        <p:attrNameLst>
                                          <p:attrName>ppt_h</p:attrName>
                                        </p:attrNameLst>
                                      </p:cBhvr>
                                      <p:tavLst>
                                        <p:tav tm="0">
                                          <p:val>
                                            <p:fltVal val="0"/>
                                          </p:val>
                                        </p:tav>
                                        <p:tav tm="100000">
                                          <p:val>
                                            <p:strVal val="#ppt_h"/>
                                          </p:val>
                                        </p:tav>
                                      </p:tavLst>
                                    </p:anim>
                                    <p:animEffect transition="in" filter="fade">
                                      <p:cBhvr>
                                        <p:cTn id="149" dur="500"/>
                                        <p:tgtEl>
                                          <p:spTgt spid="45"/>
                                        </p:tgtEl>
                                      </p:cBhvr>
                                    </p:animEffect>
                                  </p:childTnLst>
                                </p:cTn>
                              </p:par>
                              <p:par>
                                <p:cTn id="150" presetID="53" presetClass="entr" presetSubtype="16" fill="hold" grpId="1" nodeType="withEffect">
                                  <p:stCondLst>
                                    <p:cond delay="0"/>
                                  </p:stCondLst>
                                  <p:childTnLst>
                                    <p:set>
                                      <p:cBhvr>
                                        <p:cTn id="151" dur="1" fill="hold">
                                          <p:stCondLst>
                                            <p:cond delay="0"/>
                                          </p:stCondLst>
                                        </p:cTn>
                                        <p:tgtEl>
                                          <p:spTgt spid="43"/>
                                        </p:tgtEl>
                                        <p:attrNameLst>
                                          <p:attrName>style.visibility</p:attrName>
                                        </p:attrNameLst>
                                      </p:cBhvr>
                                      <p:to>
                                        <p:strVal val="visible"/>
                                      </p:to>
                                    </p:set>
                                    <p:anim calcmode="lin" valueType="num">
                                      <p:cBhvr>
                                        <p:cTn id="152" dur="500" fill="hold"/>
                                        <p:tgtEl>
                                          <p:spTgt spid="43"/>
                                        </p:tgtEl>
                                        <p:attrNameLst>
                                          <p:attrName>ppt_w</p:attrName>
                                        </p:attrNameLst>
                                      </p:cBhvr>
                                      <p:tavLst>
                                        <p:tav tm="0">
                                          <p:val>
                                            <p:fltVal val="0"/>
                                          </p:val>
                                        </p:tav>
                                        <p:tav tm="100000">
                                          <p:val>
                                            <p:strVal val="#ppt_w"/>
                                          </p:val>
                                        </p:tav>
                                      </p:tavLst>
                                    </p:anim>
                                    <p:anim calcmode="lin" valueType="num">
                                      <p:cBhvr>
                                        <p:cTn id="153" dur="500" fill="hold"/>
                                        <p:tgtEl>
                                          <p:spTgt spid="43"/>
                                        </p:tgtEl>
                                        <p:attrNameLst>
                                          <p:attrName>ppt_h</p:attrName>
                                        </p:attrNameLst>
                                      </p:cBhvr>
                                      <p:tavLst>
                                        <p:tav tm="0">
                                          <p:val>
                                            <p:fltVal val="0"/>
                                          </p:val>
                                        </p:tav>
                                        <p:tav tm="100000">
                                          <p:val>
                                            <p:strVal val="#ppt_h"/>
                                          </p:val>
                                        </p:tav>
                                      </p:tavLst>
                                    </p:anim>
                                    <p:animEffect transition="in" filter="fade">
                                      <p:cBhvr>
                                        <p:cTn id="154" dur="500"/>
                                        <p:tgtEl>
                                          <p:spTgt spid="43"/>
                                        </p:tgtEl>
                                      </p:cBhvr>
                                    </p:animEffect>
                                  </p:childTnLst>
                                </p:cTn>
                              </p:par>
                              <p:par>
                                <p:cTn id="155" presetID="53" presetClass="entr" presetSubtype="16" fill="hold" grpId="1" nodeType="withEffect">
                                  <p:stCondLst>
                                    <p:cond delay="0"/>
                                  </p:stCondLst>
                                  <p:childTnLst>
                                    <p:set>
                                      <p:cBhvr>
                                        <p:cTn id="156" dur="1" fill="hold">
                                          <p:stCondLst>
                                            <p:cond delay="0"/>
                                          </p:stCondLst>
                                        </p:cTn>
                                        <p:tgtEl>
                                          <p:spTgt spid="49"/>
                                        </p:tgtEl>
                                        <p:attrNameLst>
                                          <p:attrName>style.visibility</p:attrName>
                                        </p:attrNameLst>
                                      </p:cBhvr>
                                      <p:to>
                                        <p:strVal val="visible"/>
                                      </p:to>
                                    </p:set>
                                    <p:anim calcmode="lin" valueType="num">
                                      <p:cBhvr>
                                        <p:cTn id="157" dur="500" fill="hold"/>
                                        <p:tgtEl>
                                          <p:spTgt spid="49"/>
                                        </p:tgtEl>
                                        <p:attrNameLst>
                                          <p:attrName>ppt_w</p:attrName>
                                        </p:attrNameLst>
                                      </p:cBhvr>
                                      <p:tavLst>
                                        <p:tav tm="0">
                                          <p:val>
                                            <p:fltVal val="0"/>
                                          </p:val>
                                        </p:tav>
                                        <p:tav tm="100000">
                                          <p:val>
                                            <p:strVal val="#ppt_w"/>
                                          </p:val>
                                        </p:tav>
                                      </p:tavLst>
                                    </p:anim>
                                    <p:anim calcmode="lin" valueType="num">
                                      <p:cBhvr>
                                        <p:cTn id="158" dur="500" fill="hold"/>
                                        <p:tgtEl>
                                          <p:spTgt spid="49"/>
                                        </p:tgtEl>
                                        <p:attrNameLst>
                                          <p:attrName>ppt_h</p:attrName>
                                        </p:attrNameLst>
                                      </p:cBhvr>
                                      <p:tavLst>
                                        <p:tav tm="0">
                                          <p:val>
                                            <p:fltVal val="0"/>
                                          </p:val>
                                        </p:tav>
                                        <p:tav tm="100000">
                                          <p:val>
                                            <p:strVal val="#ppt_h"/>
                                          </p:val>
                                        </p:tav>
                                      </p:tavLst>
                                    </p:anim>
                                    <p:animEffect transition="in" filter="fade">
                                      <p:cBhvr>
                                        <p:cTn id="159" dur="500"/>
                                        <p:tgtEl>
                                          <p:spTgt spid="49"/>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47">
                                            <p:txEl>
                                              <p:pRg st="0" end="0"/>
                                            </p:txEl>
                                          </p:spTgt>
                                        </p:tgtEl>
                                        <p:attrNameLst>
                                          <p:attrName>style.visibility</p:attrName>
                                        </p:attrNameLst>
                                      </p:cBhvr>
                                      <p:to>
                                        <p:strVal val="visible"/>
                                      </p:to>
                                    </p:set>
                                    <p:anim calcmode="lin" valueType="num">
                                      <p:cBhvr>
                                        <p:cTn id="162"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63" dur="500" fill="hold"/>
                                        <p:tgtEl>
                                          <p:spTgt spid="47">
                                            <p:txEl>
                                              <p:pRg st="0" end="0"/>
                                            </p:txEl>
                                          </p:spTgt>
                                        </p:tgtEl>
                                        <p:attrNameLst>
                                          <p:attrName>ppt_h</p:attrName>
                                        </p:attrNameLst>
                                      </p:cBhvr>
                                      <p:tavLst>
                                        <p:tav tm="0">
                                          <p:val>
                                            <p:fltVal val="0"/>
                                          </p:val>
                                        </p:tav>
                                        <p:tav tm="100000">
                                          <p:val>
                                            <p:strVal val="#ppt_h"/>
                                          </p:val>
                                        </p:tav>
                                      </p:tavLst>
                                    </p:anim>
                                    <p:animEffect transition="in" filter="fade">
                                      <p:cBhvr>
                                        <p:cTn id="164" dur="500"/>
                                        <p:tgtEl>
                                          <p:spTgt spid="47">
                                            <p:txEl>
                                              <p:pRg st="0" end="0"/>
                                            </p:txEl>
                                          </p:spTgt>
                                        </p:tgtEl>
                                      </p:cBhvr>
                                    </p:animEffect>
                                  </p:childTnLst>
                                </p:cTn>
                              </p:par>
                              <p:par>
                                <p:cTn id="165" presetID="53" presetClass="entr" presetSubtype="16" fill="hold" grpId="1" nodeType="withEffect">
                                  <p:stCondLst>
                                    <p:cond delay="0"/>
                                  </p:stCondLst>
                                  <p:childTnLst>
                                    <p:set>
                                      <p:cBhvr>
                                        <p:cTn id="166" dur="1" fill="hold">
                                          <p:stCondLst>
                                            <p:cond delay="0"/>
                                          </p:stCondLst>
                                        </p:cTn>
                                        <p:tgtEl>
                                          <p:spTgt spid="50"/>
                                        </p:tgtEl>
                                        <p:attrNameLst>
                                          <p:attrName>style.visibility</p:attrName>
                                        </p:attrNameLst>
                                      </p:cBhvr>
                                      <p:to>
                                        <p:strVal val="visible"/>
                                      </p:to>
                                    </p:set>
                                    <p:anim calcmode="lin" valueType="num">
                                      <p:cBhvr>
                                        <p:cTn id="167" dur="500" fill="hold"/>
                                        <p:tgtEl>
                                          <p:spTgt spid="50"/>
                                        </p:tgtEl>
                                        <p:attrNameLst>
                                          <p:attrName>ppt_w</p:attrName>
                                        </p:attrNameLst>
                                      </p:cBhvr>
                                      <p:tavLst>
                                        <p:tav tm="0">
                                          <p:val>
                                            <p:fltVal val="0"/>
                                          </p:val>
                                        </p:tav>
                                        <p:tav tm="100000">
                                          <p:val>
                                            <p:strVal val="#ppt_w"/>
                                          </p:val>
                                        </p:tav>
                                      </p:tavLst>
                                    </p:anim>
                                    <p:anim calcmode="lin" valueType="num">
                                      <p:cBhvr>
                                        <p:cTn id="168" dur="500" fill="hold"/>
                                        <p:tgtEl>
                                          <p:spTgt spid="50"/>
                                        </p:tgtEl>
                                        <p:attrNameLst>
                                          <p:attrName>ppt_h</p:attrName>
                                        </p:attrNameLst>
                                      </p:cBhvr>
                                      <p:tavLst>
                                        <p:tav tm="0">
                                          <p:val>
                                            <p:fltVal val="0"/>
                                          </p:val>
                                        </p:tav>
                                        <p:tav tm="100000">
                                          <p:val>
                                            <p:strVal val="#ppt_h"/>
                                          </p:val>
                                        </p:tav>
                                      </p:tavLst>
                                    </p:anim>
                                    <p:animEffect transition="in" filter="fade">
                                      <p:cBhvr>
                                        <p:cTn id="169" dur="500"/>
                                        <p:tgtEl>
                                          <p:spTgt spid="50"/>
                                        </p:tgtEl>
                                      </p:cBhvr>
                                    </p:animEffect>
                                  </p:childTnLst>
                                </p:cTn>
                              </p:par>
                              <p:par>
                                <p:cTn id="170" presetID="53" presetClass="entr" presetSubtype="16" fill="hold" nodeType="withEffect">
                                  <p:stCondLst>
                                    <p:cond delay="0"/>
                                  </p:stCondLst>
                                  <p:childTnLst>
                                    <p:set>
                                      <p:cBhvr>
                                        <p:cTn id="171" dur="1" fill="hold">
                                          <p:stCondLst>
                                            <p:cond delay="0"/>
                                          </p:stCondLst>
                                        </p:cTn>
                                        <p:tgtEl>
                                          <p:spTgt spid="40"/>
                                        </p:tgtEl>
                                        <p:attrNameLst>
                                          <p:attrName>style.visibility</p:attrName>
                                        </p:attrNameLst>
                                      </p:cBhvr>
                                      <p:to>
                                        <p:strVal val="visible"/>
                                      </p:to>
                                    </p:set>
                                    <p:anim calcmode="lin" valueType="num">
                                      <p:cBhvr>
                                        <p:cTn id="172" dur="500" fill="hold"/>
                                        <p:tgtEl>
                                          <p:spTgt spid="40"/>
                                        </p:tgtEl>
                                        <p:attrNameLst>
                                          <p:attrName>ppt_w</p:attrName>
                                        </p:attrNameLst>
                                      </p:cBhvr>
                                      <p:tavLst>
                                        <p:tav tm="0">
                                          <p:val>
                                            <p:fltVal val="0"/>
                                          </p:val>
                                        </p:tav>
                                        <p:tav tm="100000">
                                          <p:val>
                                            <p:strVal val="#ppt_w"/>
                                          </p:val>
                                        </p:tav>
                                      </p:tavLst>
                                    </p:anim>
                                    <p:anim calcmode="lin" valueType="num">
                                      <p:cBhvr>
                                        <p:cTn id="173" dur="500" fill="hold"/>
                                        <p:tgtEl>
                                          <p:spTgt spid="40"/>
                                        </p:tgtEl>
                                        <p:attrNameLst>
                                          <p:attrName>ppt_h</p:attrName>
                                        </p:attrNameLst>
                                      </p:cBhvr>
                                      <p:tavLst>
                                        <p:tav tm="0">
                                          <p:val>
                                            <p:fltVal val="0"/>
                                          </p:val>
                                        </p:tav>
                                        <p:tav tm="100000">
                                          <p:val>
                                            <p:strVal val="#ppt_h"/>
                                          </p:val>
                                        </p:tav>
                                      </p:tavLst>
                                    </p:anim>
                                    <p:animEffect transition="in" filter="fade">
                                      <p:cBhvr>
                                        <p:cTn id="174" dur="500"/>
                                        <p:tgtEl>
                                          <p:spTgt spid="40"/>
                                        </p:tgtEl>
                                      </p:cBhvr>
                                    </p:animEffect>
                                  </p:childTnLst>
                                </p:cTn>
                              </p:par>
                              <p:par>
                                <p:cTn id="175" presetID="53" presetClass="entr" presetSubtype="16" fill="hold" nodeType="withEffect">
                                  <p:stCondLst>
                                    <p:cond delay="0"/>
                                  </p:stCondLst>
                                  <p:childTnLst>
                                    <p:set>
                                      <p:cBhvr>
                                        <p:cTn id="176" dur="1" fill="hold">
                                          <p:stCondLst>
                                            <p:cond delay="0"/>
                                          </p:stCondLst>
                                        </p:cTn>
                                        <p:tgtEl>
                                          <p:spTgt spid="41"/>
                                        </p:tgtEl>
                                        <p:attrNameLst>
                                          <p:attrName>style.visibility</p:attrName>
                                        </p:attrNameLst>
                                      </p:cBhvr>
                                      <p:to>
                                        <p:strVal val="visible"/>
                                      </p:to>
                                    </p:set>
                                    <p:anim calcmode="lin" valueType="num">
                                      <p:cBhvr>
                                        <p:cTn id="177" dur="500" fill="hold"/>
                                        <p:tgtEl>
                                          <p:spTgt spid="41"/>
                                        </p:tgtEl>
                                        <p:attrNameLst>
                                          <p:attrName>ppt_w</p:attrName>
                                        </p:attrNameLst>
                                      </p:cBhvr>
                                      <p:tavLst>
                                        <p:tav tm="0">
                                          <p:val>
                                            <p:fltVal val="0"/>
                                          </p:val>
                                        </p:tav>
                                        <p:tav tm="100000">
                                          <p:val>
                                            <p:strVal val="#ppt_w"/>
                                          </p:val>
                                        </p:tav>
                                      </p:tavLst>
                                    </p:anim>
                                    <p:anim calcmode="lin" valueType="num">
                                      <p:cBhvr>
                                        <p:cTn id="178" dur="500" fill="hold"/>
                                        <p:tgtEl>
                                          <p:spTgt spid="41"/>
                                        </p:tgtEl>
                                        <p:attrNameLst>
                                          <p:attrName>ppt_h</p:attrName>
                                        </p:attrNameLst>
                                      </p:cBhvr>
                                      <p:tavLst>
                                        <p:tav tm="0">
                                          <p:val>
                                            <p:fltVal val="0"/>
                                          </p:val>
                                        </p:tav>
                                        <p:tav tm="100000">
                                          <p:val>
                                            <p:strVal val="#ppt_h"/>
                                          </p:val>
                                        </p:tav>
                                      </p:tavLst>
                                    </p:anim>
                                    <p:animEffect transition="in" filter="fade">
                                      <p:cBhvr>
                                        <p:cTn id="179" dur="500"/>
                                        <p:tgtEl>
                                          <p:spTgt spid="41"/>
                                        </p:tgtEl>
                                      </p:cBhvr>
                                    </p:animEffect>
                                  </p:childTnLst>
                                </p:cTn>
                              </p:par>
                              <p:par>
                                <p:cTn id="180" presetID="53" presetClass="entr" presetSubtype="16" fill="hold" nodeType="withEffect">
                                  <p:stCondLst>
                                    <p:cond delay="0"/>
                                  </p:stCondLst>
                                  <p:childTnLst>
                                    <p:set>
                                      <p:cBhvr>
                                        <p:cTn id="181" dur="1" fill="hold">
                                          <p:stCondLst>
                                            <p:cond delay="0"/>
                                          </p:stCondLst>
                                        </p:cTn>
                                        <p:tgtEl>
                                          <p:spTgt spid="42"/>
                                        </p:tgtEl>
                                        <p:attrNameLst>
                                          <p:attrName>style.visibility</p:attrName>
                                        </p:attrNameLst>
                                      </p:cBhvr>
                                      <p:to>
                                        <p:strVal val="visible"/>
                                      </p:to>
                                    </p:set>
                                    <p:anim calcmode="lin" valueType="num">
                                      <p:cBhvr>
                                        <p:cTn id="182" dur="500" fill="hold"/>
                                        <p:tgtEl>
                                          <p:spTgt spid="42"/>
                                        </p:tgtEl>
                                        <p:attrNameLst>
                                          <p:attrName>ppt_w</p:attrName>
                                        </p:attrNameLst>
                                      </p:cBhvr>
                                      <p:tavLst>
                                        <p:tav tm="0">
                                          <p:val>
                                            <p:fltVal val="0"/>
                                          </p:val>
                                        </p:tav>
                                        <p:tav tm="100000">
                                          <p:val>
                                            <p:strVal val="#ppt_w"/>
                                          </p:val>
                                        </p:tav>
                                      </p:tavLst>
                                    </p:anim>
                                    <p:anim calcmode="lin" valueType="num">
                                      <p:cBhvr>
                                        <p:cTn id="183" dur="500" fill="hold"/>
                                        <p:tgtEl>
                                          <p:spTgt spid="42"/>
                                        </p:tgtEl>
                                        <p:attrNameLst>
                                          <p:attrName>ppt_h</p:attrName>
                                        </p:attrNameLst>
                                      </p:cBhvr>
                                      <p:tavLst>
                                        <p:tav tm="0">
                                          <p:val>
                                            <p:fltVal val="0"/>
                                          </p:val>
                                        </p:tav>
                                        <p:tav tm="100000">
                                          <p:val>
                                            <p:strVal val="#ppt_h"/>
                                          </p:val>
                                        </p:tav>
                                      </p:tavLst>
                                    </p:anim>
                                    <p:animEffect transition="in" filter="fade">
                                      <p:cBhvr>
                                        <p:cTn id="184" dur="500"/>
                                        <p:tgtEl>
                                          <p:spTgt spid="42"/>
                                        </p:tgtEl>
                                      </p:cBhvr>
                                    </p:animEffect>
                                  </p:childTnLst>
                                </p:cTn>
                              </p:par>
                              <p:par>
                                <p:cTn id="185" presetID="53" presetClass="entr" presetSubtype="16" fill="hold" grpId="0" nodeType="withEffect">
                                  <p:stCondLst>
                                    <p:cond delay="0"/>
                                  </p:stCondLst>
                                  <p:childTnLst>
                                    <p:set>
                                      <p:cBhvr>
                                        <p:cTn id="186" dur="1" fill="hold">
                                          <p:stCondLst>
                                            <p:cond delay="0"/>
                                          </p:stCondLst>
                                        </p:cTn>
                                        <p:tgtEl>
                                          <p:spTgt spid="44"/>
                                        </p:tgtEl>
                                        <p:attrNameLst>
                                          <p:attrName>style.visibility</p:attrName>
                                        </p:attrNameLst>
                                      </p:cBhvr>
                                      <p:to>
                                        <p:strVal val="visible"/>
                                      </p:to>
                                    </p:set>
                                    <p:anim calcmode="lin" valueType="num">
                                      <p:cBhvr>
                                        <p:cTn id="187" dur="500" fill="hold"/>
                                        <p:tgtEl>
                                          <p:spTgt spid="44"/>
                                        </p:tgtEl>
                                        <p:attrNameLst>
                                          <p:attrName>ppt_w</p:attrName>
                                        </p:attrNameLst>
                                      </p:cBhvr>
                                      <p:tavLst>
                                        <p:tav tm="0">
                                          <p:val>
                                            <p:fltVal val="0"/>
                                          </p:val>
                                        </p:tav>
                                        <p:tav tm="100000">
                                          <p:val>
                                            <p:strVal val="#ppt_w"/>
                                          </p:val>
                                        </p:tav>
                                      </p:tavLst>
                                    </p:anim>
                                    <p:anim calcmode="lin" valueType="num">
                                      <p:cBhvr>
                                        <p:cTn id="188" dur="500" fill="hold"/>
                                        <p:tgtEl>
                                          <p:spTgt spid="44"/>
                                        </p:tgtEl>
                                        <p:attrNameLst>
                                          <p:attrName>ppt_h</p:attrName>
                                        </p:attrNameLst>
                                      </p:cBhvr>
                                      <p:tavLst>
                                        <p:tav tm="0">
                                          <p:val>
                                            <p:fltVal val="0"/>
                                          </p:val>
                                        </p:tav>
                                        <p:tav tm="100000">
                                          <p:val>
                                            <p:strVal val="#ppt_h"/>
                                          </p:val>
                                        </p:tav>
                                      </p:tavLst>
                                    </p:anim>
                                    <p:animEffect transition="in" filter="fade">
                                      <p:cBhvr>
                                        <p:cTn id="189" dur="500"/>
                                        <p:tgtEl>
                                          <p:spTgt spid="44"/>
                                        </p:tgtEl>
                                      </p:cBhvr>
                                    </p:animEffect>
                                  </p:childTnLst>
                                </p:cTn>
                              </p:par>
                              <p:par>
                                <p:cTn id="190" presetID="53" presetClass="entr" presetSubtype="16" fill="hold" nodeType="withEffect">
                                  <p:stCondLst>
                                    <p:cond delay="0"/>
                                  </p:stCondLst>
                                  <p:childTnLst>
                                    <p:set>
                                      <p:cBhvr>
                                        <p:cTn id="191" dur="1" fill="hold">
                                          <p:stCondLst>
                                            <p:cond delay="0"/>
                                          </p:stCondLst>
                                        </p:cTn>
                                        <p:tgtEl>
                                          <p:spTgt spid="46"/>
                                        </p:tgtEl>
                                        <p:attrNameLst>
                                          <p:attrName>style.visibility</p:attrName>
                                        </p:attrNameLst>
                                      </p:cBhvr>
                                      <p:to>
                                        <p:strVal val="visible"/>
                                      </p:to>
                                    </p:set>
                                    <p:anim calcmode="lin" valueType="num">
                                      <p:cBhvr>
                                        <p:cTn id="192" dur="500" fill="hold"/>
                                        <p:tgtEl>
                                          <p:spTgt spid="46"/>
                                        </p:tgtEl>
                                        <p:attrNameLst>
                                          <p:attrName>ppt_w</p:attrName>
                                        </p:attrNameLst>
                                      </p:cBhvr>
                                      <p:tavLst>
                                        <p:tav tm="0">
                                          <p:val>
                                            <p:fltVal val="0"/>
                                          </p:val>
                                        </p:tav>
                                        <p:tav tm="100000">
                                          <p:val>
                                            <p:strVal val="#ppt_w"/>
                                          </p:val>
                                        </p:tav>
                                      </p:tavLst>
                                    </p:anim>
                                    <p:anim calcmode="lin" valueType="num">
                                      <p:cBhvr>
                                        <p:cTn id="193" dur="500" fill="hold"/>
                                        <p:tgtEl>
                                          <p:spTgt spid="46"/>
                                        </p:tgtEl>
                                        <p:attrNameLst>
                                          <p:attrName>ppt_h</p:attrName>
                                        </p:attrNameLst>
                                      </p:cBhvr>
                                      <p:tavLst>
                                        <p:tav tm="0">
                                          <p:val>
                                            <p:fltVal val="0"/>
                                          </p:val>
                                        </p:tav>
                                        <p:tav tm="100000">
                                          <p:val>
                                            <p:strVal val="#ppt_h"/>
                                          </p:val>
                                        </p:tav>
                                      </p:tavLst>
                                    </p:anim>
                                    <p:animEffect transition="in" filter="fade">
                                      <p:cBhvr>
                                        <p:cTn id="194" dur="500"/>
                                        <p:tgtEl>
                                          <p:spTgt spid="46"/>
                                        </p:tgtEl>
                                      </p:cBhvr>
                                    </p:animEffect>
                                  </p:childTnLst>
                                </p:cTn>
                              </p:par>
                              <p:par>
                                <p:cTn id="195" presetID="53" presetClass="entr" presetSubtype="16" fill="hold" nodeType="withEffect">
                                  <p:stCondLst>
                                    <p:cond delay="0"/>
                                  </p:stCondLst>
                                  <p:childTnLst>
                                    <p:set>
                                      <p:cBhvr>
                                        <p:cTn id="196" dur="1" fill="hold">
                                          <p:stCondLst>
                                            <p:cond delay="0"/>
                                          </p:stCondLst>
                                        </p:cTn>
                                        <p:tgtEl>
                                          <p:spTgt spid="48"/>
                                        </p:tgtEl>
                                        <p:attrNameLst>
                                          <p:attrName>style.visibility</p:attrName>
                                        </p:attrNameLst>
                                      </p:cBhvr>
                                      <p:to>
                                        <p:strVal val="visible"/>
                                      </p:to>
                                    </p:set>
                                    <p:anim calcmode="lin" valueType="num">
                                      <p:cBhvr>
                                        <p:cTn id="197" dur="500" fill="hold"/>
                                        <p:tgtEl>
                                          <p:spTgt spid="48"/>
                                        </p:tgtEl>
                                        <p:attrNameLst>
                                          <p:attrName>ppt_w</p:attrName>
                                        </p:attrNameLst>
                                      </p:cBhvr>
                                      <p:tavLst>
                                        <p:tav tm="0">
                                          <p:val>
                                            <p:fltVal val="0"/>
                                          </p:val>
                                        </p:tav>
                                        <p:tav tm="100000">
                                          <p:val>
                                            <p:strVal val="#ppt_w"/>
                                          </p:val>
                                        </p:tav>
                                      </p:tavLst>
                                    </p:anim>
                                    <p:anim calcmode="lin" valueType="num">
                                      <p:cBhvr>
                                        <p:cTn id="198" dur="500" fill="hold"/>
                                        <p:tgtEl>
                                          <p:spTgt spid="48"/>
                                        </p:tgtEl>
                                        <p:attrNameLst>
                                          <p:attrName>ppt_h</p:attrName>
                                        </p:attrNameLst>
                                      </p:cBhvr>
                                      <p:tavLst>
                                        <p:tav tm="0">
                                          <p:val>
                                            <p:fltVal val="0"/>
                                          </p:val>
                                        </p:tav>
                                        <p:tav tm="100000">
                                          <p:val>
                                            <p:strVal val="#ppt_h"/>
                                          </p:val>
                                        </p:tav>
                                      </p:tavLst>
                                    </p:anim>
                                    <p:animEffect transition="in" filter="fade">
                                      <p:cBhvr>
                                        <p:cTn id="199" dur="500"/>
                                        <p:tgtEl>
                                          <p:spTgt spid="48"/>
                                        </p:tgtEl>
                                      </p:cBhvr>
                                    </p:animEffect>
                                  </p:childTnLst>
                                </p:cTn>
                              </p:par>
                            </p:childTnLst>
                          </p:cTn>
                        </p:par>
                      </p:childTnLst>
                    </p:cTn>
                  </p:par>
                </p:childTnLst>
              </p:cTn>
              <p:nextCondLst>
                <p:cond evt="onClick" delay="0">
                  <p:tgtEl>
                    <p:spTgt spid="9"/>
                  </p:tgtEl>
                </p:cond>
              </p:nextCondLst>
            </p:seq>
          </p:childTnLst>
        </p:cTn>
      </p:par>
    </p:tnLst>
    <p:bldLst>
      <p:bldP spid="43" grpId="0"/>
      <p:bldP spid="43" grpId="1"/>
      <p:bldP spid="43" grpId="2"/>
      <p:bldP spid="43" grpId="3"/>
      <p:bldP spid="44" grpId="0"/>
      <p:bldP spid="44" grpId="1"/>
      <p:bldP spid="44" grpId="2"/>
      <p:bldP spid="45" grpId="1" animBg="1"/>
      <p:bldP spid="45" grpId="2" animBg="1"/>
      <p:bldP spid="45" grpId="3" animBg="1"/>
      <p:bldP spid="47" grpId="0" build="allAtOnce"/>
      <p:bldP spid="47" grpId="1" build="allAtOnce"/>
      <p:bldP spid="47" grpId="2" build="allAtOnce"/>
      <p:bldP spid="49" grpId="0"/>
      <p:bldP spid="49" grpId="1"/>
      <p:bldP spid="49" grpId="2"/>
      <p:bldP spid="49" grpId="3"/>
      <p:bldP spid="50" grpId="0"/>
      <p:bldP spid="50" grpId="1"/>
      <p:bldP spid="50" grpId="2"/>
      <p:bldP spid="50" grpId="3"/>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TotalTime>
  <Words>617</Words>
  <Application>Microsoft Office PowerPoint</Application>
  <PresentationFormat>Tùy chỉnh</PresentationFormat>
  <Paragraphs>66</Paragraphs>
  <Slides>18</Slides>
  <Notes>0</Notes>
  <HiddenSlides>0</HiddenSlides>
  <MMClips>2</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18</vt:i4>
      </vt:variant>
    </vt:vector>
  </HeadingPairs>
  <TitlesOfParts>
    <vt:vector size="28" baseType="lpstr">
      <vt:lpstr>Arcade Gamer</vt:lpstr>
      <vt:lpstr>Arial</vt:lpstr>
      <vt:lpstr>UTM Androgyne</vt:lpstr>
      <vt:lpstr>Calibri</vt:lpstr>
      <vt:lpstr>SVN-Neutraface 2</vt:lpstr>
      <vt:lpstr>More Sugar</vt:lpstr>
      <vt:lpstr>UTM Cooper Black</vt:lpstr>
      <vt:lpstr>Ovo</vt:lpstr>
      <vt:lpstr>UTM American Sans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Chúa Giêsu đưa mấy môn đệ lên núi?</dc:title>
  <cp:lastModifiedBy>bongbongcute12@gmail.com</cp:lastModifiedBy>
  <cp:revision>13</cp:revision>
  <dcterms:created xsi:type="dcterms:W3CDTF">2006-08-16T00:00:00Z</dcterms:created>
  <dcterms:modified xsi:type="dcterms:W3CDTF">2025-03-14T14:21:49Z</dcterms:modified>
  <dc:identifier>DAGhkPylnkI</dc:identifier>
</cp:coreProperties>
</file>