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309" r:id="rId10"/>
    <p:sldId id="277" r:id="rId11"/>
    <p:sldId id="310" r:id="rId12"/>
    <p:sldId id="308" r:id="rId13"/>
    <p:sldId id="311" r:id="rId14"/>
    <p:sldId id="257" r:id="rId15"/>
    <p:sldId id="258" r:id="rId16"/>
    <p:sldId id="259" r:id="rId17"/>
    <p:sldId id="260" r:id="rId18"/>
    <p:sldId id="261" r:id="rId19"/>
    <p:sldId id="306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91" r:id="rId28"/>
    <p:sldId id="288" r:id="rId29"/>
    <p:sldId id="293" r:id="rId30"/>
    <p:sldId id="296" r:id="rId31"/>
    <p:sldId id="297" r:id="rId32"/>
    <p:sldId id="299" r:id="rId33"/>
    <p:sldId id="298" r:id="rId34"/>
    <p:sldId id="300" r:id="rId35"/>
    <p:sldId id="312" r:id="rId36"/>
    <p:sldId id="295" r:id="rId37"/>
    <p:sldId id="294" r:id="rId38"/>
    <p:sldId id="305" r:id="rId39"/>
    <p:sldId id="301" r:id="rId40"/>
    <p:sldId id="304" r:id="rId41"/>
    <p:sldId id="302" r:id="rId42"/>
    <p:sldId id="303" r:id="rId43"/>
    <p:sldId id="313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18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36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46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5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6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7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8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2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6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1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80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DC2F7-2439-44BF-907F-FE95730950F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2C42B-389C-4CCB-A148-77326EC8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2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05054"/>
            <a:ext cx="1182255" cy="12053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55558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5309" y="2225965"/>
            <a:ext cx="984596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8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 QUAY VỀ</a:t>
            </a:r>
            <a:endParaRPr lang="en-US" sz="8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Lm </a:t>
            </a:r>
            <a:r>
              <a:rPr lang="en-US" sz="4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Trầm</a:t>
            </a:r>
            <a:endParaRPr lang="en-US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9745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50981" y="156035"/>
            <a:ext cx="11644373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hỡi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lạc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đậm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đà</a:t>
            </a:r>
            <a:r>
              <a:rPr lang="en-US" sz="6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6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77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6627" y="221673"/>
            <a:ext cx="11798728" cy="600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6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Mừng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Mừng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hỡi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6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4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50981" y="78659"/>
            <a:ext cx="11644373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cứu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rỗi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đậm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đà</a:t>
            </a:r>
            <a:r>
              <a:rPr lang="en-US" sz="6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6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02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6627" y="221673"/>
            <a:ext cx="11798728" cy="600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6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Mừng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Mừng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hỡi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6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65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06400" y="387927"/>
            <a:ext cx="11588955" cy="5733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xé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hồn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ngự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đậm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đà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056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6627" y="221673"/>
            <a:ext cx="11798728" cy="600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6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Mừng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Mừng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hỡi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6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05054"/>
            <a:ext cx="1182255" cy="12053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39613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fabric with small dots&#10;&#10;Description automatically generated with medium confidence">
            <a:extLst>
              <a:ext uri="{FF2B5EF4-FFF2-40B4-BE49-F238E27FC236}">
                <a16:creationId xmlns:a16="http://schemas.microsoft.com/office/drawing/2014/main" id="{A95353C0-65CB-8277-A5CE-A4958B00D5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66" b="87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383065-5AC3-08F3-DF18-7B0AB043BAC0}"/>
              </a:ext>
            </a:extLst>
          </p:cNvPr>
          <p:cNvCxnSpPr>
            <a:cxnSpLocks/>
          </p:cNvCxnSpPr>
          <p:nvPr/>
        </p:nvCxnSpPr>
        <p:spPr>
          <a:xfrm>
            <a:off x="144379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ACD5D6-C603-1693-11D7-FAE07463F10E}"/>
              </a:ext>
            </a:extLst>
          </p:cNvPr>
          <p:cNvCxnSpPr/>
          <p:nvPr/>
        </p:nvCxnSpPr>
        <p:spPr>
          <a:xfrm>
            <a:off x="0" y="14437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1ABAA0-A4B7-DEE1-EB9C-81D3B9E08768}"/>
              </a:ext>
            </a:extLst>
          </p:cNvPr>
          <p:cNvCxnSpPr/>
          <p:nvPr/>
        </p:nvCxnSpPr>
        <p:spPr>
          <a:xfrm>
            <a:off x="12047621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62CC16-7D95-E67B-7003-1F92621F5F19}"/>
              </a:ext>
            </a:extLst>
          </p:cNvPr>
          <p:cNvCxnSpPr/>
          <p:nvPr/>
        </p:nvCxnSpPr>
        <p:spPr>
          <a:xfrm>
            <a:off x="0" y="6713621"/>
            <a:ext cx="121904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3644961" y="287477"/>
            <a:ext cx="5541818" cy="11407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E8AB4-8F87-AC26-EB92-5E20A5991CD2}"/>
              </a:ext>
            </a:extLst>
          </p:cNvPr>
          <p:cNvSpPr txBox="1"/>
          <p:nvPr/>
        </p:nvSpPr>
        <p:spPr>
          <a:xfrm>
            <a:off x="480291" y="2521527"/>
            <a:ext cx="11422950" cy="3425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Lạy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Chúa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ngặt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nghèo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Chúa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kề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7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53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05054"/>
            <a:ext cx="1182255" cy="12053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19622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fabric with small dots&#10;&#10;Description automatically generated with medium confidence">
            <a:extLst>
              <a:ext uri="{FF2B5EF4-FFF2-40B4-BE49-F238E27FC236}">
                <a16:creationId xmlns:a16="http://schemas.microsoft.com/office/drawing/2014/main" id="{A95353C0-65CB-8277-A5CE-A4958B00D5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66" b="87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383065-5AC3-08F3-DF18-7B0AB043BAC0}"/>
              </a:ext>
            </a:extLst>
          </p:cNvPr>
          <p:cNvCxnSpPr>
            <a:cxnSpLocks/>
          </p:cNvCxnSpPr>
          <p:nvPr/>
        </p:nvCxnSpPr>
        <p:spPr>
          <a:xfrm>
            <a:off x="144379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ACD5D6-C603-1693-11D7-FAE07463F10E}"/>
              </a:ext>
            </a:extLst>
          </p:cNvPr>
          <p:cNvCxnSpPr/>
          <p:nvPr/>
        </p:nvCxnSpPr>
        <p:spPr>
          <a:xfrm>
            <a:off x="0" y="14437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1ABAA0-A4B7-DEE1-EB9C-81D3B9E08768}"/>
              </a:ext>
            </a:extLst>
          </p:cNvPr>
          <p:cNvCxnSpPr/>
          <p:nvPr/>
        </p:nvCxnSpPr>
        <p:spPr>
          <a:xfrm>
            <a:off x="12047621" y="0"/>
            <a:ext cx="0" cy="68567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62CC16-7D95-E67B-7003-1F92621F5F19}"/>
              </a:ext>
            </a:extLst>
          </p:cNvPr>
          <p:cNvCxnSpPr/>
          <p:nvPr/>
        </p:nvCxnSpPr>
        <p:spPr>
          <a:xfrm>
            <a:off x="0" y="6713621"/>
            <a:ext cx="121904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2392218" y="287477"/>
            <a:ext cx="7804727" cy="11407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TUNG HÔ TIN MỪNG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E8AB4-8F87-AC26-EB92-5E20A5991CD2}"/>
              </a:ext>
            </a:extLst>
          </p:cNvPr>
          <p:cNvSpPr txBox="1"/>
          <p:nvPr/>
        </p:nvSpPr>
        <p:spPr>
          <a:xfrm>
            <a:off x="288739" y="1985819"/>
            <a:ext cx="1161450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bánh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Thiên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Chúa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phán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ra.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7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05054"/>
            <a:ext cx="1182255" cy="12053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56960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66982" y="1911927"/>
            <a:ext cx="9624290" cy="2914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8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LẾ TẾ ĐẦU MÙA</a:t>
            </a:r>
            <a:endParaRPr lang="en-US" sz="8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Vũ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Đình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endParaRPr lang="en-US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99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1386A5-EE9B-7A28-BE9D-93A016E3BD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04" b="123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105B34-6B20-167F-B975-B5FE4A5439EF}"/>
              </a:ext>
            </a:extLst>
          </p:cNvPr>
          <p:cNvCxnSpPr/>
          <p:nvPr/>
        </p:nvCxnSpPr>
        <p:spPr>
          <a:xfrm>
            <a:off x="108155" y="0"/>
            <a:ext cx="0" cy="68580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8F0049-F4C2-59DA-F4DA-89109C3D75D7}"/>
              </a:ext>
            </a:extLst>
          </p:cNvPr>
          <p:cNvCxnSpPr/>
          <p:nvPr/>
        </p:nvCxnSpPr>
        <p:spPr>
          <a:xfrm>
            <a:off x="0" y="117987"/>
            <a:ext cx="1219047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954F3D-661D-5B1C-CA80-79CA07A6296E}"/>
              </a:ext>
            </a:extLst>
          </p:cNvPr>
          <p:cNvCxnSpPr/>
          <p:nvPr/>
        </p:nvCxnSpPr>
        <p:spPr>
          <a:xfrm>
            <a:off x="12083845" y="68826"/>
            <a:ext cx="0" cy="678917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E51F22-936E-7D03-97C2-033701BF323E}"/>
              </a:ext>
            </a:extLst>
          </p:cNvPr>
          <p:cNvCxnSpPr/>
          <p:nvPr/>
        </p:nvCxnSpPr>
        <p:spPr>
          <a:xfrm>
            <a:off x="0" y="6740013"/>
            <a:ext cx="12192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69455" y="406400"/>
            <a:ext cx="114530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lễ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tế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đầu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mùa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hối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endParaRPr lang="en-US" sz="6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09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1386A5-EE9B-7A28-BE9D-93A016E3BD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04" b="123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105B34-6B20-167F-B975-B5FE4A5439EF}"/>
              </a:ext>
            </a:extLst>
          </p:cNvPr>
          <p:cNvCxnSpPr/>
          <p:nvPr/>
        </p:nvCxnSpPr>
        <p:spPr>
          <a:xfrm>
            <a:off x="108155" y="0"/>
            <a:ext cx="0" cy="68580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8F0049-F4C2-59DA-F4DA-89109C3D75D7}"/>
              </a:ext>
            </a:extLst>
          </p:cNvPr>
          <p:cNvCxnSpPr/>
          <p:nvPr/>
        </p:nvCxnSpPr>
        <p:spPr>
          <a:xfrm>
            <a:off x="0" y="117987"/>
            <a:ext cx="1219047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954F3D-661D-5B1C-CA80-79CA07A6296E}"/>
              </a:ext>
            </a:extLst>
          </p:cNvPr>
          <p:cNvCxnSpPr/>
          <p:nvPr/>
        </p:nvCxnSpPr>
        <p:spPr>
          <a:xfrm>
            <a:off x="12083845" y="68826"/>
            <a:ext cx="0" cy="678917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E51F22-936E-7D03-97C2-033701BF323E}"/>
              </a:ext>
            </a:extLst>
          </p:cNvPr>
          <p:cNvCxnSpPr/>
          <p:nvPr/>
        </p:nvCxnSpPr>
        <p:spPr>
          <a:xfrm>
            <a:off x="0" y="6740013"/>
            <a:ext cx="12192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2509" y="360218"/>
            <a:ext cx="115362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lễ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hiệp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lễ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endParaRPr lang="en-US" sz="6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1386A5-EE9B-7A28-BE9D-93A016E3BD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04" b="123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105B34-6B20-167F-B975-B5FE4A5439EF}"/>
              </a:ext>
            </a:extLst>
          </p:cNvPr>
          <p:cNvCxnSpPr/>
          <p:nvPr/>
        </p:nvCxnSpPr>
        <p:spPr>
          <a:xfrm>
            <a:off x="108155" y="0"/>
            <a:ext cx="0" cy="68580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8F0049-F4C2-59DA-F4DA-89109C3D75D7}"/>
              </a:ext>
            </a:extLst>
          </p:cNvPr>
          <p:cNvCxnSpPr/>
          <p:nvPr/>
        </p:nvCxnSpPr>
        <p:spPr>
          <a:xfrm>
            <a:off x="0" y="117987"/>
            <a:ext cx="1219047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954F3D-661D-5B1C-CA80-79CA07A6296E}"/>
              </a:ext>
            </a:extLst>
          </p:cNvPr>
          <p:cNvCxnSpPr/>
          <p:nvPr/>
        </p:nvCxnSpPr>
        <p:spPr>
          <a:xfrm>
            <a:off x="12083845" y="68826"/>
            <a:ext cx="0" cy="678917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E51F22-936E-7D03-97C2-033701BF323E}"/>
              </a:ext>
            </a:extLst>
          </p:cNvPr>
          <p:cNvCxnSpPr/>
          <p:nvPr/>
        </p:nvCxnSpPr>
        <p:spPr>
          <a:xfrm>
            <a:off x="0" y="6740013"/>
            <a:ext cx="12192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95563" y="68826"/>
            <a:ext cx="11680127" cy="706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Lễ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kính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bác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endParaRPr lang="en-US" sz="6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44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1386A5-EE9B-7A28-BE9D-93A016E3BD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04" b="123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105B34-6B20-167F-B975-B5FE4A5439EF}"/>
              </a:ext>
            </a:extLst>
          </p:cNvPr>
          <p:cNvCxnSpPr/>
          <p:nvPr/>
        </p:nvCxnSpPr>
        <p:spPr>
          <a:xfrm>
            <a:off x="108155" y="0"/>
            <a:ext cx="0" cy="68580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8F0049-F4C2-59DA-F4DA-89109C3D75D7}"/>
              </a:ext>
            </a:extLst>
          </p:cNvPr>
          <p:cNvCxnSpPr/>
          <p:nvPr/>
        </p:nvCxnSpPr>
        <p:spPr>
          <a:xfrm>
            <a:off x="0" y="117987"/>
            <a:ext cx="1219047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954F3D-661D-5B1C-CA80-79CA07A6296E}"/>
              </a:ext>
            </a:extLst>
          </p:cNvPr>
          <p:cNvCxnSpPr/>
          <p:nvPr/>
        </p:nvCxnSpPr>
        <p:spPr>
          <a:xfrm>
            <a:off x="12083845" y="68826"/>
            <a:ext cx="0" cy="678917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E51F22-936E-7D03-97C2-033701BF323E}"/>
              </a:ext>
            </a:extLst>
          </p:cNvPr>
          <p:cNvCxnSpPr/>
          <p:nvPr/>
        </p:nvCxnSpPr>
        <p:spPr>
          <a:xfrm>
            <a:off x="0" y="6740013"/>
            <a:ext cx="12192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32509" y="360218"/>
            <a:ext cx="115362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lễ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sinh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hiệp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lễ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endParaRPr lang="en-US" sz="6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49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557"/>
            <a:ext cx="12192000" cy="688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40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6" y="138545"/>
            <a:ext cx="12025744" cy="61606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228436" y="2022765"/>
            <a:ext cx="10030691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6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TÂM TÌNH SÁM HỐI</a:t>
            </a:r>
            <a:endParaRPr lang="en-US" sz="6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4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Lm.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Thái</a:t>
            </a:r>
            <a:r>
              <a:rPr lang="en-US" sz="4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endParaRPr lang="en-US" sz="48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2066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urple and white background&#10;&#10;Description automatically generated">
            <a:extLst>
              <a:ext uri="{FF2B5EF4-FFF2-40B4-BE49-F238E27FC236}">
                <a16:creationId xmlns:a16="http://schemas.microsoft.com/office/drawing/2014/main" id="{FADAE8E5-8B3B-E4BF-7AD3-BB3F6863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85" b="103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850DD3-D393-326C-12EE-AC94CB539052}"/>
              </a:ext>
            </a:extLst>
          </p:cNvPr>
          <p:cNvCxnSpPr/>
          <p:nvPr/>
        </p:nvCxnSpPr>
        <p:spPr>
          <a:xfrm>
            <a:off x="127819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187D92-971E-F4BD-48C9-510BD9A2923C}"/>
              </a:ext>
            </a:extLst>
          </p:cNvPr>
          <p:cNvCxnSpPr/>
          <p:nvPr/>
        </p:nvCxnSpPr>
        <p:spPr>
          <a:xfrm>
            <a:off x="0" y="176981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338D40-E1CC-54CE-1396-CCC676B422BE}"/>
              </a:ext>
            </a:extLst>
          </p:cNvPr>
          <p:cNvCxnSpPr>
            <a:cxnSpLocks/>
          </p:cNvCxnSpPr>
          <p:nvPr/>
        </p:nvCxnSpPr>
        <p:spPr>
          <a:xfrm>
            <a:off x="12064181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F07354-DF28-8786-DA41-359A0880C0B2}"/>
              </a:ext>
            </a:extLst>
          </p:cNvPr>
          <p:cNvCxnSpPr/>
          <p:nvPr/>
        </p:nvCxnSpPr>
        <p:spPr>
          <a:xfrm>
            <a:off x="0" y="668101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55619" y="258618"/>
            <a:ext cx="11680744" cy="617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5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chê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khoan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rộng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hải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ngơ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</a:t>
            </a:r>
            <a:r>
              <a:rPr lang="en-US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011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urple and white background&#10;&#10;Description automatically generated">
            <a:extLst>
              <a:ext uri="{FF2B5EF4-FFF2-40B4-BE49-F238E27FC236}">
                <a16:creationId xmlns:a16="http://schemas.microsoft.com/office/drawing/2014/main" id="{FADAE8E5-8B3B-E4BF-7AD3-BB3F6863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85" b="103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850DD3-D393-326C-12EE-AC94CB539052}"/>
              </a:ext>
            </a:extLst>
          </p:cNvPr>
          <p:cNvCxnSpPr/>
          <p:nvPr/>
        </p:nvCxnSpPr>
        <p:spPr>
          <a:xfrm>
            <a:off x="127819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187D92-971E-F4BD-48C9-510BD9A2923C}"/>
              </a:ext>
            </a:extLst>
          </p:cNvPr>
          <p:cNvCxnSpPr/>
          <p:nvPr/>
        </p:nvCxnSpPr>
        <p:spPr>
          <a:xfrm>
            <a:off x="0" y="176981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338D40-E1CC-54CE-1396-CCC676B422BE}"/>
              </a:ext>
            </a:extLst>
          </p:cNvPr>
          <p:cNvCxnSpPr>
            <a:cxnSpLocks/>
          </p:cNvCxnSpPr>
          <p:nvPr/>
        </p:nvCxnSpPr>
        <p:spPr>
          <a:xfrm>
            <a:off x="12064181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F07354-DF28-8786-DA41-359A0880C0B2}"/>
              </a:ext>
            </a:extLst>
          </p:cNvPr>
          <p:cNvCxnSpPr/>
          <p:nvPr/>
        </p:nvCxnSpPr>
        <p:spPr>
          <a:xfrm>
            <a:off x="0" y="668101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55619" y="258618"/>
            <a:ext cx="11680744" cy="617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5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hối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xót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khẩn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855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urple and white background&#10;&#10;Description automatically generated">
            <a:extLst>
              <a:ext uri="{FF2B5EF4-FFF2-40B4-BE49-F238E27FC236}">
                <a16:creationId xmlns:a16="http://schemas.microsoft.com/office/drawing/2014/main" id="{FADAE8E5-8B3B-E4BF-7AD3-BB3F6863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85" b="103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850DD3-D393-326C-12EE-AC94CB539052}"/>
              </a:ext>
            </a:extLst>
          </p:cNvPr>
          <p:cNvCxnSpPr/>
          <p:nvPr/>
        </p:nvCxnSpPr>
        <p:spPr>
          <a:xfrm>
            <a:off x="127819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187D92-971E-F4BD-48C9-510BD9A2923C}"/>
              </a:ext>
            </a:extLst>
          </p:cNvPr>
          <p:cNvCxnSpPr/>
          <p:nvPr/>
        </p:nvCxnSpPr>
        <p:spPr>
          <a:xfrm>
            <a:off x="0" y="176981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338D40-E1CC-54CE-1396-CCC676B422BE}"/>
              </a:ext>
            </a:extLst>
          </p:cNvPr>
          <p:cNvCxnSpPr>
            <a:cxnSpLocks/>
          </p:cNvCxnSpPr>
          <p:nvPr/>
        </p:nvCxnSpPr>
        <p:spPr>
          <a:xfrm>
            <a:off x="12064181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F07354-DF28-8786-DA41-359A0880C0B2}"/>
              </a:ext>
            </a:extLst>
          </p:cNvPr>
          <p:cNvCxnSpPr/>
          <p:nvPr/>
        </p:nvCxnSpPr>
        <p:spPr>
          <a:xfrm>
            <a:off x="0" y="668101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97163" y="0"/>
            <a:ext cx="11539199" cy="7194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hèn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bụi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cứu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vớt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lệ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bội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vẫn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</a:t>
            </a:r>
            <a:r>
              <a:rPr lang="en-US" sz="6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6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206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urple and white background&#10;&#10;Description automatically generated">
            <a:extLst>
              <a:ext uri="{FF2B5EF4-FFF2-40B4-BE49-F238E27FC236}">
                <a16:creationId xmlns:a16="http://schemas.microsoft.com/office/drawing/2014/main" id="{FADAE8E5-8B3B-E4BF-7AD3-BB3F6863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85" b="103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850DD3-D393-326C-12EE-AC94CB539052}"/>
              </a:ext>
            </a:extLst>
          </p:cNvPr>
          <p:cNvCxnSpPr/>
          <p:nvPr/>
        </p:nvCxnSpPr>
        <p:spPr>
          <a:xfrm>
            <a:off x="127819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187D92-971E-F4BD-48C9-510BD9A2923C}"/>
              </a:ext>
            </a:extLst>
          </p:cNvPr>
          <p:cNvCxnSpPr/>
          <p:nvPr/>
        </p:nvCxnSpPr>
        <p:spPr>
          <a:xfrm>
            <a:off x="0" y="176981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338D40-E1CC-54CE-1396-CCC676B422BE}"/>
              </a:ext>
            </a:extLst>
          </p:cNvPr>
          <p:cNvCxnSpPr>
            <a:cxnSpLocks/>
          </p:cNvCxnSpPr>
          <p:nvPr/>
        </p:nvCxnSpPr>
        <p:spPr>
          <a:xfrm>
            <a:off x="12064181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F07354-DF28-8786-DA41-359A0880C0B2}"/>
              </a:ext>
            </a:extLst>
          </p:cNvPr>
          <p:cNvCxnSpPr/>
          <p:nvPr/>
        </p:nvCxnSpPr>
        <p:spPr>
          <a:xfrm>
            <a:off x="0" y="668101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55619" y="258618"/>
            <a:ext cx="11680744" cy="617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5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hối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xót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khẩn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1217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urple and white background&#10;&#10;Description automatically generated">
            <a:extLst>
              <a:ext uri="{FF2B5EF4-FFF2-40B4-BE49-F238E27FC236}">
                <a16:creationId xmlns:a16="http://schemas.microsoft.com/office/drawing/2014/main" id="{FADAE8E5-8B3B-E4BF-7AD3-BB3F6863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85" b="103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850DD3-D393-326C-12EE-AC94CB539052}"/>
              </a:ext>
            </a:extLst>
          </p:cNvPr>
          <p:cNvCxnSpPr/>
          <p:nvPr/>
        </p:nvCxnSpPr>
        <p:spPr>
          <a:xfrm>
            <a:off x="127819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187D92-971E-F4BD-48C9-510BD9A2923C}"/>
              </a:ext>
            </a:extLst>
          </p:cNvPr>
          <p:cNvCxnSpPr/>
          <p:nvPr/>
        </p:nvCxnSpPr>
        <p:spPr>
          <a:xfrm>
            <a:off x="0" y="176981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338D40-E1CC-54CE-1396-CCC676B422BE}"/>
              </a:ext>
            </a:extLst>
          </p:cNvPr>
          <p:cNvCxnSpPr>
            <a:cxnSpLocks/>
          </p:cNvCxnSpPr>
          <p:nvPr/>
        </p:nvCxnSpPr>
        <p:spPr>
          <a:xfrm>
            <a:off x="12064181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F07354-DF28-8786-DA41-359A0880C0B2}"/>
              </a:ext>
            </a:extLst>
          </p:cNvPr>
          <p:cNvCxnSpPr/>
          <p:nvPr/>
        </p:nvCxnSpPr>
        <p:spPr>
          <a:xfrm>
            <a:off x="0" y="668101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55619" y="258618"/>
            <a:ext cx="11680744" cy="617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5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phen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cuộc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giữa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vòng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lụy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cứu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thoát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chở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khỏi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ngặt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nghèo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tai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nỗi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khốn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chờ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cứu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khỏi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vong</a:t>
            </a:r>
            <a:r>
              <a:rPr lang="en-US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3625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urple and white background&#10;&#10;Description automatically generated">
            <a:extLst>
              <a:ext uri="{FF2B5EF4-FFF2-40B4-BE49-F238E27FC236}">
                <a16:creationId xmlns:a16="http://schemas.microsoft.com/office/drawing/2014/main" id="{FADAE8E5-8B3B-E4BF-7AD3-BB3F6863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85" b="103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850DD3-D393-326C-12EE-AC94CB539052}"/>
              </a:ext>
            </a:extLst>
          </p:cNvPr>
          <p:cNvCxnSpPr/>
          <p:nvPr/>
        </p:nvCxnSpPr>
        <p:spPr>
          <a:xfrm>
            <a:off x="127819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187D92-971E-F4BD-48C9-510BD9A2923C}"/>
              </a:ext>
            </a:extLst>
          </p:cNvPr>
          <p:cNvCxnSpPr/>
          <p:nvPr/>
        </p:nvCxnSpPr>
        <p:spPr>
          <a:xfrm>
            <a:off x="0" y="176981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338D40-E1CC-54CE-1396-CCC676B422BE}"/>
              </a:ext>
            </a:extLst>
          </p:cNvPr>
          <p:cNvCxnSpPr>
            <a:cxnSpLocks/>
          </p:cNvCxnSpPr>
          <p:nvPr/>
        </p:nvCxnSpPr>
        <p:spPr>
          <a:xfrm>
            <a:off x="12064181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F07354-DF28-8786-DA41-359A0880C0B2}"/>
              </a:ext>
            </a:extLst>
          </p:cNvPr>
          <p:cNvCxnSpPr/>
          <p:nvPr/>
        </p:nvCxnSpPr>
        <p:spPr>
          <a:xfrm>
            <a:off x="0" y="6681019"/>
            <a:ext cx="12192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55619" y="258618"/>
            <a:ext cx="11680744" cy="617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5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hối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tội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xót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khẩn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404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557"/>
            <a:ext cx="12192000" cy="688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27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22037" y="2336800"/>
            <a:ext cx="10169236" cy="246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lang="en-US" sz="6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 DỖ TRONG ĐỜI</a:t>
            </a:r>
            <a:endParaRPr lang="en-US" sz="6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lang="en-US" sz="4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Lm. </a:t>
            </a:r>
            <a:r>
              <a:rPr lang="en-US" sz="48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Thái</a:t>
            </a:r>
            <a:r>
              <a:rPr lang="en-US" sz="48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endParaRPr lang="en-US" sz="48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039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0AF5-330A-6BB3-6E8A-08257410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73EF8C-AE01-1E1B-7649-E867E002E5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24" b="109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88766F-2AD7-886D-3860-8DCC650C6AE2}"/>
              </a:ext>
            </a:extLst>
          </p:cNvPr>
          <p:cNvCxnSpPr>
            <a:cxnSpLocks/>
          </p:cNvCxnSpPr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841739-5B84-B4B0-926F-1AE937889FC9}"/>
              </a:ext>
            </a:extLst>
          </p:cNvPr>
          <p:cNvCxnSpPr/>
          <p:nvPr/>
        </p:nvCxnSpPr>
        <p:spPr>
          <a:xfrm>
            <a:off x="0" y="68826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FBA200-FF08-D5D2-B786-0597B28D32CA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EFCE9D-3DDD-BD68-1F24-5DBAD0FF5080}"/>
              </a:ext>
            </a:extLst>
          </p:cNvPr>
          <p:cNvCxnSpPr/>
          <p:nvPr/>
        </p:nvCxnSpPr>
        <p:spPr>
          <a:xfrm>
            <a:off x="0" y="6789174"/>
            <a:ext cx="1219200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6627" y="203200"/>
            <a:ext cx="11798728" cy="5970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4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Phận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chênh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vênh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bên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ngoài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bên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nan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phận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xấu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ngoan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lựa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tự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</a:t>
            </a: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019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0AF5-330A-6BB3-6E8A-08257410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73EF8C-AE01-1E1B-7649-E867E002E5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24" b="109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88766F-2AD7-886D-3860-8DCC650C6AE2}"/>
              </a:ext>
            </a:extLst>
          </p:cNvPr>
          <p:cNvCxnSpPr>
            <a:cxnSpLocks/>
          </p:cNvCxnSpPr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841739-5B84-B4B0-926F-1AE937889FC9}"/>
              </a:ext>
            </a:extLst>
          </p:cNvPr>
          <p:cNvCxnSpPr/>
          <p:nvPr/>
        </p:nvCxnSpPr>
        <p:spPr>
          <a:xfrm>
            <a:off x="0" y="68826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FBA200-FF08-D5D2-B786-0597B28D32CA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EFCE9D-3DDD-BD68-1F24-5DBAD0FF5080}"/>
              </a:ext>
            </a:extLst>
          </p:cNvPr>
          <p:cNvCxnSpPr/>
          <p:nvPr/>
        </p:nvCxnSpPr>
        <p:spPr>
          <a:xfrm>
            <a:off x="0" y="6789174"/>
            <a:ext cx="1219200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32509" y="323272"/>
            <a:ext cx="11499273" cy="570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Giêsu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thách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đố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hăng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say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vươn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ngời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143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0AF5-330A-6BB3-6E8A-08257410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73EF8C-AE01-1E1B-7649-E867E002E5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24" b="109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88766F-2AD7-886D-3860-8DCC650C6AE2}"/>
              </a:ext>
            </a:extLst>
          </p:cNvPr>
          <p:cNvCxnSpPr>
            <a:cxnSpLocks/>
          </p:cNvCxnSpPr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841739-5B84-B4B0-926F-1AE937889FC9}"/>
              </a:ext>
            </a:extLst>
          </p:cNvPr>
          <p:cNvCxnSpPr/>
          <p:nvPr/>
        </p:nvCxnSpPr>
        <p:spPr>
          <a:xfrm>
            <a:off x="0" y="68826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FBA200-FF08-D5D2-B786-0597B28D32CA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EFCE9D-3DDD-BD68-1F24-5DBAD0FF5080}"/>
              </a:ext>
            </a:extLst>
          </p:cNvPr>
          <p:cNvCxnSpPr/>
          <p:nvPr/>
        </p:nvCxnSpPr>
        <p:spPr>
          <a:xfrm>
            <a:off x="0" y="6789174"/>
            <a:ext cx="1219200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14036" y="341745"/>
            <a:ext cx="11526982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4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Cuộc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bon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bạc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tiền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kiêu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căng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vọng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Cuộc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bền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vững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còn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hiến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nhạt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phúc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mãi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8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0AF5-330A-6BB3-6E8A-08257410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73EF8C-AE01-1E1B-7649-E867E002E5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24" b="109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88766F-2AD7-886D-3860-8DCC650C6AE2}"/>
              </a:ext>
            </a:extLst>
          </p:cNvPr>
          <p:cNvCxnSpPr>
            <a:cxnSpLocks/>
          </p:cNvCxnSpPr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841739-5B84-B4B0-926F-1AE937889FC9}"/>
              </a:ext>
            </a:extLst>
          </p:cNvPr>
          <p:cNvCxnSpPr/>
          <p:nvPr/>
        </p:nvCxnSpPr>
        <p:spPr>
          <a:xfrm>
            <a:off x="0" y="68826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FBA200-FF08-D5D2-B786-0597B28D32CA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EFCE9D-3DDD-BD68-1F24-5DBAD0FF5080}"/>
              </a:ext>
            </a:extLst>
          </p:cNvPr>
          <p:cNvCxnSpPr/>
          <p:nvPr/>
        </p:nvCxnSpPr>
        <p:spPr>
          <a:xfrm>
            <a:off x="0" y="6789174"/>
            <a:ext cx="1219200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32509" y="323272"/>
            <a:ext cx="11499273" cy="570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Giêsu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thách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đố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hăng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say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vươn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ngời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48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0AF5-330A-6BB3-6E8A-08257410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73EF8C-AE01-1E1B-7649-E867E002E5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24" b="109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88766F-2AD7-886D-3860-8DCC650C6AE2}"/>
              </a:ext>
            </a:extLst>
          </p:cNvPr>
          <p:cNvCxnSpPr>
            <a:cxnSpLocks/>
          </p:cNvCxnSpPr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841739-5B84-B4B0-926F-1AE937889FC9}"/>
              </a:ext>
            </a:extLst>
          </p:cNvPr>
          <p:cNvCxnSpPr/>
          <p:nvPr/>
        </p:nvCxnSpPr>
        <p:spPr>
          <a:xfrm>
            <a:off x="0" y="68826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FBA200-FF08-D5D2-B786-0597B28D32CA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EFCE9D-3DDD-BD68-1F24-5DBAD0FF5080}"/>
              </a:ext>
            </a:extLst>
          </p:cNvPr>
          <p:cNvCxnSpPr/>
          <p:nvPr/>
        </p:nvCxnSpPr>
        <p:spPr>
          <a:xfrm>
            <a:off x="0" y="6789174"/>
            <a:ext cx="1219200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87927" y="480291"/>
            <a:ext cx="11462328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4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8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trông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cậy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quên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khiêm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nhu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cận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đừng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hư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lánh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đừng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thú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lôi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kéo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cõi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nguồn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thôi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633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0AF5-330A-6BB3-6E8A-08257410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73EF8C-AE01-1E1B-7649-E867E002E5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24" b="1092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88766F-2AD7-886D-3860-8DCC650C6AE2}"/>
              </a:ext>
            </a:extLst>
          </p:cNvPr>
          <p:cNvCxnSpPr>
            <a:cxnSpLocks/>
          </p:cNvCxnSpPr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841739-5B84-B4B0-926F-1AE937889FC9}"/>
              </a:ext>
            </a:extLst>
          </p:cNvPr>
          <p:cNvCxnSpPr/>
          <p:nvPr/>
        </p:nvCxnSpPr>
        <p:spPr>
          <a:xfrm>
            <a:off x="0" y="68826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FBA200-FF08-D5D2-B786-0597B28D32CA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EFCE9D-3DDD-BD68-1F24-5DBAD0FF5080}"/>
              </a:ext>
            </a:extLst>
          </p:cNvPr>
          <p:cNvCxnSpPr/>
          <p:nvPr/>
        </p:nvCxnSpPr>
        <p:spPr>
          <a:xfrm>
            <a:off x="0" y="6789174"/>
            <a:ext cx="1219200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32509" y="323272"/>
            <a:ext cx="11499273" cy="570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ĐK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Giêsu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cám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vượt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thách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đố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hăng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say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vươn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ngời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19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05054"/>
            <a:ext cx="1182255" cy="12053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84720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6" y="138545"/>
            <a:ext cx="12025744" cy="61606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025236" y="1939637"/>
            <a:ext cx="10233891" cy="2793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lang="en-US" sz="7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 VÂNG </a:t>
            </a:r>
            <a:endParaRPr lang="en-US" sz="7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lang="en-US" sz="5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Lm.Mi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Trầm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914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14035" y="240145"/>
            <a:ext cx="11600873" cy="682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Ðời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dõi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Ðường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trăm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khó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hiểm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tràn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dó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5273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6627" y="204271"/>
            <a:ext cx="11718282" cy="6193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6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ÐK</a:t>
            </a:r>
            <a:r>
              <a:rPr lang="en-US" sz="6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suốt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4296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50981" y="156035"/>
            <a:ext cx="11563927" cy="682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Ðời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dõi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Ðường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phủ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đầy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bóng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tối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bẫy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chông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giăng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tràn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lối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Xin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660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6627" y="204271"/>
            <a:ext cx="11718282" cy="6193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6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ÐK</a:t>
            </a:r>
            <a:r>
              <a:rPr lang="en-US" sz="6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suốt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07057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52581" y="0"/>
            <a:ext cx="11268363" cy="682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5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phúc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loài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tuôn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nương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ơi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niềm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bên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rạng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rỡ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còn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bỡ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ngỡ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endParaRPr lang="en-US" sz="5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9106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19DB-9216-3497-B685-5DF65CA1B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DBBCE27B-598C-08CE-B5F0-7D664C20C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80" b="58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7B76EB-FEFB-CCA7-9AA1-C06012FBE447}"/>
              </a:ext>
            </a:extLst>
          </p:cNvPr>
          <p:cNvCxnSpPr/>
          <p:nvPr/>
        </p:nvCxnSpPr>
        <p:spPr>
          <a:xfrm>
            <a:off x="98323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D849AA-C7AF-8ECA-69E6-128BAD7CD949}"/>
              </a:ext>
            </a:extLst>
          </p:cNvPr>
          <p:cNvCxnSpPr/>
          <p:nvPr/>
        </p:nvCxnSpPr>
        <p:spPr>
          <a:xfrm>
            <a:off x="0" y="78658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F1ABC4-9A30-754F-BE67-E9AA0A10835D}"/>
              </a:ext>
            </a:extLst>
          </p:cNvPr>
          <p:cNvCxnSpPr/>
          <p:nvPr/>
        </p:nvCxnSpPr>
        <p:spPr>
          <a:xfrm>
            <a:off x="12093677" y="0"/>
            <a:ext cx="0" cy="685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50855-FCEF-BE9A-58E2-9B817F518486}"/>
              </a:ext>
            </a:extLst>
          </p:cNvPr>
          <p:cNvCxnSpPr/>
          <p:nvPr/>
        </p:nvCxnSpPr>
        <p:spPr>
          <a:xfrm>
            <a:off x="0" y="6779342"/>
            <a:ext cx="12190476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6627" y="204271"/>
            <a:ext cx="11718282" cy="6193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6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ÐK</a:t>
            </a:r>
            <a:r>
              <a:rPr lang="en-US" sz="6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vâng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tương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suốt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en-US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6571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05054"/>
            <a:ext cx="1182255" cy="12053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32450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1242</Words>
  <Application>Microsoft Office PowerPoint</Application>
  <PresentationFormat>Widescreen</PresentationFormat>
  <Paragraphs>42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9</cp:revision>
  <dcterms:created xsi:type="dcterms:W3CDTF">2025-03-01T01:29:10Z</dcterms:created>
  <dcterms:modified xsi:type="dcterms:W3CDTF">2025-03-01T04:27:11Z</dcterms:modified>
</cp:coreProperties>
</file>