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74" r:id="rId4"/>
    <p:sldId id="281" r:id="rId5"/>
    <p:sldId id="282" r:id="rId6"/>
    <p:sldId id="277" r:id="rId7"/>
    <p:sldId id="283" r:id="rId8"/>
    <p:sldId id="279" r:id="rId9"/>
    <p:sldId id="284" r:id="rId10"/>
    <p:sldId id="280" r:id="rId11"/>
    <p:sldId id="285" r:id="rId12"/>
    <p:sldId id="303" r:id="rId13"/>
    <p:sldId id="259" r:id="rId14"/>
    <p:sldId id="304" r:id="rId15"/>
    <p:sldId id="260" r:id="rId16"/>
    <p:sldId id="305" r:id="rId17"/>
    <p:sldId id="286" r:id="rId18"/>
    <p:sldId id="272" r:id="rId19"/>
    <p:sldId id="287" r:id="rId20"/>
    <p:sldId id="288" r:id="rId21"/>
    <p:sldId id="289" r:id="rId22"/>
    <p:sldId id="302" r:id="rId23"/>
    <p:sldId id="290" r:id="rId24"/>
    <p:sldId id="275" r:id="rId25"/>
    <p:sldId id="291" r:id="rId26"/>
    <p:sldId id="292" r:id="rId27"/>
    <p:sldId id="294" r:id="rId28"/>
    <p:sldId id="293" r:id="rId29"/>
    <p:sldId id="295" r:id="rId30"/>
    <p:sldId id="301" r:id="rId31"/>
    <p:sldId id="261" r:id="rId32"/>
    <p:sldId id="273" r:id="rId33"/>
    <p:sldId id="296" r:id="rId34"/>
    <p:sldId id="297" r:id="rId35"/>
    <p:sldId id="299" r:id="rId36"/>
    <p:sldId id="298" r:id="rId37"/>
    <p:sldId id="300" r:id="rId38"/>
    <p:sldId id="306" r:id="rId39"/>
    <p:sldId id="307" r:id="rId40"/>
    <p:sldId id="308" r:id="rId41"/>
    <p:sldId id="309" r:id="rId42"/>
    <p:sldId id="310" r:id="rId43"/>
    <p:sldId id="311" r:id="rId44"/>
    <p:sldId id="312" r:id="rId45"/>
    <p:sldId id="313" r:id="rId46"/>
    <p:sldId id="314" r:id="rId47"/>
    <p:sldId id="315" r:id="rId48"/>
    <p:sldId id="316"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4DD1B8-DCB6-4AAF-B68D-C619AE487465}" type="datetimeFigureOut">
              <a:rPr lang="en-US" smtClean="0"/>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A586C-4822-443B-9FD7-662C85B1743B}" type="slidenum">
              <a:rPr lang="en-US" smtClean="0"/>
              <a:t>‹#›</a:t>
            </a:fld>
            <a:endParaRPr lang="en-US"/>
          </a:p>
        </p:txBody>
      </p:sp>
    </p:spTree>
    <p:extLst>
      <p:ext uri="{BB962C8B-B14F-4D97-AF65-F5344CB8AC3E}">
        <p14:creationId xmlns:p14="http://schemas.microsoft.com/office/powerpoint/2010/main" val="470973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4DD1B8-DCB6-4AAF-B68D-C619AE487465}" type="datetimeFigureOut">
              <a:rPr lang="en-US" smtClean="0"/>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A586C-4822-443B-9FD7-662C85B1743B}" type="slidenum">
              <a:rPr lang="en-US" smtClean="0"/>
              <a:t>‹#›</a:t>
            </a:fld>
            <a:endParaRPr lang="en-US"/>
          </a:p>
        </p:txBody>
      </p:sp>
    </p:spTree>
    <p:extLst>
      <p:ext uri="{BB962C8B-B14F-4D97-AF65-F5344CB8AC3E}">
        <p14:creationId xmlns:p14="http://schemas.microsoft.com/office/powerpoint/2010/main" val="4140552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4DD1B8-DCB6-4AAF-B68D-C619AE487465}" type="datetimeFigureOut">
              <a:rPr lang="en-US" smtClean="0"/>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A586C-4822-443B-9FD7-662C85B1743B}" type="slidenum">
              <a:rPr lang="en-US" smtClean="0"/>
              <a:t>‹#›</a:t>
            </a:fld>
            <a:endParaRPr lang="en-US"/>
          </a:p>
        </p:txBody>
      </p:sp>
    </p:spTree>
    <p:extLst>
      <p:ext uri="{BB962C8B-B14F-4D97-AF65-F5344CB8AC3E}">
        <p14:creationId xmlns:p14="http://schemas.microsoft.com/office/powerpoint/2010/main" val="4187648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4DD1B8-DCB6-4AAF-B68D-C619AE487465}" type="datetimeFigureOut">
              <a:rPr lang="en-US" smtClean="0"/>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A586C-4822-443B-9FD7-662C85B1743B}" type="slidenum">
              <a:rPr lang="en-US" smtClean="0"/>
              <a:t>‹#›</a:t>
            </a:fld>
            <a:endParaRPr lang="en-US"/>
          </a:p>
        </p:txBody>
      </p:sp>
    </p:spTree>
    <p:extLst>
      <p:ext uri="{BB962C8B-B14F-4D97-AF65-F5344CB8AC3E}">
        <p14:creationId xmlns:p14="http://schemas.microsoft.com/office/powerpoint/2010/main" val="2747740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94DD1B8-DCB6-4AAF-B68D-C619AE487465}" type="datetimeFigureOut">
              <a:rPr lang="en-US" smtClean="0"/>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A586C-4822-443B-9FD7-662C85B1743B}" type="slidenum">
              <a:rPr lang="en-US" smtClean="0"/>
              <a:t>‹#›</a:t>
            </a:fld>
            <a:endParaRPr lang="en-US"/>
          </a:p>
        </p:txBody>
      </p:sp>
    </p:spTree>
    <p:extLst>
      <p:ext uri="{BB962C8B-B14F-4D97-AF65-F5344CB8AC3E}">
        <p14:creationId xmlns:p14="http://schemas.microsoft.com/office/powerpoint/2010/main" val="3648171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4DD1B8-DCB6-4AAF-B68D-C619AE487465}" type="datetimeFigureOut">
              <a:rPr lang="en-US" smtClean="0"/>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AA586C-4822-443B-9FD7-662C85B1743B}" type="slidenum">
              <a:rPr lang="en-US" smtClean="0"/>
              <a:t>‹#›</a:t>
            </a:fld>
            <a:endParaRPr lang="en-US"/>
          </a:p>
        </p:txBody>
      </p:sp>
    </p:spTree>
    <p:extLst>
      <p:ext uri="{BB962C8B-B14F-4D97-AF65-F5344CB8AC3E}">
        <p14:creationId xmlns:p14="http://schemas.microsoft.com/office/powerpoint/2010/main" val="1835097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4DD1B8-DCB6-4AAF-B68D-C619AE487465}" type="datetimeFigureOut">
              <a:rPr lang="en-US" smtClean="0"/>
              <a:t>3/17/2025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AA586C-4822-443B-9FD7-662C85B1743B}" type="slidenum">
              <a:rPr lang="en-US" smtClean="0"/>
              <a:t>‹#›</a:t>
            </a:fld>
            <a:endParaRPr lang="en-US"/>
          </a:p>
        </p:txBody>
      </p:sp>
    </p:spTree>
    <p:extLst>
      <p:ext uri="{BB962C8B-B14F-4D97-AF65-F5344CB8AC3E}">
        <p14:creationId xmlns:p14="http://schemas.microsoft.com/office/powerpoint/2010/main" val="2253752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4DD1B8-DCB6-4AAF-B68D-C619AE487465}" type="datetimeFigureOut">
              <a:rPr lang="en-US" smtClean="0"/>
              <a:t>3/17/2025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AA586C-4822-443B-9FD7-662C85B1743B}" type="slidenum">
              <a:rPr lang="en-US" smtClean="0"/>
              <a:t>‹#›</a:t>
            </a:fld>
            <a:endParaRPr lang="en-US"/>
          </a:p>
        </p:txBody>
      </p:sp>
    </p:spTree>
    <p:extLst>
      <p:ext uri="{BB962C8B-B14F-4D97-AF65-F5344CB8AC3E}">
        <p14:creationId xmlns:p14="http://schemas.microsoft.com/office/powerpoint/2010/main" val="3012302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4DD1B8-DCB6-4AAF-B68D-C619AE487465}" type="datetimeFigureOut">
              <a:rPr lang="en-US" smtClean="0"/>
              <a:t>3/17/2025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AA586C-4822-443B-9FD7-662C85B1743B}" type="slidenum">
              <a:rPr lang="en-US" smtClean="0"/>
              <a:t>‹#›</a:t>
            </a:fld>
            <a:endParaRPr lang="en-US"/>
          </a:p>
        </p:txBody>
      </p:sp>
    </p:spTree>
    <p:extLst>
      <p:ext uri="{BB962C8B-B14F-4D97-AF65-F5344CB8AC3E}">
        <p14:creationId xmlns:p14="http://schemas.microsoft.com/office/powerpoint/2010/main" val="4020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94DD1B8-DCB6-4AAF-B68D-C619AE487465}" type="datetimeFigureOut">
              <a:rPr lang="en-US" smtClean="0"/>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AA586C-4822-443B-9FD7-662C85B1743B}" type="slidenum">
              <a:rPr lang="en-US" smtClean="0"/>
              <a:t>‹#›</a:t>
            </a:fld>
            <a:endParaRPr lang="en-US"/>
          </a:p>
        </p:txBody>
      </p:sp>
    </p:spTree>
    <p:extLst>
      <p:ext uri="{BB962C8B-B14F-4D97-AF65-F5344CB8AC3E}">
        <p14:creationId xmlns:p14="http://schemas.microsoft.com/office/powerpoint/2010/main" val="3234632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94DD1B8-DCB6-4AAF-B68D-C619AE487465}" type="datetimeFigureOut">
              <a:rPr lang="en-US" smtClean="0"/>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AA586C-4822-443B-9FD7-662C85B1743B}" type="slidenum">
              <a:rPr lang="en-US" smtClean="0"/>
              <a:t>‹#›</a:t>
            </a:fld>
            <a:endParaRPr lang="en-US"/>
          </a:p>
        </p:txBody>
      </p:sp>
    </p:spTree>
    <p:extLst>
      <p:ext uri="{BB962C8B-B14F-4D97-AF65-F5344CB8AC3E}">
        <p14:creationId xmlns:p14="http://schemas.microsoft.com/office/powerpoint/2010/main" val="4274707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4DD1B8-DCB6-4AAF-B68D-C619AE487465}" type="datetimeFigureOut">
              <a:rPr lang="en-US" smtClean="0"/>
              <a:t>3/17/2025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AA586C-4822-443B-9FD7-662C85B1743B}" type="slidenum">
              <a:rPr lang="en-US" smtClean="0"/>
              <a:t>‹#›</a:t>
            </a:fld>
            <a:endParaRPr lang="en-US"/>
          </a:p>
        </p:txBody>
      </p:sp>
    </p:spTree>
    <p:extLst>
      <p:ext uri="{BB962C8B-B14F-4D97-AF65-F5344CB8AC3E}">
        <p14:creationId xmlns:p14="http://schemas.microsoft.com/office/powerpoint/2010/main" val="3497553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83206281"/>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288739" y="287477"/>
            <a:ext cx="11614504" cy="5917967"/>
          </a:xfrm>
          <a:prstGeom prst="rect">
            <a:avLst/>
          </a:prstGeom>
        </p:spPr>
        <p:txBody>
          <a:bodyPr wrap="square">
            <a:spAutoFit/>
          </a:bodyPr>
          <a:lstStyle/>
          <a:p>
            <a:pPr algn="just">
              <a:lnSpc>
                <a:spcPct val="135000"/>
              </a:lnSpc>
              <a:spcAft>
                <a:spcPts val="0"/>
              </a:spcAft>
            </a:pPr>
            <a:r>
              <a:rPr lang="en-US" sz="72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4</a:t>
            </a:r>
            <a:r>
              <a:rPr lang="en-US" sz="7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r>
              <a:rPr lang="en-US" sz="7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cõi</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lòng</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nhơ</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uế</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tội</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ác</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che</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lấp</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tâm</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hồn</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Cầu</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Trời</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khoan</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rửa</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cho</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tuyết</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trinh</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trắng</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ngần</a:t>
            </a:r>
            <a:r>
              <a:rPr lang="en-US" sz="7200"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59436565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288739" y="287477"/>
            <a:ext cx="11614504" cy="5917967"/>
          </a:xfrm>
          <a:prstGeom prst="rect">
            <a:avLst/>
          </a:prstGeom>
        </p:spPr>
        <p:txBody>
          <a:bodyPr wrap="square">
            <a:spAutoFit/>
          </a:bodyPr>
          <a:lstStyle/>
          <a:p>
            <a:pPr algn="just">
              <a:lnSpc>
                <a:spcPct val="135000"/>
              </a:lnSpc>
              <a:spcAft>
                <a:spcPts val="0"/>
              </a:spcAft>
            </a:pPr>
            <a:r>
              <a:rPr lang="en-US" sz="72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ĐK</a:t>
            </a:r>
            <a:r>
              <a:rPr lang="en-US" sz="7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r>
              <a:rPr lang="en-US" sz="7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Nguyện</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chí</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ái</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lắng</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nghe</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chúng</a:t>
            </a:r>
            <a:r>
              <a:rPr lang="en-US" sz="7200" dirty="0">
                <a:latin typeface="Times New Roman" panose="02020603050405020304" pitchFamily="18" charset="0"/>
                <a:ea typeface="Calibri" panose="020F0502020204030204" pitchFamily="34" charset="0"/>
                <a:cs typeface="Times New Roman" panose="02020603050405020304" pitchFamily="18" charset="0"/>
              </a:rPr>
              <a:t> con. </a:t>
            </a:r>
            <a:r>
              <a:rPr lang="en-US" sz="7200" dirty="0" err="1">
                <a:latin typeface="Times New Roman" panose="02020603050405020304" pitchFamily="18" charset="0"/>
                <a:ea typeface="Calibri" panose="020F0502020204030204" pitchFamily="34" charset="0"/>
                <a:cs typeface="Times New Roman" panose="02020603050405020304" pitchFamily="18" charset="0"/>
              </a:rPr>
              <a:t>Dủ</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xem</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vì</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chúng</a:t>
            </a:r>
            <a:r>
              <a:rPr lang="en-US" sz="7200" dirty="0">
                <a:latin typeface="Times New Roman" panose="02020603050405020304" pitchFamily="18" charset="0"/>
                <a:ea typeface="Calibri" panose="020F0502020204030204" pitchFamily="34" charset="0"/>
                <a:cs typeface="Times New Roman" panose="02020603050405020304" pitchFamily="18" charset="0"/>
              </a:rPr>
              <a:t> con </a:t>
            </a:r>
            <a:r>
              <a:rPr lang="en-US" sz="7200" dirty="0" err="1">
                <a:latin typeface="Times New Roman" panose="02020603050405020304" pitchFamily="18" charset="0"/>
                <a:ea typeface="Calibri" panose="020F0502020204030204" pitchFamily="34" charset="0"/>
                <a:cs typeface="Times New Roman" panose="02020603050405020304" pitchFamily="18" charset="0"/>
              </a:rPr>
              <a:t>phạm</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72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7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526847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58486599"/>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ounded Rectangle 2"/>
          <p:cNvSpPr/>
          <p:nvPr/>
        </p:nvSpPr>
        <p:spPr>
          <a:xfrm>
            <a:off x="3537527" y="287477"/>
            <a:ext cx="5649252" cy="114075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600" b="1" dirty="0" smtClean="0">
                <a:solidFill>
                  <a:srgbClr val="7030A0"/>
                </a:solidFill>
                <a:latin typeface="Times New Roman" panose="02020603050405020304" pitchFamily="18" charset="0"/>
                <a:cs typeface="Times New Roman" panose="02020603050405020304" pitchFamily="18" charset="0"/>
              </a:rPr>
              <a:t>ĐÁP CA</a:t>
            </a:r>
            <a:endParaRPr lang="en-US" sz="6600" b="1" dirty="0">
              <a:solidFill>
                <a:srgbClr val="7030A0"/>
              </a:solidFill>
              <a:latin typeface="Times New Roman" panose="02020603050405020304" pitchFamily="18" charset="0"/>
              <a:cs typeface="Times New Roman" panose="02020603050405020304" pitchFamily="18" charset="0"/>
            </a:endParaRPr>
          </a:p>
        </p:txBody>
      </p:sp>
      <p:sp>
        <p:nvSpPr>
          <p:cNvPr id="5" name="Rectangle 4"/>
          <p:cNvSpPr/>
          <p:nvPr/>
        </p:nvSpPr>
        <p:spPr>
          <a:xfrm rot="10800000" flipV="1">
            <a:off x="387926" y="2161726"/>
            <a:ext cx="11515313" cy="3477875"/>
          </a:xfrm>
          <a:prstGeom prst="rect">
            <a:avLst/>
          </a:prstGeom>
        </p:spPr>
        <p:txBody>
          <a:bodyPr wrap="square">
            <a:spAutoFit/>
          </a:bodyPr>
          <a:lstStyle/>
          <a:p>
            <a:pPr algn="just"/>
            <a:r>
              <a:rPr lang="en-US" sz="11000" b="1" dirty="0" err="1">
                <a:latin typeface="Times New Roman" panose="02020603050405020304" pitchFamily="18" charset="0"/>
                <a:ea typeface="Calibri" panose="020F0502020204030204" pitchFamily="34" charset="0"/>
              </a:rPr>
              <a:t>Chúa</a:t>
            </a:r>
            <a:r>
              <a:rPr lang="en-US" sz="11000" b="1" dirty="0">
                <a:latin typeface="Times New Roman" panose="02020603050405020304" pitchFamily="18" charset="0"/>
                <a:ea typeface="Calibri" panose="020F0502020204030204" pitchFamily="34" charset="0"/>
              </a:rPr>
              <a:t> </a:t>
            </a:r>
            <a:r>
              <a:rPr lang="en-US" sz="11000" b="1" dirty="0" err="1">
                <a:latin typeface="Times New Roman" panose="02020603050405020304" pitchFamily="18" charset="0"/>
                <a:ea typeface="Calibri" panose="020F0502020204030204" pitchFamily="34" charset="0"/>
              </a:rPr>
              <a:t>là</a:t>
            </a:r>
            <a:r>
              <a:rPr lang="en-US" sz="11000" b="1" dirty="0">
                <a:latin typeface="Times New Roman" panose="02020603050405020304" pitchFamily="18" charset="0"/>
                <a:ea typeface="Calibri" panose="020F0502020204030204" pitchFamily="34" charset="0"/>
              </a:rPr>
              <a:t> </a:t>
            </a:r>
            <a:r>
              <a:rPr lang="en-US" sz="11000" b="1" dirty="0" err="1">
                <a:latin typeface="Times New Roman" panose="02020603050405020304" pitchFamily="18" charset="0"/>
                <a:ea typeface="Calibri" panose="020F0502020204030204" pitchFamily="34" charset="0"/>
              </a:rPr>
              <a:t>Đấng</a:t>
            </a:r>
            <a:r>
              <a:rPr lang="en-US" sz="11000" b="1" dirty="0">
                <a:latin typeface="Times New Roman" panose="02020603050405020304" pitchFamily="18" charset="0"/>
                <a:ea typeface="Calibri" panose="020F0502020204030204" pitchFamily="34" charset="0"/>
              </a:rPr>
              <a:t> </a:t>
            </a:r>
            <a:r>
              <a:rPr lang="en-US" sz="11000" b="1" dirty="0" err="1">
                <a:latin typeface="Times New Roman" panose="02020603050405020304" pitchFamily="18" charset="0"/>
                <a:ea typeface="Calibri" panose="020F0502020204030204" pitchFamily="34" charset="0"/>
              </a:rPr>
              <a:t>từ</a:t>
            </a:r>
            <a:r>
              <a:rPr lang="en-US" sz="11000" b="1" dirty="0">
                <a:latin typeface="Times New Roman" panose="02020603050405020304" pitchFamily="18" charset="0"/>
                <a:ea typeface="Calibri" panose="020F0502020204030204" pitchFamily="34" charset="0"/>
              </a:rPr>
              <a:t> bi </a:t>
            </a:r>
            <a:r>
              <a:rPr lang="en-US" sz="11000" b="1" dirty="0" err="1">
                <a:latin typeface="Times New Roman" panose="02020603050405020304" pitchFamily="18" charset="0"/>
                <a:ea typeface="Calibri" panose="020F0502020204030204" pitchFamily="34" charset="0"/>
              </a:rPr>
              <a:t>nhân</a:t>
            </a:r>
            <a:r>
              <a:rPr lang="en-US" sz="11000" b="1" dirty="0">
                <a:latin typeface="Times New Roman" panose="02020603050405020304" pitchFamily="18" charset="0"/>
                <a:ea typeface="Calibri" panose="020F0502020204030204" pitchFamily="34" charset="0"/>
              </a:rPr>
              <a:t> </a:t>
            </a:r>
            <a:r>
              <a:rPr lang="en-US" sz="11000" b="1" dirty="0" err="1">
                <a:latin typeface="Times New Roman" panose="02020603050405020304" pitchFamily="18" charset="0"/>
                <a:ea typeface="Calibri" panose="020F0502020204030204" pitchFamily="34" charset="0"/>
              </a:rPr>
              <a:t>hậu</a:t>
            </a:r>
            <a:r>
              <a:rPr lang="en-US" sz="11000" b="1" dirty="0">
                <a:latin typeface="Times New Roman" panose="02020603050405020304" pitchFamily="18" charset="0"/>
                <a:ea typeface="Calibri" panose="020F0502020204030204" pitchFamily="34" charset="0"/>
              </a:rPr>
              <a:t>. </a:t>
            </a:r>
            <a:endParaRPr lang="en-US" sz="11000" b="1" dirty="0"/>
          </a:p>
        </p:txBody>
      </p:sp>
    </p:spTree>
    <p:extLst>
      <p:ext uri="{BB962C8B-B14F-4D97-AF65-F5344CB8AC3E}">
        <p14:creationId xmlns:p14="http://schemas.microsoft.com/office/powerpoint/2010/main" val="1258621753"/>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12481894"/>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ounded Rectangle 2"/>
          <p:cNvSpPr/>
          <p:nvPr/>
        </p:nvSpPr>
        <p:spPr>
          <a:xfrm>
            <a:off x="2401454" y="287477"/>
            <a:ext cx="7555345" cy="107610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b="1" dirty="0" smtClean="0">
                <a:solidFill>
                  <a:srgbClr val="7030A0"/>
                </a:solidFill>
                <a:latin typeface="Times New Roman" panose="02020603050405020304" pitchFamily="18" charset="0"/>
                <a:cs typeface="Times New Roman" panose="02020603050405020304" pitchFamily="18" charset="0"/>
              </a:rPr>
              <a:t>TUNG HÔ TIN MỪNG </a:t>
            </a:r>
            <a:endParaRPr lang="en-US" sz="5400" b="1" dirty="0">
              <a:solidFill>
                <a:srgbClr val="7030A0"/>
              </a:solidFill>
              <a:latin typeface="Times New Roman" panose="02020603050405020304" pitchFamily="18" charset="0"/>
              <a:cs typeface="Times New Roman" panose="02020603050405020304" pitchFamily="18" charset="0"/>
            </a:endParaRPr>
          </a:p>
        </p:txBody>
      </p:sp>
      <p:sp>
        <p:nvSpPr>
          <p:cNvPr id="5" name="Rectangle 4"/>
          <p:cNvSpPr/>
          <p:nvPr/>
        </p:nvSpPr>
        <p:spPr>
          <a:xfrm>
            <a:off x="288739" y="1506677"/>
            <a:ext cx="11614504" cy="5576911"/>
          </a:xfrm>
          <a:prstGeom prst="rect">
            <a:avLst/>
          </a:prstGeom>
        </p:spPr>
        <p:txBody>
          <a:bodyPr wrap="square">
            <a:spAutoFit/>
          </a:bodyPr>
          <a:lstStyle/>
          <a:p>
            <a:pPr algn="just">
              <a:lnSpc>
                <a:spcPct val="135000"/>
              </a:lnSpc>
              <a:spcAft>
                <a:spcPts val="0"/>
              </a:spcAft>
            </a:pPr>
            <a:r>
              <a:rPr lang="en-US" sz="8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Chúa</a:t>
            </a:r>
            <a:r>
              <a:rPr lang="en-US" sz="8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phán</a:t>
            </a:r>
            <a:r>
              <a:rPr lang="en-US" sz="8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Hãy</a:t>
            </a:r>
            <a:r>
              <a:rPr lang="en-US" sz="8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hỗi</a:t>
            </a:r>
            <a:r>
              <a:rPr lang="en-US" sz="8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cải</a:t>
            </a:r>
            <a:r>
              <a:rPr lang="en-US" sz="8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vì</a:t>
            </a:r>
            <a:r>
              <a:rPr lang="en-US" sz="8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8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Trời</a:t>
            </a:r>
            <a:r>
              <a:rPr lang="en-US" sz="8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8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đến</a:t>
            </a:r>
            <a:r>
              <a:rPr lang="en-US" sz="8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8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gần</a:t>
            </a:r>
            <a:r>
              <a:rPr lang="en-US" sz="88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88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2689637"/>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58961842"/>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12191999" cy="6858001"/>
          </a:xfrm>
          <a:prstGeom prst="rect">
            <a:avLst/>
          </a:prstGeom>
        </p:spPr>
      </p:pic>
      <p:sp>
        <p:nvSpPr>
          <p:cNvPr id="5" name="Rectangle 4"/>
          <p:cNvSpPr/>
          <p:nvPr/>
        </p:nvSpPr>
        <p:spPr>
          <a:xfrm>
            <a:off x="1228436" y="2124364"/>
            <a:ext cx="9762836" cy="2834622"/>
          </a:xfrm>
          <a:prstGeom prst="rect">
            <a:avLst/>
          </a:prstGeom>
        </p:spPr>
        <p:txBody>
          <a:bodyPr wrap="square">
            <a:spAutoFit/>
          </a:bodyPr>
          <a:lstStyle/>
          <a:p>
            <a:pPr algn="ctr">
              <a:lnSpc>
                <a:spcPct val="135000"/>
              </a:lnSpc>
              <a:spcAft>
                <a:spcPts val="0"/>
              </a:spcAft>
            </a:pPr>
            <a:r>
              <a:rPr lang="en-US" sz="66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LỄ DÂNG MÙA CỨU ĐỘ</a:t>
            </a:r>
            <a:endParaRPr lang="en-US" sz="6600"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35000"/>
              </a:lnSpc>
              <a:spcAft>
                <a:spcPts val="0"/>
              </a:spcAft>
            </a:pPr>
            <a:r>
              <a:rPr lang="en-US" sz="66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Viết</a:t>
            </a:r>
            <a:r>
              <a:rPr lang="en-US" sz="66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Chung</a:t>
            </a:r>
            <a:endParaRPr lang="en-US" sz="6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7564579"/>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3B3458C1-882D-B1A0-0936-6ECAFCC6EDBA}"/>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AA0686E1-195A-622F-A206-B98CE223E37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1F9BAAF-22A8-8A97-AF81-9526DB1386CC}"/>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EC06F25A-98A7-767A-8835-E08E90BFFFA2}"/>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3AD2F83-2FD6-AE8B-4895-62431871B826}"/>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Rectangle 6"/>
          <p:cNvSpPr/>
          <p:nvPr/>
        </p:nvSpPr>
        <p:spPr>
          <a:xfrm>
            <a:off x="235955" y="274023"/>
            <a:ext cx="11838058" cy="6193555"/>
          </a:xfrm>
          <a:prstGeom prst="rect">
            <a:avLst/>
          </a:prstGeom>
        </p:spPr>
        <p:txBody>
          <a:bodyPr wrap="square">
            <a:spAutoFit/>
          </a:bodyPr>
          <a:lstStyle/>
          <a:p>
            <a:pPr algn="just">
              <a:lnSpc>
                <a:spcPct val="135000"/>
              </a:lnSpc>
              <a:spcAft>
                <a:spcPts val="0"/>
              </a:spcAft>
            </a:pPr>
            <a:r>
              <a:rPr lang="en-US" sz="60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1.</a:t>
            </a:r>
            <a:r>
              <a:rPr lang="en-US" sz="6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smtClean="0">
                <a:latin typeface="Times New Roman" panose="02020603050405020304" pitchFamily="18" charset="0"/>
                <a:ea typeface="Calibri" panose="020F0502020204030204" pitchFamily="34" charset="0"/>
                <a:cs typeface="Times New Roman" panose="02020603050405020304" pitchFamily="18" charset="0"/>
              </a:rPr>
              <a:t>Lễ</a:t>
            </a:r>
            <a:r>
              <a:rPr lang="en-US" sz="6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smtClean="0">
                <a:latin typeface="Times New Roman" panose="02020603050405020304" pitchFamily="18" charset="0"/>
                <a:ea typeface="Calibri" panose="020F0502020204030204" pitchFamily="34" charset="0"/>
                <a:cs typeface="Times New Roman" panose="02020603050405020304" pitchFamily="18" charset="0"/>
              </a:rPr>
              <a:t>dâng</a:t>
            </a:r>
            <a:r>
              <a:rPr lang="en-US" sz="6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smtClean="0">
                <a:latin typeface="Times New Roman" panose="02020603050405020304" pitchFamily="18" charset="0"/>
                <a:ea typeface="Calibri" panose="020F0502020204030204" pitchFamily="34" charset="0"/>
                <a:cs typeface="Times New Roman" panose="02020603050405020304" pitchFamily="18" charset="0"/>
              </a:rPr>
              <a:t>là</a:t>
            </a:r>
            <a:r>
              <a:rPr lang="en-US" sz="6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smtClean="0">
                <a:latin typeface="Times New Roman" panose="02020603050405020304" pitchFamily="18" charset="0"/>
                <a:ea typeface="Calibri" panose="020F0502020204030204" pitchFamily="34" charset="0"/>
                <a:cs typeface="Times New Roman" panose="02020603050405020304" pitchFamily="18" charset="0"/>
              </a:rPr>
              <a:t>thông</a:t>
            </a:r>
            <a:r>
              <a:rPr lang="en-US" sz="6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smtClean="0">
                <a:latin typeface="Times New Roman" panose="02020603050405020304" pitchFamily="18" charset="0"/>
                <a:ea typeface="Calibri" panose="020F0502020204030204" pitchFamily="34" charset="0"/>
                <a:cs typeface="Times New Roman" panose="02020603050405020304" pitchFamily="18" charset="0"/>
              </a:rPr>
              <a:t>phần</a:t>
            </a:r>
            <a:r>
              <a:rPr lang="en-US" sz="6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smtClean="0">
                <a:latin typeface="Times New Roman" panose="02020603050405020304" pitchFamily="18" charset="0"/>
                <a:ea typeface="Calibri" panose="020F0502020204030204" pitchFamily="34" charset="0"/>
                <a:cs typeface="Times New Roman" panose="02020603050405020304" pitchFamily="18" charset="0"/>
              </a:rPr>
              <a:t>trong</a:t>
            </a:r>
            <a:r>
              <a:rPr lang="en-US" sz="6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smtClean="0">
                <a:latin typeface="Times New Roman" panose="02020603050405020304" pitchFamily="18" charset="0"/>
                <a:ea typeface="Calibri" panose="020F0502020204030204" pitchFamily="34" charset="0"/>
                <a:cs typeface="Times New Roman" panose="02020603050405020304" pitchFamily="18" charset="0"/>
              </a:rPr>
              <a:t>ơn</a:t>
            </a:r>
            <a:r>
              <a:rPr lang="en-US" sz="6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smtClean="0">
                <a:latin typeface="Times New Roman" panose="02020603050405020304" pitchFamily="18" charset="0"/>
                <a:ea typeface="Calibri" panose="020F0502020204030204" pitchFamily="34" charset="0"/>
                <a:cs typeface="Times New Roman" panose="02020603050405020304" pitchFamily="18" charset="0"/>
              </a:rPr>
              <a:t>cứu</a:t>
            </a:r>
            <a:r>
              <a:rPr lang="en-US" sz="6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smtClean="0">
                <a:latin typeface="Times New Roman" panose="02020603050405020304" pitchFamily="18" charset="0"/>
                <a:ea typeface="Calibri" panose="020F0502020204030204" pitchFamily="34" charset="0"/>
                <a:cs typeface="Times New Roman" panose="02020603050405020304" pitchFamily="18" charset="0"/>
              </a:rPr>
              <a:t>rỗi</a:t>
            </a:r>
            <a:r>
              <a:rPr lang="en-US" sz="6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smtClean="0">
                <a:latin typeface="Times New Roman" panose="02020603050405020304" pitchFamily="18" charset="0"/>
                <a:ea typeface="Calibri" panose="020F0502020204030204" pitchFamily="34" charset="0"/>
                <a:cs typeface="Times New Roman" panose="02020603050405020304" pitchFamily="18" charset="0"/>
              </a:rPr>
              <a:t>tình</a:t>
            </a:r>
            <a:r>
              <a:rPr lang="en-US" sz="6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smtClean="0">
                <a:latin typeface="Times New Roman" panose="02020603050405020304" pitchFamily="18" charset="0"/>
                <a:ea typeface="Calibri" panose="020F0502020204030204" pitchFamily="34" charset="0"/>
                <a:cs typeface="Times New Roman" panose="02020603050405020304" pitchFamily="18" charset="0"/>
              </a:rPr>
              <a:t>yêu</a:t>
            </a:r>
            <a:r>
              <a:rPr lang="en-US" sz="6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smtClean="0">
                <a:latin typeface="Times New Roman" panose="02020603050405020304" pitchFamily="18" charset="0"/>
                <a:ea typeface="Calibri" panose="020F0502020204030204" pitchFamily="34" charset="0"/>
                <a:cs typeface="Times New Roman" panose="02020603050405020304" pitchFamily="18" charset="0"/>
              </a:rPr>
              <a:t>bao</a:t>
            </a:r>
            <a:r>
              <a:rPr lang="en-US" sz="6000" dirty="0" smtClean="0">
                <a:latin typeface="Times New Roman" panose="02020603050405020304" pitchFamily="18" charset="0"/>
                <a:ea typeface="Calibri" panose="020F0502020204030204" pitchFamily="34" charset="0"/>
                <a:cs typeface="Times New Roman" panose="02020603050405020304" pitchFamily="18" charset="0"/>
              </a:rPr>
              <a:t> la </a:t>
            </a:r>
            <a:r>
              <a:rPr lang="en-US" sz="6000" dirty="0" err="1" smtClean="0">
                <a:latin typeface="Times New Roman" panose="02020603050405020304" pitchFamily="18" charset="0"/>
                <a:ea typeface="Calibri" panose="020F0502020204030204" pitchFamily="34" charset="0"/>
                <a:cs typeface="Times New Roman" panose="02020603050405020304" pitchFamily="18" charset="0"/>
              </a:rPr>
              <a:t>ngàn</a:t>
            </a:r>
            <a:r>
              <a:rPr lang="en-US" sz="6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smtClean="0">
                <a:latin typeface="Times New Roman" panose="02020603050405020304" pitchFamily="18" charset="0"/>
                <a:ea typeface="Calibri" panose="020F0502020204030204" pitchFamily="34" charset="0"/>
                <a:cs typeface="Times New Roman" panose="02020603050405020304" pitchFamily="18" charset="0"/>
              </a:rPr>
              <a:t>đời</a:t>
            </a:r>
            <a:r>
              <a:rPr lang="en-US" sz="6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smtClean="0">
                <a:latin typeface="Times New Roman" panose="02020603050405020304" pitchFamily="18" charset="0"/>
                <a:ea typeface="Calibri" panose="020F0502020204030204" pitchFamily="34" charset="0"/>
                <a:cs typeface="Times New Roman" panose="02020603050405020304" pitchFamily="18" charset="0"/>
              </a:rPr>
              <a:t>sớt</a:t>
            </a:r>
            <a:r>
              <a:rPr lang="en-US" sz="6000" dirty="0" smtClean="0">
                <a:latin typeface="Times New Roman" panose="02020603050405020304" pitchFamily="18" charset="0"/>
                <a:ea typeface="Calibri" panose="020F0502020204030204" pitchFamily="34" charset="0"/>
                <a:cs typeface="Times New Roman" panose="02020603050405020304" pitchFamily="18" charset="0"/>
              </a:rPr>
              <a:t> chia cay </a:t>
            </a:r>
            <a:r>
              <a:rPr lang="en-US" sz="6000" dirty="0" err="1" smtClean="0">
                <a:latin typeface="Times New Roman" panose="02020603050405020304" pitchFamily="18" charset="0"/>
                <a:ea typeface="Calibri" panose="020F0502020204030204" pitchFamily="34" charset="0"/>
                <a:cs typeface="Times New Roman" panose="02020603050405020304" pitchFamily="18" charset="0"/>
              </a:rPr>
              <a:t>đắng</a:t>
            </a:r>
            <a:r>
              <a:rPr lang="en-US" sz="6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smtClean="0">
                <a:latin typeface="Times New Roman" panose="02020603050405020304" pitchFamily="18" charset="0"/>
                <a:ea typeface="Calibri" panose="020F0502020204030204" pitchFamily="34" charset="0"/>
                <a:cs typeface="Times New Roman" panose="02020603050405020304" pitchFamily="18" charset="0"/>
              </a:rPr>
              <a:t>buồn</a:t>
            </a:r>
            <a:r>
              <a:rPr lang="en-US" sz="6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smtClean="0">
                <a:latin typeface="Times New Roman" panose="02020603050405020304" pitchFamily="18" charset="0"/>
                <a:ea typeface="Calibri" panose="020F0502020204030204" pitchFamily="34" charset="0"/>
                <a:cs typeface="Times New Roman" panose="02020603050405020304" pitchFamily="18" charset="0"/>
              </a:rPr>
              <a:t>vui</a:t>
            </a:r>
            <a:r>
              <a:rPr lang="en-US" sz="6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smtClean="0">
                <a:latin typeface="Times New Roman" panose="02020603050405020304" pitchFamily="18" charset="0"/>
                <a:ea typeface="Calibri" panose="020F0502020204030204" pitchFamily="34" charset="0"/>
                <a:cs typeface="Times New Roman" panose="02020603050405020304" pitchFamily="18" charset="0"/>
              </a:rPr>
              <a:t>Chúa</a:t>
            </a:r>
            <a:r>
              <a:rPr lang="en-US" sz="6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smtClean="0">
                <a:latin typeface="Times New Roman" panose="02020603050405020304" pitchFamily="18" charset="0"/>
                <a:ea typeface="Calibri" panose="020F0502020204030204" pitchFamily="34" charset="0"/>
                <a:cs typeface="Times New Roman" panose="02020603050405020304" pitchFamily="18" charset="0"/>
              </a:rPr>
              <a:t>đã</a:t>
            </a:r>
            <a:r>
              <a:rPr lang="en-US" sz="6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smtClean="0">
                <a:latin typeface="Times New Roman" panose="02020603050405020304" pitchFamily="18" charset="0"/>
                <a:ea typeface="Calibri" panose="020F0502020204030204" pitchFamily="34" charset="0"/>
                <a:cs typeface="Times New Roman" panose="02020603050405020304" pitchFamily="18" charset="0"/>
              </a:rPr>
              <a:t>chịu</a:t>
            </a:r>
            <a:r>
              <a:rPr lang="en-US" sz="6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smtClean="0">
                <a:latin typeface="Times New Roman" panose="02020603050405020304" pitchFamily="18" charset="0"/>
                <a:ea typeface="Calibri" panose="020F0502020204030204" pitchFamily="34" charset="0"/>
                <a:cs typeface="Times New Roman" panose="02020603050405020304" pitchFamily="18" charset="0"/>
              </a:rPr>
              <a:t>chết</a:t>
            </a:r>
            <a:r>
              <a:rPr lang="en-US" sz="6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smtClean="0">
                <a:latin typeface="Times New Roman" panose="02020603050405020304" pitchFamily="18" charset="0"/>
                <a:ea typeface="Calibri" panose="020F0502020204030204" pitchFamily="34" charset="0"/>
                <a:cs typeface="Times New Roman" panose="02020603050405020304" pitchFamily="18" charset="0"/>
              </a:rPr>
              <a:t>vì</a:t>
            </a:r>
            <a:r>
              <a:rPr lang="en-US" sz="6000" dirty="0" smtClean="0">
                <a:latin typeface="Times New Roman" panose="02020603050405020304" pitchFamily="18" charset="0"/>
                <a:ea typeface="Calibri" panose="020F0502020204030204" pitchFamily="34" charset="0"/>
                <a:cs typeface="Times New Roman" panose="02020603050405020304" pitchFamily="18" charset="0"/>
              </a:rPr>
              <a:t> con </a:t>
            </a:r>
            <a:r>
              <a:rPr lang="en-US" sz="6000" dirty="0" err="1" smtClean="0">
                <a:latin typeface="Times New Roman" panose="02020603050405020304" pitchFamily="18" charset="0"/>
                <a:ea typeface="Calibri" panose="020F0502020204030204" pitchFamily="34" charset="0"/>
                <a:cs typeface="Times New Roman" panose="02020603050405020304" pitchFamily="18" charset="0"/>
              </a:rPr>
              <a:t>để</a:t>
            </a:r>
            <a:r>
              <a:rPr lang="en-US" sz="6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smtClean="0">
                <a:latin typeface="Times New Roman" panose="02020603050405020304" pitchFamily="18" charset="0"/>
                <a:ea typeface="Calibri" panose="020F0502020204030204" pitchFamily="34" charset="0"/>
                <a:cs typeface="Times New Roman" panose="02020603050405020304" pitchFamily="18" charset="0"/>
              </a:rPr>
              <a:t>tẩy</a:t>
            </a:r>
            <a:r>
              <a:rPr lang="en-US" sz="6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smtClean="0">
                <a:latin typeface="Times New Roman" panose="02020603050405020304" pitchFamily="18" charset="0"/>
                <a:ea typeface="Calibri" panose="020F0502020204030204" pitchFamily="34" charset="0"/>
                <a:cs typeface="Times New Roman" panose="02020603050405020304" pitchFamily="18" charset="0"/>
              </a:rPr>
              <a:t>rữa</a:t>
            </a:r>
            <a:r>
              <a:rPr lang="en-US" sz="6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smtClean="0">
                <a:latin typeface="Times New Roman" panose="02020603050405020304" pitchFamily="18" charset="0"/>
                <a:ea typeface="Calibri" panose="020F0502020204030204" pitchFamily="34" charset="0"/>
                <a:cs typeface="Times New Roman" panose="02020603050405020304" pitchFamily="18" charset="0"/>
              </a:rPr>
              <a:t>hồn</a:t>
            </a:r>
            <a:r>
              <a:rPr lang="en-US" sz="6000" dirty="0" smtClean="0">
                <a:latin typeface="Times New Roman" panose="02020603050405020304" pitchFamily="18" charset="0"/>
                <a:ea typeface="Calibri" panose="020F0502020204030204" pitchFamily="34" charset="0"/>
                <a:cs typeface="Times New Roman" panose="02020603050405020304" pitchFamily="18" charset="0"/>
              </a:rPr>
              <a:t> con </a:t>
            </a:r>
            <a:r>
              <a:rPr lang="en-US" sz="6000" dirty="0" err="1" smtClean="0">
                <a:latin typeface="Times New Roman" panose="02020603050405020304" pitchFamily="18" charset="0"/>
                <a:ea typeface="Calibri" panose="020F0502020204030204" pitchFamily="34" charset="0"/>
                <a:cs typeface="Times New Roman" panose="02020603050405020304" pitchFamily="18" charset="0"/>
              </a:rPr>
              <a:t>nên</a:t>
            </a:r>
            <a:r>
              <a:rPr lang="en-US" sz="6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smtClean="0">
                <a:latin typeface="Times New Roman" panose="02020603050405020304" pitchFamily="18" charset="0"/>
                <a:ea typeface="Calibri" panose="020F0502020204030204" pitchFamily="34" charset="0"/>
                <a:cs typeface="Times New Roman" panose="02020603050405020304" pitchFamily="18" charset="0"/>
              </a:rPr>
              <a:t>mới</a:t>
            </a:r>
            <a:r>
              <a:rPr lang="en-US" sz="6000" dirty="0" smtClean="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687833848"/>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3B3458C1-882D-B1A0-0936-6ECAFCC6EDBA}"/>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AA0686E1-195A-622F-A206-B98CE223E37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1F9BAAF-22A8-8A97-AF81-9526DB1386CC}"/>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EC06F25A-98A7-767A-8835-E08E90BFFFA2}"/>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3AD2F83-2FD6-AE8B-4895-62431871B826}"/>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Rectangle 6"/>
          <p:cNvSpPr/>
          <p:nvPr/>
        </p:nvSpPr>
        <p:spPr>
          <a:xfrm>
            <a:off x="235955" y="274023"/>
            <a:ext cx="11720072" cy="6705234"/>
          </a:xfrm>
          <a:prstGeom prst="rect">
            <a:avLst/>
          </a:prstGeom>
        </p:spPr>
        <p:txBody>
          <a:bodyPr wrap="square">
            <a:spAutoFit/>
          </a:bodyPr>
          <a:lstStyle/>
          <a:p>
            <a:pPr algn="just">
              <a:lnSpc>
                <a:spcPct val="135000"/>
              </a:lnSpc>
              <a:spcAft>
                <a:spcPts val="0"/>
              </a:spcAft>
            </a:pPr>
            <a:r>
              <a:rPr lang="en-US" sz="54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ĐK</a:t>
            </a:r>
            <a:r>
              <a:rPr lang="en-US" sz="5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r>
              <a:rPr lang="en-US" sz="5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Đây</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lễ</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hiến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mùa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ân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phúc</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cao</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cả</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Đây</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lễ</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muôn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cõi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lòng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ái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hòa</a:t>
            </a:r>
            <a:r>
              <a:rPr lang="en-US" sz="5400" dirty="0">
                <a:latin typeface="Times New Roman" panose="02020603050405020304" pitchFamily="18" charset="0"/>
                <a:ea typeface="Calibri" panose="020F0502020204030204" pitchFamily="34" charset="0"/>
                <a:cs typeface="Times New Roman" panose="02020603050405020304" pitchFamily="18" charset="0"/>
              </a:rPr>
              <a:t>. Xin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nguyện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bánh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rượu</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thanh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khiết</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bốn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mùa</a:t>
            </a:r>
            <a:r>
              <a:rPr lang="en-US" sz="5400" dirty="0">
                <a:latin typeface="Times New Roman" panose="02020603050405020304" pitchFamily="18" charset="0"/>
                <a:ea typeface="Calibri" panose="020F0502020204030204" pitchFamily="34" charset="0"/>
                <a:cs typeface="Times New Roman" panose="02020603050405020304" pitchFamily="18" charset="0"/>
              </a:rPr>
              <a:t>. Cho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trọn</a:t>
            </a:r>
            <a:r>
              <a:rPr lang="en-US" sz="5400" dirty="0">
                <a:latin typeface="Times New Roman" panose="02020603050405020304" pitchFamily="18" charset="0"/>
                <a:ea typeface="Calibri" panose="020F0502020204030204" pitchFamily="34" charset="0"/>
                <a:cs typeface="Times New Roman" panose="02020603050405020304" pitchFamily="18" charset="0"/>
              </a:rPr>
              <a:t> tin </a:t>
            </a:r>
            <a:r>
              <a:rPr lang="en-US" sz="54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thiết</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dám</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trông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mong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đền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đáp</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5400" dirty="0">
                <a:latin typeface="Times New Roman" panose="02020603050405020304" pitchFamily="18" charset="0"/>
                <a:ea typeface="Calibri" panose="020F0502020204030204" pitchFamily="34" charset="0"/>
                <a:cs typeface="Times New Roman" panose="02020603050405020304" pitchFamily="18" charset="0"/>
              </a:rPr>
              <a:t> Cha</a:t>
            </a:r>
            <a:r>
              <a:rPr lang="en-US" sz="54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465704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12191999" cy="6858001"/>
          </a:xfrm>
          <a:prstGeom prst="rect">
            <a:avLst/>
          </a:prstGeom>
        </p:spPr>
      </p:pic>
      <p:sp>
        <p:nvSpPr>
          <p:cNvPr id="5" name="Rectangle 4"/>
          <p:cNvSpPr/>
          <p:nvPr/>
        </p:nvSpPr>
        <p:spPr>
          <a:xfrm>
            <a:off x="1173019" y="2068945"/>
            <a:ext cx="9818254" cy="2834622"/>
          </a:xfrm>
          <a:prstGeom prst="rect">
            <a:avLst/>
          </a:prstGeom>
        </p:spPr>
        <p:txBody>
          <a:bodyPr wrap="square">
            <a:spAutoFit/>
          </a:bodyPr>
          <a:lstStyle/>
          <a:p>
            <a:pPr algn="ctr">
              <a:lnSpc>
                <a:spcPct val="135000"/>
              </a:lnSpc>
              <a:spcAft>
                <a:spcPts val="0"/>
              </a:spcAft>
            </a:pPr>
            <a:r>
              <a:rPr lang="en-US" sz="66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NGUYỆN CHÚA CHÍ ÁI</a:t>
            </a:r>
            <a:endParaRPr lang="en-US" sz="6600"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35000"/>
              </a:lnSpc>
              <a:spcAft>
                <a:spcPts val="0"/>
              </a:spcAft>
            </a:pPr>
            <a:r>
              <a:rPr lang="en-US" sz="66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Lm. Kim Long</a:t>
            </a:r>
            <a:endParaRPr lang="en-US" sz="6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9234696"/>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3B3458C1-882D-B1A0-0936-6ECAFCC6EDBA}"/>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AA0686E1-195A-622F-A206-B98CE223E37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1F9BAAF-22A8-8A97-AF81-9526DB1386CC}"/>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EC06F25A-98A7-767A-8835-E08E90BFFFA2}"/>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3AD2F83-2FD6-AE8B-4895-62431871B826}"/>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Rectangle 6"/>
          <p:cNvSpPr/>
          <p:nvPr/>
        </p:nvSpPr>
        <p:spPr>
          <a:xfrm>
            <a:off x="116463" y="1"/>
            <a:ext cx="11839564" cy="7077680"/>
          </a:xfrm>
          <a:prstGeom prst="rect">
            <a:avLst/>
          </a:prstGeom>
        </p:spPr>
        <p:txBody>
          <a:bodyPr wrap="square">
            <a:spAutoFit/>
          </a:bodyPr>
          <a:lstStyle/>
          <a:p>
            <a:pPr algn="just">
              <a:lnSpc>
                <a:spcPct val="135000"/>
              </a:lnSpc>
              <a:spcAft>
                <a:spcPts val="0"/>
              </a:spcAft>
            </a:pPr>
            <a:r>
              <a:rPr lang="en-US" sz="66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2</a:t>
            </a:r>
            <a:r>
              <a:rPr lang="en-US" sz="66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r>
              <a:rPr lang="en-US" sz="66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Lễ</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là</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tâm</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ăn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năn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thống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hối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lạy</a:t>
            </a:r>
            <a:r>
              <a:rPr lang="en-US" sz="6600" dirty="0">
                <a:latin typeface="Times New Roman" panose="02020603050405020304" pitchFamily="18" charset="0"/>
                <a:ea typeface="Calibri" panose="020F0502020204030204" pitchFamily="34" charset="0"/>
                <a:cs typeface="Times New Roman" panose="02020603050405020304" pitchFamily="18" charset="0"/>
              </a:rPr>
              <a:t> Cha </a:t>
            </a:r>
            <a:r>
              <a:rPr lang="en-US" sz="6600" dirty="0" err="1">
                <a:latin typeface="Times New Roman" panose="02020603050405020304" pitchFamily="18" charset="0"/>
                <a:ea typeface="Calibri" panose="020F0502020204030204" pitchFamily="34" charset="0"/>
                <a:cs typeface="Times New Roman" panose="02020603050405020304" pitchFamily="18" charset="0"/>
              </a:rPr>
              <a:t>xin</a:t>
            </a:r>
            <a:r>
              <a:rPr lang="en-US" sz="6600" dirty="0">
                <a:latin typeface="Times New Roman" panose="02020603050405020304" pitchFamily="18" charset="0"/>
                <a:ea typeface="Calibri" panose="020F0502020204030204" pitchFamily="34" charset="0"/>
                <a:cs typeface="Times New Roman" panose="02020603050405020304" pitchFamily="18" charset="0"/>
              </a:rPr>
              <a:t> Cha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thứ</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tha</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tội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lỗi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trần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ai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xót</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nhìn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mọi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nơi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mở</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6600" dirty="0">
                <a:latin typeface="Times New Roman" panose="02020603050405020304" pitchFamily="18" charset="0"/>
                <a:ea typeface="Calibri" panose="020F0502020204030204" pitchFamily="34" charset="0"/>
                <a:cs typeface="Times New Roman" panose="02020603050405020304" pitchFamily="18" charset="0"/>
              </a:rPr>
              <a:t> bi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ái</a:t>
            </a:r>
            <a:r>
              <a:rPr lang="en-US" sz="6600"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4032406471"/>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3B3458C1-882D-B1A0-0936-6ECAFCC6EDBA}"/>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AA0686E1-195A-622F-A206-B98CE223E37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1F9BAAF-22A8-8A97-AF81-9526DB1386CC}"/>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EC06F25A-98A7-767A-8835-E08E90BFFFA2}"/>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3AD2F83-2FD6-AE8B-4895-62431871B826}"/>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Rectangle 6"/>
          <p:cNvSpPr/>
          <p:nvPr/>
        </p:nvSpPr>
        <p:spPr>
          <a:xfrm>
            <a:off x="235955" y="274023"/>
            <a:ext cx="11720072" cy="6705234"/>
          </a:xfrm>
          <a:prstGeom prst="rect">
            <a:avLst/>
          </a:prstGeom>
        </p:spPr>
        <p:txBody>
          <a:bodyPr wrap="square">
            <a:spAutoFit/>
          </a:bodyPr>
          <a:lstStyle/>
          <a:p>
            <a:pPr algn="just">
              <a:lnSpc>
                <a:spcPct val="135000"/>
              </a:lnSpc>
              <a:spcAft>
                <a:spcPts val="0"/>
              </a:spcAft>
            </a:pPr>
            <a:r>
              <a:rPr lang="en-US" sz="54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ĐK</a:t>
            </a:r>
            <a:r>
              <a:rPr lang="en-US" sz="5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r>
              <a:rPr lang="en-US" sz="5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Đây</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lễ</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hiến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mùa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ân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phúc</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cao</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cả</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Đây</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lễ</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muôn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cõi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lòng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ái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hòa</a:t>
            </a:r>
            <a:r>
              <a:rPr lang="en-US" sz="5400" dirty="0">
                <a:latin typeface="Times New Roman" panose="02020603050405020304" pitchFamily="18" charset="0"/>
                <a:ea typeface="Calibri" panose="020F0502020204030204" pitchFamily="34" charset="0"/>
                <a:cs typeface="Times New Roman" panose="02020603050405020304" pitchFamily="18" charset="0"/>
              </a:rPr>
              <a:t>. Xin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nguyện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bánh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rượu</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thanh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khiết</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bốn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mùa</a:t>
            </a:r>
            <a:r>
              <a:rPr lang="en-US" sz="5400" dirty="0">
                <a:latin typeface="Times New Roman" panose="02020603050405020304" pitchFamily="18" charset="0"/>
                <a:ea typeface="Calibri" panose="020F0502020204030204" pitchFamily="34" charset="0"/>
                <a:cs typeface="Times New Roman" panose="02020603050405020304" pitchFamily="18" charset="0"/>
              </a:rPr>
              <a:t>. Cho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trọn</a:t>
            </a:r>
            <a:r>
              <a:rPr lang="en-US" sz="5400" dirty="0">
                <a:latin typeface="Times New Roman" panose="02020603050405020304" pitchFamily="18" charset="0"/>
                <a:ea typeface="Calibri" panose="020F0502020204030204" pitchFamily="34" charset="0"/>
                <a:cs typeface="Times New Roman" panose="02020603050405020304" pitchFamily="18" charset="0"/>
              </a:rPr>
              <a:t> tin </a:t>
            </a:r>
            <a:r>
              <a:rPr lang="en-US" sz="54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thiết</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dám</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trông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mong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đền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đáp</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5400" dirty="0">
                <a:latin typeface="Times New Roman" panose="02020603050405020304" pitchFamily="18" charset="0"/>
                <a:ea typeface="Calibri" panose="020F0502020204030204" pitchFamily="34" charset="0"/>
                <a:cs typeface="Times New Roman" panose="02020603050405020304" pitchFamily="18" charset="0"/>
              </a:rPr>
              <a:t> Cha</a:t>
            </a:r>
            <a:r>
              <a:rPr lang="en-US" sz="54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423512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286788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AC450F-70AD-6C6E-D3BE-7D03DF975AD1}"/>
              </a:ext>
            </a:extLst>
          </p:cNvPr>
          <p:cNvPicPr>
            <a:picLocks noChangeAspect="1"/>
          </p:cNvPicPr>
          <p:nvPr/>
        </p:nvPicPr>
        <p:blipFill>
          <a:blip r:embed="rId2"/>
          <a:stretch>
            <a:fillRect/>
          </a:stretch>
        </p:blipFill>
        <p:spPr>
          <a:xfrm>
            <a:off x="868219" y="609599"/>
            <a:ext cx="10704946" cy="5911273"/>
          </a:xfrm>
          <a:prstGeom prst="rect">
            <a:avLst/>
          </a:prstGeom>
        </p:spPr>
      </p:pic>
      <p:sp>
        <p:nvSpPr>
          <p:cNvPr id="3" name="Rectangle 2"/>
          <p:cNvSpPr/>
          <p:nvPr/>
        </p:nvSpPr>
        <p:spPr>
          <a:xfrm>
            <a:off x="2456873" y="2087419"/>
            <a:ext cx="7185891" cy="3083921"/>
          </a:xfrm>
          <a:prstGeom prst="rect">
            <a:avLst/>
          </a:prstGeom>
        </p:spPr>
        <p:txBody>
          <a:bodyPr wrap="square">
            <a:spAutoFit/>
          </a:bodyPr>
          <a:lstStyle/>
          <a:p>
            <a:pPr algn="ctr">
              <a:lnSpc>
                <a:spcPct val="135000"/>
              </a:lnSpc>
              <a:spcAft>
                <a:spcPts val="0"/>
              </a:spcAft>
            </a:pPr>
            <a:r>
              <a:rPr lang="en-US" sz="54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CHÚA BIẾT CON </a:t>
            </a:r>
          </a:p>
          <a:p>
            <a:pPr algn="ctr">
              <a:lnSpc>
                <a:spcPct val="135000"/>
              </a:lnSpc>
              <a:spcAft>
                <a:spcPts val="0"/>
              </a:spcAft>
            </a:pPr>
            <a:r>
              <a:rPr lang="en-US" sz="54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CẦN CHÚA</a:t>
            </a:r>
            <a:endParaRPr lang="en-US" sz="5400"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35000"/>
              </a:lnSpc>
              <a:spcAft>
                <a:spcPts val="0"/>
              </a:spcAft>
            </a:pPr>
            <a:r>
              <a:rPr lang="en-US" sz="32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Lm. Pet </a:t>
            </a:r>
            <a:r>
              <a:rPr lang="en-US" sz="32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Huy</a:t>
            </a:r>
            <a:r>
              <a:rPr lang="en-US" sz="32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Hoàng</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0735342"/>
      </p:ext>
    </p:extLst>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288739" y="287476"/>
            <a:ext cx="11758882" cy="6394764"/>
          </a:xfrm>
          <a:prstGeom prst="rect">
            <a:avLst/>
          </a:prstGeom>
        </p:spPr>
        <p:txBody>
          <a:bodyPr wrap="square">
            <a:spAutoFit/>
          </a:bodyPr>
          <a:lstStyle/>
          <a:p>
            <a:pPr algn="just">
              <a:lnSpc>
                <a:spcPct val="135000"/>
              </a:lnSpc>
              <a:spcAft>
                <a:spcPts val="0"/>
              </a:spcAft>
            </a:pPr>
            <a:r>
              <a:rPr lang="en-US" sz="44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1</a:t>
            </a:r>
            <a:r>
              <a:rPr lang="en-US" sz="4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r>
              <a:rPr lang="en-US" sz="4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phút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giây</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thôi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nếu</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4400" dirty="0">
                <a:latin typeface="Times New Roman" panose="02020603050405020304" pitchFamily="18" charset="0"/>
                <a:ea typeface="Calibri" panose="020F0502020204030204" pitchFamily="34" charset="0"/>
                <a:cs typeface="Times New Roman" panose="02020603050405020304" pitchFamily="18" charset="0"/>
              </a:rPr>
              <a:t> con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vắng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phút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giây</a:t>
            </a:r>
            <a:r>
              <a:rPr lang="en-US" sz="4400" dirty="0">
                <a:latin typeface="Times New Roman" panose="02020603050405020304" pitchFamily="18" charset="0"/>
                <a:ea typeface="Calibri" panose="020F0502020204030204" pitchFamily="34" charset="0"/>
                <a:cs typeface="Times New Roman" panose="02020603050405020304" pitchFamily="18" charset="0"/>
              </a:rPr>
              <a:t> con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lạc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loài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dòng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sông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khô</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cạn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nguồn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tựa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trời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cao</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mất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hết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trăng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sao</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phút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giây</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thôi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4400" dirty="0">
                <a:latin typeface="Times New Roman" panose="02020603050405020304" pitchFamily="18" charset="0"/>
                <a:ea typeface="Calibri" panose="020F0502020204030204" pitchFamily="34" charset="0"/>
                <a:cs typeface="Times New Roman" panose="02020603050405020304" pitchFamily="18" charset="0"/>
              </a:rPr>
              <a:t> con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xa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phút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giây</a:t>
            </a:r>
            <a:r>
              <a:rPr lang="en-US" sz="4400" dirty="0">
                <a:latin typeface="Times New Roman" panose="02020603050405020304" pitchFamily="18" charset="0"/>
                <a:ea typeface="Calibri" panose="020F0502020204030204" pitchFamily="34" charset="0"/>
                <a:cs typeface="Times New Roman" panose="02020603050405020304" pitchFamily="18" charset="0"/>
              </a:rPr>
              <a:t> con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chìm</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bóng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tối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trần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buồn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đau</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giăng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đấy</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từng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kiếp</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đọa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đày</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8649924"/>
      </p:ext>
    </p:extLst>
  </p:cSld>
  <p:clrMapOvr>
    <a:masterClrMapping/>
  </p:clrMapOvr>
  <p:transition spd="med">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369455" y="406400"/>
            <a:ext cx="11453091" cy="6684972"/>
          </a:xfrm>
          <a:prstGeom prst="rect">
            <a:avLst/>
          </a:prstGeom>
        </p:spPr>
        <p:txBody>
          <a:bodyPr wrap="square">
            <a:spAutoFit/>
          </a:bodyPr>
          <a:lstStyle/>
          <a:p>
            <a:pPr algn="just">
              <a:lnSpc>
                <a:spcPct val="135000"/>
              </a:lnSpc>
              <a:spcAft>
                <a:spcPts val="0"/>
              </a:spcAft>
            </a:pPr>
            <a:r>
              <a:rPr lang="en-US" sz="44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ĐK</a:t>
            </a:r>
            <a:r>
              <a:rPr lang="en-US" sz="4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r>
              <a:rPr lang="en-US" sz="4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4400" dirty="0">
                <a:latin typeface="Times New Roman" panose="02020603050405020304" pitchFamily="18" charset="0"/>
                <a:ea typeface="Calibri" panose="020F0502020204030204" pitchFamily="34" charset="0"/>
                <a:cs typeface="Times New Roman" panose="02020603050405020304" pitchFamily="18" charset="0"/>
              </a:rPr>
              <a:t> con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cánh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diều</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gió</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4400" dirty="0">
                <a:latin typeface="Times New Roman" panose="02020603050405020304" pitchFamily="18" charset="0"/>
                <a:ea typeface="Calibri" panose="020F0502020204030204" pitchFamily="34" charset="0"/>
                <a:cs typeface="Times New Roman" panose="02020603050405020304" pitchFamily="18" charset="0"/>
              </a:rPr>
              <a:t> bay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lượn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tuổi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tháng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chim</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kia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cánh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4400" dirty="0">
                <a:latin typeface="Times New Roman" panose="02020603050405020304" pitchFamily="18" charset="0"/>
                <a:ea typeface="Calibri" panose="020F0502020204030204" pitchFamily="34" charset="0"/>
                <a:cs typeface="Times New Roman" panose="02020603050405020304" pitchFamily="18" charset="0"/>
              </a:rPr>
              <a:t> bay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4400" dirty="0">
                <a:latin typeface="Times New Roman" panose="02020603050405020304" pitchFamily="18" charset="0"/>
                <a:ea typeface="Calibri" panose="020F0502020204030204" pitchFamily="34" charset="0"/>
                <a:cs typeface="Times New Roman" panose="02020603050405020304" pitchFamily="18" charset="0"/>
              </a:rPr>
              <a:t> con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vì</a:t>
            </a:r>
            <a:r>
              <a:rPr lang="en-US" sz="4400" dirty="0">
                <a:latin typeface="Times New Roman" panose="02020603050405020304" pitchFamily="18" charset="0"/>
                <a:ea typeface="Calibri" panose="020F0502020204030204" pitchFamily="34" charset="0"/>
                <a:cs typeface="Times New Roman" panose="02020603050405020304" pitchFamily="18" charset="0"/>
              </a:rPr>
              <a:t> con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đây</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giống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hồn</a:t>
            </a:r>
            <a:r>
              <a:rPr lang="en-US" sz="4400" dirty="0">
                <a:latin typeface="Times New Roman" panose="02020603050405020304" pitchFamily="18" charset="0"/>
                <a:ea typeface="Calibri" panose="020F0502020204030204" pitchFamily="34" charset="0"/>
                <a:cs typeface="Times New Roman" panose="02020603050405020304" pitchFamily="18" charset="0"/>
              </a:rPr>
              <a:t> con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khát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vọng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khôn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nguôi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khi</a:t>
            </a:r>
            <a:r>
              <a:rPr lang="en-US" sz="4400" dirty="0">
                <a:latin typeface="Times New Roman" panose="02020603050405020304" pitchFamily="18" charset="0"/>
                <a:ea typeface="Calibri" panose="020F0502020204030204" pitchFamily="34" charset="0"/>
                <a:cs typeface="Times New Roman" panose="02020603050405020304" pitchFamily="18" charset="0"/>
              </a:rPr>
              <a:t> con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gặp</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3013275"/>
      </p:ext>
    </p:extLst>
  </p:cSld>
  <p:clrMapOvr>
    <a:masterClrMapping/>
  </p:clrMapOvr>
  <p:transition spd="med">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600364" y="287477"/>
            <a:ext cx="11092872" cy="6739240"/>
          </a:xfrm>
          <a:prstGeom prst="rect">
            <a:avLst/>
          </a:prstGeom>
        </p:spPr>
        <p:txBody>
          <a:bodyPr wrap="square">
            <a:spAutoFit/>
          </a:bodyPr>
          <a:lstStyle/>
          <a:p>
            <a:pPr algn="just">
              <a:lnSpc>
                <a:spcPct val="135000"/>
              </a:lnSpc>
              <a:spcAft>
                <a:spcPts val="0"/>
              </a:spcAft>
            </a:pPr>
            <a:r>
              <a:rPr lang="en-US" sz="44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2</a:t>
            </a:r>
            <a:r>
              <a:rPr lang="en-US" sz="4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r>
              <a:rPr lang="en-US" sz="4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phút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giây</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thôi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nếu</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4400" dirty="0">
                <a:latin typeface="Times New Roman" panose="02020603050405020304" pitchFamily="18" charset="0"/>
                <a:ea typeface="Calibri" panose="020F0502020204030204" pitchFamily="34" charset="0"/>
                <a:cs typeface="Times New Roman" panose="02020603050405020304" pitchFamily="18" charset="0"/>
              </a:rPr>
              <a:t> con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vắng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tiếng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gọi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mời</a:t>
            </a:r>
            <a:r>
              <a:rPr lang="en-US" sz="4400" dirty="0">
                <a:latin typeface="Times New Roman" panose="02020603050405020304" pitchFamily="18" charset="0"/>
                <a:ea typeface="Calibri" panose="020F0502020204030204" pitchFamily="34" charset="0"/>
                <a:cs typeface="Times New Roman" panose="02020603050405020304" pitchFamily="18" charset="0"/>
              </a:rPr>
              <a:t>, con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sao</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vững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lòng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chối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niềm</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cậy</a:t>
            </a:r>
            <a:r>
              <a:rPr lang="en-US" sz="4400" dirty="0">
                <a:latin typeface="Times New Roman" panose="02020603050405020304" pitchFamily="18" charset="0"/>
                <a:ea typeface="Calibri" panose="020F0502020204030204" pitchFamily="34" charset="0"/>
                <a:cs typeface="Times New Roman" panose="02020603050405020304" pitchFamily="18" charset="0"/>
              </a:rPr>
              <a:t> tin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mến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vơi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phút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giây</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thôi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4400" dirty="0">
                <a:latin typeface="Times New Roman" panose="02020603050405020304" pitchFamily="18" charset="0"/>
                <a:ea typeface="Calibri" panose="020F0502020204030204" pitchFamily="34" charset="0"/>
                <a:cs typeface="Times New Roman" panose="02020603050405020304" pitchFamily="18" charset="0"/>
              </a:rPr>
              <a:t> con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xa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chuyện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4400" dirty="0">
                <a:latin typeface="Times New Roman" panose="02020603050405020304" pitchFamily="18" charset="0"/>
                <a:ea typeface="Calibri" panose="020F0502020204030204" pitchFamily="34" charset="0"/>
                <a:cs typeface="Times New Roman" panose="02020603050405020304" pitchFamily="18" charset="0"/>
              </a:rPr>
              <a:t> con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bối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rối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nhỏ</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nhen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trần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dìm</a:t>
            </a:r>
            <a:r>
              <a:rPr lang="en-US" sz="4400" dirty="0">
                <a:latin typeface="Times New Roman" panose="02020603050405020304" pitchFamily="18" charset="0"/>
                <a:ea typeface="Calibri" panose="020F0502020204030204" pitchFamily="34" charset="0"/>
                <a:cs typeface="Times New Roman" panose="02020603050405020304" pitchFamily="18" charset="0"/>
              </a:rPr>
              <a:t> con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chốn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tù</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đày</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4728408"/>
      </p:ext>
    </p:extLst>
  </p:cSld>
  <p:clrMapOvr>
    <a:masterClrMapping/>
  </p:clrMapOvr>
  <p:transition spd="med">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369455" y="406400"/>
            <a:ext cx="11453091" cy="6684972"/>
          </a:xfrm>
          <a:prstGeom prst="rect">
            <a:avLst/>
          </a:prstGeom>
        </p:spPr>
        <p:txBody>
          <a:bodyPr wrap="square">
            <a:spAutoFit/>
          </a:bodyPr>
          <a:lstStyle/>
          <a:p>
            <a:pPr algn="just">
              <a:lnSpc>
                <a:spcPct val="135000"/>
              </a:lnSpc>
              <a:spcAft>
                <a:spcPts val="0"/>
              </a:spcAft>
            </a:pPr>
            <a:r>
              <a:rPr lang="en-US" sz="44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ĐK</a:t>
            </a:r>
            <a:r>
              <a:rPr lang="en-US" sz="4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r>
              <a:rPr lang="en-US" sz="4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4400" dirty="0">
                <a:latin typeface="Times New Roman" panose="02020603050405020304" pitchFamily="18" charset="0"/>
                <a:ea typeface="Calibri" panose="020F0502020204030204" pitchFamily="34" charset="0"/>
                <a:cs typeface="Times New Roman" panose="02020603050405020304" pitchFamily="18" charset="0"/>
              </a:rPr>
              <a:t> con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cánh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diều</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gió</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4400" dirty="0">
                <a:latin typeface="Times New Roman" panose="02020603050405020304" pitchFamily="18" charset="0"/>
                <a:ea typeface="Calibri" panose="020F0502020204030204" pitchFamily="34" charset="0"/>
                <a:cs typeface="Times New Roman" panose="02020603050405020304" pitchFamily="18" charset="0"/>
              </a:rPr>
              <a:t> bay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lượn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tuổi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tháng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chim</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kia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cánh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4400" dirty="0">
                <a:latin typeface="Times New Roman" panose="02020603050405020304" pitchFamily="18" charset="0"/>
                <a:ea typeface="Calibri" panose="020F0502020204030204" pitchFamily="34" charset="0"/>
                <a:cs typeface="Times New Roman" panose="02020603050405020304" pitchFamily="18" charset="0"/>
              </a:rPr>
              <a:t> bay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4400" dirty="0">
                <a:latin typeface="Times New Roman" panose="02020603050405020304" pitchFamily="18" charset="0"/>
                <a:ea typeface="Calibri" panose="020F0502020204030204" pitchFamily="34" charset="0"/>
                <a:cs typeface="Times New Roman" panose="02020603050405020304" pitchFamily="18" charset="0"/>
              </a:rPr>
              <a:t> con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vì</a:t>
            </a:r>
            <a:r>
              <a:rPr lang="en-US" sz="4400" dirty="0">
                <a:latin typeface="Times New Roman" panose="02020603050405020304" pitchFamily="18" charset="0"/>
                <a:ea typeface="Calibri" panose="020F0502020204030204" pitchFamily="34" charset="0"/>
                <a:cs typeface="Times New Roman" panose="02020603050405020304" pitchFamily="18" charset="0"/>
              </a:rPr>
              <a:t> con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đây</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giống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hồn</a:t>
            </a:r>
            <a:r>
              <a:rPr lang="en-US" sz="4400" dirty="0">
                <a:latin typeface="Times New Roman" panose="02020603050405020304" pitchFamily="18" charset="0"/>
                <a:ea typeface="Calibri" panose="020F0502020204030204" pitchFamily="34" charset="0"/>
                <a:cs typeface="Times New Roman" panose="02020603050405020304" pitchFamily="18" charset="0"/>
              </a:rPr>
              <a:t> con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khát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vọng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khôn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nguôi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khi</a:t>
            </a:r>
            <a:r>
              <a:rPr lang="en-US" sz="4400" dirty="0">
                <a:latin typeface="Times New Roman" panose="02020603050405020304" pitchFamily="18" charset="0"/>
                <a:ea typeface="Calibri" panose="020F0502020204030204" pitchFamily="34" charset="0"/>
                <a:cs typeface="Times New Roman" panose="02020603050405020304" pitchFamily="18" charset="0"/>
              </a:rPr>
              <a:t> con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gặp</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5447674"/>
      </p:ext>
    </p:extLst>
  </p:cSld>
  <p:clrMapOvr>
    <a:masterClrMapping/>
  </p:clrMapOvr>
  <p:transition spd="med">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489527" y="471054"/>
            <a:ext cx="11176000" cy="5576911"/>
          </a:xfrm>
          <a:prstGeom prst="rect">
            <a:avLst/>
          </a:prstGeom>
        </p:spPr>
        <p:txBody>
          <a:bodyPr wrap="square">
            <a:spAutoFit/>
          </a:bodyPr>
          <a:lstStyle/>
          <a:p>
            <a:pPr algn="just">
              <a:lnSpc>
                <a:spcPct val="135000"/>
              </a:lnSpc>
              <a:spcAft>
                <a:spcPts val="0"/>
              </a:spcAft>
            </a:pPr>
            <a:r>
              <a:rPr lang="en-US" sz="44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3.</a:t>
            </a:r>
            <a:r>
              <a:rPr lang="en-US" sz="4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Một</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phút</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giây</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thôi</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nếu</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đời</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con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vắng</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Ngài</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là</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một</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phút</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giây</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con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sống</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tệ</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hại</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ân</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tình</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Cha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trí</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lòng</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chẳng</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nhớ</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để</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chạy</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theo</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bóng</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tối</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u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nhơ</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Một</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phút</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giây</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thôi</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đời</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con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xa</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tình</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Ngài</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là</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đời</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con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không</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còn</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đường</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đi</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tới</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và</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hồn</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con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màu</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hoang</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sa</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mạc</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từng</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nhịp</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bước</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là</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những</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lầm</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lạc</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7623926"/>
      </p:ext>
    </p:extLst>
  </p:cSld>
  <p:clrMapOvr>
    <a:masterClrMapping/>
  </p:clrMapOvr>
  <p:transition spd="med">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369455" y="406400"/>
            <a:ext cx="11453091" cy="6684972"/>
          </a:xfrm>
          <a:prstGeom prst="rect">
            <a:avLst/>
          </a:prstGeom>
        </p:spPr>
        <p:txBody>
          <a:bodyPr wrap="square">
            <a:spAutoFit/>
          </a:bodyPr>
          <a:lstStyle/>
          <a:p>
            <a:pPr algn="just">
              <a:lnSpc>
                <a:spcPct val="135000"/>
              </a:lnSpc>
              <a:spcAft>
                <a:spcPts val="0"/>
              </a:spcAft>
            </a:pPr>
            <a:r>
              <a:rPr lang="en-US" sz="44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ĐK</a:t>
            </a:r>
            <a:r>
              <a:rPr lang="en-US" sz="4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r>
              <a:rPr lang="en-US" sz="4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4400" dirty="0">
                <a:latin typeface="Times New Roman" panose="02020603050405020304" pitchFamily="18" charset="0"/>
                <a:ea typeface="Calibri" panose="020F0502020204030204" pitchFamily="34" charset="0"/>
                <a:cs typeface="Times New Roman" panose="02020603050405020304" pitchFamily="18" charset="0"/>
              </a:rPr>
              <a:t> con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cánh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diều</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gió</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4400" dirty="0">
                <a:latin typeface="Times New Roman" panose="02020603050405020304" pitchFamily="18" charset="0"/>
                <a:ea typeface="Calibri" panose="020F0502020204030204" pitchFamily="34" charset="0"/>
                <a:cs typeface="Times New Roman" panose="02020603050405020304" pitchFamily="18" charset="0"/>
              </a:rPr>
              <a:t> bay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lượn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tuổi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tháng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chim</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kia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cánh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4400" dirty="0">
                <a:latin typeface="Times New Roman" panose="02020603050405020304" pitchFamily="18" charset="0"/>
                <a:ea typeface="Calibri" panose="020F0502020204030204" pitchFamily="34" charset="0"/>
                <a:cs typeface="Times New Roman" panose="02020603050405020304" pitchFamily="18" charset="0"/>
              </a:rPr>
              <a:t> bay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4400" dirty="0">
                <a:latin typeface="Times New Roman" panose="02020603050405020304" pitchFamily="18" charset="0"/>
                <a:ea typeface="Calibri" panose="020F0502020204030204" pitchFamily="34" charset="0"/>
                <a:cs typeface="Times New Roman" panose="02020603050405020304" pitchFamily="18" charset="0"/>
              </a:rPr>
              <a:t> con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vì</a:t>
            </a:r>
            <a:r>
              <a:rPr lang="en-US" sz="4400" dirty="0">
                <a:latin typeface="Times New Roman" panose="02020603050405020304" pitchFamily="18" charset="0"/>
                <a:ea typeface="Calibri" panose="020F0502020204030204" pitchFamily="34" charset="0"/>
                <a:cs typeface="Times New Roman" panose="02020603050405020304" pitchFamily="18" charset="0"/>
              </a:rPr>
              <a:t> con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đây</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giống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hồn</a:t>
            </a:r>
            <a:r>
              <a:rPr lang="en-US" sz="4400" dirty="0">
                <a:latin typeface="Times New Roman" panose="02020603050405020304" pitchFamily="18" charset="0"/>
                <a:ea typeface="Calibri" panose="020F0502020204030204" pitchFamily="34" charset="0"/>
                <a:cs typeface="Times New Roman" panose="02020603050405020304" pitchFamily="18" charset="0"/>
              </a:rPr>
              <a:t> con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khát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vọng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khôn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nguôi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khi</a:t>
            </a:r>
            <a:r>
              <a:rPr lang="en-US" sz="4400" dirty="0">
                <a:latin typeface="Times New Roman" panose="02020603050405020304" pitchFamily="18" charset="0"/>
                <a:ea typeface="Calibri" panose="020F0502020204030204" pitchFamily="34" charset="0"/>
                <a:cs typeface="Times New Roman" panose="02020603050405020304" pitchFamily="18" charset="0"/>
              </a:rPr>
              <a:t> con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gặp</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2509660"/>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288739" y="287477"/>
            <a:ext cx="11614504" cy="5917967"/>
          </a:xfrm>
          <a:prstGeom prst="rect">
            <a:avLst/>
          </a:prstGeom>
        </p:spPr>
        <p:txBody>
          <a:bodyPr wrap="square">
            <a:spAutoFit/>
          </a:bodyPr>
          <a:lstStyle/>
          <a:p>
            <a:pPr algn="just">
              <a:lnSpc>
                <a:spcPct val="135000"/>
              </a:lnSpc>
              <a:spcAft>
                <a:spcPts val="0"/>
              </a:spcAft>
            </a:pPr>
            <a:r>
              <a:rPr lang="en-US" sz="72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ĐK</a:t>
            </a:r>
            <a:r>
              <a:rPr lang="en-US" sz="7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r>
              <a:rPr lang="en-US" sz="7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Nguyện</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chí</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ái</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lắng</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nghe</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chúng</a:t>
            </a:r>
            <a:r>
              <a:rPr lang="en-US" sz="7200" dirty="0">
                <a:latin typeface="Times New Roman" panose="02020603050405020304" pitchFamily="18" charset="0"/>
                <a:ea typeface="Calibri" panose="020F0502020204030204" pitchFamily="34" charset="0"/>
                <a:cs typeface="Times New Roman" panose="02020603050405020304" pitchFamily="18" charset="0"/>
              </a:rPr>
              <a:t> con. </a:t>
            </a:r>
            <a:r>
              <a:rPr lang="en-US" sz="7200" dirty="0" err="1">
                <a:latin typeface="Times New Roman" panose="02020603050405020304" pitchFamily="18" charset="0"/>
                <a:ea typeface="Calibri" panose="020F0502020204030204" pitchFamily="34" charset="0"/>
                <a:cs typeface="Times New Roman" panose="02020603050405020304" pitchFamily="18" charset="0"/>
              </a:rPr>
              <a:t>Dủ</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xem</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vì</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chúng</a:t>
            </a:r>
            <a:r>
              <a:rPr lang="en-US" sz="7200" dirty="0">
                <a:latin typeface="Times New Roman" panose="02020603050405020304" pitchFamily="18" charset="0"/>
                <a:ea typeface="Calibri" panose="020F0502020204030204" pitchFamily="34" charset="0"/>
                <a:cs typeface="Times New Roman" panose="02020603050405020304" pitchFamily="18" charset="0"/>
              </a:rPr>
              <a:t> con </a:t>
            </a:r>
            <a:r>
              <a:rPr lang="en-US" sz="7200" dirty="0" err="1">
                <a:latin typeface="Times New Roman" panose="02020603050405020304" pitchFamily="18" charset="0"/>
                <a:ea typeface="Calibri" panose="020F0502020204030204" pitchFamily="34" charset="0"/>
                <a:cs typeface="Times New Roman" panose="02020603050405020304" pitchFamily="18" charset="0"/>
              </a:rPr>
              <a:t>phạm</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72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7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956450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728042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A5EAD1-0BC5-CA87-F299-B5837A28883B}"/>
              </a:ext>
            </a:extLst>
          </p:cNvPr>
          <p:cNvPicPr>
            <a:picLocks noChangeAspect="1"/>
          </p:cNvPicPr>
          <p:nvPr/>
        </p:nvPicPr>
        <p:blipFill>
          <a:blip r:embed="rId2"/>
          <a:srcRect t="3660" b="7855"/>
          <a:stretch/>
        </p:blipFill>
        <p:spPr>
          <a:xfrm>
            <a:off x="8444" y="203200"/>
            <a:ext cx="12274388" cy="6132437"/>
          </a:xfrm>
          <a:prstGeom prst="rect">
            <a:avLst/>
          </a:prstGeom>
        </p:spPr>
      </p:pic>
      <p:sp>
        <p:nvSpPr>
          <p:cNvPr id="3" name="TextBox 2">
            <a:extLst>
              <a:ext uri="{FF2B5EF4-FFF2-40B4-BE49-F238E27FC236}">
                <a16:creationId xmlns:a16="http://schemas.microsoft.com/office/drawing/2014/main" id="{F54867F5-29B0-27FB-D6B6-33BFDCB567F8}"/>
              </a:ext>
            </a:extLst>
          </p:cNvPr>
          <p:cNvSpPr txBox="1"/>
          <p:nvPr/>
        </p:nvSpPr>
        <p:spPr>
          <a:xfrm>
            <a:off x="1227274" y="1976756"/>
            <a:ext cx="9836728" cy="2585323"/>
          </a:xfrm>
          <a:prstGeom prst="rect">
            <a:avLst/>
          </a:prstGeom>
          <a:noFill/>
        </p:spPr>
        <p:txBody>
          <a:bodyPr wrap="square" rtlCol="0">
            <a:spAutoFit/>
          </a:bodyPr>
          <a:lstStyle/>
          <a:p>
            <a:pPr algn="ctr">
              <a:lnSpc>
                <a:spcPct val="135000"/>
              </a:lnSpc>
              <a:spcAft>
                <a:spcPts val="0"/>
              </a:spcAft>
            </a:pPr>
            <a:r>
              <a:rPr lang="en-US" sz="72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DỤ NGÔN CÂY VẢ </a:t>
            </a:r>
          </a:p>
          <a:p>
            <a:pPr algn="ctr">
              <a:lnSpc>
                <a:spcPct val="135000"/>
              </a:lnSpc>
              <a:spcAft>
                <a:spcPts val="0"/>
              </a:spcAft>
            </a:pPr>
            <a:r>
              <a:rPr lang="en-US" sz="48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Huỳnh</a:t>
            </a:r>
            <a:r>
              <a:rPr lang="en-US" sz="48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Minh </a:t>
            </a:r>
            <a:r>
              <a:rPr lang="en-US" sz="48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Kỳ</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4266536"/>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3B3458C1-882D-B1A0-0936-6ECAFCC6EDBA}"/>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AA0686E1-195A-622F-A206-B98CE223E37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1F9BAAF-22A8-8A97-AF81-9526DB1386CC}"/>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EC06F25A-98A7-767A-8835-E08E90BFFFA2}"/>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3AD2F83-2FD6-AE8B-4895-62431871B826}"/>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235955" y="204271"/>
            <a:ext cx="11720072" cy="6705234"/>
          </a:xfrm>
          <a:prstGeom prst="rect">
            <a:avLst/>
          </a:prstGeom>
        </p:spPr>
        <p:txBody>
          <a:bodyPr wrap="square">
            <a:spAutoFit/>
          </a:bodyPr>
          <a:lstStyle/>
          <a:p>
            <a:pPr algn="just">
              <a:lnSpc>
                <a:spcPct val="135000"/>
              </a:lnSpc>
              <a:spcAft>
                <a:spcPts val="0"/>
              </a:spcAft>
            </a:pPr>
            <a:r>
              <a:rPr lang="en-US" sz="54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1</a:t>
            </a:r>
            <a:r>
              <a:rPr lang="en-US" sz="5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r>
              <a:rPr lang="en-US" sz="5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trồng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cây</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vả</a:t>
            </a:r>
            <a:r>
              <a:rPr lang="en-US" sz="5400" dirty="0">
                <a:latin typeface="Times New Roman" panose="02020603050405020304" pitchFamily="18" charset="0"/>
                <a:ea typeface="Calibri" panose="020F0502020204030204" pitchFamily="34" charset="0"/>
                <a:cs typeface="Times New Roman" panose="02020603050405020304" pitchFamily="18" charset="0"/>
              </a:rPr>
              <a:t> ở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vườn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nho</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5400" dirty="0">
                <a:latin typeface="Times New Roman" panose="02020603050405020304" pitchFamily="18" charset="0"/>
                <a:ea typeface="Calibri" panose="020F0502020204030204" pitchFamily="34" charset="0"/>
                <a:cs typeface="Times New Roman" panose="02020603050405020304" pitchFamily="18" charset="0"/>
              </a:rPr>
              <a:t>. Ba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rồi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trái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muốn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chặt</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bỏ</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nó</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Nhưng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vườn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khất</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vun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thêm</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bón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5400" dirty="0">
                <a:latin typeface="Times New Roman" panose="02020603050405020304" pitchFamily="18" charset="0"/>
                <a:ea typeface="Calibri" panose="020F0502020204030204" pitchFamily="34" charset="0"/>
                <a:cs typeface="Times New Roman" panose="02020603050405020304" pitchFamily="18" charset="0"/>
              </a:rPr>
              <a:t>. May </a:t>
            </a:r>
            <a:r>
              <a:rPr lang="en-US" sz="5400" dirty="0" err="1">
                <a:latin typeface="Times New Roman" panose="02020603050405020304" pitchFamily="18" charset="0"/>
                <a:ea typeface="Calibri" panose="020F0502020204030204" pitchFamily="34" charset="0"/>
                <a:cs typeface="Times New Roman" panose="02020603050405020304" pitchFamily="18" charset="0"/>
              </a:rPr>
              <a:t>ra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trái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xum</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xuê</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chặt</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nó</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đi</a:t>
            </a:r>
            <a:r>
              <a:rPr lang="en-US" sz="54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2290829"/>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3B3458C1-882D-B1A0-0936-6ECAFCC6EDBA}"/>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AA0686E1-195A-622F-A206-B98CE223E37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1F9BAAF-22A8-8A97-AF81-9526DB1386CC}"/>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EC06F25A-98A7-767A-8835-E08E90BFFFA2}"/>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3AD2F83-2FD6-AE8B-4895-62431871B826}"/>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341745" y="544945"/>
            <a:ext cx="11614282" cy="5576911"/>
          </a:xfrm>
          <a:prstGeom prst="rect">
            <a:avLst/>
          </a:prstGeom>
        </p:spPr>
        <p:txBody>
          <a:bodyPr wrap="square">
            <a:spAutoFit/>
          </a:bodyPr>
          <a:lstStyle/>
          <a:p>
            <a:pPr algn="just">
              <a:lnSpc>
                <a:spcPct val="135000"/>
              </a:lnSpc>
              <a:spcAft>
                <a:spcPts val="0"/>
              </a:spcAft>
            </a:pPr>
            <a:r>
              <a:rPr lang="en-US" sz="66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ĐK</a:t>
            </a:r>
            <a:r>
              <a:rPr lang="en-US" sz="66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r>
              <a:rPr lang="en-US" sz="66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sám</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hối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ăn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năn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tội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lỗi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hy</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bác</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ái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vẫn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mãi</a:t>
            </a:r>
            <a:r>
              <a:rPr lang="en-US" sz="6600" dirty="0">
                <a:latin typeface="Times New Roman" panose="02020603050405020304" pitchFamily="18" charset="0"/>
                <a:ea typeface="Calibri" panose="020F0502020204030204" pitchFamily="34" charset="0"/>
                <a:cs typeface="Times New Roman" panose="02020603050405020304" pitchFamily="18" charset="0"/>
              </a:rPr>
              <a:t> dang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tay</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chờ</a:t>
            </a:r>
            <a:r>
              <a:rPr lang="en-US" sz="6600" dirty="0">
                <a:latin typeface="Times New Roman" panose="02020603050405020304" pitchFamily="18" charset="0"/>
                <a:ea typeface="Calibri" panose="020F0502020204030204" pitchFamily="34" charset="0"/>
                <a:cs typeface="Times New Roman" panose="02020603050405020304" pitchFamily="18" charset="0"/>
              </a:rPr>
              <a:t> ta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ấp</a:t>
            </a:r>
            <a:r>
              <a:rPr lang="en-US" sz="6600" dirty="0">
                <a:latin typeface="Times New Roman" panose="02020603050405020304" pitchFamily="18" charset="0"/>
                <a:ea typeface="Calibri" panose="020F0502020204030204" pitchFamily="34" charset="0"/>
                <a:cs typeface="Times New Roman" panose="02020603050405020304" pitchFamily="18" charset="0"/>
              </a:rPr>
              <a:t> ủ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đêm</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66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6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5337657"/>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3B3458C1-882D-B1A0-0936-6ECAFCC6EDBA}"/>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AA0686E1-195A-622F-A206-B98CE223E37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1F9BAAF-22A8-8A97-AF81-9526DB1386CC}"/>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EC06F25A-98A7-767A-8835-E08E90BFFFA2}"/>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3AD2F83-2FD6-AE8B-4895-62431871B826}"/>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235955" y="204271"/>
            <a:ext cx="11720072" cy="6705234"/>
          </a:xfrm>
          <a:prstGeom prst="rect">
            <a:avLst/>
          </a:prstGeom>
        </p:spPr>
        <p:txBody>
          <a:bodyPr wrap="square">
            <a:spAutoFit/>
          </a:bodyPr>
          <a:lstStyle/>
          <a:p>
            <a:pPr algn="just">
              <a:lnSpc>
                <a:spcPct val="135000"/>
              </a:lnSpc>
              <a:spcAft>
                <a:spcPts val="0"/>
              </a:spcAft>
            </a:pPr>
            <a:r>
              <a:rPr lang="en-US" sz="54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2</a:t>
            </a:r>
            <a:r>
              <a:rPr lang="en-US" sz="5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r>
              <a:rPr lang="en-US" sz="5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nguồn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mạch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ân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sủng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đổ</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tâm</a:t>
            </a:r>
            <a:r>
              <a:rPr lang="en-US" sz="5400" dirty="0">
                <a:latin typeface="Times New Roman" panose="02020603050405020304" pitchFamily="18" charset="0"/>
                <a:ea typeface="Calibri" panose="020F0502020204030204" pitchFamily="34" charset="0"/>
                <a:cs typeface="Times New Roman" panose="02020603050405020304" pitchFamily="18" charset="0"/>
              </a:rPr>
              <a:t>. Xin </a:t>
            </a:r>
            <a:r>
              <a:rPr lang="en-US" sz="5400" dirty="0" err="1">
                <a:latin typeface="Times New Roman" panose="02020603050405020304" pitchFamily="18" charset="0"/>
                <a:ea typeface="Calibri" panose="020F0502020204030204" pitchFamily="34" charset="0"/>
                <a:cs typeface="Times New Roman" panose="02020603050405020304" pitchFamily="18" charset="0"/>
              </a:rPr>
              <a:t>ơn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canh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tân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lòng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trí</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đổi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mới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ơi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phận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mỏng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dòn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yếu</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hèn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phen</a:t>
            </a:r>
            <a:r>
              <a:rPr lang="en-US" sz="5400" dirty="0">
                <a:latin typeface="Times New Roman" panose="02020603050405020304" pitchFamily="18" charset="0"/>
                <a:ea typeface="Calibri" panose="020F0502020204030204" pitchFamily="34" charset="0"/>
                <a:cs typeface="Times New Roman" panose="02020603050405020304" pitchFamily="18" charset="0"/>
              </a:rPr>
              <a:t> con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trót</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ngã</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sa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Ngước</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nguyện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tẩy</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xóa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lỗi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lầm</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5400" dirty="0">
                <a:latin typeface="Times New Roman" panose="02020603050405020304" pitchFamily="18" charset="0"/>
                <a:ea typeface="Calibri" panose="020F0502020204030204" pitchFamily="34" charset="0"/>
                <a:cs typeface="Times New Roman" panose="02020603050405020304" pitchFamily="18" charset="0"/>
              </a:rPr>
              <a:t> qua</a:t>
            </a:r>
            <a:r>
              <a:rPr lang="en-US" sz="54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0372897"/>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3B3458C1-882D-B1A0-0936-6ECAFCC6EDBA}"/>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AA0686E1-195A-622F-A206-B98CE223E37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1F9BAAF-22A8-8A97-AF81-9526DB1386CC}"/>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EC06F25A-98A7-767A-8835-E08E90BFFFA2}"/>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3AD2F83-2FD6-AE8B-4895-62431871B826}"/>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341745" y="544945"/>
            <a:ext cx="11614282" cy="5576911"/>
          </a:xfrm>
          <a:prstGeom prst="rect">
            <a:avLst/>
          </a:prstGeom>
        </p:spPr>
        <p:txBody>
          <a:bodyPr wrap="square">
            <a:spAutoFit/>
          </a:bodyPr>
          <a:lstStyle/>
          <a:p>
            <a:pPr algn="just">
              <a:lnSpc>
                <a:spcPct val="135000"/>
              </a:lnSpc>
              <a:spcAft>
                <a:spcPts val="0"/>
              </a:spcAft>
            </a:pPr>
            <a:r>
              <a:rPr lang="en-US" sz="66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ĐK</a:t>
            </a:r>
            <a:r>
              <a:rPr lang="en-US" sz="66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r>
              <a:rPr lang="en-US" sz="66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sám</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hối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ăn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năn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tội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lỗi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hy</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bác</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ái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vẫn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mãi</a:t>
            </a:r>
            <a:r>
              <a:rPr lang="en-US" sz="6600" dirty="0">
                <a:latin typeface="Times New Roman" panose="02020603050405020304" pitchFamily="18" charset="0"/>
                <a:ea typeface="Calibri" panose="020F0502020204030204" pitchFamily="34" charset="0"/>
                <a:cs typeface="Times New Roman" panose="02020603050405020304" pitchFamily="18" charset="0"/>
              </a:rPr>
              <a:t> dang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tay</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chờ</a:t>
            </a:r>
            <a:r>
              <a:rPr lang="en-US" sz="6600" dirty="0">
                <a:latin typeface="Times New Roman" panose="02020603050405020304" pitchFamily="18" charset="0"/>
                <a:ea typeface="Calibri" panose="020F0502020204030204" pitchFamily="34" charset="0"/>
                <a:cs typeface="Times New Roman" panose="02020603050405020304" pitchFamily="18" charset="0"/>
              </a:rPr>
              <a:t> ta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ấp</a:t>
            </a:r>
            <a:r>
              <a:rPr lang="en-US" sz="6600" dirty="0">
                <a:latin typeface="Times New Roman" panose="02020603050405020304" pitchFamily="18" charset="0"/>
                <a:ea typeface="Calibri" panose="020F0502020204030204" pitchFamily="34" charset="0"/>
                <a:cs typeface="Times New Roman" panose="02020603050405020304" pitchFamily="18" charset="0"/>
              </a:rPr>
              <a:t> ủ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đêm</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66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6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5140873"/>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3B3458C1-882D-B1A0-0936-6ECAFCC6EDBA}"/>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AA0686E1-195A-622F-A206-B98CE223E37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1F9BAAF-22A8-8A97-AF81-9526DB1386CC}"/>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EC06F25A-98A7-767A-8835-E08E90BFFFA2}"/>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3AD2F83-2FD6-AE8B-4895-62431871B826}"/>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235955" y="204271"/>
            <a:ext cx="11720072" cy="6705234"/>
          </a:xfrm>
          <a:prstGeom prst="rect">
            <a:avLst/>
          </a:prstGeom>
        </p:spPr>
        <p:txBody>
          <a:bodyPr wrap="square">
            <a:spAutoFit/>
          </a:bodyPr>
          <a:lstStyle/>
          <a:p>
            <a:pPr algn="just">
              <a:lnSpc>
                <a:spcPct val="135000"/>
              </a:lnSpc>
              <a:spcAft>
                <a:spcPts val="0"/>
              </a:spcAft>
            </a:pPr>
            <a:r>
              <a:rPr lang="en-US" sz="54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3</a:t>
            </a:r>
            <a:r>
              <a:rPr lang="en-US" sz="5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r>
              <a:rPr lang="en-US" sz="5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còn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đau</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khổ</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ơi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dạy</a:t>
            </a:r>
            <a:r>
              <a:rPr lang="en-US" sz="5400" dirty="0">
                <a:latin typeface="Times New Roman" panose="02020603050405020304" pitchFamily="18" charset="0"/>
                <a:ea typeface="Calibri" panose="020F0502020204030204" pitchFamily="34" charset="0"/>
                <a:cs typeface="Times New Roman" panose="02020603050405020304" pitchFamily="18" charset="0"/>
              </a:rPr>
              <a:t> con </a:t>
            </a:r>
            <a:r>
              <a:rPr lang="en-US" sz="5400" dirty="0" err="1">
                <a:latin typeface="Times New Roman" panose="02020603050405020304" pitchFamily="18" charset="0"/>
                <a:ea typeface="Calibri" panose="020F0502020204030204" pitchFamily="34" charset="0"/>
                <a:cs typeface="Times New Roman" panose="02020603050405020304" pitchFamily="18" charset="0"/>
              </a:rPr>
              <a:t>sẻ</a:t>
            </a:r>
            <a:r>
              <a:rPr lang="en-US" sz="5400" dirty="0">
                <a:latin typeface="Times New Roman" panose="02020603050405020304" pitchFamily="18" charset="0"/>
                <a:ea typeface="Calibri" panose="020F0502020204030204" pitchFamily="34" charset="0"/>
                <a:cs typeface="Times New Roman" panose="02020603050405020304" pitchFamily="18" charset="0"/>
              </a:rPr>
              <a:t> chia. </a:t>
            </a:r>
            <a:r>
              <a:rPr lang="en-US" sz="54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tâm</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5400" dirty="0">
                <a:latin typeface="Times New Roman" panose="02020603050405020304" pitchFamily="18" charset="0"/>
                <a:ea typeface="Calibri" panose="020F0502020204030204" pitchFamily="34" charset="0"/>
                <a:cs typeface="Times New Roman" panose="02020603050405020304" pitchFamily="18" charset="0"/>
              </a:rPr>
              <a:t> neo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đơn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nghèo</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đói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đỡ</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gặp</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khó</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khăn</a:t>
            </a:r>
            <a:r>
              <a:rPr lang="en-US" sz="5400" dirty="0">
                <a:latin typeface="Times New Roman" panose="02020603050405020304" pitchFamily="18" charset="0"/>
                <a:ea typeface="Calibri" panose="020F0502020204030204" pitchFamily="34" charset="0"/>
                <a:cs typeface="Times New Roman" panose="02020603050405020304" pitchFamily="18" charset="0"/>
              </a:rPr>
              <a:t>. Con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nguyện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lòng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quảng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quên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5400" dirty="0">
                <a:latin typeface="Times New Roman" panose="02020603050405020304" pitchFamily="18" charset="0"/>
                <a:ea typeface="Calibri" panose="020F0502020204030204" pitchFamily="34" charset="0"/>
                <a:cs typeface="Times New Roman" panose="02020603050405020304" pitchFamily="18" charset="0"/>
              </a:rPr>
              <a:t>. Cho con </a:t>
            </a:r>
            <a:r>
              <a:rPr lang="en-US" sz="5400" dirty="0" err="1">
                <a:latin typeface="Times New Roman" panose="02020603050405020304" pitchFamily="18" charset="0"/>
                <a:ea typeface="Calibri" panose="020F0502020204030204" pitchFamily="34" charset="0"/>
                <a:cs typeface="Times New Roman" panose="02020603050405020304" pitchFamily="18" charset="0"/>
              </a:rPr>
              <a:t>hằng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canh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tân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xứng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đón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phúc</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ân</a:t>
            </a:r>
            <a:r>
              <a:rPr lang="en-US" sz="5400"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561072801"/>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3B3458C1-882D-B1A0-0936-6ECAFCC6EDBA}"/>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AA0686E1-195A-622F-A206-B98CE223E37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1F9BAAF-22A8-8A97-AF81-9526DB1386CC}"/>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EC06F25A-98A7-767A-8835-E08E90BFFFA2}"/>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3AD2F83-2FD6-AE8B-4895-62431871B826}"/>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341745" y="544945"/>
            <a:ext cx="11614282" cy="5576911"/>
          </a:xfrm>
          <a:prstGeom prst="rect">
            <a:avLst/>
          </a:prstGeom>
        </p:spPr>
        <p:txBody>
          <a:bodyPr wrap="square">
            <a:spAutoFit/>
          </a:bodyPr>
          <a:lstStyle/>
          <a:p>
            <a:pPr algn="just">
              <a:lnSpc>
                <a:spcPct val="135000"/>
              </a:lnSpc>
              <a:spcAft>
                <a:spcPts val="0"/>
              </a:spcAft>
            </a:pPr>
            <a:r>
              <a:rPr lang="en-US" sz="66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ĐK</a:t>
            </a:r>
            <a:r>
              <a:rPr lang="en-US" sz="66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r>
              <a:rPr lang="en-US" sz="66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sám</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hối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ăn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năn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tội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lỗi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hy</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bác</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ái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vẫn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mãi</a:t>
            </a:r>
            <a:r>
              <a:rPr lang="en-US" sz="6600" dirty="0">
                <a:latin typeface="Times New Roman" panose="02020603050405020304" pitchFamily="18" charset="0"/>
                <a:ea typeface="Calibri" panose="020F0502020204030204" pitchFamily="34" charset="0"/>
                <a:cs typeface="Times New Roman" panose="02020603050405020304" pitchFamily="18" charset="0"/>
              </a:rPr>
              <a:t> dang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tay</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chờ</a:t>
            </a:r>
            <a:r>
              <a:rPr lang="en-US" sz="6600" dirty="0">
                <a:latin typeface="Times New Roman" panose="02020603050405020304" pitchFamily="18" charset="0"/>
                <a:ea typeface="Calibri" panose="020F0502020204030204" pitchFamily="34" charset="0"/>
                <a:cs typeface="Times New Roman" panose="02020603050405020304" pitchFamily="18" charset="0"/>
              </a:rPr>
              <a:t> ta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ấp</a:t>
            </a:r>
            <a:r>
              <a:rPr lang="en-US" sz="6600" dirty="0">
                <a:latin typeface="Times New Roman" panose="02020603050405020304" pitchFamily="18" charset="0"/>
                <a:ea typeface="Calibri" panose="020F0502020204030204" pitchFamily="34" charset="0"/>
                <a:cs typeface="Times New Roman" panose="02020603050405020304" pitchFamily="18" charset="0"/>
              </a:rPr>
              <a:t> ủ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đêm</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66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6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3230527"/>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8307114"/>
      </p:ext>
    </p:extLst>
  </p:cSld>
  <p:clrMapOvr>
    <a:masterClrMapping/>
  </p:clrMapOvr>
  <p:transition spd="med">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AC450F-70AD-6C6E-D3BE-7D03DF975AD1}"/>
              </a:ext>
            </a:extLst>
          </p:cNvPr>
          <p:cNvPicPr>
            <a:picLocks noChangeAspect="1"/>
          </p:cNvPicPr>
          <p:nvPr/>
        </p:nvPicPr>
        <p:blipFill>
          <a:blip r:embed="rId2"/>
          <a:stretch>
            <a:fillRect/>
          </a:stretch>
        </p:blipFill>
        <p:spPr>
          <a:xfrm>
            <a:off x="1024632" y="891540"/>
            <a:ext cx="10193185" cy="5071110"/>
          </a:xfrm>
          <a:prstGeom prst="rect">
            <a:avLst/>
          </a:prstGeom>
        </p:spPr>
      </p:pic>
      <p:sp>
        <p:nvSpPr>
          <p:cNvPr id="3" name="Rectangle 2"/>
          <p:cNvSpPr/>
          <p:nvPr/>
        </p:nvSpPr>
        <p:spPr>
          <a:xfrm>
            <a:off x="2530765" y="2890982"/>
            <a:ext cx="7093526" cy="1477328"/>
          </a:xfrm>
          <a:prstGeom prst="rect">
            <a:avLst/>
          </a:prstGeom>
        </p:spPr>
        <p:txBody>
          <a:bodyPr wrap="square">
            <a:spAutoFit/>
          </a:bodyPr>
          <a:lstStyle/>
          <a:p>
            <a:pPr algn="ctr"/>
            <a:r>
              <a:rPr lang="vi-VN" sz="5400" b="1" dirty="0">
                <a:solidFill>
                  <a:srgbClr val="7030A0"/>
                </a:solidFill>
                <a:latin typeface="+mj-lt"/>
              </a:rPr>
              <a:t>LẠY THÁNH GIUSE</a:t>
            </a:r>
          </a:p>
          <a:p>
            <a:pPr algn="ctr"/>
            <a:r>
              <a:rPr lang="vi-VN" sz="3600" b="1" dirty="0">
                <a:solidFill>
                  <a:srgbClr val="7030A0"/>
                </a:solidFill>
                <a:latin typeface="+mj-lt"/>
              </a:rPr>
              <a:t>Minh Đệ</a:t>
            </a:r>
            <a:endParaRPr lang="en-US" sz="3600" b="1" dirty="0">
              <a:solidFill>
                <a:srgbClr val="7030A0"/>
              </a:solidFill>
              <a:latin typeface="+mj-lt"/>
            </a:endParaRPr>
          </a:p>
        </p:txBody>
      </p:sp>
    </p:spTree>
    <p:extLst>
      <p:ext uri="{BB962C8B-B14F-4D97-AF65-F5344CB8AC3E}">
        <p14:creationId xmlns:p14="http://schemas.microsoft.com/office/powerpoint/2010/main" val="2908670691"/>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288739" y="287477"/>
            <a:ext cx="11614504" cy="5917967"/>
          </a:xfrm>
          <a:prstGeom prst="rect">
            <a:avLst/>
          </a:prstGeom>
        </p:spPr>
        <p:txBody>
          <a:bodyPr wrap="square">
            <a:spAutoFit/>
          </a:bodyPr>
          <a:lstStyle/>
          <a:p>
            <a:pPr algn="just">
              <a:lnSpc>
                <a:spcPct val="135000"/>
              </a:lnSpc>
              <a:spcAft>
                <a:spcPts val="0"/>
              </a:spcAft>
            </a:pPr>
            <a:r>
              <a:rPr lang="en-US" sz="72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1</a:t>
            </a:r>
            <a:r>
              <a:rPr lang="en-US" sz="7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r>
              <a:rPr lang="en-US" sz="7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Dòng</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suối</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lệ</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tuôn</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mãi</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đoàn</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chúng</a:t>
            </a:r>
            <a:r>
              <a:rPr lang="en-US" sz="7200" dirty="0">
                <a:latin typeface="Times New Roman" panose="02020603050405020304" pitchFamily="18" charset="0"/>
                <a:ea typeface="Calibri" panose="020F0502020204030204" pitchFamily="34" charset="0"/>
                <a:cs typeface="Times New Roman" panose="02020603050405020304" pitchFamily="18" charset="0"/>
              </a:rPr>
              <a:t> con </a:t>
            </a:r>
            <a:r>
              <a:rPr lang="en-US" sz="7200" dirty="0" err="1">
                <a:latin typeface="Times New Roman" panose="02020603050405020304" pitchFamily="18" charset="0"/>
                <a:ea typeface="Calibri" panose="020F0502020204030204" pitchFamily="34" charset="0"/>
                <a:cs typeface="Times New Roman" panose="02020603050405020304" pitchFamily="18" charset="0"/>
              </a:rPr>
              <a:t>hướng</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Lạy</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Trời</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vinh</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quang</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nguyện</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7200" dirty="0">
                <a:latin typeface="Times New Roman" panose="02020603050405020304" pitchFamily="18" charset="0"/>
                <a:ea typeface="Calibri" panose="020F0502020204030204" pitchFamily="34" charset="0"/>
                <a:cs typeface="Times New Roman" panose="02020603050405020304" pitchFamily="18" charset="0"/>
              </a:rPr>
              <a:t> van </a:t>
            </a:r>
            <a:r>
              <a:rPr lang="en-US" sz="7200" dirty="0" err="1">
                <a:latin typeface="Times New Roman" panose="02020603050405020304" pitchFamily="18" charset="0"/>
                <a:ea typeface="Calibri" panose="020F0502020204030204" pitchFamily="34" charset="0"/>
                <a:cs typeface="Times New Roman" panose="02020603050405020304" pitchFamily="18" charset="0"/>
              </a:rPr>
              <a:t>nài</a:t>
            </a:r>
            <a:r>
              <a:rPr lang="en-US" sz="72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7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182499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288739" y="287477"/>
            <a:ext cx="11614504" cy="6186309"/>
          </a:xfrm>
          <a:prstGeom prst="rect">
            <a:avLst/>
          </a:prstGeom>
        </p:spPr>
        <p:txBody>
          <a:bodyPr wrap="square">
            <a:spAutoFit/>
          </a:bodyPr>
          <a:lstStyle/>
          <a:p>
            <a:pPr algn="just"/>
            <a:r>
              <a:rPr lang="vi-VN" sz="6600" b="1" dirty="0" smtClean="0">
                <a:solidFill>
                  <a:srgbClr val="7030A0"/>
                </a:solidFill>
                <a:latin typeface="+mj-lt"/>
              </a:rPr>
              <a:t>1. </a:t>
            </a:r>
            <a:r>
              <a:rPr lang="vi-VN" sz="6600" dirty="0" smtClean="0">
                <a:latin typeface="+mj-lt"/>
              </a:rPr>
              <a:t>Lạy Thánh Giuse vinh hiển trên nơi diệu quang. Người được Thiên Chúa phong ban tước lộc cao sang. Nhớ khi sinh tiền Cha đã giữ gìn Thánh Thất. Dám xin hộ phù đoàn con cái nơi trần gian.</a:t>
            </a:r>
          </a:p>
        </p:txBody>
      </p:sp>
    </p:spTree>
    <p:extLst>
      <p:ext uri="{BB962C8B-B14F-4D97-AF65-F5344CB8AC3E}">
        <p14:creationId xmlns:p14="http://schemas.microsoft.com/office/powerpoint/2010/main" val="845011803"/>
      </p:ext>
    </p:extLst>
  </p:cSld>
  <p:clrMapOvr>
    <a:masterClrMapping/>
  </p:clrMapOvr>
  <p:transition spd="med">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378691" y="637309"/>
            <a:ext cx="11333018" cy="5632311"/>
          </a:xfrm>
          <a:prstGeom prst="rect">
            <a:avLst/>
          </a:prstGeom>
        </p:spPr>
        <p:txBody>
          <a:bodyPr wrap="square">
            <a:spAutoFit/>
          </a:bodyPr>
          <a:lstStyle/>
          <a:p>
            <a:pPr algn="just"/>
            <a:r>
              <a:rPr lang="vi-VN" sz="6000" b="1" dirty="0" smtClean="0">
                <a:solidFill>
                  <a:srgbClr val="7030A0"/>
                </a:solidFill>
                <a:latin typeface="+mj-lt"/>
              </a:rPr>
              <a:t>ĐK. </a:t>
            </a:r>
            <a:r>
              <a:rPr lang="vi-VN" sz="6000" dirty="0" smtClean="0">
                <a:latin typeface="+mj-lt"/>
              </a:rPr>
              <a:t>Mừng lạy Cha chí nhân chí lành. Là bạn thanh sạch Đức Nữ Trinh. Nhân đức Cha rạng ngời. Soi chiếu muôn nghìn đời. Nguyện cho con noi dấu Người liên. Để sau được vinh phúc vô biên.</a:t>
            </a:r>
          </a:p>
        </p:txBody>
      </p:sp>
    </p:spTree>
    <p:extLst>
      <p:ext uri="{BB962C8B-B14F-4D97-AF65-F5344CB8AC3E}">
        <p14:creationId xmlns:p14="http://schemas.microsoft.com/office/powerpoint/2010/main" val="1892737099"/>
      </p:ext>
    </p:extLst>
  </p:cSld>
  <p:clrMapOvr>
    <a:masterClrMapping/>
  </p:clrMapOvr>
  <p:transition spd="med">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434109" y="600364"/>
            <a:ext cx="11469134" cy="5632311"/>
          </a:xfrm>
          <a:prstGeom prst="rect">
            <a:avLst/>
          </a:prstGeom>
        </p:spPr>
        <p:txBody>
          <a:bodyPr wrap="square">
            <a:spAutoFit/>
          </a:bodyPr>
          <a:lstStyle/>
          <a:p>
            <a:pPr algn="just"/>
            <a:r>
              <a:rPr lang="vi-VN" sz="6000" b="1" dirty="0" smtClean="0">
                <a:solidFill>
                  <a:srgbClr val="7030A0"/>
                </a:solidFill>
                <a:latin typeface="+mj-lt"/>
              </a:rPr>
              <a:t>2. </a:t>
            </a:r>
            <a:r>
              <a:rPr lang="vi-VN" sz="6000" dirty="0" smtClean="0">
                <a:latin typeface="+mj-lt"/>
              </a:rPr>
              <a:t>Lạy Thánh Giuse khi sống trên nơi trần ai. Người hằng chiêm ngắm Thiên Nhan Chúa Trời Ngôi Hai. Dám xin Cha lành cho chúng con rầy ở thế. Vững tin không rời và yêu Chúa chẳng hề phai.</a:t>
            </a:r>
          </a:p>
        </p:txBody>
      </p:sp>
    </p:spTree>
    <p:extLst>
      <p:ext uri="{BB962C8B-B14F-4D97-AF65-F5344CB8AC3E}">
        <p14:creationId xmlns:p14="http://schemas.microsoft.com/office/powerpoint/2010/main" val="2078205640"/>
      </p:ext>
    </p:extLst>
  </p:cSld>
  <p:clrMapOvr>
    <a:masterClrMapping/>
  </p:clrMapOvr>
  <p:transition spd="med">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378691" y="637309"/>
            <a:ext cx="11333018" cy="5632311"/>
          </a:xfrm>
          <a:prstGeom prst="rect">
            <a:avLst/>
          </a:prstGeom>
        </p:spPr>
        <p:txBody>
          <a:bodyPr wrap="square">
            <a:spAutoFit/>
          </a:bodyPr>
          <a:lstStyle/>
          <a:p>
            <a:pPr algn="just"/>
            <a:r>
              <a:rPr lang="vi-VN" sz="6000" b="1" dirty="0" smtClean="0">
                <a:solidFill>
                  <a:srgbClr val="7030A0"/>
                </a:solidFill>
                <a:latin typeface="+mj-lt"/>
              </a:rPr>
              <a:t>ĐK. </a:t>
            </a:r>
            <a:r>
              <a:rPr lang="vi-VN" sz="6000" dirty="0" smtClean="0">
                <a:latin typeface="+mj-lt"/>
              </a:rPr>
              <a:t>Mừng lạy Cha chí nhân chí lành. Là bạn thanh sạch Đức Nữ Trinh. Nhân đức Cha rạng ngời. Soi chiếu muôn nghìn đời. Nguyện cho con noi dấu Người liên. Để sau được vinh phúc vô biên.</a:t>
            </a:r>
          </a:p>
        </p:txBody>
      </p:sp>
    </p:spTree>
    <p:extLst>
      <p:ext uri="{BB962C8B-B14F-4D97-AF65-F5344CB8AC3E}">
        <p14:creationId xmlns:p14="http://schemas.microsoft.com/office/powerpoint/2010/main" val="2512121524"/>
      </p:ext>
    </p:extLst>
  </p:cSld>
  <p:clrMapOvr>
    <a:masterClrMapping/>
  </p:clrMapOvr>
  <p:transition spd="med">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288739" y="287477"/>
            <a:ext cx="11614504" cy="6186309"/>
          </a:xfrm>
          <a:prstGeom prst="rect">
            <a:avLst/>
          </a:prstGeom>
        </p:spPr>
        <p:txBody>
          <a:bodyPr wrap="square">
            <a:spAutoFit/>
          </a:bodyPr>
          <a:lstStyle/>
          <a:p>
            <a:pPr algn="just"/>
            <a:r>
              <a:rPr lang="vi-VN" sz="6600" b="1" dirty="0" smtClean="0">
                <a:solidFill>
                  <a:srgbClr val="7030A0"/>
                </a:solidFill>
                <a:latin typeface="+mj-lt"/>
              </a:rPr>
              <a:t>3. </a:t>
            </a:r>
            <a:r>
              <a:rPr lang="vi-VN" sz="6600" dirty="0" smtClean="0">
                <a:latin typeface="+mj-lt"/>
              </a:rPr>
              <a:t>Lạy Thánh Giuse Cha xứng một vị hiền phu. Bạn lành Trinh Nữ Cha nuôi Nhi Đồng Giêsu. Dám xin hộ phù dìu dắt kẻ làm gia trưởng. Thánh hoá gia đình và ban phúc thiêng nghìn thu.</a:t>
            </a:r>
          </a:p>
        </p:txBody>
      </p:sp>
    </p:spTree>
    <p:extLst>
      <p:ext uri="{BB962C8B-B14F-4D97-AF65-F5344CB8AC3E}">
        <p14:creationId xmlns:p14="http://schemas.microsoft.com/office/powerpoint/2010/main" val="3764477898"/>
      </p:ext>
    </p:extLst>
  </p:cSld>
  <p:clrMapOvr>
    <a:masterClrMapping/>
  </p:clrMapOvr>
  <p:transition spd="med">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378691" y="637309"/>
            <a:ext cx="11333018" cy="5632311"/>
          </a:xfrm>
          <a:prstGeom prst="rect">
            <a:avLst/>
          </a:prstGeom>
        </p:spPr>
        <p:txBody>
          <a:bodyPr wrap="square">
            <a:spAutoFit/>
          </a:bodyPr>
          <a:lstStyle/>
          <a:p>
            <a:pPr algn="just"/>
            <a:r>
              <a:rPr lang="vi-VN" sz="6000" b="1" dirty="0" smtClean="0">
                <a:solidFill>
                  <a:srgbClr val="7030A0"/>
                </a:solidFill>
                <a:latin typeface="+mj-lt"/>
              </a:rPr>
              <a:t>ĐK. </a:t>
            </a:r>
            <a:r>
              <a:rPr lang="vi-VN" sz="6000" dirty="0" smtClean="0">
                <a:latin typeface="+mj-lt"/>
              </a:rPr>
              <a:t>Mừng lạy Cha chí nhân chí lành. Là bạn thanh sạch Đức Nữ Trinh. Nhân đức Cha rạng ngời. Soi chiếu muôn nghìn đời. Nguyện cho con noi dấu Người liên. Để sau được vinh phúc vô biên.</a:t>
            </a:r>
          </a:p>
        </p:txBody>
      </p:sp>
    </p:spTree>
    <p:extLst>
      <p:ext uri="{BB962C8B-B14F-4D97-AF65-F5344CB8AC3E}">
        <p14:creationId xmlns:p14="http://schemas.microsoft.com/office/powerpoint/2010/main" val="2570807836"/>
      </p:ext>
    </p:extLst>
  </p:cSld>
  <p:clrMapOvr>
    <a:masterClrMapping/>
  </p:clrMapOvr>
  <p:transition spd="med">
    <p:pul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434109" y="572655"/>
            <a:ext cx="11388436" cy="5632311"/>
          </a:xfrm>
          <a:prstGeom prst="rect">
            <a:avLst/>
          </a:prstGeom>
        </p:spPr>
        <p:txBody>
          <a:bodyPr wrap="square">
            <a:spAutoFit/>
          </a:bodyPr>
          <a:lstStyle/>
          <a:p>
            <a:pPr algn="just"/>
            <a:r>
              <a:rPr lang="vi-VN" sz="6000" b="1" dirty="0" smtClean="0">
                <a:solidFill>
                  <a:srgbClr val="7030A0"/>
                </a:solidFill>
                <a:latin typeface="+mj-lt"/>
              </a:rPr>
              <a:t>4. </a:t>
            </a:r>
            <a:r>
              <a:rPr lang="vi-VN" sz="6000" dirty="0" smtClean="0">
                <a:latin typeface="+mj-lt"/>
              </a:rPr>
              <a:t>Lạy Thánh Giuse gương mẫu cho người cần lao. Mặc dù vất vả Cha luôn giữ lòng thanh cao. Dám xin Cha lành thương giúp thợ thuyền lao khổ. Biết đem thanh bần dọn ngày phúc vinh đời sau.</a:t>
            </a:r>
          </a:p>
        </p:txBody>
      </p:sp>
    </p:spTree>
    <p:extLst>
      <p:ext uri="{BB962C8B-B14F-4D97-AF65-F5344CB8AC3E}">
        <p14:creationId xmlns:p14="http://schemas.microsoft.com/office/powerpoint/2010/main" val="1530889516"/>
      </p:ext>
    </p:extLst>
  </p:cSld>
  <p:clrMapOvr>
    <a:masterClrMapping/>
  </p:clrMapOvr>
  <p:transition spd="med">
    <p:pul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378691" y="637309"/>
            <a:ext cx="11333018" cy="5632311"/>
          </a:xfrm>
          <a:prstGeom prst="rect">
            <a:avLst/>
          </a:prstGeom>
        </p:spPr>
        <p:txBody>
          <a:bodyPr wrap="square">
            <a:spAutoFit/>
          </a:bodyPr>
          <a:lstStyle/>
          <a:p>
            <a:pPr algn="just"/>
            <a:r>
              <a:rPr lang="vi-VN" sz="6000" b="1" dirty="0" smtClean="0">
                <a:solidFill>
                  <a:srgbClr val="7030A0"/>
                </a:solidFill>
                <a:latin typeface="+mj-lt"/>
              </a:rPr>
              <a:t>ĐK. </a:t>
            </a:r>
            <a:r>
              <a:rPr lang="vi-VN" sz="6000" dirty="0" smtClean="0">
                <a:latin typeface="+mj-lt"/>
              </a:rPr>
              <a:t>Mừng lạy Cha chí nhân chí lành. Là bạn thanh sạch Đức Nữ Trinh. Nhân đức Cha rạng ngời. Soi chiếu muôn nghìn đời. Nguyện cho con noi dấu Người liên. Để sau được vinh phúc vô biên.</a:t>
            </a:r>
          </a:p>
        </p:txBody>
      </p:sp>
    </p:spTree>
    <p:extLst>
      <p:ext uri="{BB962C8B-B14F-4D97-AF65-F5344CB8AC3E}">
        <p14:creationId xmlns:p14="http://schemas.microsoft.com/office/powerpoint/2010/main" val="3959773109"/>
      </p:ext>
    </p:extLst>
  </p:cSld>
  <p:clrMapOvr>
    <a:masterClrMapping/>
  </p:clrMapOvr>
  <p:transition spd="med">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554183" y="287477"/>
            <a:ext cx="11148290" cy="6555641"/>
          </a:xfrm>
          <a:prstGeom prst="rect">
            <a:avLst/>
          </a:prstGeom>
        </p:spPr>
        <p:txBody>
          <a:bodyPr wrap="square">
            <a:spAutoFit/>
          </a:bodyPr>
          <a:lstStyle/>
          <a:p>
            <a:pPr algn="just"/>
            <a:r>
              <a:rPr lang="vi-VN" sz="6000" b="1" dirty="0" smtClean="0">
                <a:solidFill>
                  <a:srgbClr val="7030A0"/>
                </a:solidFill>
                <a:latin typeface="+mj-lt"/>
              </a:rPr>
              <a:t>5. </a:t>
            </a:r>
            <a:r>
              <a:rPr lang="vi-VN" sz="6000" dirty="0" smtClean="0">
                <a:latin typeface="+mj-lt"/>
              </a:rPr>
              <a:t>Lạy Thánh Giuse gương mẫu cho người đồng trinh. Lòng Người thanh khiết như bông huệ, dường thuỷ tinh. Dám xin Cha lành thương giúp con hèn yếu đuối. Thắng mọi dục tình hầu sau đáng ơn trường sinh.</a:t>
            </a:r>
            <a:endParaRPr lang="vi-VN" sz="6000" dirty="0">
              <a:latin typeface="+mj-lt"/>
            </a:endParaRPr>
          </a:p>
        </p:txBody>
      </p:sp>
    </p:spTree>
    <p:extLst>
      <p:ext uri="{BB962C8B-B14F-4D97-AF65-F5344CB8AC3E}">
        <p14:creationId xmlns:p14="http://schemas.microsoft.com/office/powerpoint/2010/main" val="1306483105"/>
      </p:ext>
    </p:extLst>
  </p:cSld>
  <p:clrMapOvr>
    <a:masterClrMapping/>
  </p:clrMapOvr>
  <p:transition spd="med">
    <p:pull/>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378691" y="637309"/>
            <a:ext cx="11333018" cy="5632311"/>
          </a:xfrm>
          <a:prstGeom prst="rect">
            <a:avLst/>
          </a:prstGeom>
        </p:spPr>
        <p:txBody>
          <a:bodyPr wrap="square">
            <a:spAutoFit/>
          </a:bodyPr>
          <a:lstStyle/>
          <a:p>
            <a:pPr algn="just"/>
            <a:r>
              <a:rPr lang="vi-VN" sz="6000" b="1" dirty="0" smtClean="0">
                <a:solidFill>
                  <a:srgbClr val="7030A0"/>
                </a:solidFill>
                <a:latin typeface="+mj-lt"/>
              </a:rPr>
              <a:t>ĐK. </a:t>
            </a:r>
            <a:r>
              <a:rPr lang="vi-VN" sz="6000" dirty="0" smtClean="0">
                <a:latin typeface="+mj-lt"/>
              </a:rPr>
              <a:t>Mừng lạy Cha chí nhân chí lành. Là bạn thanh sạch Đức Nữ Trinh. Nhân đức Cha rạng ngời. Soi chiếu muôn nghìn đời. Nguyện cho con noi dấu Người liên. Để sau được vinh phúc vô biên.</a:t>
            </a:r>
          </a:p>
        </p:txBody>
      </p:sp>
    </p:spTree>
    <p:extLst>
      <p:ext uri="{BB962C8B-B14F-4D97-AF65-F5344CB8AC3E}">
        <p14:creationId xmlns:p14="http://schemas.microsoft.com/office/powerpoint/2010/main" val="2083114182"/>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288739" y="287477"/>
            <a:ext cx="11614504" cy="5917967"/>
          </a:xfrm>
          <a:prstGeom prst="rect">
            <a:avLst/>
          </a:prstGeom>
        </p:spPr>
        <p:txBody>
          <a:bodyPr wrap="square">
            <a:spAutoFit/>
          </a:bodyPr>
          <a:lstStyle/>
          <a:p>
            <a:pPr algn="just">
              <a:lnSpc>
                <a:spcPct val="135000"/>
              </a:lnSpc>
              <a:spcAft>
                <a:spcPts val="0"/>
              </a:spcAft>
            </a:pPr>
            <a:r>
              <a:rPr lang="en-US" sz="72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ĐK</a:t>
            </a:r>
            <a:r>
              <a:rPr lang="en-US" sz="7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r>
              <a:rPr lang="en-US" sz="7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Nguyện</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chí</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ái</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lắng</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nghe</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chúng</a:t>
            </a:r>
            <a:r>
              <a:rPr lang="en-US" sz="7200" dirty="0">
                <a:latin typeface="Times New Roman" panose="02020603050405020304" pitchFamily="18" charset="0"/>
                <a:ea typeface="Calibri" panose="020F0502020204030204" pitchFamily="34" charset="0"/>
                <a:cs typeface="Times New Roman" panose="02020603050405020304" pitchFamily="18" charset="0"/>
              </a:rPr>
              <a:t> con. </a:t>
            </a:r>
            <a:r>
              <a:rPr lang="en-US" sz="7200" dirty="0" err="1">
                <a:latin typeface="Times New Roman" panose="02020603050405020304" pitchFamily="18" charset="0"/>
                <a:ea typeface="Calibri" panose="020F0502020204030204" pitchFamily="34" charset="0"/>
                <a:cs typeface="Times New Roman" panose="02020603050405020304" pitchFamily="18" charset="0"/>
              </a:rPr>
              <a:t>Dủ</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xem</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vì</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chúng</a:t>
            </a:r>
            <a:r>
              <a:rPr lang="en-US" sz="7200" dirty="0">
                <a:latin typeface="Times New Roman" panose="02020603050405020304" pitchFamily="18" charset="0"/>
                <a:ea typeface="Calibri" panose="020F0502020204030204" pitchFamily="34" charset="0"/>
                <a:cs typeface="Times New Roman" panose="02020603050405020304" pitchFamily="18" charset="0"/>
              </a:rPr>
              <a:t> con </a:t>
            </a:r>
            <a:r>
              <a:rPr lang="en-US" sz="7200" dirty="0" err="1">
                <a:latin typeface="Times New Roman" panose="02020603050405020304" pitchFamily="18" charset="0"/>
                <a:ea typeface="Calibri" panose="020F0502020204030204" pitchFamily="34" charset="0"/>
                <a:cs typeface="Times New Roman" panose="02020603050405020304" pitchFamily="18" charset="0"/>
              </a:rPr>
              <a:t>phạm</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72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7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00348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369455" y="600364"/>
            <a:ext cx="11533788" cy="5576911"/>
          </a:xfrm>
          <a:prstGeom prst="rect">
            <a:avLst/>
          </a:prstGeom>
        </p:spPr>
        <p:txBody>
          <a:bodyPr wrap="square">
            <a:spAutoFit/>
          </a:bodyPr>
          <a:lstStyle/>
          <a:p>
            <a:pPr algn="just">
              <a:lnSpc>
                <a:spcPct val="135000"/>
              </a:lnSpc>
              <a:spcAft>
                <a:spcPts val="0"/>
              </a:spcAft>
            </a:pPr>
            <a:r>
              <a:rPr lang="en-US" sz="66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2</a:t>
            </a:r>
            <a:r>
              <a:rPr lang="en-US" sz="66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r>
              <a:rPr lang="en-US" sz="66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vinh</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phúc</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là</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cánh</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tay</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uy</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Chìa</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khóa</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trời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cao</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quang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nguyện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xóa</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sạch</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lỗi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lầm</a:t>
            </a:r>
            <a:r>
              <a:rPr lang="en-US" sz="66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6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528141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288739" y="287477"/>
            <a:ext cx="11614504" cy="5917967"/>
          </a:xfrm>
          <a:prstGeom prst="rect">
            <a:avLst/>
          </a:prstGeom>
        </p:spPr>
        <p:txBody>
          <a:bodyPr wrap="square">
            <a:spAutoFit/>
          </a:bodyPr>
          <a:lstStyle/>
          <a:p>
            <a:pPr algn="just">
              <a:lnSpc>
                <a:spcPct val="135000"/>
              </a:lnSpc>
              <a:spcAft>
                <a:spcPts val="0"/>
              </a:spcAft>
            </a:pPr>
            <a:r>
              <a:rPr lang="en-US" sz="72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ĐK</a:t>
            </a:r>
            <a:r>
              <a:rPr lang="en-US" sz="7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r>
              <a:rPr lang="en-US" sz="7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Nguyện</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chí</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ái</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lắng</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nghe</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chúng</a:t>
            </a:r>
            <a:r>
              <a:rPr lang="en-US" sz="7200" dirty="0">
                <a:latin typeface="Times New Roman" panose="02020603050405020304" pitchFamily="18" charset="0"/>
                <a:ea typeface="Calibri" panose="020F0502020204030204" pitchFamily="34" charset="0"/>
                <a:cs typeface="Times New Roman" panose="02020603050405020304" pitchFamily="18" charset="0"/>
              </a:rPr>
              <a:t> con. </a:t>
            </a:r>
            <a:r>
              <a:rPr lang="en-US" sz="7200" dirty="0" err="1">
                <a:latin typeface="Times New Roman" panose="02020603050405020304" pitchFamily="18" charset="0"/>
                <a:ea typeface="Calibri" panose="020F0502020204030204" pitchFamily="34" charset="0"/>
                <a:cs typeface="Times New Roman" panose="02020603050405020304" pitchFamily="18" charset="0"/>
              </a:rPr>
              <a:t>Dủ</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xem</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vì</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chúng</a:t>
            </a:r>
            <a:r>
              <a:rPr lang="en-US" sz="7200" dirty="0">
                <a:latin typeface="Times New Roman" panose="02020603050405020304" pitchFamily="18" charset="0"/>
                <a:ea typeface="Calibri" panose="020F0502020204030204" pitchFamily="34" charset="0"/>
                <a:cs typeface="Times New Roman" panose="02020603050405020304" pitchFamily="18" charset="0"/>
              </a:rPr>
              <a:t> con </a:t>
            </a:r>
            <a:r>
              <a:rPr lang="en-US" sz="7200" dirty="0" err="1">
                <a:latin typeface="Times New Roman" panose="02020603050405020304" pitchFamily="18" charset="0"/>
                <a:ea typeface="Calibri" panose="020F0502020204030204" pitchFamily="34" charset="0"/>
                <a:cs typeface="Times New Roman" panose="02020603050405020304" pitchFamily="18" charset="0"/>
              </a:rPr>
              <a:t>phạm</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72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7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088950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397164" y="434109"/>
            <a:ext cx="11369964" cy="5576911"/>
          </a:xfrm>
          <a:prstGeom prst="rect">
            <a:avLst/>
          </a:prstGeom>
        </p:spPr>
        <p:txBody>
          <a:bodyPr wrap="square">
            <a:spAutoFit/>
          </a:bodyPr>
          <a:lstStyle/>
          <a:p>
            <a:pPr algn="just">
              <a:lnSpc>
                <a:spcPct val="135000"/>
              </a:lnSpc>
              <a:spcAft>
                <a:spcPts val="0"/>
              </a:spcAft>
            </a:pPr>
            <a:r>
              <a:rPr lang="en-US" sz="66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3</a:t>
            </a:r>
            <a:r>
              <a:rPr lang="en-US" sz="66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r>
              <a:rPr lang="en-US" sz="66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Lạy</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Trời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cao</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nguyện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đoái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lắng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nghe</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Lòng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đầy</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khoan</a:t>
            </a:r>
            <a:r>
              <a:rPr lang="en-US" sz="6600" dirty="0">
                <a:latin typeface="Times New Roman" panose="02020603050405020304" pitchFamily="18" charset="0"/>
                <a:ea typeface="Calibri" panose="020F0502020204030204" pitchFamily="34" charset="0"/>
                <a:cs typeface="Times New Roman" panose="02020603050405020304" pitchFamily="18" charset="0"/>
              </a:rPr>
              <a:t> dung </a:t>
            </a:r>
            <a:r>
              <a:rPr lang="en-US" sz="6600" dirty="0" err="1">
                <a:latin typeface="Times New Roman" panose="02020603050405020304" pitchFamily="18" charset="0"/>
                <a:ea typeface="Calibri" panose="020F0502020204030204" pitchFamily="34" charset="0"/>
                <a:cs typeface="Times New Roman" panose="02020603050405020304" pitchFamily="18" charset="0"/>
              </a:rPr>
              <a:t>hằng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tha</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thứ</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ngàn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lỗi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lầm</a:t>
            </a:r>
            <a:r>
              <a:rPr lang="en-US" sz="66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6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816620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288739" y="287477"/>
            <a:ext cx="11614504" cy="5917967"/>
          </a:xfrm>
          <a:prstGeom prst="rect">
            <a:avLst/>
          </a:prstGeom>
        </p:spPr>
        <p:txBody>
          <a:bodyPr wrap="square">
            <a:spAutoFit/>
          </a:bodyPr>
          <a:lstStyle/>
          <a:p>
            <a:pPr algn="just">
              <a:lnSpc>
                <a:spcPct val="135000"/>
              </a:lnSpc>
              <a:spcAft>
                <a:spcPts val="0"/>
              </a:spcAft>
            </a:pPr>
            <a:r>
              <a:rPr lang="en-US" sz="72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ĐK</a:t>
            </a:r>
            <a:r>
              <a:rPr lang="en-US" sz="7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r>
              <a:rPr lang="en-US" sz="7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Nguyện</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chí</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ái</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lắng</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nghe</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chúng</a:t>
            </a:r>
            <a:r>
              <a:rPr lang="en-US" sz="7200" dirty="0">
                <a:latin typeface="Times New Roman" panose="02020603050405020304" pitchFamily="18" charset="0"/>
                <a:ea typeface="Calibri" panose="020F0502020204030204" pitchFamily="34" charset="0"/>
                <a:cs typeface="Times New Roman" panose="02020603050405020304" pitchFamily="18" charset="0"/>
              </a:rPr>
              <a:t> con. </a:t>
            </a:r>
            <a:r>
              <a:rPr lang="en-US" sz="7200" dirty="0" err="1">
                <a:latin typeface="Times New Roman" panose="02020603050405020304" pitchFamily="18" charset="0"/>
                <a:ea typeface="Calibri" panose="020F0502020204030204" pitchFamily="34" charset="0"/>
                <a:cs typeface="Times New Roman" panose="02020603050405020304" pitchFamily="18" charset="0"/>
              </a:rPr>
              <a:t>Dủ</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xem</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vì</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chúng</a:t>
            </a:r>
            <a:r>
              <a:rPr lang="en-US" sz="7200" dirty="0">
                <a:latin typeface="Times New Roman" panose="02020603050405020304" pitchFamily="18" charset="0"/>
                <a:ea typeface="Calibri" panose="020F0502020204030204" pitchFamily="34" charset="0"/>
                <a:cs typeface="Times New Roman" panose="02020603050405020304" pitchFamily="18" charset="0"/>
              </a:rPr>
              <a:t> con </a:t>
            </a:r>
            <a:r>
              <a:rPr lang="en-US" sz="7200" dirty="0" err="1">
                <a:latin typeface="Times New Roman" panose="02020603050405020304" pitchFamily="18" charset="0"/>
                <a:ea typeface="Calibri" panose="020F0502020204030204" pitchFamily="34" charset="0"/>
                <a:cs typeface="Times New Roman" panose="02020603050405020304" pitchFamily="18" charset="0"/>
              </a:rPr>
              <a:t>phạm</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72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7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123855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1631</Words>
  <Application>Microsoft Office PowerPoint</Application>
  <PresentationFormat>Widescreen</PresentationFormat>
  <Paragraphs>50</Paragraphs>
  <Slides>49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6</cp:revision>
  <dcterms:created xsi:type="dcterms:W3CDTF">2025-03-17T00:37:26Z</dcterms:created>
  <dcterms:modified xsi:type="dcterms:W3CDTF">2025-03-17T01:11:22Z</dcterms:modified>
</cp:coreProperties>
</file>