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87" r:id="rId5"/>
    <p:sldId id="288" r:id="rId6"/>
    <p:sldId id="290" r:id="rId7"/>
    <p:sldId id="289" r:id="rId8"/>
    <p:sldId id="291" r:id="rId9"/>
    <p:sldId id="302" r:id="rId10"/>
    <p:sldId id="258" r:id="rId11"/>
    <p:sldId id="303" r:id="rId12"/>
    <p:sldId id="259" r:id="rId13"/>
    <p:sldId id="304" r:id="rId14"/>
    <p:sldId id="268" r:id="rId15"/>
    <p:sldId id="262" r:id="rId16"/>
    <p:sldId id="292" r:id="rId17"/>
    <p:sldId id="293" r:id="rId18"/>
    <p:sldId id="295" r:id="rId19"/>
    <p:sldId id="294" r:id="rId20"/>
    <p:sldId id="296" r:id="rId21"/>
    <p:sldId id="307" r:id="rId22"/>
    <p:sldId id="269" r:id="rId23"/>
    <p:sldId id="270" r:id="rId24"/>
    <p:sldId id="271" r:id="rId25"/>
    <p:sldId id="272" r:id="rId26"/>
    <p:sldId id="273" r:id="rId27"/>
    <p:sldId id="274" r:id="rId28"/>
    <p:sldId id="275" r:id="rId29"/>
    <p:sldId id="308" r:id="rId30"/>
    <p:sldId id="264" r:id="rId31"/>
    <p:sldId id="263" r:id="rId32"/>
    <p:sldId id="297" r:id="rId33"/>
    <p:sldId id="298" r:id="rId34"/>
    <p:sldId id="300" r:id="rId35"/>
    <p:sldId id="299" r:id="rId36"/>
    <p:sldId id="301" r:id="rId37"/>
    <p:sldId id="305" r:id="rId38"/>
    <p:sldId id="276" r:id="rId39"/>
    <p:sldId id="277" r:id="rId40"/>
    <p:sldId id="278" r:id="rId41"/>
    <p:sldId id="279" r:id="rId42"/>
    <p:sldId id="280" r:id="rId43"/>
    <p:sldId id="281" r:id="rId44"/>
    <p:sldId id="282" r:id="rId45"/>
    <p:sldId id="283" r:id="rId46"/>
    <p:sldId id="284" r:id="rId47"/>
    <p:sldId id="285" r:id="rId48"/>
    <p:sldId id="286"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0167C9-A3ED-44B6-A6DE-FF4A64FEB53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246043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167C9-A3ED-44B6-A6DE-FF4A64FEB53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328035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167C9-A3ED-44B6-A6DE-FF4A64FEB53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202210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167C9-A3ED-44B6-A6DE-FF4A64FEB53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283128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0167C9-A3ED-44B6-A6DE-FF4A64FEB531}"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92746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167C9-A3ED-44B6-A6DE-FF4A64FEB53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395083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167C9-A3ED-44B6-A6DE-FF4A64FEB531}"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137103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167C9-A3ED-44B6-A6DE-FF4A64FEB531}"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56465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167C9-A3ED-44B6-A6DE-FF4A64FEB531}"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240884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0167C9-A3ED-44B6-A6DE-FF4A64FEB53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335493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0167C9-A3ED-44B6-A6DE-FF4A64FEB531}"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FBE53-F968-4743-B197-DD51DFE463DE}" type="slidenum">
              <a:rPr lang="en-US" smtClean="0"/>
              <a:t>‹#›</a:t>
            </a:fld>
            <a:endParaRPr lang="en-US"/>
          </a:p>
        </p:txBody>
      </p:sp>
    </p:spTree>
    <p:extLst>
      <p:ext uri="{BB962C8B-B14F-4D97-AF65-F5344CB8AC3E}">
        <p14:creationId xmlns:p14="http://schemas.microsoft.com/office/powerpoint/2010/main" val="288774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167C9-A3ED-44B6-A6DE-FF4A64FEB531}"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FBE53-F968-4743-B197-DD51DFE463DE}" type="slidenum">
              <a:rPr lang="en-US" smtClean="0"/>
              <a:t>‹#›</a:t>
            </a:fld>
            <a:endParaRPr lang="en-US"/>
          </a:p>
        </p:txBody>
      </p:sp>
    </p:spTree>
    <p:extLst>
      <p:ext uri="{BB962C8B-B14F-4D97-AF65-F5344CB8AC3E}">
        <p14:creationId xmlns:p14="http://schemas.microsoft.com/office/powerpoint/2010/main" val="243899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656246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7030A0"/>
                </a:solidFill>
                <a:latin typeface="Times New Roman" panose="02020603050405020304" pitchFamily="18" charset="0"/>
                <a:cs typeface="Times New Roman" panose="02020603050405020304" pitchFamily="18" charset="0"/>
              </a:rPr>
              <a:t>ĐÁP CA</a:t>
            </a:r>
            <a:endParaRPr lang="en-US" sz="66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7927" y="1571333"/>
            <a:ext cx="11658170" cy="5576911"/>
          </a:xfrm>
          <a:prstGeom prst="rect">
            <a:avLst/>
          </a:prstGeom>
        </p:spPr>
        <p:txBody>
          <a:bodyPr wrap="square">
            <a:spAutoFit/>
          </a:bodyPr>
          <a:lstStyle/>
          <a:p>
            <a:pPr algn="just">
              <a:lnSpc>
                <a:spcPct val="135000"/>
              </a:lnSpc>
              <a:spcAft>
                <a:spcPts val="0"/>
              </a:spcAft>
            </a:pPr>
            <a:r>
              <a:rPr lang="en-US" sz="6600" b="1" dirty="0" err="1">
                <a:latin typeface="Times New Roman" panose="02020603050405020304" pitchFamily="18" charset="0"/>
                <a:ea typeface="Calibri" panose="020F0502020204030204" pitchFamily="34" charset="0"/>
                <a:cs typeface="Times New Roman" panose="02020603050405020304" pitchFamily="18" charset="0"/>
              </a:rPr>
              <a:t>Này</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nếm</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thử</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coi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hảo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02609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9754840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1293091" y="287477"/>
            <a:ext cx="9818254"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7030A0"/>
                </a:solidFill>
                <a:latin typeface="Times New Roman" panose="02020603050405020304" pitchFamily="18" charset="0"/>
                <a:cs typeface="Times New Roman" panose="02020603050405020304" pitchFamily="18" charset="0"/>
              </a:rPr>
              <a:t>TUNG HÔ TIN MỪNG</a:t>
            </a:r>
            <a:endParaRPr lang="en-US" sz="6600" b="1"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1055" y="1506677"/>
            <a:ext cx="11432187" cy="5576911"/>
          </a:xfrm>
          <a:prstGeom prst="rect">
            <a:avLst/>
          </a:prstGeom>
        </p:spPr>
        <p:txBody>
          <a:bodyPr wrap="square">
            <a:spAutoFit/>
          </a:bodyPr>
          <a:lstStyle/>
          <a:p>
            <a:pPr algn="just">
              <a:lnSpc>
                <a:spcPct val="135000"/>
              </a:lnSpc>
              <a:spcAft>
                <a:spcPts val="0"/>
              </a:spcAft>
            </a:pPr>
            <a:r>
              <a:rPr lang="en-US" sz="6600" b="1" dirty="0" err="1">
                <a:latin typeface="Times New Roman" panose="02020603050405020304" pitchFamily="18" charset="0"/>
                <a:ea typeface="Calibri" panose="020F0502020204030204" pitchFamily="34" charset="0"/>
                <a:cs typeface="Times New Roman" panose="02020603050405020304" pitchFamily="18" charset="0"/>
              </a:rPr>
              <a:t>Tôi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trỗi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dậy</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trở</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600" b="1" dirty="0">
                <a:latin typeface="Times New Roman" panose="02020603050405020304" pitchFamily="18" charset="0"/>
                <a:ea typeface="Calibri" panose="020F0502020204030204" pitchFamily="34" charset="0"/>
                <a:cs typeface="Times New Roman" panose="02020603050405020304" pitchFamily="18" charset="0"/>
              </a:rPr>
              <a:t> cha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tôi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thưa</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Thưa</a:t>
            </a:r>
            <a:r>
              <a:rPr lang="en-US" sz="6600" b="1" dirty="0">
                <a:latin typeface="Times New Roman" panose="02020603050405020304" pitchFamily="18" charset="0"/>
                <a:ea typeface="Calibri" panose="020F0502020204030204" pitchFamily="34" charset="0"/>
                <a:cs typeface="Times New Roman" panose="02020603050405020304" pitchFamily="18" charset="0"/>
              </a:rPr>
              <a:t> Cha con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đắc</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600" b="1" dirty="0">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600" b="1" dirty="0">
                <a:latin typeface="Times New Roman" panose="02020603050405020304" pitchFamily="18" charset="0"/>
                <a:ea typeface="Calibri" panose="020F0502020204030204" pitchFamily="34" charset="0"/>
                <a:cs typeface="Times New Roman" panose="02020603050405020304" pitchFamily="18" charset="0"/>
              </a:rPr>
              <a:t> cha”.</a:t>
            </a:r>
          </a:p>
        </p:txBody>
      </p:sp>
    </p:spTree>
    <p:extLst>
      <p:ext uri="{BB962C8B-B14F-4D97-AF65-F5344CB8AC3E}">
        <p14:creationId xmlns:p14="http://schemas.microsoft.com/office/powerpoint/2010/main" val="175190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0010251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5" name="Rectangle 4"/>
          <p:cNvSpPr/>
          <p:nvPr/>
        </p:nvSpPr>
        <p:spPr>
          <a:xfrm>
            <a:off x="1200727" y="2429163"/>
            <a:ext cx="9790545" cy="2690224"/>
          </a:xfrm>
          <a:prstGeom prst="rect">
            <a:avLst/>
          </a:prstGeom>
        </p:spPr>
        <p:txBody>
          <a:bodyPr wrap="square">
            <a:spAutoFit/>
          </a:bodyPr>
          <a:lstStyle/>
          <a:p>
            <a:pPr algn="ctr">
              <a:lnSpc>
                <a:spcPct val="135000"/>
              </a:lnSpc>
              <a:spcAft>
                <a:spcPts val="0"/>
              </a:spcAft>
            </a:pP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LỄ DÂNG SÁM HỐI</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Dominic</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99923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1"/>
            <a:ext cx="11798728"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ban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dirty="0">
                <a:latin typeface="Times New Roman" panose="02020603050405020304" pitchFamily="18" charset="0"/>
                <a:ea typeface="Calibri" panose="020F0502020204030204" pitchFamily="34" charset="0"/>
                <a:cs typeface="Times New Roman" panose="02020603050405020304" pitchFamily="18" charset="0"/>
              </a:rPr>
              <a:t> qua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Lãng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thảm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470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1"/>
            <a:ext cx="11798728" cy="6394764"/>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khiêm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hèn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ghé</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tan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069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50981" y="369455"/>
            <a:ext cx="11490037" cy="5701561"/>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đam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mê</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5400" dirty="0">
                <a:latin typeface="Times New Roman" panose="02020603050405020304" pitchFamily="18" charset="0"/>
                <a:ea typeface="Calibri" panose="020F0502020204030204" pitchFamily="34" charset="0"/>
                <a:cs typeface="Times New Roman" panose="02020603050405020304" pitchFamily="18" charset="0"/>
              </a:rPr>
              <a:t>. Nay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247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1"/>
            <a:ext cx="11798728" cy="6394764"/>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khiêm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hèn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ghé</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tan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970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1"/>
            <a:ext cx="11798728"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5400" dirty="0">
                <a:latin typeface="Times New Roman" panose="02020603050405020304" pitchFamily="18" charset="0"/>
                <a:ea typeface="Calibri" panose="020F0502020204030204" pitchFamily="34" charset="0"/>
                <a:cs typeface="Times New Roman" panose="02020603050405020304" pitchFamily="18" charset="0"/>
              </a:rPr>
              <a:t> quay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sầu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5400" dirty="0">
                <a:latin typeface="Times New Roman" panose="02020603050405020304" pitchFamily="18" charset="0"/>
                <a:ea typeface="Calibri" panose="020F0502020204030204" pitchFamily="34" charset="0"/>
                <a:cs typeface="Times New Roman" panose="02020603050405020304" pitchFamily="18" charset="0"/>
              </a:rPr>
              <a:t> ê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bủa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vây</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tứ</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a:t>
            </a:r>
            <a:r>
              <a:rPr lang="en-US" sz="5400" dirty="0">
                <a:latin typeface="Times New Roman" panose="02020603050405020304" pitchFamily="18" charset="0"/>
                <a:ea typeface="Calibri" panose="020F0502020204030204" pitchFamily="34" charset="0"/>
                <a:cs typeface="Times New Roman" panose="02020603050405020304" pitchFamily="18" charset="0"/>
              </a:rPr>
              <a:t>. Xin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dủ</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tay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5400" dirty="0">
                <a:latin typeface="Times New Roman" panose="02020603050405020304" pitchFamily="18" charset="0"/>
                <a:ea typeface="Calibri" panose="020F0502020204030204" pitchFamily="34" charset="0"/>
                <a:cs typeface="Times New Roman" panose="02020603050405020304" pitchFamily="18" charset="0"/>
              </a:rPr>
              <a:t> du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76839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5" name="Rectangle 4"/>
          <p:cNvSpPr/>
          <p:nvPr/>
        </p:nvSpPr>
        <p:spPr>
          <a:xfrm>
            <a:off x="1200727" y="2429163"/>
            <a:ext cx="9790545" cy="2690224"/>
          </a:xfrm>
          <a:prstGeom prst="rect">
            <a:avLst/>
          </a:prstGeom>
        </p:spPr>
        <p:txBody>
          <a:bodyPr wrap="square">
            <a:spAutoFit/>
          </a:bodyPr>
          <a:lstStyle/>
          <a:p>
            <a:pPr algn="ctr">
              <a:lnSpc>
                <a:spcPct val="135000"/>
              </a:lnSpc>
              <a:spcAft>
                <a:spcPts val="0"/>
              </a:spcAft>
            </a:pP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CHỜ ĐẾN BAO GIỜ</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Mi</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Trầm</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56642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1"/>
            <a:ext cx="11798728" cy="6394764"/>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khiêm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hèn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ghé</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tan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4400" dirty="0">
                <a:latin typeface="Times New Roman" panose="02020603050405020304" pitchFamily="18" charset="0"/>
                <a:ea typeface="Calibri" panose="020F0502020204030204" pitchFamily="34" charset="0"/>
                <a:cs typeface="Times New Roman" panose="02020603050405020304" pitchFamily="18" charset="0"/>
              </a:rPr>
              <a:t>. Xin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44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57"/>
            <a:ext cx="12192000" cy="6889557"/>
          </a:xfrm>
          <a:prstGeom prst="rect">
            <a:avLst/>
          </a:prstGeom>
        </p:spPr>
      </p:pic>
    </p:spTree>
    <p:extLst>
      <p:ext uri="{BB962C8B-B14F-4D97-AF65-F5344CB8AC3E}">
        <p14:creationId xmlns:p14="http://schemas.microsoft.com/office/powerpoint/2010/main" val="378137633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868219" y="609599"/>
            <a:ext cx="10704946" cy="5911273"/>
          </a:xfrm>
          <a:prstGeom prst="rect">
            <a:avLst/>
          </a:prstGeom>
        </p:spPr>
      </p:pic>
      <p:sp>
        <p:nvSpPr>
          <p:cNvPr id="3" name="Rectangle 2"/>
          <p:cNvSpPr/>
          <p:nvPr/>
        </p:nvSpPr>
        <p:spPr>
          <a:xfrm>
            <a:off x="2456873" y="2087419"/>
            <a:ext cx="7185891" cy="3083921"/>
          </a:xfrm>
          <a:prstGeom prst="rect">
            <a:avLst/>
          </a:prstGeom>
        </p:spPr>
        <p:txBody>
          <a:bodyPr wrap="square">
            <a:spAutoFit/>
          </a:bodyPr>
          <a:lstStyle/>
          <a:p>
            <a:pPr algn="ctr">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CHÚA BIẾT CON </a:t>
            </a:r>
          </a:p>
          <a:p>
            <a:pPr algn="ctr">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CHÚA</a:t>
            </a:r>
            <a:endParaRPr lang="en-US" sz="54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Lm. Pet </a:t>
            </a:r>
            <a:r>
              <a:rPr lang="en-US" sz="3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Huy</a:t>
            </a:r>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Hoàng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037102"/>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6"/>
            <a:ext cx="11758882" cy="6394764"/>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cạn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tựa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chìm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giăng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đấy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đọa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13948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29219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600364" y="287477"/>
            <a:ext cx="11092872" cy="6739240"/>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cậy</a:t>
            </a:r>
            <a:r>
              <a:rPr lang="en-US" sz="4400" dirty="0">
                <a:latin typeface="Times New Roman" panose="02020603050405020304" pitchFamily="18" charset="0"/>
                <a:ea typeface="Calibri" panose="020F0502020204030204" pitchFamily="34" charset="0"/>
                <a:cs typeface="Times New Roman" panose="02020603050405020304" pitchFamily="18" charset="0"/>
              </a:rPr>
              <a:t> tin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xa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rối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nhen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dìm</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chốn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tù</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đày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40239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6170016"/>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89527" y="471054"/>
            <a:ext cx="11176000" cy="5576911"/>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44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thôi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nếu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vắng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sống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tệ</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hại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ân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tình</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Cha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trí</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lòng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chẳng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nhớ</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chạy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theo</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bóng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tối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u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nhơ</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phút</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giây</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thôi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xa</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tình</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đường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tới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hồn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màu</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hoang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sa</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mạc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từng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nhịp</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bước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lầm</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smtClean="0">
                <a:latin typeface="Times New Roman" panose="02020603050405020304" pitchFamily="18" charset="0"/>
                <a:ea typeface="Calibri" panose="020F0502020204030204" pitchFamily="34" charset="0"/>
                <a:cs typeface="Times New Roman" panose="02020603050405020304" pitchFamily="18" charset="0"/>
              </a:rPr>
              <a:t>lạc</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92665"/>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69455" y="406400"/>
            <a:ext cx="11453091" cy="6684972"/>
          </a:xfrm>
          <a:prstGeom prst="rect">
            <a:avLst/>
          </a:prstGeom>
        </p:spPr>
        <p:txBody>
          <a:bodyPr wrap="square">
            <a:spAutoFit/>
          </a:bodyPr>
          <a:lstStyle/>
          <a:p>
            <a:pPr algn="just">
              <a:lnSpc>
                <a:spcPct val="135000"/>
              </a:lnSpc>
              <a:spcAft>
                <a:spcPts val="0"/>
              </a:spcAft>
            </a:pPr>
            <a:r>
              <a:rPr lang="en-US" sz="4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4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diều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lượn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kia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400" dirty="0">
                <a:latin typeface="Times New Roman" panose="02020603050405020304" pitchFamily="18" charset="0"/>
                <a:ea typeface="Calibri" panose="020F0502020204030204" pitchFamily="34" charset="0"/>
                <a:cs typeface="Times New Roman" panose="02020603050405020304" pitchFamily="18" charset="0"/>
              </a:rPr>
              <a:t> bay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400" dirty="0">
                <a:latin typeface="Times New Roman" panose="02020603050405020304" pitchFamily="18" charset="0"/>
                <a:ea typeface="Calibri" panose="020F0502020204030204" pitchFamily="34" charset="0"/>
                <a:cs typeface="Times New Roman" panose="02020603050405020304" pitchFamily="18" charset="0"/>
              </a:rPr>
              <a:t> con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30191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57"/>
            <a:ext cx="12192000" cy="6889557"/>
          </a:xfrm>
          <a:prstGeom prst="rect">
            <a:avLst/>
          </a:prstGeom>
        </p:spPr>
      </p:pic>
    </p:spTree>
    <p:extLst>
      <p:ext uri="{BB962C8B-B14F-4D97-AF65-F5344CB8AC3E}">
        <p14:creationId xmlns:p14="http://schemas.microsoft.com/office/powerpoint/2010/main" val="25464832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2"/>
            <a:ext cx="11798728"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tóc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sưởi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dội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núi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đồi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5645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1999" cy="6858001"/>
          </a:xfrm>
          <a:prstGeom prst="rect">
            <a:avLst/>
          </a:prstGeom>
        </p:spPr>
      </p:pic>
      <p:sp>
        <p:nvSpPr>
          <p:cNvPr id="5" name="Rectangle 4"/>
          <p:cNvSpPr/>
          <p:nvPr/>
        </p:nvSpPr>
        <p:spPr>
          <a:xfrm>
            <a:off x="1200727" y="2429163"/>
            <a:ext cx="9790545" cy="2690224"/>
          </a:xfrm>
          <a:prstGeom prst="rect">
            <a:avLst/>
          </a:prstGeom>
        </p:spPr>
        <p:txBody>
          <a:bodyPr wrap="square">
            <a:spAutoFit/>
          </a:bodyPr>
          <a:lstStyle/>
          <a:p>
            <a:pPr algn="ctr">
              <a:lnSpc>
                <a:spcPct val="135000"/>
              </a:lnSpc>
              <a:spcAft>
                <a:spcPts val="0"/>
              </a:spcAft>
            </a:pP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CON NAY TRỞ VỀ</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6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Hùng</a:t>
            </a:r>
            <a:r>
              <a:rPr lang="en-US" sz="6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Lân</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31471"/>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56035"/>
            <a:ext cx="11798728" cy="6705234"/>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Con nay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ơi</a:t>
            </a:r>
            <a:r>
              <a:rPr lang="en-US" sz="5400" dirty="0">
                <a:latin typeface="Times New Roman" panose="02020603050405020304" pitchFamily="18" charset="0"/>
                <a:ea typeface="Calibri" panose="020F0502020204030204" pitchFamily="34" charset="0"/>
                <a:cs typeface="Times New Roman" panose="02020603050405020304" pitchFamily="18" charset="0"/>
              </a:rPr>
              <a:t>. Con nay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sầu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nguôi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5400" dirty="0">
                <a:latin typeface="Times New Roman" panose="02020603050405020304" pitchFamily="18" charset="0"/>
                <a:ea typeface="Calibri" panose="020F0502020204030204" pitchFamily="34" charset="0"/>
                <a:cs typeface="Times New Roman" panose="02020603050405020304" pitchFamily="18" charset="0"/>
              </a:rPr>
              <a:t> tin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trót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phen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nghiêng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đàng</a:t>
            </a:r>
            <a:r>
              <a:rPr lang="en-US" sz="5400" dirty="0">
                <a:latin typeface="Times New Roman" panose="02020603050405020304" pitchFamily="18" charset="0"/>
                <a:ea typeface="Calibri" panose="020F0502020204030204" pitchFamily="34" charset="0"/>
                <a:cs typeface="Times New Roman" panose="02020603050405020304" pitchFamily="18" charset="0"/>
              </a:rPr>
              <a:t>, nay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803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56035"/>
            <a:ext cx="11798728" cy="6705234"/>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ÐK</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hay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thoái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đuối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462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32509" y="378691"/>
            <a:ext cx="11499273" cy="5701561"/>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Con nay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miền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5400" dirty="0">
                <a:latin typeface="Times New Roman" panose="02020603050405020304" pitchFamily="18" charset="0"/>
                <a:ea typeface="Calibri" panose="020F0502020204030204" pitchFamily="34" charset="0"/>
                <a:cs typeface="Times New Roman" panose="02020603050405020304" pitchFamily="18" charset="0"/>
              </a:rPr>
              <a:t>. Con nay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lý</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5400" dirty="0">
                <a:latin typeface="Times New Roman" panose="02020603050405020304" pitchFamily="18" charset="0"/>
                <a:ea typeface="Calibri" panose="020F0502020204030204" pitchFamily="34" charset="0"/>
                <a:cs typeface="Times New Roman" panose="02020603050405020304" pitchFamily="18" charset="0"/>
              </a:rPr>
              <a:t> minh.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ứa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cỏ</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ngon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ngọt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thừa</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351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56035"/>
            <a:ext cx="11798728" cy="6705234"/>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ÐK</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hay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thoái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đuối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180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56035"/>
            <a:ext cx="11798728" cy="6705234"/>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5400" b="1"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a:latin typeface="Times New Roman" panose="02020603050405020304" pitchFamily="18" charset="0"/>
                <a:ea typeface="Calibri" panose="020F0502020204030204" pitchFamily="34" charset="0"/>
                <a:cs typeface="Times New Roman" panose="02020603050405020304" pitchFamily="18" charset="0"/>
              </a:rPr>
              <a:t>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nghênh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ăn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chừa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Thắp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hiến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301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C19DB-9216-3497-B685-5DF65CA1B9B0}"/>
            </a:ext>
          </a:extLst>
        </p:cNvPr>
        <p:cNvGrpSpPr/>
        <p:nvPr/>
      </p:nvGrpSpPr>
      <p:grpSpPr>
        <a:xfrm>
          <a:off x="0" y="0"/>
          <a:ext cx="0" cy="0"/>
          <a:chOff x="0" y="0"/>
          <a:chExt cx="0" cy="0"/>
        </a:xfrm>
      </p:grpSpPr>
      <p:pic>
        <p:nvPicPr>
          <p:cNvPr id="2" name="Picture 1" descr="A blurry image of a person's hand&#10;&#10;Description automatically generated">
            <a:extLst>
              <a:ext uri="{FF2B5EF4-FFF2-40B4-BE49-F238E27FC236}">
                <a16:creationId xmlns:a16="http://schemas.microsoft.com/office/drawing/2014/main" id="{DBBCE27B-598C-08CE-B5F0-7D664C20C2A2}"/>
              </a:ext>
            </a:extLst>
          </p:cNvPr>
          <p:cNvPicPr>
            <a:picLocks noChangeAspect="1"/>
          </p:cNvPicPr>
          <p:nvPr/>
        </p:nvPicPr>
        <p:blipFill>
          <a:blip r:embed="rId2"/>
          <a:srcRect t="19180" b="5834"/>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27B76EB-FEFB-CCA7-9AA1-C06012FBE447}"/>
              </a:ext>
            </a:extLst>
          </p:cNvPr>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2D849AA-C7AF-8ECA-69E6-128BAD7CD949}"/>
              </a:ext>
            </a:extLst>
          </p:cNvPr>
          <p:cNvCxnSpPr/>
          <p:nvPr/>
        </p:nvCxnSpPr>
        <p:spPr>
          <a:xfrm>
            <a:off x="0" y="78658"/>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FAF1ABC4-9A30-754F-BE67-E9AA0A10835D}"/>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9150855-FCEF-BE9A-58E2-9B817F518486}"/>
              </a:ext>
            </a:extLst>
          </p:cNvPr>
          <p:cNvCxnSpPr/>
          <p:nvPr/>
        </p:nvCxnSpPr>
        <p:spPr>
          <a:xfrm>
            <a:off x="0" y="677934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56035"/>
            <a:ext cx="11798728" cy="6705234"/>
          </a:xfrm>
          <a:prstGeom prst="rect">
            <a:avLst/>
          </a:prstGeom>
        </p:spPr>
        <p:txBody>
          <a:bodyPr wrap="square">
            <a:spAutoFit/>
          </a:bodyPr>
          <a:lstStyle/>
          <a:p>
            <a:pPr algn="just">
              <a:lnSpc>
                <a:spcPct val="135000"/>
              </a:lnSpc>
              <a:spcAft>
                <a:spcPts val="0"/>
              </a:spcAft>
            </a:pPr>
            <a:r>
              <a:rPr lang="en-US" sz="5400" b="1" dirty="0" smtClean="0">
                <a:latin typeface="Times New Roman" panose="02020603050405020304" pitchFamily="18" charset="0"/>
                <a:ea typeface="Calibri" panose="020F0502020204030204" pitchFamily="34" charset="0"/>
                <a:cs typeface="Times New Roman" panose="02020603050405020304" pitchFamily="18" charset="0"/>
              </a:rPr>
              <a:t>ÐK</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5400" dirty="0">
                <a:latin typeface="Times New Roman" panose="02020603050405020304" pitchFamily="18" charset="0"/>
                <a:ea typeface="Calibri" panose="020F0502020204030204" pitchFamily="34" charset="0"/>
                <a:cs typeface="Times New Roman" panose="02020603050405020304" pitchFamily="18" charset="0"/>
              </a:rPr>
              <a:t> hay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thoái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hư</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đuối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ơn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392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812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3" name="Rectangle 2"/>
          <p:cNvSpPr/>
          <p:nvPr/>
        </p:nvSpPr>
        <p:spPr>
          <a:xfrm>
            <a:off x="2530765" y="2890982"/>
            <a:ext cx="7093526" cy="1477328"/>
          </a:xfrm>
          <a:prstGeom prst="rect">
            <a:avLst/>
          </a:prstGeom>
        </p:spPr>
        <p:txBody>
          <a:bodyPr wrap="square">
            <a:spAutoFit/>
          </a:bodyPr>
          <a:lstStyle/>
          <a:p>
            <a:pPr algn="ctr"/>
            <a:r>
              <a:rPr lang="vi-VN" sz="5400" b="1" dirty="0">
                <a:solidFill>
                  <a:srgbClr val="7030A0"/>
                </a:solidFill>
                <a:latin typeface="+mj-lt"/>
              </a:rPr>
              <a:t>LẠY THÁNH GIUSE</a:t>
            </a:r>
          </a:p>
          <a:p>
            <a:pPr algn="ctr"/>
            <a:r>
              <a:rPr lang="vi-VN" sz="3600" b="1" dirty="0">
                <a:solidFill>
                  <a:srgbClr val="7030A0"/>
                </a:solidFill>
                <a:latin typeface="+mj-lt"/>
              </a:rPr>
              <a:t>Minh Đệ</a:t>
            </a:r>
            <a:endParaRPr lang="en-US" sz="3600" b="1" dirty="0">
              <a:solidFill>
                <a:srgbClr val="7030A0"/>
              </a:solidFill>
              <a:latin typeface="+mj-lt"/>
            </a:endParaRPr>
          </a:p>
        </p:txBody>
      </p:sp>
    </p:spTree>
    <p:extLst>
      <p:ext uri="{BB962C8B-B14F-4D97-AF65-F5344CB8AC3E}">
        <p14:creationId xmlns:p14="http://schemas.microsoft.com/office/powerpoint/2010/main" val="119640171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186309"/>
          </a:xfrm>
          <a:prstGeom prst="rect">
            <a:avLst/>
          </a:prstGeom>
        </p:spPr>
        <p:txBody>
          <a:bodyPr wrap="square">
            <a:spAutoFit/>
          </a:bodyPr>
          <a:lstStyle/>
          <a:p>
            <a:pPr algn="just"/>
            <a:r>
              <a:rPr lang="vi-VN" sz="6600" b="1" dirty="0" smtClean="0">
                <a:solidFill>
                  <a:srgbClr val="7030A0"/>
                </a:solidFill>
                <a:latin typeface="+mj-lt"/>
              </a:rPr>
              <a:t>1. </a:t>
            </a:r>
            <a:r>
              <a:rPr lang="vi-VN" sz="6600" dirty="0" smtClean="0">
                <a:latin typeface="+mj-lt"/>
              </a:rPr>
              <a:t>Lạy Thánh Giuse vinh hiển trên nơi diệu quang. Người được Thiên Chúa phong ban tước lộc cao sang. Nhớ khi sinh tiền Cha đã giữ gìn Thánh Thất. Dám xin hộ phù đoàn con cái nơi trần gian.</a:t>
            </a:r>
          </a:p>
        </p:txBody>
      </p:sp>
    </p:spTree>
    <p:extLst>
      <p:ext uri="{BB962C8B-B14F-4D97-AF65-F5344CB8AC3E}">
        <p14:creationId xmlns:p14="http://schemas.microsoft.com/office/powerpoint/2010/main" val="94859952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2"/>
            <a:ext cx="11798728"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con,chờ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ôi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thẳm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5899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3509134314"/>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600364"/>
            <a:ext cx="11469134" cy="5632311"/>
          </a:xfrm>
          <a:prstGeom prst="rect">
            <a:avLst/>
          </a:prstGeom>
        </p:spPr>
        <p:txBody>
          <a:bodyPr wrap="square">
            <a:spAutoFit/>
          </a:bodyPr>
          <a:lstStyle/>
          <a:p>
            <a:pPr algn="just"/>
            <a:r>
              <a:rPr lang="vi-VN" sz="6000" b="1" dirty="0" smtClean="0">
                <a:solidFill>
                  <a:srgbClr val="7030A0"/>
                </a:solidFill>
                <a:latin typeface="+mj-lt"/>
              </a:rPr>
              <a:t>2. </a:t>
            </a:r>
            <a:r>
              <a:rPr lang="vi-VN" sz="6000" dirty="0" smtClean="0">
                <a:latin typeface="+mj-lt"/>
              </a:rPr>
              <a:t>Lạy Thánh Giuse khi sống trên nơi trần ai. Người hằng chiêm ngắm Thiên Nhan Chúa Trời Ngôi Hai. Dám xin Cha lành cho chúng con rầy ở thế. Vững tin không rời và yêu Chúa chẳng hề phai.</a:t>
            </a:r>
          </a:p>
        </p:txBody>
      </p:sp>
    </p:spTree>
    <p:extLst>
      <p:ext uri="{BB962C8B-B14F-4D97-AF65-F5344CB8AC3E}">
        <p14:creationId xmlns:p14="http://schemas.microsoft.com/office/powerpoint/2010/main" val="2513432388"/>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923713282"/>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288739" y="287477"/>
            <a:ext cx="11614504" cy="6186309"/>
          </a:xfrm>
          <a:prstGeom prst="rect">
            <a:avLst/>
          </a:prstGeom>
        </p:spPr>
        <p:txBody>
          <a:bodyPr wrap="square">
            <a:spAutoFit/>
          </a:bodyPr>
          <a:lstStyle/>
          <a:p>
            <a:pPr algn="just"/>
            <a:r>
              <a:rPr lang="vi-VN" sz="6600" b="1" dirty="0" smtClean="0">
                <a:solidFill>
                  <a:srgbClr val="7030A0"/>
                </a:solidFill>
                <a:latin typeface="+mj-lt"/>
              </a:rPr>
              <a:t>3. </a:t>
            </a:r>
            <a:r>
              <a:rPr lang="vi-VN" sz="6600" dirty="0" smtClean="0">
                <a:latin typeface="+mj-lt"/>
              </a:rPr>
              <a:t>Lạy Thánh Giuse Cha xứng một vị hiền phu. Bạn lành Trinh Nữ Cha nuôi Nhi Đồng Giêsu. Dám xin hộ phù dìu dắt kẻ làm gia trưởng. Thánh hoá gia đình và ban phúc thiêng nghìn thu.</a:t>
            </a:r>
          </a:p>
        </p:txBody>
      </p:sp>
    </p:spTree>
    <p:extLst>
      <p:ext uri="{BB962C8B-B14F-4D97-AF65-F5344CB8AC3E}">
        <p14:creationId xmlns:p14="http://schemas.microsoft.com/office/powerpoint/2010/main" val="2287140307"/>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3660091926"/>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434109" y="572655"/>
            <a:ext cx="11388436" cy="5632311"/>
          </a:xfrm>
          <a:prstGeom prst="rect">
            <a:avLst/>
          </a:prstGeom>
        </p:spPr>
        <p:txBody>
          <a:bodyPr wrap="square">
            <a:spAutoFit/>
          </a:bodyPr>
          <a:lstStyle/>
          <a:p>
            <a:pPr algn="just"/>
            <a:r>
              <a:rPr lang="vi-VN" sz="6000" b="1" dirty="0" smtClean="0">
                <a:solidFill>
                  <a:srgbClr val="7030A0"/>
                </a:solidFill>
                <a:latin typeface="+mj-lt"/>
              </a:rPr>
              <a:t>4. </a:t>
            </a:r>
            <a:r>
              <a:rPr lang="vi-VN" sz="6000" dirty="0" smtClean="0">
                <a:latin typeface="+mj-lt"/>
              </a:rPr>
              <a:t>Lạy Thánh Giuse gương mẫu cho người cần lao. Mặc dù vất vả Cha luôn giữ lòng thanh cao. Dám xin Cha lành thương giúp thợ thuyền lao khổ. Biết đem thanh bần dọn ngày phúc vinh đời sau.</a:t>
            </a:r>
          </a:p>
        </p:txBody>
      </p:sp>
    </p:spTree>
    <p:extLst>
      <p:ext uri="{BB962C8B-B14F-4D97-AF65-F5344CB8AC3E}">
        <p14:creationId xmlns:p14="http://schemas.microsoft.com/office/powerpoint/2010/main" val="1231972065"/>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832641383"/>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554183" y="287477"/>
            <a:ext cx="11148290" cy="6555641"/>
          </a:xfrm>
          <a:prstGeom prst="rect">
            <a:avLst/>
          </a:prstGeom>
        </p:spPr>
        <p:txBody>
          <a:bodyPr wrap="square">
            <a:spAutoFit/>
          </a:bodyPr>
          <a:lstStyle/>
          <a:p>
            <a:pPr algn="just"/>
            <a:r>
              <a:rPr lang="vi-VN" sz="6000" b="1" dirty="0" smtClean="0">
                <a:solidFill>
                  <a:srgbClr val="7030A0"/>
                </a:solidFill>
                <a:latin typeface="+mj-lt"/>
              </a:rPr>
              <a:t>5. </a:t>
            </a:r>
            <a:r>
              <a:rPr lang="vi-VN" sz="6000" dirty="0" smtClean="0">
                <a:latin typeface="+mj-lt"/>
              </a:rPr>
              <a:t>Lạy Thánh Giuse gương mẫu cho người đồng trinh. Lòng Người thanh khiết như bông huệ, dường thuỷ tinh. Dám xin Cha lành thương giúp con hèn yếu đuối. Thắng mọi dục tình hầu sau đáng ơn trường sinh.</a:t>
            </a:r>
            <a:endParaRPr lang="vi-VN" sz="6000" dirty="0">
              <a:latin typeface="+mj-lt"/>
            </a:endParaRPr>
          </a:p>
        </p:txBody>
      </p:sp>
    </p:spTree>
    <p:extLst>
      <p:ext uri="{BB962C8B-B14F-4D97-AF65-F5344CB8AC3E}">
        <p14:creationId xmlns:p14="http://schemas.microsoft.com/office/powerpoint/2010/main" val="4062469882"/>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ectangle 2"/>
          <p:cNvSpPr/>
          <p:nvPr/>
        </p:nvSpPr>
        <p:spPr>
          <a:xfrm>
            <a:off x="378691" y="637309"/>
            <a:ext cx="11333018" cy="5632311"/>
          </a:xfrm>
          <a:prstGeom prst="rect">
            <a:avLst/>
          </a:prstGeom>
        </p:spPr>
        <p:txBody>
          <a:bodyPr wrap="square">
            <a:spAutoFit/>
          </a:bodyPr>
          <a:lstStyle/>
          <a:p>
            <a:pPr algn="just"/>
            <a:r>
              <a:rPr lang="vi-VN" sz="6000" b="1" dirty="0" smtClean="0">
                <a:solidFill>
                  <a:srgbClr val="7030A0"/>
                </a:solidFill>
                <a:latin typeface="+mj-lt"/>
              </a:rPr>
              <a:t>ĐK. </a:t>
            </a:r>
            <a:r>
              <a:rPr lang="vi-VN" sz="6000" dirty="0" smtClean="0">
                <a:latin typeface="+mj-lt"/>
              </a:rPr>
              <a:t>Mừng lạy Cha chí nhân chí lành. Là bạn thanh sạch Đức Nữ Trinh. Nhân đức Cha rạng ngời. Soi chiếu muôn nghìn đời. Nguyện cho con noi dấu Người liên. Để sau được vinh phúc vô biên.</a:t>
            </a:r>
          </a:p>
        </p:txBody>
      </p:sp>
    </p:spTree>
    <p:extLst>
      <p:ext uri="{BB962C8B-B14F-4D97-AF65-F5344CB8AC3E}">
        <p14:creationId xmlns:p14="http://schemas.microsoft.com/office/powerpoint/2010/main" val="3437721620"/>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777033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2"/>
            <a:ext cx="11798728" cy="6705234"/>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gió</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5400" dirty="0">
                <a:latin typeface="Times New Roman" panose="02020603050405020304" pitchFamily="18" charset="0"/>
                <a:ea typeface="Calibri" panose="020F0502020204030204" pitchFamily="34" charset="0"/>
                <a:cs typeface="Times New Roman" panose="02020603050405020304" pitchFamily="18" charset="0"/>
              </a:rPr>
              <a:t> sang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vun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đâm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chồi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rộ</a:t>
            </a:r>
            <a:r>
              <a:rPr lang="en-US" sz="5400" dirty="0">
                <a:latin typeface="Times New Roman" panose="02020603050405020304" pitchFamily="18" charset="0"/>
                <a:ea typeface="Calibri" panose="020F0502020204030204" pitchFamily="34" charset="0"/>
                <a:cs typeface="Times New Roman" panose="02020603050405020304" pitchFamily="18" charset="0"/>
              </a:rPr>
              <a:t>, ta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đơm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97050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2"/>
            <a:ext cx="11798728"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con,chờ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ôi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thẳm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66487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360217" y="369454"/>
            <a:ext cx="11635137" cy="5701561"/>
          </a:xfrm>
          <a:prstGeom prst="rect">
            <a:avLst/>
          </a:prstGeom>
        </p:spPr>
        <p:txBody>
          <a:bodyPr wrap="square">
            <a:spAutoFit/>
          </a:bodyPr>
          <a:lstStyle/>
          <a:p>
            <a:pPr algn="just">
              <a:lnSpc>
                <a:spcPct val="135000"/>
              </a:lnSpc>
              <a:spcAft>
                <a:spcPts val="0"/>
              </a:spcAft>
            </a:pPr>
            <a:r>
              <a:rPr lang="en-US" sz="5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Nầy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dội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5400" dirty="0">
                <a:latin typeface="Times New Roman" panose="02020603050405020304" pitchFamily="18" charset="0"/>
                <a:ea typeface="Calibri" panose="020F0502020204030204" pitchFamily="34" charset="0"/>
                <a:cs typeface="Times New Roman" panose="02020603050405020304" pitchFamily="18" charset="0"/>
              </a:rPr>
              <a:t> la</a:t>
            </a:r>
          </a:p>
        </p:txBody>
      </p:sp>
    </p:spTree>
    <p:extLst>
      <p:ext uri="{BB962C8B-B14F-4D97-AF65-F5344CB8AC3E}">
        <p14:creationId xmlns:p14="http://schemas.microsoft.com/office/powerpoint/2010/main" val="1440034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0AF5-330A-6BB3-6E8A-08257410CD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73EF8C-AE01-1E1B-7649-E867E002E543}"/>
              </a:ext>
            </a:extLst>
          </p:cNvPr>
          <p:cNvPicPr>
            <a:picLocks noChangeAspect="1"/>
          </p:cNvPicPr>
          <p:nvPr/>
        </p:nvPicPr>
        <p:blipFill>
          <a:blip r:embed="rId2"/>
          <a:srcRect t="10424" b="10920"/>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488766F-2AD7-886D-3860-8DCC650C6AE2}"/>
              </a:ext>
            </a:extLst>
          </p:cNvPr>
          <p:cNvCxnSpPr>
            <a:cxnSpLocks/>
          </p:cNvCxnSpPr>
          <p:nvPr/>
        </p:nvCxnSpPr>
        <p:spPr>
          <a:xfrm>
            <a:off x="9832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7841739-5B84-B4B0-926F-1AE937889FC9}"/>
              </a:ext>
            </a:extLst>
          </p:cNvPr>
          <p:cNvCxnSpPr/>
          <p:nvPr/>
        </p:nvCxnSpPr>
        <p:spPr>
          <a:xfrm>
            <a:off x="0" y="68826"/>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0FBA200-FF08-D5D2-B786-0597B28D32CA}"/>
              </a:ext>
            </a:extLst>
          </p:cNvPr>
          <p:cNvCxnSpPr/>
          <p:nvPr/>
        </p:nvCxnSpPr>
        <p:spPr>
          <a:xfrm>
            <a:off x="1209367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9EFCE9D-3DDD-BD68-1F24-5DBAD0FF5080}"/>
              </a:ext>
            </a:extLst>
          </p:cNvPr>
          <p:cNvCxnSpPr/>
          <p:nvPr/>
        </p:nvCxnSpPr>
        <p:spPr>
          <a:xfrm>
            <a:off x="0" y="6789174"/>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196627" y="136372"/>
            <a:ext cx="11798728" cy="5917967"/>
          </a:xfrm>
          <a:prstGeom prst="rect">
            <a:avLst/>
          </a:prstGeom>
        </p:spPr>
        <p:txBody>
          <a:bodyPr wrap="square">
            <a:spAutoFit/>
          </a:bodyPr>
          <a:lstStyle/>
          <a:p>
            <a:pPr algn="just">
              <a:lnSpc>
                <a:spcPct val="135000"/>
              </a:lnSpc>
              <a:spcAft>
                <a:spcPts val="0"/>
              </a:spcAft>
            </a:pPr>
            <a:r>
              <a:rPr lang="en-US" sz="7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ĐK</a:t>
            </a:r>
            <a:r>
              <a:rPr lang="en-US" sz="7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con,chờ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lâu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ôi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thẳm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7200" dirty="0">
                <a:latin typeface="Times New Roman" panose="02020603050405020304" pitchFamily="18" charset="0"/>
                <a:ea typeface="Calibri" panose="020F0502020204030204" pitchFamily="34" charset="0"/>
                <a:cs typeface="Times New Roman" panose="02020603050405020304" pitchFamily="18" charset="0"/>
              </a:rPr>
              <a:t> con </a:t>
            </a:r>
            <a:r>
              <a:rPr lang="en-US" sz="7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bao</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7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96157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0" y="0"/>
            <a:ext cx="1560945" cy="14501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7682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1902</Words>
  <Application>Microsoft Office PowerPoint</Application>
  <PresentationFormat>Widescreen</PresentationFormat>
  <Paragraphs>49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2025-03-24T04:54:19Z</dcterms:created>
  <dcterms:modified xsi:type="dcterms:W3CDTF">2025-03-24T15:18:14Z</dcterms:modified>
</cp:coreProperties>
</file>