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3" r:id="rId2"/>
    <p:sldId id="284" r:id="rId3"/>
    <p:sldId id="285" r:id="rId4"/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Happy Font TH" panose="020B0604020202020204" charset="-34"/>
      <p:regular r:id="rId15"/>
    </p:embeddedFont>
    <p:embeddedFont>
      <p:font typeface="iCiel Cadena" panose="020B0604020202020204" charset="0"/>
      <p:regular r:id="rId16"/>
    </p:embeddedFont>
    <p:embeddedFont>
      <p:font typeface="Mango AC" panose="020B0604020202020204" charset="0"/>
      <p:regular r:id="rId17"/>
    </p:embeddedFont>
    <p:embeddedFont>
      <p:font typeface="More Sugar" panose="020B0604020202020204" charset="0"/>
      <p:regular r:id="rId18"/>
    </p:embeddedFont>
    <p:embeddedFont>
      <p:font typeface="Ovo" panose="020B0604020202020204" charset="0"/>
      <p:regular r:id="rId19"/>
    </p:embeddedFont>
    <p:embeddedFont>
      <p:font typeface="SVN-Neutraface 2" panose="02000600040000020004" pitchFamily="2" charset="0"/>
      <p:bold r:id="rId20"/>
    </p:embeddedFont>
    <p:embeddedFont>
      <p:font typeface="SVN-Salty Sans" panose="02000000000000000000" pitchFamily="2" charset="0"/>
      <p:regular r:id="rId21"/>
    </p:embeddedFont>
    <p:embeddedFont>
      <p:font typeface="UTM American Sans" panose="02040603050506020204" pitchFamily="18" charset="0"/>
      <p:regular r:id="rId22"/>
    </p:embeddedFont>
    <p:embeddedFont>
      <p:font typeface="UTM Androgyne" panose="02040603050506020204" pitchFamily="18" charset="0"/>
      <p:regular r:id="rId23"/>
    </p:embeddedFont>
    <p:embeddedFont>
      <p:font typeface="UTM Brewers KT" panose="02040603050506020204" pitchFamily="18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svg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gif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sv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4.sv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6308272" y="2269672"/>
            <a:ext cx="5671457" cy="5671457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5840186" y="4675415"/>
            <a:ext cx="936171" cy="9361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6477000" y="2476500"/>
            <a:ext cx="5334000" cy="533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325202" y="4324700"/>
            <a:ext cx="1637597" cy="163760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683622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9113378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6817179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9086850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1322980" y="4312504"/>
            <a:ext cx="1614742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   kinh thánh</a:t>
            </a:r>
            <a:endParaRPr lang="vi-VN" sz="99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8215016" y="4636556"/>
            <a:ext cx="1013886" cy="1013889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4138244" y="5860428"/>
            <a:ext cx="9517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B050"/>
                </a:solidFill>
                <a:latin typeface="SVN-Neutraface 2" panose="02000600040000020004" pitchFamily="2" charset="0"/>
              </a:rPr>
              <a:t>Macco 14, 12-16. 22-26</a:t>
            </a:r>
            <a:endParaRPr lang="vi-VN" sz="6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44000" y="-425215"/>
            <a:ext cx="11137430" cy="11137430"/>
          </a:xfrm>
          <a:custGeom>
            <a:avLst/>
            <a:gdLst/>
            <a:ahLst/>
            <a:cxnLst/>
            <a:rect l="l" t="t" r="r" b="b"/>
            <a:pathLst>
              <a:path w="11137430" h="11137430">
                <a:moveTo>
                  <a:pt x="0" y="0"/>
                </a:moveTo>
                <a:lnTo>
                  <a:pt x="11137430" y="0"/>
                </a:lnTo>
                <a:lnTo>
                  <a:pt x="11137430" y="11137430"/>
                </a:lnTo>
                <a:lnTo>
                  <a:pt x="0" y="111374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00028" y="-425215"/>
            <a:ext cx="5857793" cy="13017319"/>
          </a:xfrm>
          <a:custGeom>
            <a:avLst/>
            <a:gdLst/>
            <a:ahLst/>
            <a:cxnLst/>
            <a:rect l="l" t="t" r="r" b="b"/>
            <a:pathLst>
              <a:path w="5857793" h="13017319">
                <a:moveTo>
                  <a:pt x="0" y="0"/>
                </a:moveTo>
                <a:lnTo>
                  <a:pt x="5857793" y="0"/>
                </a:lnTo>
                <a:lnTo>
                  <a:pt x="5857793" y="13017319"/>
                </a:lnTo>
                <a:lnTo>
                  <a:pt x="0" y="13017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69699" y="699262"/>
            <a:ext cx="12246244" cy="7546748"/>
          </a:xfrm>
          <a:custGeom>
            <a:avLst/>
            <a:gdLst/>
            <a:ahLst/>
            <a:cxnLst/>
            <a:rect l="l" t="t" r="r" b="b"/>
            <a:pathLst>
              <a:path w="12246244" h="7546748">
                <a:moveTo>
                  <a:pt x="0" y="0"/>
                </a:moveTo>
                <a:lnTo>
                  <a:pt x="12246245" y="0"/>
                </a:lnTo>
                <a:lnTo>
                  <a:pt x="12246245" y="7546748"/>
                </a:lnTo>
                <a:lnTo>
                  <a:pt x="0" y="7546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28925" y="4112734"/>
            <a:ext cx="10111937" cy="5814364"/>
          </a:xfrm>
          <a:custGeom>
            <a:avLst/>
            <a:gdLst/>
            <a:ahLst/>
            <a:cxnLst/>
            <a:rect l="l" t="t" r="r" b="b"/>
            <a:pathLst>
              <a:path w="10111937" h="5814364">
                <a:moveTo>
                  <a:pt x="0" y="0"/>
                </a:moveTo>
                <a:lnTo>
                  <a:pt x="10111936" y="0"/>
                </a:lnTo>
                <a:lnTo>
                  <a:pt x="10111936" y="5814364"/>
                </a:lnTo>
                <a:lnTo>
                  <a:pt x="0" y="58143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62019" y="8579385"/>
            <a:ext cx="5789714" cy="50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2994">
                <a:solidFill>
                  <a:srgbClr val="000000"/>
                </a:solidFill>
                <a:latin typeface="Happy Font TH"/>
                <a:ea typeface="Happy Font TH"/>
                <a:cs typeface="Happy Font TH"/>
                <a:sym typeface="Happy Font TH"/>
              </a:rPr>
              <a:t>lớp học giáo lý</a:t>
            </a: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29734" y="2983638"/>
            <a:ext cx="6410595" cy="297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88"/>
              </a:lnSpc>
            </a:pPr>
            <a:r>
              <a:rPr lang="en-US" sz="10073">
                <a:solidFill>
                  <a:srgbClr val="FFFFFF"/>
                </a:solidFill>
                <a:latin typeface="SVN-Salty Sans" panose="02000000000000000000" pitchFamily="2" charset="0"/>
                <a:ea typeface="More Sugar"/>
                <a:cs typeface="More Sugar"/>
                <a:sym typeface="More Sugar"/>
              </a:rPr>
              <a:t>CHÚA NHẬT TUẦN VIII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8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037454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10568" y="2106198"/>
            <a:ext cx="5478536" cy="8719155"/>
          </a:xfrm>
          <a:custGeom>
            <a:avLst/>
            <a:gdLst/>
            <a:ahLst/>
            <a:cxnLst/>
            <a:rect l="l" t="t" r="r" b="b"/>
            <a:pathLst>
              <a:path w="5478536" h="8719155">
                <a:moveTo>
                  <a:pt x="0" y="0"/>
                </a:moveTo>
                <a:lnTo>
                  <a:pt x="5478536" y="0"/>
                </a:lnTo>
                <a:lnTo>
                  <a:pt x="5478536" y="8719155"/>
                </a:lnTo>
                <a:lnTo>
                  <a:pt x="0" y="871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456907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5" y="0"/>
                </a:lnTo>
                <a:lnTo>
                  <a:pt x="9541545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88528" y="-1370968"/>
            <a:ext cx="9541545" cy="5247850"/>
          </a:xfrm>
          <a:custGeom>
            <a:avLst/>
            <a:gdLst/>
            <a:ahLst/>
            <a:cxnLst/>
            <a:rect l="l" t="t" r="r" b="b"/>
            <a:pathLst>
              <a:path w="9541545" h="5247850">
                <a:moveTo>
                  <a:pt x="0" y="0"/>
                </a:moveTo>
                <a:lnTo>
                  <a:pt x="9541544" y="0"/>
                </a:lnTo>
                <a:lnTo>
                  <a:pt x="9541544" y="5247850"/>
                </a:lnTo>
                <a:lnTo>
                  <a:pt x="0" y="52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88891" y="1720808"/>
            <a:ext cx="11489843" cy="8229600"/>
          </a:xfrm>
          <a:custGeom>
            <a:avLst/>
            <a:gdLst/>
            <a:ahLst/>
            <a:cxnLst/>
            <a:rect l="l" t="t" r="r" b="b"/>
            <a:pathLst>
              <a:path w="11489843" h="8229600">
                <a:moveTo>
                  <a:pt x="0" y="0"/>
                </a:moveTo>
                <a:lnTo>
                  <a:pt x="11489843" y="0"/>
                </a:lnTo>
                <a:lnTo>
                  <a:pt x="114898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1252957"/>
            <a:ext cx="4441012" cy="7191923"/>
          </a:xfrm>
          <a:custGeom>
            <a:avLst/>
            <a:gdLst/>
            <a:ahLst/>
            <a:cxnLst/>
            <a:rect l="l" t="t" r="r" b="b"/>
            <a:pathLst>
              <a:path w="4441012" h="7191923">
                <a:moveTo>
                  <a:pt x="0" y="0"/>
                </a:moveTo>
                <a:lnTo>
                  <a:pt x="4441012" y="0"/>
                </a:lnTo>
                <a:lnTo>
                  <a:pt x="4441012" y="7191923"/>
                </a:lnTo>
                <a:lnTo>
                  <a:pt x="0" y="7191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69712" y="3876882"/>
            <a:ext cx="2680366" cy="4115725"/>
          </a:xfrm>
          <a:custGeom>
            <a:avLst/>
            <a:gdLst/>
            <a:ahLst/>
            <a:cxnLst/>
            <a:rect l="l" t="t" r="r" b="b"/>
            <a:pathLst>
              <a:path w="2680366" h="4115725">
                <a:moveTo>
                  <a:pt x="0" y="0"/>
                </a:moveTo>
                <a:lnTo>
                  <a:pt x="2680366" y="0"/>
                </a:lnTo>
                <a:lnTo>
                  <a:pt x="2680366" y="4115725"/>
                </a:lnTo>
                <a:lnTo>
                  <a:pt x="0" y="41157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606608" y="5934745"/>
            <a:ext cx="3430846" cy="2290090"/>
          </a:xfrm>
          <a:custGeom>
            <a:avLst/>
            <a:gdLst/>
            <a:ahLst/>
            <a:cxnLst/>
            <a:rect l="l" t="t" r="r" b="b"/>
            <a:pathLst>
              <a:path w="3430846" h="2290090">
                <a:moveTo>
                  <a:pt x="0" y="0"/>
                </a:moveTo>
                <a:lnTo>
                  <a:pt x="3430846" y="0"/>
                </a:lnTo>
                <a:lnTo>
                  <a:pt x="3430846" y="2290089"/>
                </a:lnTo>
                <a:lnTo>
                  <a:pt x="0" y="22900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31065" y="4032739"/>
            <a:ext cx="9005494" cy="279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54"/>
              </a:lnSpc>
            </a:pPr>
            <a:r>
              <a:rPr lang="en-US" sz="8646">
                <a:solidFill>
                  <a:srgbClr val="FF0303"/>
                </a:solidFill>
                <a:latin typeface="More Sugar"/>
                <a:ea typeface="More Sugar"/>
                <a:cs typeface="More Sugar"/>
                <a:sym typeface="More Sugar"/>
              </a:rPr>
              <a:t>VUI HỌC KINH THÁNH</a:t>
            </a: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71015" y="414360"/>
            <a:ext cx="6077909" cy="3441616"/>
          </a:xfrm>
          <a:custGeom>
            <a:avLst/>
            <a:gdLst/>
            <a:ahLst/>
            <a:cxnLst/>
            <a:rect l="l" t="t" r="r" b="b"/>
            <a:pathLst>
              <a:path w="6077909" h="3441616">
                <a:moveTo>
                  <a:pt x="0" y="0"/>
                </a:moveTo>
                <a:lnTo>
                  <a:pt x="6077910" y="0"/>
                </a:lnTo>
                <a:lnTo>
                  <a:pt x="6077910" y="3441616"/>
                </a:lnTo>
                <a:lnTo>
                  <a:pt x="0" y="3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55" b="-5555"/>
            </a:stretch>
          </a:blipFill>
        </p:spPr>
      </p:sp>
      <p:grpSp>
        <p:nvGrpSpPr>
          <p:cNvPr id="3" name="Group 3"/>
          <p:cNvGrpSpPr>
            <a:grpSpLocks noGrp="1" noUngrp="1" noRot="1" noMove="1" noResize="1"/>
          </p:cNvGrpSpPr>
          <p:nvPr/>
        </p:nvGrpSpPr>
        <p:grpSpPr>
          <a:xfrm>
            <a:off x="4890569" y="1028700"/>
            <a:ext cx="8933444" cy="4332196"/>
            <a:chOff x="0" y="0"/>
            <a:chExt cx="2352841" cy="1140990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52841" cy="1140990"/>
            </a:xfrm>
            <a:custGeom>
              <a:avLst/>
              <a:gdLst/>
              <a:ahLst/>
              <a:cxnLst/>
              <a:rect l="l" t="t" r="r" b="b"/>
              <a:pathLst>
                <a:path w="2352841" h="1140990">
                  <a:moveTo>
                    <a:pt x="44198" y="0"/>
                  </a:moveTo>
                  <a:lnTo>
                    <a:pt x="2308644" y="0"/>
                  </a:lnTo>
                  <a:cubicBezTo>
                    <a:pt x="2320366" y="0"/>
                    <a:pt x="2331607" y="4657"/>
                    <a:pt x="2339896" y="12945"/>
                  </a:cubicBezTo>
                  <a:cubicBezTo>
                    <a:pt x="2348185" y="21234"/>
                    <a:pt x="2352841" y="32476"/>
                    <a:pt x="2352841" y="44198"/>
                  </a:cubicBezTo>
                  <a:lnTo>
                    <a:pt x="2352841" y="1096792"/>
                  </a:lnTo>
                  <a:cubicBezTo>
                    <a:pt x="2352841" y="1108514"/>
                    <a:pt x="2348185" y="1119756"/>
                    <a:pt x="2339896" y="1128045"/>
                  </a:cubicBezTo>
                  <a:cubicBezTo>
                    <a:pt x="2331607" y="1136333"/>
                    <a:pt x="2320366" y="1140990"/>
                    <a:pt x="2308644" y="1140990"/>
                  </a:cubicBezTo>
                  <a:lnTo>
                    <a:pt x="44198" y="1140990"/>
                  </a:lnTo>
                  <a:cubicBezTo>
                    <a:pt x="32476" y="1140990"/>
                    <a:pt x="21234" y="1136333"/>
                    <a:pt x="12945" y="1128045"/>
                  </a:cubicBezTo>
                  <a:cubicBezTo>
                    <a:pt x="4657" y="1119756"/>
                    <a:pt x="0" y="1108514"/>
                    <a:pt x="0" y="1096792"/>
                  </a:cubicBezTo>
                  <a:lnTo>
                    <a:pt x="0" y="44198"/>
                  </a:lnTo>
                  <a:cubicBezTo>
                    <a:pt x="0" y="32476"/>
                    <a:pt x="4657" y="21234"/>
                    <a:pt x="12945" y="12945"/>
                  </a:cubicBezTo>
                  <a:cubicBezTo>
                    <a:pt x="21234" y="4657"/>
                    <a:pt x="32476" y="0"/>
                    <a:pt x="44198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52841" cy="11790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4663913" y="1028700"/>
            <a:ext cx="8960174" cy="4114800"/>
            <a:chOff x="0" y="0"/>
            <a:chExt cx="2359881" cy="1083733"/>
          </a:xfrm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359881" cy="1083733"/>
            </a:xfrm>
            <a:custGeom>
              <a:avLst/>
              <a:gdLst/>
              <a:ahLst/>
              <a:cxnLst/>
              <a:rect l="l" t="t" r="r" b="b"/>
              <a:pathLst>
                <a:path w="2359881" h="1083733">
                  <a:moveTo>
                    <a:pt x="44066" y="0"/>
                  </a:moveTo>
                  <a:lnTo>
                    <a:pt x="2315815" y="0"/>
                  </a:lnTo>
                  <a:cubicBezTo>
                    <a:pt x="2340152" y="0"/>
                    <a:pt x="2359881" y="19729"/>
                    <a:pt x="2359881" y="44066"/>
                  </a:cubicBezTo>
                  <a:lnTo>
                    <a:pt x="2359881" y="1039667"/>
                  </a:lnTo>
                  <a:cubicBezTo>
                    <a:pt x="2359881" y="1064004"/>
                    <a:pt x="2340152" y="1083733"/>
                    <a:pt x="2315815" y="1083733"/>
                  </a:cubicBezTo>
                  <a:lnTo>
                    <a:pt x="44066" y="1083733"/>
                  </a:lnTo>
                  <a:cubicBezTo>
                    <a:pt x="19729" y="1083733"/>
                    <a:pt x="0" y="1064004"/>
                    <a:pt x="0" y="1039667"/>
                  </a:cubicBezTo>
                  <a:lnTo>
                    <a:pt x="0" y="44066"/>
                  </a:lnTo>
                  <a:cubicBezTo>
                    <a:pt x="0" y="19729"/>
                    <a:pt x="19729" y="0"/>
                    <a:pt x="44066" y="0"/>
                  </a:cubicBezTo>
                  <a:close/>
                </a:path>
              </a:pathLst>
            </a:custGeom>
            <a:solidFill>
              <a:srgbClr val="F6DBB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2359881" cy="11218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6350474" y="4890314"/>
            <a:ext cx="5587051" cy="941164"/>
            <a:chOff x="0" y="0"/>
            <a:chExt cx="1710588" cy="288156"/>
          </a:xfrm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10588" cy="288156"/>
            </a:xfrm>
            <a:custGeom>
              <a:avLst/>
              <a:gdLst/>
              <a:ahLst/>
              <a:cxnLst/>
              <a:rect l="l" t="t" r="r" b="b"/>
              <a:pathLst>
                <a:path w="1710588" h="288156">
                  <a:moveTo>
                    <a:pt x="70670" y="0"/>
                  </a:moveTo>
                  <a:lnTo>
                    <a:pt x="1639918" y="0"/>
                  </a:lnTo>
                  <a:cubicBezTo>
                    <a:pt x="1658661" y="0"/>
                    <a:pt x="1676636" y="7446"/>
                    <a:pt x="1689889" y="20699"/>
                  </a:cubicBezTo>
                  <a:cubicBezTo>
                    <a:pt x="1703142" y="33952"/>
                    <a:pt x="1710588" y="51927"/>
                    <a:pt x="1710588" y="70670"/>
                  </a:cubicBezTo>
                  <a:lnTo>
                    <a:pt x="1710588" y="217486"/>
                  </a:lnTo>
                  <a:cubicBezTo>
                    <a:pt x="1710588" y="236229"/>
                    <a:pt x="1703142" y="254204"/>
                    <a:pt x="1689889" y="267457"/>
                  </a:cubicBezTo>
                  <a:cubicBezTo>
                    <a:pt x="1676636" y="280711"/>
                    <a:pt x="1658661" y="288156"/>
                    <a:pt x="1639918" y="288156"/>
                  </a:cubicBezTo>
                  <a:lnTo>
                    <a:pt x="70670" y="288156"/>
                  </a:lnTo>
                  <a:cubicBezTo>
                    <a:pt x="51927" y="288156"/>
                    <a:pt x="33952" y="280711"/>
                    <a:pt x="20699" y="267457"/>
                  </a:cubicBezTo>
                  <a:cubicBezTo>
                    <a:pt x="7446" y="254204"/>
                    <a:pt x="0" y="236229"/>
                    <a:pt x="0" y="217486"/>
                  </a:cubicBezTo>
                  <a:lnTo>
                    <a:pt x="0" y="70670"/>
                  </a:lnTo>
                  <a:cubicBezTo>
                    <a:pt x="0" y="51927"/>
                    <a:pt x="7446" y="33952"/>
                    <a:pt x="20699" y="20699"/>
                  </a:cubicBezTo>
                  <a:cubicBezTo>
                    <a:pt x="33952" y="7446"/>
                    <a:pt x="51927" y="0"/>
                    <a:pt x="70670" y="0"/>
                  </a:cubicBezTo>
                  <a:close/>
                </a:path>
              </a:pathLst>
            </a:custGeom>
            <a:solidFill>
              <a:srgbClr val="C49A6E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1710588" cy="326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Picture 12">
            <a:hlinkClick r:id="" action="ppaction://media"/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074" t="6091" r="17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824013" y="4523364"/>
            <a:ext cx="5833965" cy="6487895"/>
          </a:xfrm>
          <a:custGeom>
            <a:avLst/>
            <a:gdLst/>
            <a:ahLst/>
            <a:cxnLst/>
            <a:rect l="l" t="t" r="r" b="b"/>
            <a:pathLst>
              <a:path w="5833965" h="6487895">
                <a:moveTo>
                  <a:pt x="0" y="0"/>
                </a:moveTo>
                <a:lnTo>
                  <a:pt x="5833965" y="0"/>
                </a:lnTo>
                <a:lnTo>
                  <a:pt x="5833965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0"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60061" y="6323130"/>
            <a:ext cx="6356616" cy="4298662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17383" y="2172808"/>
            <a:ext cx="7439522" cy="267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7"/>
              </a:lnSpc>
            </a:pPr>
            <a:r>
              <a:rPr lang="en-US" sz="8533">
                <a:solidFill>
                  <a:srgbClr val="FFFFFF"/>
                </a:solidFill>
                <a:latin typeface="UTM American Sans"/>
                <a:ea typeface="UTM American Sans"/>
                <a:cs typeface="UTM American Sans"/>
                <a:sym typeface="UTM American Sans"/>
              </a:rPr>
              <a:t>LẮNG NGHE LỜI CHÚA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58404" y="4927542"/>
            <a:ext cx="6971191" cy="850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8"/>
              </a:lnSpc>
            </a:pPr>
            <a:r>
              <a:rPr lang="en-US" sz="6600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Lu ca 16. 32-45</a:t>
            </a:r>
          </a:p>
        </p:txBody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10306" y="1744102"/>
            <a:ext cx="3812659" cy="4903742"/>
          </a:xfrm>
          <a:custGeom>
            <a:avLst/>
            <a:gdLst/>
            <a:ahLst/>
            <a:cxnLst/>
            <a:rect l="l" t="t" r="r" b="b"/>
            <a:pathLst>
              <a:path w="3812659" h="4903742">
                <a:moveTo>
                  <a:pt x="3812659" y="0"/>
                </a:moveTo>
                <a:lnTo>
                  <a:pt x="0" y="0"/>
                </a:lnTo>
                <a:lnTo>
                  <a:pt x="0" y="4903742"/>
                </a:lnTo>
                <a:lnTo>
                  <a:pt x="3812659" y="4903742"/>
                </a:lnTo>
                <a:lnTo>
                  <a:pt x="381265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9BE2D2EF-7D74-4CBB-B4DF-1F5B80BAE7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1187219" y="9456390"/>
            <a:ext cx="2511017" cy="684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8"/>
              </a:lnSpc>
            </a:pPr>
            <a:r>
              <a:rPr lang="en-US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Chun nguyễn</a:t>
            </a:r>
            <a:r>
              <a:rPr lang="en-US" sz="100">
                <a:solidFill>
                  <a:schemeClr val="bg1"/>
                </a:solidFill>
                <a:latin typeface="Ovo"/>
                <a:ea typeface="Ovo"/>
                <a:cs typeface="Ovo"/>
                <a:sym typeface="Ovo"/>
              </a:rPr>
              <a:t>ơ</a:t>
            </a:r>
            <a:endParaRPr lang="en-US">
              <a:solidFill>
                <a:schemeClr val="bg1"/>
              </a:solidFill>
              <a:latin typeface="Ovo"/>
              <a:ea typeface="Ovo"/>
              <a:cs typeface="Ovo"/>
              <a:sym typeface="O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1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7918" y="525368"/>
            <a:ext cx="12695895" cy="9236264"/>
          </a:xfrm>
          <a:custGeom>
            <a:avLst/>
            <a:gdLst/>
            <a:ahLst/>
            <a:cxnLst/>
            <a:rect l="l" t="t" r="r" b="b"/>
            <a:pathLst>
              <a:path w="12695895" h="9236264">
                <a:moveTo>
                  <a:pt x="0" y="0"/>
                </a:moveTo>
                <a:lnTo>
                  <a:pt x="12695895" y="0"/>
                </a:lnTo>
                <a:lnTo>
                  <a:pt x="12695895" y="9236264"/>
                </a:lnTo>
                <a:lnTo>
                  <a:pt x="0" y="9236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824013" y="4523364"/>
            <a:ext cx="5833965" cy="6487895"/>
          </a:xfrm>
          <a:custGeom>
            <a:avLst/>
            <a:gdLst/>
            <a:ahLst/>
            <a:cxnLst/>
            <a:rect l="l" t="t" r="r" b="b"/>
            <a:pathLst>
              <a:path w="5833965" h="6487895">
                <a:moveTo>
                  <a:pt x="0" y="0"/>
                </a:moveTo>
                <a:lnTo>
                  <a:pt x="5833965" y="0"/>
                </a:lnTo>
                <a:lnTo>
                  <a:pt x="5833965" y="6487895"/>
                </a:lnTo>
                <a:lnTo>
                  <a:pt x="0" y="64878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0"/>
            </a:stretch>
          </a:blipFill>
        </p:spPr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60061" y="6323130"/>
            <a:ext cx="6356616" cy="4298662"/>
          </a:xfrm>
          <a:custGeom>
            <a:avLst/>
            <a:gdLst/>
            <a:ahLst/>
            <a:cxnLst/>
            <a:rect l="l" t="t" r="r" b="b"/>
            <a:pathLst>
              <a:path w="6356616" h="4298662">
                <a:moveTo>
                  <a:pt x="0" y="0"/>
                </a:moveTo>
                <a:lnTo>
                  <a:pt x="6356617" y="0"/>
                </a:lnTo>
                <a:lnTo>
                  <a:pt x="6356617" y="4298662"/>
                </a:lnTo>
                <a:lnTo>
                  <a:pt x="0" y="4298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10306" y="1744102"/>
            <a:ext cx="3812659" cy="4903742"/>
          </a:xfrm>
          <a:custGeom>
            <a:avLst/>
            <a:gdLst/>
            <a:ahLst/>
            <a:cxnLst/>
            <a:rect l="l" t="t" r="r" b="b"/>
            <a:pathLst>
              <a:path w="3812659" h="4903742">
                <a:moveTo>
                  <a:pt x="3812659" y="0"/>
                </a:moveTo>
                <a:lnTo>
                  <a:pt x="0" y="0"/>
                </a:lnTo>
                <a:lnTo>
                  <a:pt x="0" y="4903742"/>
                </a:lnTo>
                <a:lnTo>
                  <a:pt x="3812659" y="4903742"/>
                </a:lnTo>
                <a:lnTo>
                  <a:pt x="381265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31108" y="2314429"/>
            <a:ext cx="7732491" cy="5465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7"/>
              </a:lnSpc>
            </a:pPr>
            <a:r>
              <a:rPr lang="vi-VN" sz="4299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Khi ấy, Chúa Giêsu phán cùng các môn đệ dụ ngôn này: “Người mù có thể dẫn người mù được chăng? Cả hai lại không sa xuống hố ư? Môn đệ không trọng hơn Thầy: nếu môn đệ được giống như Thầy, thì kể là hoàn hảo rồi.</a:t>
            </a:r>
            <a:endParaRPr lang="en-US" sz="4299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17591" y="2302289"/>
            <a:ext cx="8493654" cy="5465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</a:pPr>
            <a:r>
              <a:rPr lang="vi-VN" sz="4278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“Sao ngươi nhìn cái rác trong mắt anh em, còn cái đà trong chính mắt ngươi thì lại không thấy? Sao ngươi có thể nói với người anh em: ‘Này anh, hãy để tôi lấy cái rác trong con mắt anh’, trong khi chính ngươi không nhìn thấy cái đà trong mắt ngươi?</a:t>
            </a:r>
            <a:endParaRPr lang="en-US" sz="4278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27731-F099-43F1-4326-F734FC214A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73751" y="2321268"/>
            <a:ext cx="7732490" cy="4772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</a:pPr>
            <a:r>
              <a:rPr lang="vi-VN" sz="4278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Hỡi kẻ giả hình, hãy lấy cái đà ra khỏi mắt mình trước đã, rồi bấy giờ ngươi sẽ trông rõ để lấy cái rác khỏi mắt anh em ngươi.</a:t>
            </a:r>
          </a:p>
          <a:p>
            <a:pPr algn="ctr">
              <a:lnSpc>
                <a:spcPts val="5391"/>
              </a:lnSpc>
            </a:pPr>
            <a:r>
              <a:rPr lang="vi-VN" sz="4278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“Không có cây nào tốt mà sinh trái xấu; và ngược lại,</a:t>
            </a:r>
            <a:endParaRPr lang="en-US" sz="4278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E20200E-E60A-BC5D-DD4D-F30CF05D116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68112" y="2302289"/>
            <a:ext cx="8052688" cy="5465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</a:pPr>
            <a:r>
              <a:rPr lang="vi-VN" sz="4278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cũng không có cây nào xấu mà sinh trái tốt. Thật vậy, cứ xem trái thì biết cây. Người ta không hái được trái vả ở bụi gai, và cũng không hái được trái nho nơi cây dâu đất. Người hiền, bởi lòng tích chứa điều lành, nên phát xuất sự thiện; và kẻ dữ, </a:t>
            </a:r>
            <a:endParaRPr lang="en-US" sz="4278">
              <a:solidFill>
                <a:srgbClr val="000000"/>
              </a:solidFill>
              <a:latin typeface="UTM Androgyne"/>
              <a:ea typeface="UTM Androgyne"/>
              <a:cs typeface="UTM Androgyne"/>
              <a:sym typeface="UTM Androgyne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5653D5A-9026-B777-BBE5-DF91015E56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96555" y="3015935"/>
            <a:ext cx="8836046" cy="2002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</a:pPr>
            <a:r>
              <a:rPr lang="en-US" sz="4278">
                <a:solidFill>
                  <a:srgbClr val="000000"/>
                </a:solidFill>
                <a:latin typeface="UTM Androgyne"/>
                <a:ea typeface="UTM Androgyne"/>
                <a:cs typeface="UTM Androgyne"/>
                <a:sym typeface="UTM Androgyne"/>
              </a:rPr>
              <a:t>bởi tích đầy lòng ác, nên phát xuất điều ác: vì lòng đầy, thì miệng mới nói ra”. Đó là lời Chúa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" y="6466927"/>
            <a:ext cx="16884511" cy="3192708"/>
          </a:xfrm>
          <a:custGeom>
            <a:avLst/>
            <a:gdLst/>
            <a:ahLst/>
            <a:cxnLst/>
            <a:rect l="l" t="t" r="r" b="b"/>
            <a:pathLst>
              <a:path w="16884511" h="3192708">
                <a:moveTo>
                  <a:pt x="0" y="0"/>
                </a:moveTo>
                <a:lnTo>
                  <a:pt x="16884511" y="0"/>
                </a:lnTo>
                <a:lnTo>
                  <a:pt x="16884511" y="3192708"/>
                </a:lnTo>
                <a:lnTo>
                  <a:pt x="0" y="3192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329747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6"/>
                </a:lnTo>
                <a:lnTo>
                  <a:pt x="0" y="38571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87337">
            <a:off x="10976864" y="5075334"/>
            <a:ext cx="3984556" cy="1178764"/>
          </a:xfrm>
          <a:custGeom>
            <a:avLst/>
            <a:gdLst/>
            <a:ahLst/>
            <a:cxnLst/>
            <a:rect l="l" t="t" r="r" b="b"/>
            <a:pathLst>
              <a:path w="3984556" h="1178764">
                <a:moveTo>
                  <a:pt x="0" y="0"/>
                </a:moveTo>
                <a:lnTo>
                  <a:pt x="3984556" y="0"/>
                </a:lnTo>
                <a:lnTo>
                  <a:pt x="3984556" y="1178764"/>
                </a:lnTo>
                <a:lnTo>
                  <a:pt x="0" y="1178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6146">
            <a:off x="16163471" y="4414114"/>
            <a:ext cx="3008249" cy="5519723"/>
          </a:xfrm>
          <a:custGeom>
            <a:avLst/>
            <a:gdLst/>
            <a:ahLst/>
            <a:cxnLst/>
            <a:rect l="l" t="t" r="r" b="b"/>
            <a:pathLst>
              <a:path w="3008249" h="5519723">
                <a:moveTo>
                  <a:pt x="0" y="0"/>
                </a:moveTo>
                <a:lnTo>
                  <a:pt x="3008249" y="0"/>
                </a:lnTo>
                <a:lnTo>
                  <a:pt x="3008249" y="5519723"/>
                </a:lnTo>
                <a:lnTo>
                  <a:pt x="0" y="5519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87337">
            <a:off x="2809635" y="3039208"/>
            <a:ext cx="1992278" cy="589382"/>
          </a:xfrm>
          <a:custGeom>
            <a:avLst/>
            <a:gdLst/>
            <a:ahLst/>
            <a:cxnLst/>
            <a:rect l="l" t="t" r="r" b="b"/>
            <a:pathLst>
              <a:path w="1992278" h="589382">
                <a:moveTo>
                  <a:pt x="0" y="0"/>
                </a:moveTo>
                <a:lnTo>
                  <a:pt x="1992278" y="0"/>
                </a:lnTo>
                <a:lnTo>
                  <a:pt x="1992278" y="589383"/>
                </a:lnTo>
                <a:lnTo>
                  <a:pt x="0" y="589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73651">
            <a:off x="-1407813" y="1709514"/>
            <a:ext cx="3669211" cy="6732498"/>
          </a:xfrm>
          <a:custGeom>
            <a:avLst/>
            <a:gdLst/>
            <a:ahLst/>
            <a:cxnLst/>
            <a:rect l="l" t="t" r="r" b="b"/>
            <a:pathLst>
              <a:path w="3669211" h="6732498">
                <a:moveTo>
                  <a:pt x="0" y="0"/>
                </a:moveTo>
                <a:lnTo>
                  <a:pt x="3669211" y="0"/>
                </a:lnTo>
                <a:lnTo>
                  <a:pt x="3669211" y="6732497"/>
                </a:lnTo>
                <a:lnTo>
                  <a:pt x="0" y="6732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0084" y="3288340"/>
            <a:ext cx="1348942" cy="1410658"/>
          </a:xfrm>
          <a:custGeom>
            <a:avLst/>
            <a:gdLst/>
            <a:ahLst/>
            <a:cxnLst/>
            <a:rect l="l" t="t" r="r" b="b"/>
            <a:pathLst>
              <a:path w="1348942" h="1410658">
                <a:moveTo>
                  <a:pt x="0" y="0"/>
                </a:moveTo>
                <a:lnTo>
                  <a:pt x="1348942" y="0"/>
                </a:lnTo>
                <a:lnTo>
                  <a:pt x="1348942" y="1410659"/>
                </a:lnTo>
                <a:lnTo>
                  <a:pt x="0" y="14106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738398">
            <a:off x="1878785" y="7926661"/>
            <a:ext cx="5222683" cy="3598903"/>
          </a:xfrm>
          <a:custGeom>
            <a:avLst/>
            <a:gdLst/>
            <a:ahLst/>
            <a:cxnLst/>
            <a:rect l="l" t="t" r="r" b="b"/>
            <a:pathLst>
              <a:path w="5222683" h="3598903">
                <a:moveTo>
                  <a:pt x="0" y="0"/>
                </a:moveTo>
                <a:lnTo>
                  <a:pt x="5222682" y="0"/>
                </a:lnTo>
                <a:lnTo>
                  <a:pt x="5222682" y="3598903"/>
                </a:lnTo>
                <a:lnTo>
                  <a:pt x="0" y="35989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88735" y="2404381"/>
            <a:ext cx="9021067" cy="8118961"/>
          </a:xfrm>
          <a:custGeom>
            <a:avLst/>
            <a:gdLst/>
            <a:ahLst/>
            <a:cxnLst/>
            <a:rect l="l" t="t" r="r" b="b"/>
            <a:pathLst>
              <a:path w="9021067" h="8118961">
                <a:moveTo>
                  <a:pt x="0" y="0"/>
                </a:moveTo>
                <a:lnTo>
                  <a:pt x="9021067" y="0"/>
                </a:lnTo>
                <a:lnTo>
                  <a:pt x="9021067" y="8118961"/>
                </a:lnTo>
                <a:lnTo>
                  <a:pt x="0" y="8118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02471" y="-417697"/>
            <a:ext cx="13336970" cy="343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7"/>
              </a:lnSpc>
            </a:pPr>
            <a:r>
              <a:rPr lang="en-US" sz="14569">
                <a:solidFill>
                  <a:srgbClr val="E2A150"/>
                </a:solidFill>
                <a:latin typeface="Mango AC"/>
                <a:ea typeface="Mango AC"/>
                <a:cs typeface="Mango AC"/>
                <a:sym typeface="Mango AC"/>
              </a:rPr>
              <a:t>CROSSWORD </a:t>
            </a:r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556150">
            <a:off x="14937588" y="222625"/>
            <a:ext cx="2832196" cy="837858"/>
          </a:xfrm>
          <a:custGeom>
            <a:avLst/>
            <a:gdLst/>
            <a:ahLst/>
            <a:cxnLst/>
            <a:rect l="l" t="t" r="r" b="b"/>
            <a:pathLst>
              <a:path w="2832196" h="837858">
                <a:moveTo>
                  <a:pt x="0" y="0"/>
                </a:moveTo>
                <a:lnTo>
                  <a:pt x="2832196" y="0"/>
                </a:lnTo>
                <a:lnTo>
                  <a:pt x="2832196" y="837858"/>
                </a:lnTo>
                <a:lnTo>
                  <a:pt x="0" y="837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89471" y="-17727"/>
            <a:ext cx="2692370" cy="796493"/>
          </a:xfrm>
          <a:custGeom>
            <a:avLst/>
            <a:gdLst/>
            <a:ahLst/>
            <a:cxnLst/>
            <a:rect l="l" t="t" r="r" b="b"/>
            <a:pathLst>
              <a:path w="2692370" h="796493">
                <a:moveTo>
                  <a:pt x="0" y="0"/>
                </a:moveTo>
                <a:lnTo>
                  <a:pt x="2692371" y="0"/>
                </a:lnTo>
                <a:lnTo>
                  <a:pt x="2692371" y="796493"/>
                </a:lnTo>
                <a:lnTo>
                  <a:pt x="0" y="7964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5352" y="8804933"/>
            <a:ext cx="4094226" cy="4114800"/>
          </a:xfrm>
          <a:custGeom>
            <a:avLst/>
            <a:gdLst/>
            <a:ahLst/>
            <a:cxnLst/>
            <a:rect l="l" t="t" r="r" b="b"/>
            <a:pathLst>
              <a:path w="4094226" h="4114800">
                <a:moveTo>
                  <a:pt x="0" y="0"/>
                </a:moveTo>
                <a:lnTo>
                  <a:pt x="4094226" y="0"/>
                </a:lnTo>
                <a:lnTo>
                  <a:pt x="40942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6792" y="4328933"/>
            <a:ext cx="3052277" cy="3951167"/>
          </a:xfrm>
          <a:custGeom>
            <a:avLst/>
            <a:gdLst/>
            <a:ahLst/>
            <a:cxnLst/>
            <a:rect l="l" t="t" r="r" b="b"/>
            <a:pathLst>
              <a:path w="3052277" h="3951167">
                <a:moveTo>
                  <a:pt x="0" y="0"/>
                </a:moveTo>
                <a:lnTo>
                  <a:pt x="3052277" y="0"/>
                </a:lnTo>
                <a:lnTo>
                  <a:pt x="3052277" y="3951168"/>
                </a:lnTo>
                <a:lnTo>
                  <a:pt x="0" y="39511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06820" y="8102906"/>
            <a:ext cx="4992582" cy="3937899"/>
          </a:xfrm>
          <a:custGeom>
            <a:avLst/>
            <a:gdLst/>
            <a:ahLst/>
            <a:cxnLst/>
            <a:rect l="l" t="t" r="r" b="b"/>
            <a:pathLst>
              <a:path w="4992582" h="3937899">
                <a:moveTo>
                  <a:pt x="0" y="0"/>
                </a:moveTo>
                <a:lnTo>
                  <a:pt x="4992581" y="0"/>
                </a:lnTo>
                <a:lnTo>
                  <a:pt x="4992581" y="3937899"/>
                </a:lnTo>
                <a:lnTo>
                  <a:pt x="0" y="393789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7" name="Freeform 1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99749" y="3288340"/>
            <a:ext cx="5413462" cy="7161334"/>
          </a:xfrm>
          <a:custGeom>
            <a:avLst/>
            <a:gdLst/>
            <a:ahLst/>
            <a:cxnLst/>
            <a:rect l="l" t="t" r="r" b="b"/>
            <a:pathLst>
              <a:path w="5413462" h="7161334">
                <a:moveTo>
                  <a:pt x="0" y="0"/>
                </a:moveTo>
                <a:lnTo>
                  <a:pt x="5413462" y="0"/>
                </a:lnTo>
                <a:lnTo>
                  <a:pt x="5413462" y="7161334"/>
                </a:lnTo>
                <a:lnTo>
                  <a:pt x="0" y="716133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7926" r="-17926"/>
            </a:stretch>
          </a:blipFill>
        </p:spPr>
      </p:sp>
      <p:pic>
        <p:nvPicPr>
          <p:cNvPr id="18" name="Picture 1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344732" y="2005298"/>
            <a:ext cx="1589416" cy="1533787"/>
          </a:xfrm>
          <a:prstGeom prst="rect">
            <a:avLst/>
          </a:prstGeom>
        </p:spPr>
      </p:pic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09977" y="2869240"/>
            <a:ext cx="6068046" cy="233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36"/>
              </a:lnSpc>
            </a:pPr>
            <a:r>
              <a:rPr lang="en-US" sz="11383">
                <a:solidFill>
                  <a:srgbClr val="F4D5B0"/>
                </a:solidFill>
                <a:latin typeface="Mango AC"/>
                <a:ea typeface="Mango AC"/>
                <a:cs typeface="Mango AC"/>
                <a:sym typeface="Mango AC"/>
              </a:rPr>
              <a:t>PUZZLE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22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45296"/>
            <a:ext cx="18280039" cy="11151308"/>
            <a:chOff x="0" y="0"/>
            <a:chExt cx="6461452" cy="3941657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461452" cy="3941657"/>
            </a:xfrm>
            <a:custGeom>
              <a:avLst/>
              <a:gdLst/>
              <a:ahLst/>
              <a:cxnLst/>
              <a:rect l="l" t="t" r="r" b="b"/>
              <a:pathLst>
                <a:path w="6461452" h="3941657">
                  <a:moveTo>
                    <a:pt x="6336992" y="3941657"/>
                  </a:moveTo>
                  <a:lnTo>
                    <a:pt x="124460" y="3941657"/>
                  </a:lnTo>
                  <a:cubicBezTo>
                    <a:pt x="55880" y="3941657"/>
                    <a:pt x="0" y="3885777"/>
                    <a:pt x="0" y="38171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36992" y="0"/>
                  </a:lnTo>
                  <a:cubicBezTo>
                    <a:pt x="6405572" y="0"/>
                    <a:pt x="6461452" y="55880"/>
                    <a:pt x="6461452" y="124460"/>
                  </a:cubicBezTo>
                  <a:lnTo>
                    <a:pt x="6461452" y="3817197"/>
                  </a:lnTo>
                  <a:cubicBezTo>
                    <a:pt x="6461452" y="3885777"/>
                    <a:pt x="6405572" y="3941657"/>
                    <a:pt x="6336992" y="3941657"/>
                  </a:cubicBezTo>
                  <a:close/>
                </a:path>
              </a:pathLst>
            </a:custGeom>
            <a:solidFill>
              <a:srgbClr val="FCD24F"/>
            </a:solidFill>
          </p:spPr>
        </p:sp>
      </p:grpSp>
      <p:sp>
        <p:nvSpPr>
          <p:cNvPr id="546" name="Freeform 3">
            <a:extLst>
              <a:ext uri="{FF2B5EF4-FFF2-40B4-BE49-F238E27FC236}">
                <a16:creationId xmlns:a16="http://schemas.microsoft.com/office/drawing/2014/main" id="{2E678052-1CAD-C7F9-FC18-D5695B291D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620710"/>
            <a:ext cx="18288000" cy="2566142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6"/>
                </a:lnTo>
                <a:lnTo>
                  <a:pt x="0" y="3857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304707" y="0"/>
            <a:ext cx="12652704" cy="2409224"/>
            <a:chOff x="0" y="0"/>
            <a:chExt cx="6036664" cy="1149452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036664" cy="1149452"/>
            </a:xfrm>
            <a:custGeom>
              <a:avLst/>
              <a:gdLst/>
              <a:ahLst/>
              <a:cxnLst/>
              <a:rect l="l" t="t" r="r" b="b"/>
              <a:pathLst>
                <a:path w="6036664" h="1149452">
                  <a:moveTo>
                    <a:pt x="5912203" y="1149452"/>
                  </a:moveTo>
                  <a:lnTo>
                    <a:pt x="124460" y="1149452"/>
                  </a:lnTo>
                  <a:cubicBezTo>
                    <a:pt x="55880" y="1149452"/>
                    <a:pt x="0" y="1093572"/>
                    <a:pt x="0" y="102499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12204" y="0"/>
                  </a:lnTo>
                  <a:cubicBezTo>
                    <a:pt x="5980784" y="0"/>
                    <a:pt x="6036664" y="55880"/>
                    <a:pt x="6036664" y="124460"/>
                  </a:cubicBezTo>
                  <a:lnTo>
                    <a:pt x="6036664" y="1024992"/>
                  </a:lnTo>
                  <a:cubicBezTo>
                    <a:pt x="6036664" y="1093572"/>
                    <a:pt x="5980784" y="1149452"/>
                    <a:pt x="5912204" y="1149452"/>
                  </a:cubicBezTo>
                  <a:close/>
                </a:path>
              </a:pathLst>
            </a:custGeom>
            <a:solidFill>
              <a:srgbClr val="D75B3F"/>
            </a:solidFill>
          </p:spPr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8804" y="307402"/>
            <a:ext cx="11971694" cy="136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1 CHÚA GIÊSU DÙNG HÌNH ẢNH GÌ ĐỂ NÓI VỀ NGƯỜI DẪN ĐƯỜNG? </a:t>
            </a:r>
          </a:p>
        </p:txBody>
      </p:sp>
      <p:grpSp>
        <p:nvGrpSpPr>
          <p:cNvPr id="7" name="Group 7"/>
          <p:cNvGrpSpPr>
            <a:grpSpLocks noGrp="1" noUngrp="1" noRot="1" noMove="1" noResize="1"/>
          </p:cNvGrpSpPr>
          <p:nvPr/>
        </p:nvGrpSpPr>
        <p:grpSpPr>
          <a:xfrm>
            <a:off x="304707" y="4318330"/>
            <a:ext cx="684097" cy="750267"/>
            <a:chOff x="0" y="0"/>
            <a:chExt cx="253561" cy="278087"/>
          </a:xfrm>
        </p:grpSpPr>
        <p:sp>
          <p:nvSpPr>
            <p:cNvPr id="8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9" name="TextBox 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1</a:t>
              </a:r>
            </a:p>
          </p:txBody>
        </p:sp>
      </p:grpSp>
      <p:grpSp>
        <p:nvGrpSpPr>
          <p:cNvPr id="10" name="Group 10"/>
          <p:cNvGrpSpPr>
            <a:grpSpLocks noGrp="1" noUngrp="1" noRot="1" noMove="1" noResize="1"/>
          </p:cNvGrpSpPr>
          <p:nvPr/>
        </p:nvGrpSpPr>
        <p:grpSpPr>
          <a:xfrm>
            <a:off x="988804" y="4342328"/>
            <a:ext cx="684097" cy="750267"/>
            <a:chOff x="0" y="0"/>
            <a:chExt cx="253561" cy="278087"/>
          </a:xfrm>
        </p:grpSpPr>
        <p:sp>
          <p:nvSpPr>
            <p:cNvPr id="11" name="Freeform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N</a:t>
              </a:r>
            </a:p>
          </p:txBody>
        </p:sp>
      </p:grpSp>
      <p:grpSp>
        <p:nvGrpSpPr>
          <p:cNvPr id="13" name="Group 13"/>
          <p:cNvGrpSpPr>
            <a:grpSpLocks noGrp="1" noUngrp="1" noRot="1" noMove="1" noResize="1"/>
          </p:cNvGrpSpPr>
          <p:nvPr/>
        </p:nvGrpSpPr>
        <p:grpSpPr>
          <a:xfrm>
            <a:off x="1635571" y="5106326"/>
            <a:ext cx="684097" cy="750267"/>
            <a:chOff x="0" y="0"/>
            <a:chExt cx="253561" cy="278087"/>
          </a:xfrm>
        </p:grpSpPr>
        <p:sp>
          <p:nvSpPr>
            <p:cNvPr id="14" name="Freeform 1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15" name="TextBox 1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2</a:t>
              </a:r>
            </a:p>
          </p:txBody>
        </p:sp>
      </p:grpSp>
      <p:grpSp>
        <p:nvGrpSpPr>
          <p:cNvPr id="16" name="Group 16"/>
          <p:cNvGrpSpPr>
            <a:grpSpLocks noGrp="1" noUngrp="1" noRot="1" noMove="1" noResize="1"/>
          </p:cNvGrpSpPr>
          <p:nvPr/>
        </p:nvGrpSpPr>
        <p:grpSpPr>
          <a:xfrm>
            <a:off x="988804" y="3592061"/>
            <a:ext cx="684097" cy="750267"/>
            <a:chOff x="0" y="0"/>
            <a:chExt cx="253561" cy="278087"/>
          </a:xfrm>
        </p:grpSpPr>
        <p:sp>
          <p:nvSpPr>
            <p:cNvPr id="17" name="Freeform 1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18" name="TextBox 1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4</a:t>
              </a:r>
            </a:p>
          </p:txBody>
        </p:sp>
      </p:grpSp>
      <p:grpSp>
        <p:nvGrpSpPr>
          <p:cNvPr id="19" name="Group 19"/>
          <p:cNvGrpSpPr>
            <a:grpSpLocks noGrp="1" noUngrp="1" noRot="1" noMove="1" noResize="1"/>
          </p:cNvGrpSpPr>
          <p:nvPr/>
        </p:nvGrpSpPr>
        <p:grpSpPr>
          <a:xfrm>
            <a:off x="12628716" y="7357126"/>
            <a:ext cx="684097" cy="750267"/>
            <a:chOff x="0" y="0"/>
            <a:chExt cx="253561" cy="278087"/>
          </a:xfrm>
        </p:grpSpPr>
        <p:sp>
          <p:nvSpPr>
            <p:cNvPr id="20" name="Freeform 2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H</a:t>
              </a:r>
            </a:p>
          </p:txBody>
        </p:sp>
      </p:grpSp>
      <p:grpSp>
        <p:nvGrpSpPr>
          <p:cNvPr id="22" name="Group 22"/>
          <p:cNvGrpSpPr>
            <a:grpSpLocks noGrp="1" noUngrp="1" noRot="1" noMove="1" noResize="1"/>
          </p:cNvGrpSpPr>
          <p:nvPr/>
        </p:nvGrpSpPr>
        <p:grpSpPr>
          <a:xfrm>
            <a:off x="12628716" y="8107393"/>
            <a:ext cx="684097" cy="750267"/>
            <a:chOff x="0" y="0"/>
            <a:chExt cx="253561" cy="278087"/>
          </a:xfrm>
        </p:grpSpPr>
        <p:sp>
          <p:nvSpPr>
            <p:cNvPr id="23" name="Freeform 2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Ì</a:t>
              </a:r>
            </a:p>
          </p:txBody>
        </p:sp>
      </p:grpSp>
      <p:grpSp>
        <p:nvGrpSpPr>
          <p:cNvPr id="25" name="Group 25"/>
          <p:cNvGrpSpPr>
            <a:grpSpLocks noGrp="1" noUngrp="1" noRot="1" noMove="1" noResize="1"/>
          </p:cNvGrpSpPr>
          <p:nvPr/>
        </p:nvGrpSpPr>
        <p:grpSpPr>
          <a:xfrm>
            <a:off x="12628716" y="8857660"/>
            <a:ext cx="684097" cy="750267"/>
            <a:chOff x="0" y="0"/>
            <a:chExt cx="253561" cy="278087"/>
          </a:xfrm>
        </p:grpSpPr>
        <p:sp>
          <p:nvSpPr>
            <p:cNvPr id="26" name="Freeform 2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N</a:t>
              </a:r>
            </a:p>
          </p:txBody>
        </p:sp>
      </p:grpSp>
      <p:grpSp>
        <p:nvGrpSpPr>
          <p:cNvPr id="28" name="Group 28"/>
          <p:cNvGrpSpPr>
            <a:grpSpLocks noGrp="1" noUngrp="1" noRot="1" noMove="1" noResize="1"/>
          </p:cNvGrpSpPr>
          <p:nvPr/>
        </p:nvGrpSpPr>
        <p:grpSpPr>
          <a:xfrm>
            <a:off x="12628716" y="9597660"/>
            <a:ext cx="684097" cy="750267"/>
            <a:chOff x="0" y="0"/>
            <a:chExt cx="253561" cy="278087"/>
          </a:xfrm>
        </p:grpSpPr>
        <p:sp>
          <p:nvSpPr>
            <p:cNvPr id="29" name="Freeform 2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TextBox 3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H</a:t>
              </a:r>
            </a:p>
          </p:txBody>
        </p:sp>
      </p:grpSp>
      <p:grpSp>
        <p:nvGrpSpPr>
          <p:cNvPr id="31" name="Group 31"/>
          <p:cNvGrpSpPr>
            <a:grpSpLocks noGrp="1" noUngrp="1" noRot="1" noMove="1" noResize="1"/>
          </p:cNvGrpSpPr>
          <p:nvPr/>
        </p:nvGrpSpPr>
        <p:grpSpPr>
          <a:xfrm>
            <a:off x="1672900" y="4342328"/>
            <a:ext cx="684097" cy="750267"/>
            <a:chOff x="0" y="0"/>
            <a:chExt cx="253561" cy="278087"/>
          </a:xfrm>
        </p:grpSpPr>
        <p:sp>
          <p:nvSpPr>
            <p:cNvPr id="32" name="Freeform 3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G</a:t>
              </a:r>
            </a:p>
          </p:txBody>
        </p:sp>
      </p:grpSp>
      <p:grpSp>
        <p:nvGrpSpPr>
          <p:cNvPr id="34" name="Group 34"/>
          <p:cNvGrpSpPr>
            <a:grpSpLocks noGrp="1" noUngrp="1" noRot="1" noMove="1" noResize="1"/>
          </p:cNvGrpSpPr>
          <p:nvPr/>
        </p:nvGrpSpPr>
        <p:grpSpPr>
          <a:xfrm>
            <a:off x="2340200" y="5092594"/>
            <a:ext cx="684097" cy="750267"/>
            <a:chOff x="0" y="0"/>
            <a:chExt cx="253561" cy="278087"/>
          </a:xfrm>
        </p:grpSpPr>
        <p:sp>
          <p:nvSpPr>
            <p:cNvPr id="35" name="Freeform 3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TextBox 3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C</a:t>
              </a:r>
            </a:p>
          </p:txBody>
        </p:sp>
      </p:grpSp>
      <p:grpSp>
        <p:nvGrpSpPr>
          <p:cNvPr id="37" name="Group 37"/>
          <p:cNvGrpSpPr>
            <a:grpSpLocks noGrp="1" noUngrp="1" noRot="1" noMove="1" noResize="1"/>
          </p:cNvGrpSpPr>
          <p:nvPr/>
        </p:nvGrpSpPr>
        <p:grpSpPr>
          <a:xfrm>
            <a:off x="12628716" y="5856593"/>
            <a:ext cx="684097" cy="750267"/>
            <a:chOff x="0" y="0"/>
            <a:chExt cx="253561" cy="278087"/>
          </a:xfrm>
        </p:grpSpPr>
        <p:sp>
          <p:nvSpPr>
            <p:cNvPr id="38" name="Freeform 3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40" name="Group 40"/>
          <p:cNvGrpSpPr>
            <a:grpSpLocks noGrp="1" noUngrp="1" noRot="1" noMove="1" noResize="1"/>
          </p:cNvGrpSpPr>
          <p:nvPr/>
        </p:nvGrpSpPr>
        <p:grpSpPr>
          <a:xfrm>
            <a:off x="1672900" y="3592061"/>
            <a:ext cx="684097" cy="750267"/>
            <a:chOff x="0" y="0"/>
            <a:chExt cx="253561" cy="278087"/>
          </a:xfrm>
        </p:grpSpPr>
        <p:sp>
          <p:nvSpPr>
            <p:cNvPr id="41" name="Freeform 4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2" name="TextBox 4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C</a:t>
              </a:r>
            </a:p>
          </p:txBody>
        </p:sp>
      </p:grpSp>
      <p:grpSp>
        <p:nvGrpSpPr>
          <p:cNvPr id="43" name="Group 43"/>
          <p:cNvGrpSpPr>
            <a:grpSpLocks noGrp="1" noUngrp="1" noRot="1" noMove="1" noResize="1"/>
          </p:cNvGrpSpPr>
          <p:nvPr/>
        </p:nvGrpSpPr>
        <p:grpSpPr>
          <a:xfrm>
            <a:off x="2356997" y="4342328"/>
            <a:ext cx="684097" cy="750267"/>
            <a:chOff x="0" y="0"/>
            <a:chExt cx="253561" cy="278087"/>
          </a:xfrm>
        </p:grpSpPr>
        <p:sp>
          <p:nvSpPr>
            <p:cNvPr id="44" name="Freeform 4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5" name="TextBox 4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Ư</a:t>
              </a:r>
            </a:p>
          </p:txBody>
        </p:sp>
      </p:grpSp>
      <p:grpSp>
        <p:nvGrpSpPr>
          <p:cNvPr id="46" name="Group 46"/>
          <p:cNvGrpSpPr>
            <a:grpSpLocks noGrp="1" noUngrp="1" noRot="1" noMove="1" noResize="1"/>
          </p:cNvGrpSpPr>
          <p:nvPr/>
        </p:nvGrpSpPr>
        <p:grpSpPr>
          <a:xfrm>
            <a:off x="3024297" y="5092594"/>
            <a:ext cx="684097" cy="750267"/>
            <a:chOff x="0" y="0"/>
            <a:chExt cx="253561" cy="278087"/>
          </a:xfrm>
        </p:grpSpPr>
        <p:sp>
          <p:nvSpPr>
            <p:cNvPr id="47" name="Freeform 4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8" name="TextBox 4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Ả</a:t>
              </a:r>
            </a:p>
          </p:txBody>
        </p:sp>
      </p:grpSp>
      <p:grpSp>
        <p:nvGrpSpPr>
          <p:cNvPr id="49" name="Group 49"/>
          <p:cNvGrpSpPr>
            <a:grpSpLocks noGrp="1" noUngrp="1" noRot="1" noMove="1" noResize="1"/>
          </p:cNvGrpSpPr>
          <p:nvPr/>
        </p:nvGrpSpPr>
        <p:grpSpPr>
          <a:xfrm>
            <a:off x="2356997" y="6582862"/>
            <a:ext cx="684097" cy="750267"/>
            <a:chOff x="0" y="0"/>
            <a:chExt cx="253561" cy="278087"/>
          </a:xfrm>
        </p:grpSpPr>
        <p:sp>
          <p:nvSpPr>
            <p:cNvPr id="50" name="Freeform 5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51" name="TextBox 5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3</a:t>
              </a:r>
            </a:p>
          </p:txBody>
        </p:sp>
      </p:grpSp>
      <p:grpSp>
        <p:nvGrpSpPr>
          <p:cNvPr id="52" name="Group 52"/>
          <p:cNvGrpSpPr>
            <a:grpSpLocks noGrp="1" noUngrp="1" noRot="1" noMove="1" noResize="1"/>
          </p:cNvGrpSpPr>
          <p:nvPr/>
        </p:nvGrpSpPr>
        <p:grpSpPr>
          <a:xfrm>
            <a:off x="2356997" y="3592061"/>
            <a:ext cx="684097" cy="750267"/>
            <a:chOff x="0" y="0"/>
            <a:chExt cx="253561" cy="278087"/>
          </a:xfrm>
        </p:grpSpPr>
        <p:sp>
          <p:nvSpPr>
            <p:cNvPr id="53" name="Freeform 5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4" name="TextBox 5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Á</a:t>
              </a:r>
            </a:p>
          </p:txBody>
        </p:sp>
      </p:grpSp>
      <p:grpSp>
        <p:nvGrpSpPr>
          <p:cNvPr id="55" name="Group 55"/>
          <p:cNvGrpSpPr>
            <a:grpSpLocks noGrp="1" noUngrp="1" noRot="1" noMove="1" noResize="1"/>
          </p:cNvGrpSpPr>
          <p:nvPr/>
        </p:nvGrpSpPr>
        <p:grpSpPr>
          <a:xfrm>
            <a:off x="3041094" y="4342328"/>
            <a:ext cx="684097" cy="750267"/>
            <a:chOff x="0" y="0"/>
            <a:chExt cx="253561" cy="278087"/>
          </a:xfrm>
        </p:grpSpPr>
        <p:sp>
          <p:nvSpPr>
            <p:cNvPr id="56" name="Freeform 5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TextBox 5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Ờ</a:t>
              </a:r>
            </a:p>
          </p:txBody>
        </p:sp>
      </p:grpSp>
      <p:grpSp>
        <p:nvGrpSpPr>
          <p:cNvPr id="58" name="Group 58"/>
          <p:cNvGrpSpPr>
            <a:grpSpLocks noGrp="1" noUngrp="1" noRot="1" noMove="1" noResize="1"/>
          </p:cNvGrpSpPr>
          <p:nvPr/>
        </p:nvGrpSpPr>
        <p:grpSpPr>
          <a:xfrm>
            <a:off x="3708394" y="5092594"/>
            <a:ext cx="684097" cy="750267"/>
            <a:chOff x="0" y="0"/>
            <a:chExt cx="253561" cy="278087"/>
          </a:xfrm>
        </p:grpSpPr>
        <p:sp>
          <p:nvSpPr>
            <p:cNvPr id="59" name="Freeform 5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0" name="TextBox 6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H</a:t>
              </a:r>
            </a:p>
          </p:txBody>
        </p:sp>
      </p:grpSp>
      <p:grpSp>
        <p:nvGrpSpPr>
          <p:cNvPr id="61" name="Group 61"/>
          <p:cNvGrpSpPr>
            <a:grpSpLocks noGrp="1" noUngrp="1" noRot="1" noMove="1" noResize="1"/>
          </p:cNvGrpSpPr>
          <p:nvPr/>
        </p:nvGrpSpPr>
        <p:grpSpPr>
          <a:xfrm>
            <a:off x="3041094" y="6582862"/>
            <a:ext cx="684097" cy="750267"/>
            <a:chOff x="0" y="0"/>
            <a:chExt cx="253561" cy="278087"/>
          </a:xfrm>
        </p:grpSpPr>
        <p:sp>
          <p:nvSpPr>
            <p:cNvPr id="62" name="Freeform 6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3" name="TextBox 6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G</a:t>
              </a:r>
            </a:p>
          </p:txBody>
        </p:sp>
      </p:grpSp>
      <p:grpSp>
        <p:nvGrpSpPr>
          <p:cNvPr id="64" name="Group 64"/>
          <p:cNvGrpSpPr>
            <a:grpSpLocks noGrp="1" noUngrp="1" noRot="1" noMove="1" noResize="1"/>
          </p:cNvGrpSpPr>
          <p:nvPr/>
        </p:nvGrpSpPr>
        <p:grpSpPr>
          <a:xfrm>
            <a:off x="3041094" y="3592061"/>
            <a:ext cx="684097" cy="750267"/>
            <a:chOff x="0" y="0"/>
            <a:chExt cx="253561" cy="278087"/>
          </a:xfrm>
        </p:grpSpPr>
        <p:sp>
          <p:nvSpPr>
            <p:cNvPr id="65" name="Freeform 6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6" name="TextBox 6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67" name="Group 67"/>
          <p:cNvGrpSpPr>
            <a:grpSpLocks noGrp="1" noUngrp="1" noRot="1" noMove="1" noResize="1"/>
          </p:cNvGrpSpPr>
          <p:nvPr/>
        </p:nvGrpSpPr>
        <p:grpSpPr>
          <a:xfrm>
            <a:off x="3725191" y="4342328"/>
            <a:ext cx="684097" cy="750267"/>
            <a:chOff x="0" y="0"/>
            <a:chExt cx="253561" cy="278087"/>
          </a:xfrm>
        </p:grpSpPr>
        <p:sp>
          <p:nvSpPr>
            <p:cNvPr id="68" name="Freeform 6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9" name="TextBox 6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70" name="Group 70"/>
          <p:cNvGrpSpPr>
            <a:grpSpLocks noGrp="1" noUngrp="1" noRot="1" noMove="1" noResize="1"/>
          </p:cNvGrpSpPr>
          <p:nvPr/>
        </p:nvGrpSpPr>
        <p:grpSpPr>
          <a:xfrm>
            <a:off x="4392491" y="5092594"/>
            <a:ext cx="684097" cy="750267"/>
            <a:chOff x="0" y="0"/>
            <a:chExt cx="253561" cy="278087"/>
          </a:xfrm>
        </p:grpSpPr>
        <p:sp>
          <p:nvSpPr>
            <p:cNvPr id="71" name="Freeform 7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2" name="TextBox 7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A</a:t>
              </a:r>
            </a:p>
          </p:txBody>
        </p:sp>
      </p:grpSp>
      <p:grpSp>
        <p:nvGrpSpPr>
          <p:cNvPr id="73" name="Group 73"/>
          <p:cNvGrpSpPr>
            <a:grpSpLocks noGrp="1" noUngrp="1" noRot="1" noMove="1" noResize="1"/>
          </p:cNvGrpSpPr>
          <p:nvPr/>
        </p:nvGrpSpPr>
        <p:grpSpPr>
          <a:xfrm>
            <a:off x="3725191" y="6582862"/>
            <a:ext cx="684097" cy="750267"/>
            <a:chOff x="0" y="0"/>
            <a:chExt cx="253561" cy="278087"/>
          </a:xfrm>
        </p:grpSpPr>
        <p:sp>
          <p:nvSpPr>
            <p:cNvPr id="74" name="Freeform 7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5" name="TextBox 7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76" name="Group 76"/>
          <p:cNvGrpSpPr>
            <a:grpSpLocks noGrp="1" noUngrp="1" noRot="1" noMove="1" noResize="1"/>
          </p:cNvGrpSpPr>
          <p:nvPr/>
        </p:nvGrpSpPr>
        <p:grpSpPr>
          <a:xfrm>
            <a:off x="3725191" y="3592061"/>
            <a:ext cx="684097" cy="750267"/>
            <a:chOff x="0" y="0"/>
            <a:chExt cx="253561" cy="278087"/>
          </a:xfrm>
        </p:grpSpPr>
        <p:sp>
          <p:nvSpPr>
            <p:cNvPr id="77" name="Freeform 7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8" name="TextBox 7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R</a:t>
              </a:r>
            </a:p>
          </p:txBody>
        </p:sp>
      </p:grpSp>
      <p:grpSp>
        <p:nvGrpSpPr>
          <p:cNvPr id="79" name="Group 79"/>
          <p:cNvGrpSpPr>
            <a:grpSpLocks noGrp="1" noUngrp="1" noRot="1" noMove="1" noResize="1"/>
          </p:cNvGrpSpPr>
          <p:nvPr/>
        </p:nvGrpSpPr>
        <p:grpSpPr>
          <a:xfrm>
            <a:off x="4409288" y="4342328"/>
            <a:ext cx="684097" cy="750267"/>
            <a:chOff x="0" y="0"/>
            <a:chExt cx="253561" cy="278087"/>
          </a:xfrm>
        </p:grpSpPr>
        <p:sp>
          <p:nvSpPr>
            <p:cNvPr id="80" name="Freeform 8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1" name="TextBox 8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M</a:t>
              </a:r>
            </a:p>
          </p:txBody>
        </p:sp>
      </p:grpSp>
      <p:grpSp>
        <p:nvGrpSpPr>
          <p:cNvPr id="82" name="Group 82"/>
          <p:cNvGrpSpPr>
            <a:grpSpLocks noGrp="1" noUngrp="1" noRot="1" noMove="1" noResize="1"/>
          </p:cNvGrpSpPr>
          <p:nvPr/>
        </p:nvGrpSpPr>
        <p:grpSpPr>
          <a:xfrm>
            <a:off x="5076588" y="5092594"/>
            <a:ext cx="684097" cy="750267"/>
            <a:chOff x="0" y="0"/>
            <a:chExt cx="253561" cy="278087"/>
          </a:xfrm>
        </p:grpSpPr>
        <p:sp>
          <p:nvSpPr>
            <p:cNvPr id="83" name="Freeform 8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4" name="TextBox 8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85" name="Group 85"/>
          <p:cNvGrpSpPr>
            <a:grpSpLocks noGrp="1" noUngrp="1" noRot="1" noMove="1" noResize="1"/>
          </p:cNvGrpSpPr>
          <p:nvPr/>
        </p:nvGrpSpPr>
        <p:grpSpPr>
          <a:xfrm>
            <a:off x="4409288" y="6582862"/>
            <a:ext cx="684097" cy="750267"/>
            <a:chOff x="0" y="0"/>
            <a:chExt cx="253561" cy="278087"/>
          </a:xfrm>
        </p:grpSpPr>
        <p:sp>
          <p:nvSpPr>
            <p:cNvPr id="86" name="Freeform 8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7" name="TextBox 8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Ố</a:t>
              </a:r>
            </a:p>
          </p:txBody>
        </p:sp>
      </p:grpSp>
      <p:grpSp>
        <p:nvGrpSpPr>
          <p:cNvPr id="88" name="Group 88"/>
          <p:cNvGrpSpPr>
            <a:grpSpLocks noGrp="1" noUngrp="1" noRot="1" noMove="1" noResize="1"/>
          </p:cNvGrpSpPr>
          <p:nvPr/>
        </p:nvGrpSpPr>
        <p:grpSpPr>
          <a:xfrm>
            <a:off x="4409288" y="3592061"/>
            <a:ext cx="684097" cy="750267"/>
            <a:chOff x="0" y="0"/>
            <a:chExt cx="253561" cy="278087"/>
          </a:xfrm>
        </p:grpSpPr>
        <p:sp>
          <p:nvSpPr>
            <p:cNvPr id="89" name="Freeform 8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0" name="TextBox 9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Á</a:t>
              </a:r>
            </a:p>
          </p:txBody>
        </p:sp>
      </p:grpSp>
      <p:grpSp>
        <p:nvGrpSpPr>
          <p:cNvPr id="91" name="Group 91"/>
          <p:cNvGrpSpPr>
            <a:grpSpLocks noGrp="1" noUngrp="1" noRot="1" noMove="1" noResize="1"/>
          </p:cNvGrpSpPr>
          <p:nvPr/>
        </p:nvGrpSpPr>
        <p:grpSpPr>
          <a:xfrm>
            <a:off x="5093385" y="4318330"/>
            <a:ext cx="684097" cy="750267"/>
            <a:chOff x="0" y="0"/>
            <a:chExt cx="253561" cy="278087"/>
          </a:xfrm>
        </p:grpSpPr>
        <p:sp>
          <p:nvSpPr>
            <p:cNvPr id="92" name="Freeform 9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3" name="TextBox 9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Ù</a:t>
              </a:r>
            </a:p>
          </p:txBody>
        </p:sp>
      </p:grpSp>
      <p:grpSp>
        <p:nvGrpSpPr>
          <p:cNvPr id="94" name="Group 94"/>
          <p:cNvGrpSpPr>
            <a:grpSpLocks noGrp="1" noUngrp="1" noRot="1" noMove="1" noResize="1"/>
          </p:cNvGrpSpPr>
          <p:nvPr/>
        </p:nvGrpSpPr>
        <p:grpSpPr>
          <a:xfrm>
            <a:off x="5760685" y="5068596"/>
            <a:ext cx="684097" cy="750267"/>
            <a:chOff x="0" y="0"/>
            <a:chExt cx="253561" cy="278087"/>
          </a:xfrm>
        </p:grpSpPr>
        <p:sp>
          <p:nvSpPr>
            <p:cNvPr id="95" name="Freeform 9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6" name="TextBox 9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C</a:t>
              </a:r>
            </a:p>
          </p:txBody>
        </p:sp>
      </p:grpSp>
      <p:grpSp>
        <p:nvGrpSpPr>
          <p:cNvPr id="97" name="Group 97"/>
          <p:cNvGrpSpPr>
            <a:grpSpLocks noGrp="1" noUngrp="1" noRot="1" noMove="1" noResize="1"/>
          </p:cNvGrpSpPr>
          <p:nvPr/>
        </p:nvGrpSpPr>
        <p:grpSpPr>
          <a:xfrm>
            <a:off x="5093385" y="6558864"/>
            <a:ext cx="684097" cy="750267"/>
            <a:chOff x="0" y="0"/>
            <a:chExt cx="253561" cy="278087"/>
          </a:xfrm>
        </p:grpSpPr>
        <p:sp>
          <p:nvSpPr>
            <p:cNvPr id="98" name="Freeform 9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9" name="TextBox 9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N</a:t>
              </a:r>
            </a:p>
          </p:txBody>
        </p:sp>
      </p:grpSp>
      <p:grpSp>
        <p:nvGrpSpPr>
          <p:cNvPr id="100" name="Group 100"/>
          <p:cNvGrpSpPr>
            <a:grpSpLocks noGrp="1" noUngrp="1" noRot="1" noMove="1" noResize="1"/>
          </p:cNvGrpSpPr>
          <p:nvPr/>
        </p:nvGrpSpPr>
        <p:grpSpPr>
          <a:xfrm>
            <a:off x="5093385" y="3568063"/>
            <a:ext cx="684097" cy="750267"/>
            <a:chOff x="0" y="0"/>
            <a:chExt cx="253561" cy="278087"/>
          </a:xfrm>
        </p:grpSpPr>
        <p:sp>
          <p:nvSpPr>
            <p:cNvPr id="101" name="Freeform 10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2" name="TextBox 10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C</a:t>
              </a:r>
            </a:p>
          </p:txBody>
        </p:sp>
      </p:grpSp>
      <p:grpSp>
        <p:nvGrpSpPr>
          <p:cNvPr id="103" name="Group 103"/>
          <p:cNvGrpSpPr>
            <a:grpSpLocks noGrp="1" noUngrp="1" noRot="1" noMove="1" noResize="1"/>
          </p:cNvGrpSpPr>
          <p:nvPr/>
        </p:nvGrpSpPr>
        <p:grpSpPr>
          <a:xfrm>
            <a:off x="5777481" y="4318330"/>
            <a:ext cx="684097" cy="750267"/>
            <a:chOff x="0" y="0"/>
            <a:chExt cx="253561" cy="278087"/>
          </a:xfrm>
        </p:grpSpPr>
        <p:sp>
          <p:nvSpPr>
            <p:cNvPr id="104" name="Freeform 10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5" name="TextBox 10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D</a:t>
              </a:r>
            </a:p>
          </p:txBody>
        </p:sp>
      </p:grpSp>
      <p:grpSp>
        <p:nvGrpSpPr>
          <p:cNvPr id="106" name="Group 106"/>
          <p:cNvGrpSpPr>
            <a:grpSpLocks noGrp="1" noUngrp="1" noRot="1" noMove="1" noResize="1"/>
          </p:cNvGrpSpPr>
          <p:nvPr/>
        </p:nvGrpSpPr>
        <p:grpSpPr>
          <a:xfrm>
            <a:off x="6444781" y="5068596"/>
            <a:ext cx="684097" cy="750267"/>
            <a:chOff x="0" y="0"/>
            <a:chExt cx="253561" cy="278087"/>
          </a:xfrm>
        </p:grpSpPr>
        <p:sp>
          <p:nvSpPr>
            <p:cNvPr id="107" name="Freeform 10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8" name="TextBox 10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Ù</a:t>
              </a:r>
            </a:p>
          </p:txBody>
        </p:sp>
      </p:grpSp>
      <p:grpSp>
        <p:nvGrpSpPr>
          <p:cNvPr id="109" name="Group 109"/>
          <p:cNvGrpSpPr>
            <a:grpSpLocks noGrp="1" noUngrp="1" noRot="1" noMove="1" noResize="1"/>
          </p:cNvGrpSpPr>
          <p:nvPr/>
        </p:nvGrpSpPr>
        <p:grpSpPr>
          <a:xfrm>
            <a:off x="5777481" y="5818863"/>
            <a:ext cx="684097" cy="750267"/>
            <a:chOff x="0" y="0"/>
            <a:chExt cx="253561" cy="278087"/>
          </a:xfrm>
        </p:grpSpPr>
        <p:sp>
          <p:nvSpPr>
            <p:cNvPr id="110" name="Freeform 1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1" name="TextBox 1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C</a:t>
              </a:r>
            </a:p>
          </p:txBody>
        </p:sp>
      </p:grpSp>
      <p:grpSp>
        <p:nvGrpSpPr>
          <p:cNvPr id="112" name="Group 112"/>
          <p:cNvGrpSpPr>
            <a:grpSpLocks noGrp="1" noUngrp="1" noRot="1" noMove="1" noResize="1"/>
          </p:cNvGrpSpPr>
          <p:nvPr/>
        </p:nvGrpSpPr>
        <p:grpSpPr>
          <a:xfrm>
            <a:off x="5777481" y="6558864"/>
            <a:ext cx="684097" cy="750267"/>
            <a:chOff x="0" y="0"/>
            <a:chExt cx="253561" cy="278087"/>
          </a:xfrm>
        </p:grpSpPr>
        <p:sp>
          <p:nvSpPr>
            <p:cNvPr id="113" name="Freeform 1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4" name="TextBox 1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G</a:t>
              </a:r>
            </a:p>
          </p:txBody>
        </p:sp>
      </p:grpSp>
      <p:grpSp>
        <p:nvGrpSpPr>
          <p:cNvPr id="115" name="Group 115"/>
          <p:cNvGrpSpPr>
            <a:grpSpLocks noGrp="1" noUngrp="1" noRot="1" noMove="1" noResize="1"/>
          </p:cNvGrpSpPr>
          <p:nvPr/>
        </p:nvGrpSpPr>
        <p:grpSpPr>
          <a:xfrm>
            <a:off x="6461578" y="4318330"/>
            <a:ext cx="684097" cy="750267"/>
            <a:chOff x="0" y="0"/>
            <a:chExt cx="253561" cy="278087"/>
          </a:xfrm>
        </p:grpSpPr>
        <p:sp>
          <p:nvSpPr>
            <p:cNvPr id="116" name="Freeform 11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7" name="TextBox 11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Ẫ</a:t>
              </a:r>
            </a:p>
          </p:txBody>
        </p:sp>
      </p:grpSp>
      <p:grpSp>
        <p:nvGrpSpPr>
          <p:cNvPr id="118" name="Group 118"/>
          <p:cNvGrpSpPr>
            <a:grpSpLocks noGrp="1" noUngrp="1" noRot="1" noMove="1" noResize="1"/>
          </p:cNvGrpSpPr>
          <p:nvPr/>
        </p:nvGrpSpPr>
        <p:grpSpPr>
          <a:xfrm>
            <a:off x="8513869" y="5094327"/>
            <a:ext cx="684097" cy="750267"/>
            <a:chOff x="0" y="0"/>
            <a:chExt cx="253561" cy="278087"/>
          </a:xfrm>
        </p:grpSpPr>
        <p:sp>
          <p:nvSpPr>
            <p:cNvPr id="119" name="Freeform 1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0" name="TextBox 12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S</a:t>
              </a:r>
            </a:p>
          </p:txBody>
        </p:sp>
      </p:grpSp>
      <p:grpSp>
        <p:nvGrpSpPr>
          <p:cNvPr id="121" name="Group 121"/>
          <p:cNvGrpSpPr>
            <a:grpSpLocks noGrp="1" noUngrp="1" noRot="1" noMove="1" noResize="1"/>
          </p:cNvGrpSpPr>
          <p:nvPr/>
        </p:nvGrpSpPr>
        <p:grpSpPr>
          <a:xfrm>
            <a:off x="6461578" y="5818863"/>
            <a:ext cx="684097" cy="750267"/>
            <a:chOff x="0" y="0"/>
            <a:chExt cx="253561" cy="278087"/>
          </a:xfrm>
        </p:grpSpPr>
        <p:sp>
          <p:nvSpPr>
            <p:cNvPr id="122" name="Freeform 1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3" name="TextBox 12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Á</a:t>
              </a:r>
            </a:p>
          </p:txBody>
        </p:sp>
      </p:grpSp>
      <p:grpSp>
        <p:nvGrpSpPr>
          <p:cNvPr id="124" name="Group 124"/>
          <p:cNvGrpSpPr>
            <a:grpSpLocks noGrp="1" noUngrp="1" noRot="1" noMove="1" noResize="1"/>
          </p:cNvGrpSpPr>
          <p:nvPr/>
        </p:nvGrpSpPr>
        <p:grpSpPr>
          <a:xfrm>
            <a:off x="6461578" y="6558864"/>
            <a:ext cx="684097" cy="750267"/>
            <a:chOff x="0" y="0"/>
            <a:chExt cx="253561" cy="278087"/>
          </a:xfrm>
        </p:grpSpPr>
        <p:sp>
          <p:nvSpPr>
            <p:cNvPr id="125" name="Freeform 1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6" name="TextBox 12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T</a:t>
              </a:r>
            </a:p>
          </p:txBody>
        </p:sp>
      </p:grpSp>
      <p:grpSp>
        <p:nvGrpSpPr>
          <p:cNvPr id="127" name="Group 127"/>
          <p:cNvGrpSpPr>
            <a:grpSpLocks noGrp="1" noUngrp="1" noRot="1" noMove="1" noResize="1"/>
          </p:cNvGrpSpPr>
          <p:nvPr/>
        </p:nvGrpSpPr>
        <p:grpSpPr>
          <a:xfrm>
            <a:off x="7145675" y="4318330"/>
            <a:ext cx="684097" cy="750267"/>
            <a:chOff x="0" y="0"/>
            <a:chExt cx="253561" cy="278087"/>
          </a:xfrm>
        </p:grpSpPr>
        <p:sp>
          <p:nvSpPr>
            <p:cNvPr id="128" name="Freeform 12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9" name="TextBox 12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N</a:t>
              </a:r>
            </a:p>
          </p:txBody>
        </p:sp>
      </p:grpSp>
      <p:grpSp>
        <p:nvGrpSpPr>
          <p:cNvPr id="130" name="Group 130"/>
          <p:cNvGrpSpPr>
            <a:grpSpLocks noGrp="1" noUngrp="1" noRot="1" noMove="1" noResize="1"/>
          </p:cNvGrpSpPr>
          <p:nvPr/>
        </p:nvGrpSpPr>
        <p:grpSpPr>
          <a:xfrm>
            <a:off x="9197965" y="5094327"/>
            <a:ext cx="684097" cy="750267"/>
            <a:chOff x="0" y="0"/>
            <a:chExt cx="253561" cy="278087"/>
          </a:xfrm>
        </p:grpSpPr>
        <p:sp>
          <p:nvSpPr>
            <p:cNvPr id="131" name="Freeform 13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2" name="TextBox 13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A</a:t>
              </a:r>
            </a:p>
          </p:txBody>
        </p:sp>
      </p:grpSp>
      <p:grpSp>
        <p:nvGrpSpPr>
          <p:cNvPr id="133" name="Group 133"/>
          <p:cNvGrpSpPr>
            <a:grpSpLocks noGrp="1" noUngrp="1" noRot="1" noMove="1" noResize="1"/>
          </p:cNvGrpSpPr>
          <p:nvPr/>
        </p:nvGrpSpPr>
        <p:grpSpPr>
          <a:xfrm>
            <a:off x="7145675" y="5818863"/>
            <a:ext cx="684097" cy="750267"/>
            <a:chOff x="0" y="0"/>
            <a:chExt cx="253561" cy="278087"/>
          </a:xfrm>
        </p:grpSpPr>
        <p:sp>
          <p:nvSpPr>
            <p:cNvPr id="134" name="Freeform 13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5" name="TextBox 13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136" name="Group 136"/>
          <p:cNvGrpSpPr>
            <a:grpSpLocks noGrp="1" noUngrp="1" noRot="1" noMove="1" noResize="1"/>
          </p:cNvGrpSpPr>
          <p:nvPr/>
        </p:nvGrpSpPr>
        <p:grpSpPr>
          <a:xfrm>
            <a:off x="7145675" y="6558864"/>
            <a:ext cx="684097" cy="750267"/>
            <a:chOff x="0" y="0"/>
            <a:chExt cx="253561" cy="278087"/>
          </a:xfrm>
        </p:grpSpPr>
        <p:sp>
          <p:nvSpPr>
            <p:cNvPr id="137" name="Freeform 13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8" name="TextBox 13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H</a:t>
              </a:r>
            </a:p>
          </p:txBody>
        </p:sp>
      </p:grpSp>
      <p:grpSp>
        <p:nvGrpSpPr>
          <p:cNvPr id="139" name="Group 139"/>
          <p:cNvGrpSpPr>
            <a:grpSpLocks noGrp="1" noUngrp="1" noRot="1" noMove="1" noResize="1"/>
          </p:cNvGrpSpPr>
          <p:nvPr/>
        </p:nvGrpSpPr>
        <p:grpSpPr>
          <a:xfrm>
            <a:off x="7829772" y="4318330"/>
            <a:ext cx="684097" cy="750267"/>
            <a:chOff x="0" y="0"/>
            <a:chExt cx="253561" cy="278087"/>
          </a:xfrm>
        </p:grpSpPr>
        <p:sp>
          <p:nvSpPr>
            <p:cNvPr id="140" name="Freeform 14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1" name="TextBox 14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N</a:t>
              </a:r>
            </a:p>
          </p:txBody>
        </p:sp>
      </p:grpSp>
      <p:grpSp>
        <p:nvGrpSpPr>
          <p:cNvPr id="142" name="Group 142"/>
          <p:cNvGrpSpPr>
            <a:grpSpLocks noGrp="1" noUngrp="1" noRot="1" noMove="1" noResize="1"/>
          </p:cNvGrpSpPr>
          <p:nvPr/>
        </p:nvGrpSpPr>
        <p:grpSpPr>
          <a:xfrm>
            <a:off x="9882062" y="5094327"/>
            <a:ext cx="684097" cy="750267"/>
            <a:chOff x="0" y="0"/>
            <a:chExt cx="253561" cy="278087"/>
          </a:xfrm>
        </p:grpSpPr>
        <p:sp>
          <p:nvSpPr>
            <p:cNvPr id="143" name="Freeform 14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4" name="TextBox 14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X</a:t>
              </a:r>
            </a:p>
          </p:txBody>
        </p:sp>
      </p:grpSp>
      <p:grpSp>
        <p:nvGrpSpPr>
          <p:cNvPr id="145" name="Group 145"/>
          <p:cNvGrpSpPr>
            <a:grpSpLocks noGrp="1" noUngrp="1" noRot="1" noMove="1" noResize="1"/>
          </p:cNvGrpSpPr>
          <p:nvPr/>
        </p:nvGrpSpPr>
        <p:grpSpPr>
          <a:xfrm>
            <a:off x="7829772" y="5818863"/>
            <a:ext cx="684097" cy="750267"/>
            <a:chOff x="0" y="0"/>
            <a:chExt cx="253561" cy="278087"/>
          </a:xfrm>
        </p:grpSpPr>
        <p:sp>
          <p:nvSpPr>
            <p:cNvPr id="146" name="Freeform 14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7" name="TextBox 14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Đ</a:t>
              </a:r>
            </a:p>
          </p:txBody>
        </p:sp>
      </p:grpSp>
      <p:grpSp>
        <p:nvGrpSpPr>
          <p:cNvPr id="148" name="Group 148"/>
          <p:cNvGrpSpPr>
            <a:grpSpLocks noGrp="1" noUngrp="1" noRot="1" noMove="1" noResize="1"/>
          </p:cNvGrpSpPr>
          <p:nvPr/>
        </p:nvGrpSpPr>
        <p:grpSpPr>
          <a:xfrm>
            <a:off x="7829772" y="6558864"/>
            <a:ext cx="684097" cy="750267"/>
            <a:chOff x="0" y="0"/>
            <a:chExt cx="253561" cy="278087"/>
          </a:xfrm>
        </p:grpSpPr>
        <p:sp>
          <p:nvSpPr>
            <p:cNvPr id="149" name="Freeform 14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0" name="TextBox 15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Ầ</a:t>
              </a:r>
            </a:p>
          </p:txBody>
        </p:sp>
      </p:grpSp>
      <p:grpSp>
        <p:nvGrpSpPr>
          <p:cNvPr id="151" name="Group 151"/>
          <p:cNvGrpSpPr>
            <a:grpSpLocks noGrp="1" noUngrp="1" noRot="1" noMove="1" noResize="1"/>
          </p:cNvGrpSpPr>
          <p:nvPr/>
        </p:nvGrpSpPr>
        <p:grpSpPr>
          <a:xfrm>
            <a:off x="7829772" y="7309130"/>
            <a:ext cx="684097" cy="750267"/>
            <a:chOff x="0" y="0"/>
            <a:chExt cx="253561" cy="278087"/>
          </a:xfrm>
        </p:grpSpPr>
        <p:sp>
          <p:nvSpPr>
            <p:cNvPr id="152" name="Freeform 15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3" name="TextBox 15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Y</a:t>
              </a:r>
            </a:p>
          </p:txBody>
        </p:sp>
      </p:grpSp>
      <p:grpSp>
        <p:nvGrpSpPr>
          <p:cNvPr id="154" name="Group 154"/>
          <p:cNvGrpSpPr>
            <a:grpSpLocks noGrp="1" noUngrp="1" noRot="1" noMove="1" noResize="1"/>
          </p:cNvGrpSpPr>
          <p:nvPr/>
        </p:nvGrpSpPr>
        <p:grpSpPr>
          <a:xfrm>
            <a:off x="7829772" y="2817796"/>
            <a:ext cx="684097" cy="750267"/>
            <a:chOff x="0" y="0"/>
            <a:chExt cx="253561" cy="278087"/>
          </a:xfrm>
        </p:grpSpPr>
        <p:sp>
          <p:nvSpPr>
            <p:cNvPr id="155" name="Freeform 15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6" name="TextBox 15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L</a:t>
              </a:r>
            </a:p>
          </p:txBody>
        </p:sp>
      </p:grpSp>
      <p:grpSp>
        <p:nvGrpSpPr>
          <p:cNvPr id="157" name="Group 157"/>
          <p:cNvGrpSpPr>
            <a:grpSpLocks noGrp="1" noUngrp="1" noRot="1" noMove="1" noResize="1"/>
          </p:cNvGrpSpPr>
          <p:nvPr/>
        </p:nvGrpSpPr>
        <p:grpSpPr>
          <a:xfrm>
            <a:off x="7829772" y="3568063"/>
            <a:ext cx="684097" cy="750267"/>
            <a:chOff x="0" y="0"/>
            <a:chExt cx="253561" cy="278087"/>
          </a:xfrm>
        </p:grpSpPr>
        <p:sp>
          <p:nvSpPr>
            <p:cNvPr id="158" name="Freeform 15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9" name="TextBox 15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Ò</a:t>
              </a:r>
            </a:p>
          </p:txBody>
        </p:sp>
      </p:grpSp>
      <p:grpSp>
        <p:nvGrpSpPr>
          <p:cNvPr id="160" name="Group 160"/>
          <p:cNvGrpSpPr>
            <a:grpSpLocks noGrp="1" noUngrp="1" noRot="1" noMove="1" noResize="1"/>
          </p:cNvGrpSpPr>
          <p:nvPr/>
        </p:nvGrpSpPr>
        <p:grpSpPr>
          <a:xfrm>
            <a:off x="7836303" y="8070501"/>
            <a:ext cx="684097" cy="750267"/>
            <a:chOff x="0" y="0"/>
            <a:chExt cx="253561" cy="278087"/>
          </a:xfrm>
        </p:grpSpPr>
        <p:sp>
          <p:nvSpPr>
            <p:cNvPr id="161" name="Freeform 16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162" name="TextBox 16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10</a:t>
              </a:r>
            </a:p>
          </p:txBody>
        </p:sp>
      </p:grpSp>
      <p:grpSp>
        <p:nvGrpSpPr>
          <p:cNvPr id="163" name="Group 163"/>
          <p:cNvGrpSpPr>
            <a:grpSpLocks noGrp="1" noUngrp="1" noRot="1" noMove="1" noResize="1"/>
          </p:cNvGrpSpPr>
          <p:nvPr/>
        </p:nvGrpSpPr>
        <p:grpSpPr>
          <a:xfrm>
            <a:off x="8513869" y="4318330"/>
            <a:ext cx="684097" cy="750267"/>
            <a:chOff x="0" y="0"/>
            <a:chExt cx="253561" cy="278087"/>
          </a:xfrm>
        </p:grpSpPr>
        <p:sp>
          <p:nvSpPr>
            <p:cNvPr id="164" name="Freeform 16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5" name="TextBox 16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G</a:t>
              </a:r>
            </a:p>
          </p:txBody>
        </p:sp>
      </p:grpSp>
      <p:grpSp>
        <p:nvGrpSpPr>
          <p:cNvPr id="166" name="Group 166"/>
          <p:cNvGrpSpPr>
            <a:grpSpLocks noGrp="1" noUngrp="1" noRot="1" noMove="1" noResize="1"/>
          </p:cNvGrpSpPr>
          <p:nvPr/>
        </p:nvGrpSpPr>
        <p:grpSpPr>
          <a:xfrm>
            <a:off x="10566159" y="5094327"/>
            <a:ext cx="684097" cy="750267"/>
            <a:chOff x="0" y="0"/>
            <a:chExt cx="253561" cy="278087"/>
          </a:xfrm>
        </p:grpSpPr>
        <p:sp>
          <p:nvSpPr>
            <p:cNvPr id="167" name="Freeform 16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8" name="TextBox 16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U</a:t>
              </a:r>
            </a:p>
          </p:txBody>
        </p:sp>
      </p:grpSp>
      <p:grpSp>
        <p:nvGrpSpPr>
          <p:cNvPr id="169" name="Group 169"/>
          <p:cNvGrpSpPr>
            <a:grpSpLocks noGrp="1" noUngrp="1" noRot="1" noMove="1" noResize="1"/>
          </p:cNvGrpSpPr>
          <p:nvPr/>
        </p:nvGrpSpPr>
        <p:grpSpPr>
          <a:xfrm>
            <a:off x="8513869" y="5818863"/>
            <a:ext cx="684097" cy="750267"/>
            <a:chOff x="0" y="0"/>
            <a:chExt cx="253561" cy="278087"/>
          </a:xfrm>
        </p:grpSpPr>
        <p:sp>
          <p:nvSpPr>
            <p:cNvPr id="170" name="Freeform 17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1" name="TextBox 17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À</a:t>
              </a:r>
            </a:p>
          </p:txBody>
        </p:sp>
      </p:grpSp>
      <p:grpSp>
        <p:nvGrpSpPr>
          <p:cNvPr id="172" name="Group 172"/>
          <p:cNvGrpSpPr>
            <a:grpSpLocks noGrp="1" noUngrp="1" noRot="1" noMove="1" noResize="1"/>
          </p:cNvGrpSpPr>
          <p:nvPr/>
        </p:nvGrpSpPr>
        <p:grpSpPr>
          <a:xfrm>
            <a:off x="8513869" y="6558864"/>
            <a:ext cx="684097" cy="750267"/>
            <a:chOff x="0" y="0"/>
            <a:chExt cx="253561" cy="278087"/>
          </a:xfrm>
        </p:grpSpPr>
        <p:sp>
          <p:nvSpPr>
            <p:cNvPr id="173" name="Freeform 17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4" name="TextBox 17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Y</a:t>
              </a:r>
            </a:p>
          </p:txBody>
        </p:sp>
      </p:grpSp>
      <p:grpSp>
        <p:nvGrpSpPr>
          <p:cNvPr id="175" name="Group 175"/>
          <p:cNvGrpSpPr>
            <a:grpSpLocks noGrp="1" noUngrp="1" noRot="1" noMove="1" noResize="1"/>
          </p:cNvGrpSpPr>
          <p:nvPr/>
        </p:nvGrpSpPr>
        <p:grpSpPr>
          <a:xfrm>
            <a:off x="9197965" y="4318330"/>
            <a:ext cx="684097" cy="750267"/>
            <a:chOff x="0" y="0"/>
            <a:chExt cx="253561" cy="278087"/>
          </a:xfrm>
        </p:grpSpPr>
        <p:sp>
          <p:nvSpPr>
            <p:cNvPr id="176" name="Freeform 17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7" name="TextBox 17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Ư</a:t>
              </a:r>
            </a:p>
          </p:txBody>
        </p:sp>
      </p:grpSp>
      <p:grpSp>
        <p:nvGrpSpPr>
          <p:cNvPr id="178" name="Group 178"/>
          <p:cNvGrpSpPr>
            <a:grpSpLocks noGrp="1" noUngrp="1" noRot="1" noMove="1" noResize="1"/>
          </p:cNvGrpSpPr>
          <p:nvPr/>
        </p:nvGrpSpPr>
        <p:grpSpPr>
          <a:xfrm>
            <a:off x="11250256" y="5094327"/>
            <a:ext cx="684097" cy="750267"/>
            <a:chOff x="0" y="0"/>
            <a:chExt cx="253561" cy="278087"/>
          </a:xfrm>
        </p:grpSpPr>
        <p:sp>
          <p:nvSpPr>
            <p:cNvPr id="179" name="Freeform 17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0" name="TextBox 18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Ố</a:t>
              </a:r>
            </a:p>
          </p:txBody>
        </p:sp>
      </p:grpSp>
      <p:grpSp>
        <p:nvGrpSpPr>
          <p:cNvPr id="181" name="Group 181"/>
          <p:cNvGrpSpPr>
            <a:grpSpLocks noGrp="1" noUngrp="1" noRot="1" noMove="1" noResize="1"/>
          </p:cNvGrpSpPr>
          <p:nvPr/>
        </p:nvGrpSpPr>
        <p:grpSpPr>
          <a:xfrm>
            <a:off x="9882062" y="4342328"/>
            <a:ext cx="684097" cy="750267"/>
            <a:chOff x="0" y="0"/>
            <a:chExt cx="253561" cy="278087"/>
          </a:xfrm>
        </p:grpSpPr>
        <p:sp>
          <p:nvSpPr>
            <p:cNvPr id="182" name="Freeform 18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3" name="TextBox 18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Ờ</a:t>
              </a:r>
            </a:p>
          </p:txBody>
        </p:sp>
      </p:grpSp>
      <p:grpSp>
        <p:nvGrpSpPr>
          <p:cNvPr id="184" name="Group 184"/>
          <p:cNvGrpSpPr>
            <a:grpSpLocks noGrp="1" noUngrp="1" noRot="1" noMove="1" noResize="1"/>
          </p:cNvGrpSpPr>
          <p:nvPr/>
        </p:nvGrpSpPr>
        <p:grpSpPr>
          <a:xfrm>
            <a:off x="11934353" y="5118325"/>
            <a:ext cx="684097" cy="750267"/>
            <a:chOff x="0" y="0"/>
            <a:chExt cx="253561" cy="278087"/>
          </a:xfrm>
        </p:grpSpPr>
        <p:sp>
          <p:nvSpPr>
            <p:cNvPr id="185" name="Freeform 18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6" name="TextBox 18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N</a:t>
              </a:r>
            </a:p>
          </p:txBody>
        </p:sp>
      </p:grpSp>
      <p:grpSp>
        <p:nvGrpSpPr>
          <p:cNvPr id="187" name="Group 187"/>
          <p:cNvGrpSpPr>
            <a:grpSpLocks noGrp="1" noUngrp="1" noRot="1" noMove="1" noResize="1"/>
          </p:cNvGrpSpPr>
          <p:nvPr/>
        </p:nvGrpSpPr>
        <p:grpSpPr>
          <a:xfrm>
            <a:off x="10566159" y="4342328"/>
            <a:ext cx="684097" cy="750267"/>
            <a:chOff x="0" y="0"/>
            <a:chExt cx="253561" cy="278087"/>
          </a:xfrm>
        </p:grpSpPr>
        <p:sp>
          <p:nvSpPr>
            <p:cNvPr id="188" name="Freeform 18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9" name="TextBox 18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190" name="Group 190"/>
          <p:cNvGrpSpPr>
            <a:grpSpLocks noGrp="1" noUngrp="1" noRot="1" noMove="1" noResize="1"/>
          </p:cNvGrpSpPr>
          <p:nvPr/>
        </p:nvGrpSpPr>
        <p:grpSpPr>
          <a:xfrm>
            <a:off x="12618450" y="5118325"/>
            <a:ext cx="684097" cy="750267"/>
            <a:chOff x="0" y="0"/>
            <a:chExt cx="253561" cy="278087"/>
          </a:xfrm>
        </p:grpSpPr>
        <p:sp>
          <p:nvSpPr>
            <p:cNvPr id="191" name="Freeform 19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2" name="TextBox 19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G</a:t>
              </a:r>
            </a:p>
          </p:txBody>
        </p:sp>
      </p:grpSp>
      <p:grpSp>
        <p:nvGrpSpPr>
          <p:cNvPr id="193" name="Group 193"/>
          <p:cNvGrpSpPr>
            <a:grpSpLocks noGrp="1" noUngrp="1" noRot="1" noMove="1" noResize="1"/>
          </p:cNvGrpSpPr>
          <p:nvPr/>
        </p:nvGrpSpPr>
        <p:grpSpPr>
          <a:xfrm>
            <a:off x="11250256" y="4342328"/>
            <a:ext cx="684097" cy="750267"/>
            <a:chOff x="0" y="0"/>
            <a:chExt cx="253561" cy="278087"/>
          </a:xfrm>
        </p:grpSpPr>
        <p:sp>
          <p:nvSpPr>
            <p:cNvPr id="194" name="Freeform 19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5" name="TextBox 19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M</a:t>
              </a:r>
            </a:p>
          </p:txBody>
        </p:sp>
      </p:grpSp>
      <p:grpSp>
        <p:nvGrpSpPr>
          <p:cNvPr id="196" name="Group 196"/>
          <p:cNvGrpSpPr>
            <a:grpSpLocks noGrp="1" noUngrp="1" noRot="1" noMove="1" noResize="1"/>
          </p:cNvGrpSpPr>
          <p:nvPr/>
        </p:nvGrpSpPr>
        <p:grpSpPr>
          <a:xfrm>
            <a:off x="13302546" y="5118325"/>
            <a:ext cx="684097" cy="750267"/>
            <a:chOff x="0" y="0"/>
            <a:chExt cx="253561" cy="278087"/>
          </a:xfrm>
        </p:grpSpPr>
        <p:sp>
          <p:nvSpPr>
            <p:cNvPr id="197" name="Freeform 19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8" name="TextBox 19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H</a:t>
              </a:r>
            </a:p>
          </p:txBody>
        </p:sp>
      </p:grpSp>
      <p:grpSp>
        <p:nvGrpSpPr>
          <p:cNvPr id="199" name="Group 199"/>
          <p:cNvGrpSpPr>
            <a:grpSpLocks noGrp="1" noUngrp="1" noRot="1" noMove="1" noResize="1"/>
          </p:cNvGrpSpPr>
          <p:nvPr/>
        </p:nvGrpSpPr>
        <p:grpSpPr>
          <a:xfrm>
            <a:off x="11934353" y="4342328"/>
            <a:ext cx="684097" cy="750267"/>
            <a:chOff x="0" y="0"/>
            <a:chExt cx="253561" cy="278087"/>
          </a:xfrm>
        </p:grpSpPr>
        <p:sp>
          <p:nvSpPr>
            <p:cNvPr id="200" name="Freeform 20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1" name="TextBox 20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Ù</a:t>
              </a:r>
            </a:p>
          </p:txBody>
        </p:sp>
      </p:grpSp>
      <p:grpSp>
        <p:nvGrpSpPr>
          <p:cNvPr id="202" name="Group 202"/>
          <p:cNvGrpSpPr>
            <a:grpSpLocks noGrp="1" noUngrp="1" noRot="1" noMove="1" noResize="1"/>
          </p:cNvGrpSpPr>
          <p:nvPr/>
        </p:nvGrpSpPr>
        <p:grpSpPr>
          <a:xfrm>
            <a:off x="13986643" y="5118325"/>
            <a:ext cx="684097" cy="750267"/>
            <a:chOff x="0" y="0"/>
            <a:chExt cx="253561" cy="278087"/>
          </a:xfrm>
        </p:grpSpPr>
        <p:sp>
          <p:nvSpPr>
            <p:cNvPr id="203" name="Freeform 20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4" name="TextBox 20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Ố</a:t>
              </a:r>
            </a:p>
          </p:txBody>
        </p:sp>
      </p:grpSp>
      <p:grpSp>
        <p:nvGrpSpPr>
          <p:cNvPr id="205" name="Group 205"/>
          <p:cNvGrpSpPr>
            <a:grpSpLocks noGrp="1" noUngrp="1" noRot="1" noMove="1" noResize="1"/>
          </p:cNvGrpSpPr>
          <p:nvPr/>
        </p:nvGrpSpPr>
        <p:grpSpPr>
          <a:xfrm>
            <a:off x="12618450" y="6637658"/>
            <a:ext cx="684097" cy="750267"/>
            <a:chOff x="0" y="0"/>
            <a:chExt cx="253561" cy="278087"/>
          </a:xfrm>
        </p:grpSpPr>
        <p:sp>
          <p:nvSpPr>
            <p:cNvPr id="206" name="Freeform 20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7" name="TextBox 20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Ả</a:t>
              </a:r>
            </a:p>
          </p:txBody>
        </p:sp>
      </p:grpSp>
      <p:grpSp>
        <p:nvGrpSpPr>
          <p:cNvPr id="208" name="Group 208"/>
          <p:cNvGrpSpPr>
            <a:grpSpLocks noGrp="1" noUngrp="1" noRot="1" noMove="1" noResize="1"/>
          </p:cNvGrpSpPr>
          <p:nvPr/>
        </p:nvGrpSpPr>
        <p:grpSpPr>
          <a:xfrm>
            <a:off x="11934353" y="2841794"/>
            <a:ext cx="684097" cy="750267"/>
            <a:chOff x="0" y="0"/>
            <a:chExt cx="253561" cy="278087"/>
          </a:xfrm>
        </p:grpSpPr>
        <p:sp>
          <p:nvSpPr>
            <p:cNvPr id="209" name="Freeform 20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210" name="TextBox 2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8</a:t>
              </a:r>
            </a:p>
          </p:txBody>
        </p:sp>
      </p:grpSp>
      <p:grpSp>
        <p:nvGrpSpPr>
          <p:cNvPr id="211" name="Group 211"/>
          <p:cNvGrpSpPr>
            <a:grpSpLocks noGrp="1" noUngrp="1" noRot="1" noMove="1" noResize="1"/>
          </p:cNvGrpSpPr>
          <p:nvPr/>
        </p:nvGrpSpPr>
        <p:grpSpPr>
          <a:xfrm>
            <a:off x="12618450" y="2101794"/>
            <a:ext cx="684097" cy="750267"/>
            <a:chOff x="0" y="0"/>
            <a:chExt cx="253561" cy="278087"/>
          </a:xfrm>
        </p:grpSpPr>
        <p:sp>
          <p:nvSpPr>
            <p:cNvPr id="212" name="Freeform 2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213" name="TextBox 2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9</a:t>
              </a:r>
            </a:p>
          </p:txBody>
        </p:sp>
      </p:grpSp>
      <p:grpSp>
        <p:nvGrpSpPr>
          <p:cNvPr id="214" name="Group 214"/>
          <p:cNvGrpSpPr>
            <a:grpSpLocks noGrp="1" noUngrp="1" noRot="1" noMove="1" noResize="1"/>
          </p:cNvGrpSpPr>
          <p:nvPr/>
        </p:nvGrpSpPr>
        <p:grpSpPr>
          <a:xfrm>
            <a:off x="12618450" y="2841794"/>
            <a:ext cx="684097" cy="750267"/>
            <a:chOff x="0" y="0"/>
            <a:chExt cx="253561" cy="278087"/>
          </a:xfrm>
        </p:grpSpPr>
        <p:sp>
          <p:nvSpPr>
            <p:cNvPr id="215" name="Freeform 2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6" name="TextBox 21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T</a:t>
              </a:r>
            </a:p>
          </p:txBody>
        </p:sp>
      </p:grpSp>
      <p:grpSp>
        <p:nvGrpSpPr>
          <p:cNvPr id="217" name="Group 217"/>
          <p:cNvGrpSpPr>
            <a:grpSpLocks noGrp="1" noUngrp="1" noRot="1" noMove="1" noResize="1"/>
          </p:cNvGrpSpPr>
          <p:nvPr/>
        </p:nvGrpSpPr>
        <p:grpSpPr>
          <a:xfrm>
            <a:off x="13302546" y="2101794"/>
            <a:ext cx="684097" cy="750267"/>
            <a:chOff x="0" y="0"/>
            <a:chExt cx="253561" cy="278087"/>
          </a:xfrm>
        </p:grpSpPr>
        <p:sp>
          <p:nvSpPr>
            <p:cNvPr id="218" name="Freeform 2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9" name="TextBox 21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T</a:t>
              </a:r>
            </a:p>
          </p:txBody>
        </p:sp>
      </p:grpSp>
      <p:grpSp>
        <p:nvGrpSpPr>
          <p:cNvPr id="220" name="Group 220"/>
          <p:cNvGrpSpPr>
            <a:grpSpLocks noGrp="1" noUngrp="1" noRot="1" noMove="1" noResize="1"/>
          </p:cNvGrpSpPr>
          <p:nvPr/>
        </p:nvGrpSpPr>
        <p:grpSpPr>
          <a:xfrm>
            <a:off x="13302546" y="2841794"/>
            <a:ext cx="684097" cy="750267"/>
            <a:chOff x="0" y="0"/>
            <a:chExt cx="253561" cy="278087"/>
          </a:xfrm>
        </p:grpSpPr>
        <p:sp>
          <p:nvSpPr>
            <p:cNvPr id="221" name="Freeform 22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2" name="TextBox 22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R</a:t>
              </a:r>
            </a:p>
          </p:txBody>
        </p:sp>
      </p:grpSp>
      <p:grpSp>
        <p:nvGrpSpPr>
          <p:cNvPr id="223" name="Group 223"/>
          <p:cNvGrpSpPr>
            <a:grpSpLocks noGrp="1" noUngrp="1" noRot="1" noMove="1" noResize="1"/>
          </p:cNvGrpSpPr>
          <p:nvPr/>
        </p:nvGrpSpPr>
        <p:grpSpPr>
          <a:xfrm>
            <a:off x="9203099" y="5856593"/>
            <a:ext cx="684097" cy="750267"/>
            <a:chOff x="0" y="0"/>
            <a:chExt cx="253561" cy="278087"/>
          </a:xfrm>
        </p:grpSpPr>
        <p:sp>
          <p:nvSpPr>
            <p:cNvPr id="224" name="Freeform 2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225" name="TextBox 22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5</a:t>
              </a:r>
            </a:p>
          </p:txBody>
        </p:sp>
      </p:grpSp>
      <p:grpSp>
        <p:nvGrpSpPr>
          <p:cNvPr id="226" name="Group 226"/>
          <p:cNvGrpSpPr>
            <a:grpSpLocks noGrp="1" noUngrp="1" noRot="1" noMove="1" noResize="1"/>
          </p:cNvGrpSpPr>
          <p:nvPr/>
        </p:nvGrpSpPr>
        <p:grpSpPr>
          <a:xfrm>
            <a:off x="13986643" y="5868592"/>
            <a:ext cx="684097" cy="750267"/>
            <a:chOff x="0" y="0"/>
            <a:chExt cx="253561" cy="278087"/>
          </a:xfrm>
        </p:grpSpPr>
        <p:sp>
          <p:nvSpPr>
            <p:cNvPr id="227" name="Freeform 22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8" name="TextBox 22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T</a:t>
              </a:r>
            </a:p>
          </p:txBody>
        </p:sp>
      </p:grpSp>
      <p:grpSp>
        <p:nvGrpSpPr>
          <p:cNvPr id="229" name="Group 229"/>
          <p:cNvGrpSpPr>
            <a:grpSpLocks noGrp="1" noUngrp="1" noRot="1" noMove="1" noResize="1"/>
          </p:cNvGrpSpPr>
          <p:nvPr/>
        </p:nvGrpSpPr>
        <p:grpSpPr>
          <a:xfrm>
            <a:off x="14000645" y="6679233"/>
            <a:ext cx="684097" cy="750267"/>
            <a:chOff x="0" y="0"/>
            <a:chExt cx="253561" cy="278087"/>
          </a:xfrm>
        </p:grpSpPr>
        <p:sp>
          <p:nvSpPr>
            <p:cNvPr id="230" name="Freeform 23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231" name="TextBox 23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7</a:t>
              </a:r>
            </a:p>
          </p:txBody>
        </p:sp>
      </p:grpSp>
      <p:grpSp>
        <p:nvGrpSpPr>
          <p:cNvPr id="232" name="Group 232"/>
          <p:cNvGrpSpPr>
            <a:grpSpLocks noGrp="1" noUngrp="1" noRot="1" noMove="1" noResize="1"/>
          </p:cNvGrpSpPr>
          <p:nvPr/>
        </p:nvGrpSpPr>
        <p:grpSpPr>
          <a:xfrm>
            <a:off x="13986643" y="1351527"/>
            <a:ext cx="684097" cy="750267"/>
            <a:chOff x="0" y="0"/>
            <a:chExt cx="253561" cy="278087"/>
          </a:xfrm>
        </p:grpSpPr>
        <p:sp>
          <p:nvSpPr>
            <p:cNvPr id="233" name="Freeform 23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4" name="TextBox 23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T</a:t>
              </a:r>
            </a:p>
          </p:txBody>
        </p:sp>
      </p:grpSp>
      <p:grpSp>
        <p:nvGrpSpPr>
          <p:cNvPr id="235" name="Group 235"/>
          <p:cNvGrpSpPr>
            <a:grpSpLocks noGrp="1" noUngrp="1" noRot="1" noMove="1" noResize="1"/>
          </p:cNvGrpSpPr>
          <p:nvPr/>
        </p:nvGrpSpPr>
        <p:grpSpPr>
          <a:xfrm>
            <a:off x="13986643" y="2101794"/>
            <a:ext cx="684097" cy="750267"/>
            <a:chOff x="0" y="0"/>
            <a:chExt cx="253561" cy="278087"/>
          </a:xfrm>
        </p:grpSpPr>
        <p:sp>
          <p:nvSpPr>
            <p:cNvPr id="236" name="Freeform 23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7" name="TextBox 23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R</a:t>
              </a:r>
            </a:p>
          </p:txBody>
        </p:sp>
      </p:grpSp>
      <p:grpSp>
        <p:nvGrpSpPr>
          <p:cNvPr id="238" name="Group 238"/>
          <p:cNvGrpSpPr>
            <a:grpSpLocks noGrp="1" noUngrp="1" noRot="1" noMove="1" noResize="1"/>
          </p:cNvGrpSpPr>
          <p:nvPr/>
        </p:nvGrpSpPr>
        <p:grpSpPr>
          <a:xfrm>
            <a:off x="13986643" y="2841794"/>
            <a:ext cx="684097" cy="750267"/>
            <a:chOff x="0" y="0"/>
            <a:chExt cx="253561" cy="278087"/>
          </a:xfrm>
        </p:grpSpPr>
        <p:sp>
          <p:nvSpPr>
            <p:cNvPr id="239" name="Freeform 23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0" name="TextBox 24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Á</a:t>
              </a:r>
            </a:p>
          </p:txBody>
        </p:sp>
      </p:grpSp>
      <p:grpSp>
        <p:nvGrpSpPr>
          <p:cNvPr id="241" name="Group 241"/>
          <p:cNvGrpSpPr>
            <a:grpSpLocks noGrp="1" noUngrp="1" noRot="1" noMove="1" noResize="1"/>
          </p:cNvGrpSpPr>
          <p:nvPr/>
        </p:nvGrpSpPr>
        <p:grpSpPr>
          <a:xfrm>
            <a:off x="13986643" y="3592061"/>
            <a:ext cx="684097" cy="750267"/>
            <a:chOff x="0" y="0"/>
            <a:chExt cx="253561" cy="278087"/>
          </a:xfrm>
        </p:grpSpPr>
        <p:sp>
          <p:nvSpPr>
            <p:cNvPr id="242" name="Freeform 24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3" name="TextBox 24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244" name="Group 244"/>
          <p:cNvGrpSpPr>
            <a:grpSpLocks noGrp="1" noUngrp="1" noRot="1" noMove="1" noResize="1"/>
          </p:cNvGrpSpPr>
          <p:nvPr/>
        </p:nvGrpSpPr>
        <p:grpSpPr>
          <a:xfrm>
            <a:off x="7135409" y="5116592"/>
            <a:ext cx="684097" cy="750267"/>
            <a:chOff x="0" y="0"/>
            <a:chExt cx="253561" cy="278087"/>
          </a:xfrm>
        </p:grpSpPr>
        <p:sp>
          <p:nvSpPr>
            <p:cNvPr id="245" name="Freeform 24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6" name="TextBox 24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N</a:t>
              </a:r>
            </a:p>
          </p:txBody>
        </p:sp>
      </p:grpSp>
      <p:grpSp>
        <p:nvGrpSpPr>
          <p:cNvPr id="247" name="Group 247"/>
          <p:cNvGrpSpPr>
            <a:grpSpLocks noGrp="1" noUngrp="1" noRot="1" noMove="1" noResize="1"/>
          </p:cNvGrpSpPr>
          <p:nvPr/>
        </p:nvGrpSpPr>
        <p:grpSpPr>
          <a:xfrm>
            <a:off x="7819506" y="5106326"/>
            <a:ext cx="684097" cy="750267"/>
            <a:chOff x="0" y="0"/>
            <a:chExt cx="253561" cy="278087"/>
          </a:xfrm>
        </p:grpSpPr>
        <p:sp>
          <p:nvSpPr>
            <p:cNvPr id="248" name="Freeform 24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9" name="TextBox 24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G</a:t>
              </a:r>
            </a:p>
          </p:txBody>
        </p:sp>
      </p:grpSp>
      <p:grpSp>
        <p:nvGrpSpPr>
          <p:cNvPr id="250" name="Group 250"/>
          <p:cNvGrpSpPr>
            <a:grpSpLocks noGrp="1" noUngrp="1" noRot="1" noMove="1" noResize="1"/>
          </p:cNvGrpSpPr>
          <p:nvPr/>
        </p:nvGrpSpPr>
        <p:grpSpPr>
          <a:xfrm>
            <a:off x="13986643" y="4342328"/>
            <a:ext cx="684097" cy="750267"/>
            <a:chOff x="0" y="0"/>
            <a:chExt cx="253561" cy="278087"/>
          </a:xfrm>
        </p:grpSpPr>
        <p:sp>
          <p:nvSpPr>
            <p:cNvPr id="251" name="Freeform 25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2" name="TextBox 252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T</a:t>
              </a:r>
            </a:p>
          </p:txBody>
        </p:sp>
      </p:grpSp>
      <p:grpSp>
        <p:nvGrpSpPr>
          <p:cNvPr id="253" name="Group 253"/>
          <p:cNvGrpSpPr>
            <a:grpSpLocks noGrp="1" noUngrp="1" noRot="1" noMove="1" noResize="1"/>
          </p:cNvGrpSpPr>
          <p:nvPr/>
        </p:nvGrpSpPr>
        <p:grpSpPr>
          <a:xfrm>
            <a:off x="14681006" y="2852060"/>
            <a:ext cx="684097" cy="750267"/>
            <a:chOff x="0" y="0"/>
            <a:chExt cx="253561" cy="278087"/>
          </a:xfrm>
        </p:grpSpPr>
        <p:sp>
          <p:nvSpPr>
            <p:cNvPr id="254" name="Freeform 25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5" name="TextBox 25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256" name="Group 256"/>
          <p:cNvGrpSpPr>
            <a:grpSpLocks noGrp="1" noUngrp="1" noRot="1" noMove="1" noResize="1"/>
          </p:cNvGrpSpPr>
          <p:nvPr/>
        </p:nvGrpSpPr>
        <p:grpSpPr>
          <a:xfrm>
            <a:off x="15365103" y="2876058"/>
            <a:ext cx="684097" cy="750267"/>
            <a:chOff x="0" y="0"/>
            <a:chExt cx="253561" cy="278087"/>
          </a:xfrm>
        </p:grpSpPr>
        <p:sp>
          <p:nvSpPr>
            <p:cNvPr id="257" name="Freeform 25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8" name="TextBox 25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X</a:t>
              </a:r>
            </a:p>
          </p:txBody>
        </p:sp>
      </p:grpSp>
      <p:grpSp>
        <p:nvGrpSpPr>
          <p:cNvPr id="259" name="Group 259"/>
          <p:cNvGrpSpPr>
            <a:grpSpLocks noGrp="1" noUngrp="1" noRot="1" noMove="1" noResize="1"/>
          </p:cNvGrpSpPr>
          <p:nvPr/>
        </p:nvGrpSpPr>
        <p:grpSpPr>
          <a:xfrm>
            <a:off x="16049200" y="2876058"/>
            <a:ext cx="684097" cy="750267"/>
            <a:chOff x="0" y="0"/>
            <a:chExt cx="253561" cy="278087"/>
          </a:xfrm>
        </p:grpSpPr>
        <p:sp>
          <p:nvSpPr>
            <p:cNvPr id="260" name="Freeform 26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1" name="TextBox 26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Ấ</a:t>
              </a:r>
            </a:p>
          </p:txBody>
        </p:sp>
      </p:grpSp>
      <p:grpSp>
        <p:nvGrpSpPr>
          <p:cNvPr id="262" name="Group 262"/>
          <p:cNvGrpSpPr>
            <a:grpSpLocks noGrp="1" noUngrp="1" noRot="1" noMove="1" noResize="1"/>
          </p:cNvGrpSpPr>
          <p:nvPr/>
        </p:nvGrpSpPr>
        <p:grpSpPr>
          <a:xfrm>
            <a:off x="16733297" y="2876058"/>
            <a:ext cx="684097" cy="750267"/>
            <a:chOff x="0" y="0"/>
            <a:chExt cx="253561" cy="278087"/>
          </a:xfrm>
        </p:grpSpPr>
        <p:sp>
          <p:nvSpPr>
            <p:cNvPr id="263" name="Freeform 26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4" name="TextBox 26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U</a:t>
              </a:r>
            </a:p>
          </p:txBody>
        </p:sp>
      </p:grpSp>
      <p:grpSp>
        <p:nvGrpSpPr>
          <p:cNvPr id="265" name="Group 265"/>
          <p:cNvGrpSpPr>
            <a:grpSpLocks noGrp="1" noUngrp="1" noRot="1" noMove="1" noResize="1"/>
          </p:cNvGrpSpPr>
          <p:nvPr/>
        </p:nvGrpSpPr>
        <p:grpSpPr>
          <a:xfrm>
            <a:off x="14670740" y="2102631"/>
            <a:ext cx="684097" cy="750267"/>
            <a:chOff x="0" y="0"/>
            <a:chExt cx="253561" cy="278087"/>
          </a:xfrm>
        </p:grpSpPr>
        <p:sp>
          <p:nvSpPr>
            <p:cNvPr id="266" name="Freeform 26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7" name="TextBox 26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Á</a:t>
              </a:r>
            </a:p>
          </p:txBody>
        </p:sp>
      </p:grpSp>
      <p:grpSp>
        <p:nvGrpSpPr>
          <p:cNvPr id="268" name="Group 268"/>
          <p:cNvGrpSpPr>
            <a:grpSpLocks noGrp="1" noUngrp="1" noRot="1" noMove="1" noResize="1"/>
          </p:cNvGrpSpPr>
          <p:nvPr/>
        </p:nvGrpSpPr>
        <p:grpSpPr>
          <a:xfrm>
            <a:off x="15354837" y="2103469"/>
            <a:ext cx="684097" cy="750267"/>
            <a:chOff x="0" y="0"/>
            <a:chExt cx="253561" cy="278087"/>
          </a:xfrm>
        </p:grpSpPr>
        <p:sp>
          <p:nvSpPr>
            <p:cNvPr id="269" name="Freeform 26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0" name="TextBox 27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I</a:t>
              </a:r>
            </a:p>
          </p:txBody>
        </p:sp>
      </p:grpSp>
      <p:grpSp>
        <p:nvGrpSpPr>
          <p:cNvPr id="271" name="Group 271"/>
          <p:cNvGrpSpPr>
            <a:grpSpLocks noGrp="1" noUngrp="1" noRot="1" noMove="1" noResize="1"/>
          </p:cNvGrpSpPr>
          <p:nvPr/>
        </p:nvGrpSpPr>
        <p:grpSpPr>
          <a:xfrm>
            <a:off x="16038934" y="2104306"/>
            <a:ext cx="684097" cy="750267"/>
            <a:chOff x="0" y="0"/>
            <a:chExt cx="253561" cy="278087"/>
          </a:xfrm>
        </p:grpSpPr>
        <p:sp>
          <p:nvSpPr>
            <p:cNvPr id="272" name="Freeform 27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3" name="TextBox 27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V</a:t>
              </a:r>
            </a:p>
          </p:txBody>
        </p:sp>
      </p:grpSp>
      <p:grpSp>
        <p:nvGrpSpPr>
          <p:cNvPr id="274" name="Group 274"/>
          <p:cNvGrpSpPr>
            <a:grpSpLocks noGrp="1" noUngrp="1" noRot="1" noMove="1" noResize="1"/>
          </p:cNvGrpSpPr>
          <p:nvPr/>
        </p:nvGrpSpPr>
        <p:grpSpPr>
          <a:xfrm>
            <a:off x="16723030" y="2105144"/>
            <a:ext cx="684097" cy="750267"/>
            <a:chOff x="0" y="0"/>
            <a:chExt cx="253561" cy="278087"/>
          </a:xfrm>
        </p:grpSpPr>
        <p:sp>
          <p:nvSpPr>
            <p:cNvPr id="275" name="Freeform 27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6" name="TextBox 27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Ả</a:t>
              </a:r>
            </a:p>
          </p:txBody>
        </p:sp>
      </p:grpSp>
      <p:grpSp>
        <p:nvGrpSpPr>
          <p:cNvPr id="277" name="Group 277"/>
          <p:cNvGrpSpPr>
            <a:grpSpLocks noGrp="1" noUngrp="1" noRot="1" noMove="1" noResize="1"/>
          </p:cNvGrpSpPr>
          <p:nvPr/>
        </p:nvGrpSpPr>
        <p:grpSpPr>
          <a:xfrm>
            <a:off x="12637500" y="4382426"/>
            <a:ext cx="684097" cy="750267"/>
            <a:chOff x="0" y="0"/>
            <a:chExt cx="253561" cy="278087"/>
          </a:xfrm>
        </p:grpSpPr>
        <p:sp>
          <p:nvSpPr>
            <p:cNvPr id="278" name="Freeform 27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1AC8DB"/>
            </a:solidFill>
          </p:spPr>
        </p:sp>
        <p:sp>
          <p:nvSpPr>
            <p:cNvPr id="279" name="TextBox 27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UTM Brewers KT"/>
                  <a:ea typeface="UTM Brewers KT"/>
                  <a:cs typeface="UTM Brewers KT"/>
                  <a:sym typeface="UTM Brewers KT"/>
                </a:rPr>
                <a:t>6</a:t>
              </a:r>
            </a:p>
          </p:txBody>
        </p:sp>
      </p:grpSp>
      <p:grpSp>
        <p:nvGrpSpPr>
          <p:cNvPr id="280" name="Group 2">
            <a:extLst>
              <a:ext uri="{FF2B5EF4-FFF2-40B4-BE49-F238E27FC236}">
                <a16:creationId xmlns:a16="http://schemas.microsoft.com/office/drawing/2014/main" id="{731C653B-D662-1FD0-4DBB-C0B9F5EBBC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674696" y="3550036"/>
            <a:ext cx="4104581" cy="774265"/>
            <a:chOff x="0" y="0"/>
            <a:chExt cx="5472775" cy="1032353"/>
          </a:xfrm>
        </p:grpSpPr>
        <p:grpSp>
          <p:nvGrpSpPr>
            <p:cNvPr id="281" name="Group 3">
              <a:extLst>
                <a:ext uri="{FF2B5EF4-FFF2-40B4-BE49-F238E27FC236}">
                  <a16:creationId xmlns:a16="http://schemas.microsoft.com/office/drawing/2014/main" id="{714B48CC-16F4-5215-493A-112FD2EEB4D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31997"/>
              <a:ext cx="912129" cy="1000356"/>
              <a:chOff x="0" y="0"/>
              <a:chExt cx="253561" cy="278087"/>
            </a:xfrm>
          </p:grpSpPr>
          <p:sp>
            <p:nvSpPr>
              <p:cNvPr id="297" name="Freeform 4">
                <a:extLst>
                  <a:ext uri="{FF2B5EF4-FFF2-40B4-BE49-F238E27FC236}">
                    <a16:creationId xmlns:a16="http://schemas.microsoft.com/office/drawing/2014/main" id="{24715756-DCA4-A84F-125E-D81E0F58664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298" name="TextBox 5">
                <a:extLst>
                  <a:ext uri="{FF2B5EF4-FFF2-40B4-BE49-F238E27FC236}">
                    <a16:creationId xmlns:a16="http://schemas.microsoft.com/office/drawing/2014/main" id="{241123DF-EC14-0B49-02D3-D646729BDF8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282" name="Group 6">
              <a:extLst>
                <a:ext uri="{FF2B5EF4-FFF2-40B4-BE49-F238E27FC236}">
                  <a16:creationId xmlns:a16="http://schemas.microsoft.com/office/drawing/2014/main" id="{41746A70-7D3D-A7EA-1374-19E927DFDA0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2129" y="31997"/>
              <a:ext cx="912129" cy="1000356"/>
              <a:chOff x="0" y="0"/>
              <a:chExt cx="253561" cy="278087"/>
            </a:xfrm>
          </p:grpSpPr>
          <p:sp>
            <p:nvSpPr>
              <p:cNvPr id="295" name="Freeform 7">
                <a:extLst>
                  <a:ext uri="{FF2B5EF4-FFF2-40B4-BE49-F238E27FC236}">
                    <a16:creationId xmlns:a16="http://schemas.microsoft.com/office/drawing/2014/main" id="{E2C99A8E-37F7-DD8B-53DE-ADE20EAEF0E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296" name="TextBox 8">
                <a:extLst>
                  <a:ext uri="{FF2B5EF4-FFF2-40B4-BE49-F238E27FC236}">
                    <a16:creationId xmlns:a16="http://schemas.microsoft.com/office/drawing/2014/main" id="{03893BBD-FFD5-EA7B-5283-9890ACFFDBA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283" name="Group 9">
              <a:extLst>
                <a:ext uri="{FF2B5EF4-FFF2-40B4-BE49-F238E27FC236}">
                  <a16:creationId xmlns:a16="http://schemas.microsoft.com/office/drawing/2014/main" id="{D660D572-8C06-963D-E9CE-44B29EDB706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24258" y="31997"/>
              <a:ext cx="912129" cy="1000356"/>
              <a:chOff x="0" y="0"/>
              <a:chExt cx="253561" cy="278087"/>
            </a:xfrm>
          </p:grpSpPr>
          <p:sp>
            <p:nvSpPr>
              <p:cNvPr id="293" name="Freeform 10">
                <a:extLst>
                  <a:ext uri="{FF2B5EF4-FFF2-40B4-BE49-F238E27FC236}">
                    <a16:creationId xmlns:a16="http://schemas.microsoft.com/office/drawing/2014/main" id="{771514E1-3B2C-346E-71BC-8C453A4BB17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294" name="TextBox 11">
                <a:extLst>
                  <a:ext uri="{FF2B5EF4-FFF2-40B4-BE49-F238E27FC236}">
                    <a16:creationId xmlns:a16="http://schemas.microsoft.com/office/drawing/2014/main" id="{54D29E05-4BEE-727E-E707-D7FC8A1918A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284" name="Group 12">
              <a:extLst>
                <a:ext uri="{FF2B5EF4-FFF2-40B4-BE49-F238E27FC236}">
                  <a16:creationId xmlns:a16="http://schemas.microsoft.com/office/drawing/2014/main" id="{6F5641E5-3C4F-3A64-1C9A-87474B96F85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36387" y="31997"/>
              <a:ext cx="912129" cy="1000356"/>
              <a:chOff x="0" y="0"/>
              <a:chExt cx="253561" cy="278087"/>
            </a:xfrm>
          </p:grpSpPr>
          <p:sp>
            <p:nvSpPr>
              <p:cNvPr id="291" name="Freeform 13">
                <a:extLst>
                  <a:ext uri="{FF2B5EF4-FFF2-40B4-BE49-F238E27FC236}">
                    <a16:creationId xmlns:a16="http://schemas.microsoft.com/office/drawing/2014/main" id="{30FB5CFF-4F3C-A92B-A718-D6A016326D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292" name="TextBox 14">
                <a:extLst>
                  <a:ext uri="{FF2B5EF4-FFF2-40B4-BE49-F238E27FC236}">
                    <a16:creationId xmlns:a16="http://schemas.microsoft.com/office/drawing/2014/main" id="{C9D36FA7-96D9-B062-C462-8A83FC5CF29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285" name="Group 15">
              <a:extLst>
                <a:ext uri="{FF2B5EF4-FFF2-40B4-BE49-F238E27FC236}">
                  <a16:creationId xmlns:a16="http://schemas.microsoft.com/office/drawing/2014/main" id="{91F2B475-A674-0C66-9A97-CE62C24DBC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48516" y="31997"/>
              <a:ext cx="912129" cy="1000356"/>
              <a:chOff x="0" y="0"/>
              <a:chExt cx="253561" cy="278087"/>
            </a:xfrm>
          </p:grpSpPr>
          <p:sp>
            <p:nvSpPr>
              <p:cNvPr id="289" name="Freeform 16">
                <a:extLst>
                  <a:ext uri="{FF2B5EF4-FFF2-40B4-BE49-F238E27FC236}">
                    <a16:creationId xmlns:a16="http://schemas.microsoft.com/office/drawing/2014/main" id="{FDD8D492-DFD9-18BF-0098-F527B0EE525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290" name="TextBox 17">
                <a:extLst>
                  <a:ext uri="{FF2B5EF4-FFF2-40B4-BE49-F238E27FC236}">
                    <a16:creationId xmlns:a16="http://schemas.microsoft.com/office/drawing/2014/main" id="{C7E0EFE6-CFFB-82BA-4E70-067CF9EF87B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286" name="Group 18">
              <a:extLst>
                <a:ext uri="{FF2B5EF4-FFF2-40B4-BE49-F238E27FC236}">
                  <a16:creationId xmlns:a16="http://schemas.microsoft.com/office/drawing/2014/main" id="{5DF59C45-4C34-FF1C-CBAF-E7947EAFA25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560645" y="0"/>
              <a:ext cx="912129" cy="1000356"/>
              <a:chOff x="0" y="0"/>
              <a:chExt cx="253561" cy="278087"/>
            </a:xfrm>
          </p:grpSpPr>
          <p:sp>
            <p:nvSpPr>
              <p:cNvPr id="287" name="Freeform 19">
                <a:extLst>
                  <a:ext uri="{FF2B5EF4-FFF2-40B4-BE49-F238E27FC236}">
                    <a16:creationId xmlns:a16="http://schemas.microsoft.com/office/drawing/2014/main" id="{37B20B5E-E164-8731-82A7-A6D09AE850E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288" name="TextBox 20">
                <a:extLst>
                  <a:ext uri="{FF2B5EF4-FFF2-40B4-BE49-F238E27FC236}">
                    <a16:creationId xmlns:a16="http://schemas.microsoft.com/office/drawing/2014/main" id="{56946C49-8611-9C6B-1FDA-01F8D5B14AF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grpSp>
        <p:nvGrpSpPr>
          <p:cNvPr id="299" name="Group 21">
            <a:extLst>
              <a:ext uri="{FF2B5EF4-FFF2-40B4-BE49-F238E27FC236}">
                <a16:creationId xmlns:a16="http://schemas.microsoft.com/office/drawing/2014/main" id="{DEC3B6C0-0150-FC35-5C1B-9CAA14BEAE9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831568" y="4300303"/>
            <a:ext cx="684097" cy="750267"/>
            <a:chOff x="0" y="0"/>
            <a:chExt cx="253561" cy="278087"/>
          </a:xfrm>
        </p:grpSpPr>
        <p:sp>
          <p:nvSpPr>
            <p:cNvPr id="300" name="Freeform 22">
              <a:extLst>
                <a:ext uri="{FF2B5EF4-FFF2-40B4-BE49-F238E27FC236}">
                  <a16:creationId xmlns:a16="http://schemas.microsoft.com/office/drawing/2014/main" id="{6BCB1B88-FE00-A232-9C2A-FED09023D7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301" name="TextBox 23">
              <a:extLst>
                <a:ext uri="{FF2B5EF4-FFF2-40B4-BE49-F238E27FC236}">
                  <a16:creationId xmlns:a16="http://schemas.microsoft.com/office/drawing/2014/main" id="{8123FBFC-1A7D-C6F3-783F-A77A4F5488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302" name="Group 24">
            <a:extLst>
              <a:ext uri="{FF2B5EF4-FFF2-40B4-BE49-F238E27FC236}">
                <a16:creationId xmlns:a16="http://schemas.microsoft.com/office/drawing/2014/main" id="{DE71E90E-1E4A-601D-6A1C-D550502F30C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831568" y="5800836"/>
            <a:ext cx="684097" cy="750267"/>
            <a:chOff x="0" y="0"/>
            <a:chExt cx="253561" cy="278087"/>
          </a:xfrm>
        </p:grpSpPr>
        <p:sp>
          <p:nvSpPr>
            <p:cNvPr id="303" name="Freeform 25">
              <a:extLst>
                <a:ext uri="{FF2B5EF4-FFF2-40B4-BE49-F238E27FC236}">
                  <a16:creationId xmlns:a16="http://schemas.microsoft.com/office/drawing/2014/main" id="{1CB126C7-1AC8-C57A-63A4-A70C3D50E6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304" name="TextBox 26">
              <a:extLst>
                <a:ext uri="{FF2B5EF4-FFF2-40B4-BE49-F238E27FC236}">
                  <a16:creationId xmlns:a16="http://schemas.microsoft.com/office/drawing/2014/main" id="{4FAB7CAF-3873-9A63-59F5-001E1B12CA5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305" name="Group 27">
            <a:extLst>
              <a:ext uri="{FF2B5EF4-FFF2-40B4-BE49-F238E27FC236}">
                <a16:creationId xmlns:a16="http://schemas.microsoft.com/office/drawing/2014/main" id="{3447C38D-1602-731E-0366-1752E831232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831568" y="6540837"/>
            <a:ext cx="684097" cy="750267"/>
            <a:chOff x="0" y="0"/>
            <a:chExt cx="253561" cy="278087"/>
          </a:xfrm>
        </p:grpSpPr>
        <p:sp>
          <p:nvSpPr>
            <p:cNvPr id="306" name="Freeform 28">
              <a:extLst>
                <a:ext uri="{FF2B5EF4-FFF2-40B4-BE49-F238E27FC236}">
                  <a16:creationId xmlns:a16="http://schemas.microsoft.com/office/drawing/2014/main" id="{05BD8DBC-97C6-4295-C7AF-61E53ACB1D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307" name="TextBox 29">
              <a:extLst>
                <a:ext uri="{FF2B5EF4-FFF2-40B4-BE49-F238E27FC236}">
                  <a16:creationId xmlns:a16="http://schemas.microsoft.com/office/drawing/2014/main" id="{35915958-0578-2DBC-6568-3943383D580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308" name="Group 30">
            <a:extLst>
              <a:ext uri="{FF2B5EF4-FFF2-40B4-BE49-F238E27FC236}">
                <a16:creationId xmlns:a16="http://schemas.microsoft.com/office/drawing/2014/main" id="{017D6892-162F-8AD8-CFC4-A2E4F9BC75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831568" y="2799769"/>
            <a:ext cx="684097" cy="5241601"/>
            <a:chOff x="0" y="0"/>
            <a:chExt cx="912129" cy="6988801"/>
          </a:xfrm>
        </p:grpSpPr>
        <p:grpSp>
          <p:nvGrpSpPr>
            <p:cNvPr id="309" name="Group 31">
              <a:extLst>
                <a:ext uri="{FF2B5EF4-FFF2-40B4-BE49-F238E27FC236}">
                  <a16:creationId xmlns:a16="http://schemas.microsoft.com/office/drawing/2014/main" id="{8C97EE9B-ACF2-AC71-43F4-F897ED4BC83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5988445"/>
              <a:ext cx="912129" cy="1000356"/>
              <a:chOff x="0" y="0"/>
              <a:chExt cx="253561" cy="278087"/>
            </a:xfrm>
          </p:grpSpPr>
          <p:sp>
            <p:nvSpPr>
              <p:cNvPr id="316" name="Freeform 32">
                <a:extLst>
                  <a:ext uri="{FF2B5EF4-FFF2-40B4-BE49-F238E27FC236}">
                    <a16:creationId xmlns:a16="http://schemas.microsoft.com/office/drawing/2014/main" id="{74094C8E-812E-9ABC-AD72-5FA93276C6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17" name="TextBox 33">
                <a:extLst>
                  <a:ext uri="{FF2B5EF4-FFF2-40B4-BE49-F238E27FC236}">
                    <a16:creationId xmlns:a16="http://schemas.microsoft.com/office/drawing/2014/main" id="{8BAAED5E-A0DA-85A4-F078-A33C5C04EB5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10" name="Group 34">
              <a:extLst>
                <a:ext uri="{FF2B5EF4-FFF2-40B4-BE49-F238E27FC236}">
                  <a16:creationId xmlns:a16="http://schemas.microsoft.com/office/drawing/2014/main" id="{2D93E5AA-114B-44B3-A81A-C65572B6E98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12129" cy="1000356"/>
              <a:chOff x="0" y="0"/>
              <a:chExt cx="253561" cy="278087"/>
            </a:xfrm>
          </p:grpSpPr>
          <p:sp>
            <p:nvSpPr>
              <p:cNvPr id="314" name="Freeform 35">
                <a:extLst>
                  <a:ext uri="{FF2B5EF4-FFF2-40B4-BE49-F238E27FC236}">
                    <a16:creationId xmlns:a16="http://schemas.microsoft.com/office/drawing/2014/main" id="{9BE2C194-A8A8-49B0-1AC3-E1C5388C9B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15" name="TextBox 36">
                <a:extLst>
                  <a:ext uri="{FF2B5EF4-FFF2-40B4-BE49-F238E27FC236}">
                    <a16:creationId xmlns:a16="http://schemas.microsoft.com/office/drawing/2014/main" id="{EEB3CF7C-1907-C467-0E7F-F4EF74EF6C4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11" name="Group 37">
              <a:extLst>
                <a:ext uri="{FF2B5EF4-FFF2-40B4-BE49-F238E27FC236}">
                  <a16:creationId xmlns:a16="http://schemas.microsoft.com/office/drawing/2014/main" id="{355CD8CE-96CF-B329-B238-0A418AA3B5A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1000356"/>
              <a:ext cx="912129" cy="1000356"/>
              <a:chOff x="0" y="0"/>
              <a:chExt cx="253561" cy="278087"/>
            </a:xfrm>
          </p:grpSpPr>
          <p:sp>
            <p:nvSpPr>
              <p:cNvPr id="312" name="Freeform 38">
                <a:extLst>
                  <a:ext uri="{FF2B5EF4-FFF2-40B4-BE49-F238E27FC236}">
                    <a16:creationId xmlns:a16="http://schemas.microsoft.com/office/drawing/2014/main" id="{84A20B2F-EB76-E8FF-DC53-8B108ED86AB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13" name="TextBox 39">
                <a:extLst>
                  <a:ext uri="{FF2B5EF4-FFF2-40B4-BE49-F238E27FC236}">
                    <a16:creationId xmlns:a16="http://schemas.microsoft.com/office/drawing/2014/main" id="{55DC582B-471D-C545-C9E1-3760142A939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grpSp>
        <p:nvGrpSpPr>
          <p:cNvPr id="318" name="Group 40">
            <a:extLst>
              <a:ext uri="{FF2B5EF4-FFF2-40B4-BE49-F238E27FC236}">
                <a16:creationId xmlns:a16="http://schemas.microsoft.com/office/drawing/2014/main" id="{4C20BE1A-317F-02CB-F431-CD636739ABC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779277" y="5800836"/>
            <a:ext cx="3420484" cy="750267"/>
            <a:chOff x="0" y="0"/>
            <a:chExt cx="4560645" cy="1000356"/>
          </a:xfrm>
        </p:grpSpPr>
        <p:grpSp>
          <p:nvGrpSpPr>
            <p:cNvPr id="319" name="Group 41">
              <a:extLst>
                <a:ext uri="{FF2B5EF4-FFF2-40B4-BE49-F238E27FC236}">
                  <a16:creationId xmlns:a16="http://schemas.microsoft.com/office/drawing/2014/main" id="{32212E83-FBD0-51B3-2CDF-6F15D60B810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12129" cy="1000356"/>
              <a:chOff x="0" y="0"/>
              <a:chExt cx="253561" cy="278087"/>
            </a:xfrm>
          </p:grpSpPr>
          <p:sp>
            <p:nvSpPr>
              <p:cNvPr id="329" name="Freeform 42">
                <a:extLst>
                  <a:ext uri="{FF2B5EF4-FFF2-40B4-BE49-F238E27FC236}">
                    <a16:creationId xmlns:a16="http://schemas.microsoft.com/office/drawing/2014/main" id="{663394B1-FF33-C53F-25B6-DE0293CB2ED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30" name="TextBox 43">
                <a:extLst>
                  <a:ext uri="{FF2B5EF4-FFF2-40B4-BE49-F238E27FC236}">
                    <a16:creationId xmlns:a16="http://schemas.microsoft.com/office/drawing/2014/main" id="{1303BD39-58E2-DE0B-8889-E4ACDE5563A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20" name="Group 44">
              <a:extLst>
                <a:ext uri="{FF2B5EF4-FFF2-40B4-BE49-F238E27FC236}">
                  <a16:creationId xmlns:a16="http://schemas.microsoft.com/office/drawing/2014/main" id="{2D5ED9C2-5627-EFC1-3B75-9A90434B9C1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2129" y="0"/>
              <a:ext cx="912129" cy="1000356"/>
              <a:chOff x="0" y="0"/>
              <a:chExt cx="253561" cy="278087"/>
            </a:xfrm>
          </p:grpSpPr>
          <p:sp>
            <p:nvSpPr>
              <p:cNvPr id="327" name="Freeform 45">
                <a:extLst>
                  <a:ext uri="{FF2B5EF4-FFF2-40B4-BE49-F238E27FC236}">
                    <a16:creationId xmlns:a16="http://schemas.microsoft.com/office/drawing/2014/main" id="{A1C391CA-7999-2482-5DFF-E96866DC9F4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28" name="TextBox 46">
                <a:extLst>
                  <a:ext uri="{FF2B5EF4-FFF2-40B4-BE49-F238E27FC236}">
                    <a16:creationId xmlns:a16="http://schemas.microsoft.com/office/drawing/2014/main" id="{17652472-333F-1638-5E4C-30618B70710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21" name="Group 47">
              <a:extLst>
                <a:ext uri="{FF2B5EF4-FFF2-40B4-BE49-F238E27FC236}">
                  <a16:creationId xmlns:a16="http://schemas.microsoft.com/office/drawing/2014/main" id="{93D54263-775F-3B54-91CC-311D47B9284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24258" y="0"/>
              <a:ext cx="912129" cy="1000356"/>
              <a:chOff x="0" y="0"/>
              <a:chExt cx="253561" cy="278087"/>
            </a:xfrm>
          </p:grpSpPr>
          <p:sp>
            <p:nvSpPr>
              <p:cNvPr id="325" name="Freeform 48">
                <a:extLst>
                  <a:ext uri="{FF2B5EF4-FFF2-40B4-BE49-F238E27FC236}">
                    <a16:creationId xmlns:a16="http://schemas.microsoft.com/office/drawing/2014/main" id="{0988BF8C-112E-EC02-5F8C-29C6AB6853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26" name="TextBox 49">
                <a:extLst>
                  <a:ext uri="{FF2B5EF4-FFF2-40B4-BE49-F238E27FC236}">
                    <a16:creationId xmlns:a16="http://schemas.microsoft.com/office/drawing/2014/main" id="{29376A1D-1E34-2363-8415-86D7F199A6C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22" name="Group 50">
              <a:extLst>
                <a:ext uri="{FF2B5EF4-FFF2-40B4-BE49-F238E27FC236}">
                  <a16:creationId xmlns:a16="http://schemas.microsoft.com/office/drawing/2014/main" id="{A0C14524-95D7-E564-FEAA-F8832D1A108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48516" y="0"/>
              <a:ext cx="912129" cy="1000356"/>
              <a:chOff x="0" y="0"/>
              <a:chExt cx="253561" cy="278087"/>
            </a:xfrm>
          </p:grpSpPr>
          <p:sp>
            <p:nvSpPr>
              <p:cNvPr id="323" name="Freeform 51">
                <a:extLst>
                  <a:ext uri="{FF2B5EF4-FFF2-40B4-BE49-F238E27FC236}">
                    <a16:creationId xmlns:a16="http://schemas.microsoft.com/office/drawing/2014/main" id="{099EDA4C-B550-DD7B-E030-D7202B7C780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24" name="TextBox 52">
                <a:extLst>
                  <a:ext uri="{FF2B5EF4-FFF2-40B4-BE49-F238E27FC236}">
                    <a16:creationId xmlns:a16="http://schemas.microsoft.com/office/drawing/2014/main" id="{DB4C910C-081F-18E3-5EA6-2FA49F8018E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grpSp>
        <p:nvGrpSpPr>
          <p:cNvPr id="331" name="Group 53">
            <a:extLst>
              <a:ext uri="{FF2B5EF4-FFF2-40B4-BE49-F238E27FC236}">
                <a16:creationId xmlns:a16="http://schemas.microsoft.com/office/drawing/2014/main" id="{48F76558-C082-D978-C0AB-2EB1B671AA2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042890" y="6579035"/>
            <a:ext cx="6156871" cy="774265"/>
            <a:chOff x="0" y="0"/>
            <a:chExt cx="8209162" cy="1032353"/>
          </a:xfrm>
        </p:grpSpPr>
        <p:grpSp>
          <p:nvGrpSpPr>
            <p:cNvPr id="332" name="Group 54">
              <a:extLst>
                <a:ext uri="{FF2B5EF4-FFF2-40B4-BE49-F238E27FC236}">
                  <a16:creationId xmlns:a16="http://schemas.microsoft.com/office/drawing/2014/main" id="{FF069DEB-F857-2BE4-DAB4-D5C2A6AACF2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31997"/>
              <a:ext cx="912129" cy="1000356"/>
              <a:chOff x="0" y="0"/>
              <a:chExt cx="253561" cy="278087"/>
            </a:xfrm>
          </p:grpSpPr>
          <p:sp>
            <p:nvSpPr>
              <p:cNvPr id="354" name="Freeform 55">
                <a:extLst>
                  <a:ext uri="{FF2B5EF4-FFF2-40B4-BE49-F238E27FC236}">
                    <a16:creationId xmlns:a16="http://schemas.microsoft.com/office/drawing/2014/main" id="{53FB4C9A-29A4-9FD8-AF4A-56A32390D1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55" name="TextBox 56">
                <a:extLst>
                  <a:ext uri="{FF2B5EF4-FFF2-40B4-BE49-F238E27FC236}">
                    <a16:creationId xmlns:a16="http://schemas.microsoft.com/office/drawing/2014/main" id="{2CC76F12-E44C-8DAD-8FB7-2774E3757CB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33" name="Group 57">
              <a:extLst>
                <a:ext uri="{FF2B5EF4-FFF2-40B4-BE49-F238E27FC236}">
                  <a16:creationId xmlns:a16="http://schemas.microsoft.com/office/drawing/2014/main" id="{C0E8CA99-1479-4C11-C3AC-40106C28D77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2129" y="31997"/>
              <a:ext cx="912129" cy="1000356"/>
              <a:chOff x="0" y="0"/>
              <a:chExt cx="253561" cy="278087"/>
            </a:xfrm>
          </p:grpSpPr>
          <p:sp>
            <p:nvSpPr>
              <p:cNvPr id="352" name="Freeform 58">
                <a:extLst>
                  <a:ext uri="{FF2B5EF4-FFF2-40B4-BE49-F238E27FC236}">
                    <a16:creationId xmlns:a16="http://schemas.microsoft.com/office/drawing/2014/main" id="{4CE0749C-8354-3E0D-342A-E1E17AC201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53" name="TextBox 59">
                <a:extLst>
                  <a:ext uri="{FF2B5EF4-FFF2-40B4-BE49-F238E27FC236}">
                    <a16:creationId xmlns:a16="http://schemas.microsoft.com/office/drawing/2014/main" id="{89D88D94-FD19-E6FB-FF8D-EC46BD9233A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34" name="Group 60">
              <a:extLst>
                <a:ext uri="{FF2B5EF4-FFF2-40B4-BE49-F238E27FC236}">
                  <a16:creationId xmlns:a16="http://schemas.microsoft.com/office/drawing/2014/main" id="{186E4AFE-1238-8235-1019-DB918CCFFAA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24258" y="31997"/>
              <a:ext cx="912129" cy="1000356"/>
              <a:chOff x="0" y="0"/>
              <a:chExt cx="253561" cy="278087"/>
            </a:xfrm>
          </p:grpSpPr>
          <p:sp>
            <p:nvSpPr>
              <p:cNvPr id="350" name="Freeform 61">
                <a:extLst>
                  <a:ext uri="{FF2B5EF4-FFF2-40B4-BE49-F238E27FC236}">
                    <a16:creationId xmlns:a16="http://schemas.microsoft.com/office/drawing/2014/main" id="{F0988E80-DE28-583E-3D61-285237241FF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51" name="TextBox 62">
                <a:extLst>
                  <a:ext uri="{FF2B5EF4-FFF2-40B4-BE49-F238E27FC236}">
                    <a16:creationId xmlns:a16="http://schemas.microsoft.com/office/drawing/2014/main" id="{7EE6FAE0-4450-9311-F33E-C4941BB40F0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35" name="Group 63">
              <a:extLst>
                <a:ext uri="{FF2B5EF4-FFF2-40B4-BE49-F238E27FC236}">
                  <a16:creationId xmlns:a16="http://schemas.microsoft.com/office/drawing/2014/main" id="{1EFCD3B4-A5FB-02CD-DDDF-6E3DDE1530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36387" y="0"/>
              <a:ext cx="912129" cy="1000356"/>
              <a:chOff x="0" y="0"/>
              <a:chExt cx="253561" cy="278087"/>
            </a:xfrm>
          </p:grpSpPr>
          <p:sp>
            <p:nvSpPr>
              <p:cNvPr id="348" name="Freeform 64">
                <a:extLst>
                  <a:ext uri="{FF2B5EF4-FFF2-40B4-BE49-F238E27FC236}">
                    <a16:creationId xmlns:a16="http://schemas.microsoft.com/office/drawing/2014/main" id="{D8696727-396F-105F-1236-35FEF6E26B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49" name="TextBox 65">
                <a:extLst>
                  <a:ext uri="{FF2B5EF4-FFF2-40B4-BE49-F238E27FC236}">
                    <a16:creationId xmlns:a16="http://schemas.microsoft.com/office/drawing/2014/main" id="{5663C417-E131-553E-5B1E-528F3DDF85E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36" name="Group 66">
              <a:extLst>
                <a:ext uri="{FF2B5EF4-FFF2-40B4-BE49-F238E27FC236}">
                  <a16:creationId xmlns:a16="http://schemas.microsoft.com/office/drawing/2014/main" id="{5629E836-4392-CBD7-A7A1-03266AE8195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48516" y="0"/>
              <a:ext cx="912129" cy="1000356"/>
              <a:chOff x="0" y="0"/>
              <a:chExt cx="253561" cy="278087"/>
            </a:xfrm>
          </p:grpSpPr>
          <p:sp>
            <p:nvSpPr>
              <p:cNvPr id="346" name="Freeform 67">
                <a:extLst>
                  <a:ext uri="{FF2B5EF4-FFF2-40B4-BE49-F238E27FC236}">
                    <a16:creationId xmlns:a16="http://schemas.microsoft.com/office/drawing/2014/main" id="{10A8A0C5-9546-962F-1C1E-956DEF3FE52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47" name="TextBox 68">
                <a:extLst>
                  <a:ext uri="{FF2B5EF4-FFF2-40B4-BE49-F238E27FC236}">
                    <a16:creationId xmlns:a16="http://schemas.microsoft.com/office/drawing/2014/main" id="{353FADA5-BB59-D57E-59E2-C436AC6FD5C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37" name="Group 69">
              <a:extLst>
                <a:ext uri="{FF2B5EF4-FFF2-40B4-BE49-F238E27FC236}">
                  <a16:creationId xmlns:a16="http://schemas.microsoft.com/office/drawing/2014/main" id="{F9F35632-F70D-EAE8-D7C5-4E608CDCAFE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560645" y="0"/>
              <a:ext cx="912129" cy="1000356"/>
              <a:chOff x="0" y="0"/>
              <a:chExt cx="253561" cy="278087"/>
            </a:xfrm>
          </p:grpSpPr>
          <p:sp>
            <p:nvSpPr>
              <p:cNvPr id="344" name="Freeform 70">
                <a:extLst>
                  <a:ext uri="{FF2B5EF4-FFF2-40B4-BE49-F238E27FC236}">
                    <a16:creationId xmlns:a16="http://schemas.microsoft.com/office/drawing/2014/main" id="{CB5C78FF-BE62-C4F2-21F7-709DAB169C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45" name="TextBox 71">
                <a:extLst>
                  <a:ext uri="{FF2B5EF4-FFF2-40B4-BE49-F238E27FC236}">
                    <a16:creationId xmlns:a16="http://schemas.microsoft.com/office/drawing/2014/main" id="{0DC7F60B-4713-DB98-5F80-CDC41404DBD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38" name="Group 72">
              <a:extLst>
                <a:ext uri="{FF2B5EF4-FFF2-40B4-BE49-F238E27FC236}">
                  <a16:creationId xmlns:a16="http://schemas.microsoft.com/office/drawing/2014/main" id="{2274DD07-2AE3-5CF3-1053-55A4FE264BF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472775" y="0"/>
              <a:ext cx="912129" cy="1000356"/>
              <a:chOff x="0" y="0"/>
              <a:chExt cx="253561" cy="278087"/>
            </a:xfrm>
          </p:grpSpPr>
          <p:sp>
            <p:nvSpPr>
              <p:cNvPr id="342" name="Freeform 73">
                <a:extLst>
                  <a:ext uri="{FF2B5EF4-FFF2-40B4-BE49-F238E27FC236}">
                    <a16:creationId xmlns:a16="http://schemas.microsoft.com/office/drawing/2014/main" id="{0667BACC-DB13-44DC-5822-79B848C86A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43" name="TextBox 74">
                <a:extLst>
                  <a:ext uri="{FF2B5EF4-FFF2-40B4-BE49-F238E27FC236}">
                    <a16:creationId xmlns:a16="http://schemas.microsoft.com/office/drawing/2014/main" id="{821D1BBB-92DF-D9ED-8BBA-CF8CA928CFD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39" name="Group 75">
              <a:extLst>
                <a:ext uri="{FF2B5EF4-FFF2-40B4-BE49-F238E27FC236}">
                  <a16:creationId xmlns:a16="http://schemas.microsoft.com/office/drawing/2014/main" id="{BA7DA851-8030-B97E-A655-7B3233BCED7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97033" y="0"/>
              <a:ext cx="912129" cy="1000356"/>
              <a:chOff x="0" y="0"/>
              <a:chExt cx="253561" cy="278087"/>
            </a:xfrm>
          </p:grpSpPr>
          <p:sp>
            <p:nvSpPr>
              <p:cNvPr id="340" name="Freeform 76">
                <a:extLst>
                  <a:ext uri="{FF2B5EF4-FFF2-40B4-BE49-F238E27FC236}">
                    <a16:creationId xmlns:a16="http://schemas.microsoft.com/office/drawing/2014/main" id="{F44387D0-0C01-922A-A902-99EBC4DD13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41" name="TextBox 77">
                <a:extLst>
                  <a:ext uri="{FF2B5EF4-FFF2-40B4-BE49-F238E27FC236}">
                    <a16:creationId xmlns:a16="http://schemas.microsoft.com/office/drawing/2014/main" id="{46F623FF-7E6E-4D46-0897-E75D9C80581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grpSp>
        <p:nvGrpSpPr>
          <p:cNvPr id="356" name="Group 78">
            <a:extLst>
              <a:ext uri="{FF2B5EF4-FFF2-40B4-BE49-F238E27FC236}">
                <a16:creationId xmlns:a16="http://schemas.microsoft.com/office/drawing/2014/main" id="{B3F80FF5-9E56-1D0B-894E-042B462D66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620246" y="5100298"/>
            <a:ext cx="684097" cy="750267"/>
            <a:chOff x="0" y="0"/>
            <a:chExt cx="253561" cy="278087"/>
          </a:xfrm>
        </p:grpSpPr>
        <p:sp>
          <p:nvSpPr>
            <p:cNvPr id="357" name="Freeform 79">
              <a:extLst>
                <a:ext uri="{FF2B5EF4-FFF2-40B4-BE49-F238E27FC236}">
                  <a16:creationId xmlns:a16="http://schemas.microsoft.com/office/drawing/2014/main" id="{37AB2A68-A5E3-E078-6DF1-F894AF435AC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358" name="TextBox 80">
              <a:extLst>
                <a:ext uri="{FF2B5EF4-FFF2-40B4-BE49-F238E27FC236}">
                  <a16:creationId xmlns:a16="http://schemas.microsoft.com/office/drawing/2014/main" id="{662071D8-60BB-8D8B-4137-13AB9929A7D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359" name="Group 81">
            <a:extLst>
              <a:ext uri="{FF2B5EF4-FFF2-40B4-BE49-F238E27FC236}">
                <a16:creationId xmlns:a16="http://schemas.microsoft.com/office/drawing/2014/main" id="{4E112DA8-44E8-8CC4-CD6B-53E6E39FCAA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0600" y="4300303"/>
            <a:ext cx="11629646" cy="774265"/>
            <a:chOff x="0" y="0"/>
            <a:chExt cx="15506195" cy="1032353"/>
          </a:xfrm>
        </p:grpSpPr>
        <p:grpSp>
          <p:nvGrpSpPr>
            <p:cNvPr id="360" name="Group 82">
              <a:extLst>
                <a:ext uri="{FF2B5EF4-FFF2-40B4-BE49-F238E27FC236}">
                  <a16:creationId xmlns:a16="http://schemas.microsoft.com/office/drawing/2014/main" id="{3B5B08A3-D2D2-6AFB-FF7F-EF54A1204A9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31997"/>
              <a:ext cx="912129" cy="1000356"/>
              <a:chOff x="0" y="0"/>
              <a:chExt cx="253561" cy="278087"/>
            </a:xfrm>
          </p:grpSpPr>
          <p:sp>
            <p:nvSpPr>
              <p:cNvPr id="406" name="Freeform 83">
                <a:extLst>
                  <a:ext uri="{FF2B5EF4-FFF2-40B4-BE49-F238E27FC236}">
                    <a16:creationId xmlns:a16="http://schemas.microsoft.com/office/drawing/2014/main" id="{D13EEF60-70C8-3130-DA08-4675C25131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07" name="TextBox 84">
                <a:extLst>
                  <a:ext uri="{FF2B5EF4-FFF2-40B4-BE49-F238E27FC236}">
                    <a16:creationId xmlns:a16="http://schemas.microsoft.com/office/drawing/2014/main" id="{74021FC2-E324-0B69-CF1A-8B0909EB614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1" name="Group 85">
              <a:extLst>
                <a:ext uri="{FF2B5EF4-FFF2-40B4-BE49-F238E27FC236}">
                  <a16:creationId xmlns:a16="http://schemas.microsoft.com/office/drawing/2014/main" id="{0821FC10-01B1-200A-F4B5-E9FE996A59D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2129" y="31997"/>
              <a:ext cx="912129" cy="1000356"/>
              <a:chOff x="0" y="0"/>
              <a:chExt cx="253561" cy="278087"/>
            </a:xfrm>
          </p:grpSpPr>
          <p:sp>
            <p:nvSpPr>
              <p:cNvPr id="404" name="Freeform 86">
                <a:extLst>
                  <a:ext uri="{FF2B5EF4-FFF2-40B4-BE49-F238E27FC236}">
                    <a16:creationId xmlns:a16="http://schemas.microsoft.com/office/drawing/2014/main" id="{31736C6A-4395-EF3A-343A-C22F4EB055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05" name="TextBox 87">
                <a:extLst>
                  <a:ext uri="{FF2B5EF4-FFF2-40B4-BE49-F238E27FC236}">
                    <a16:creationId xmlns:a16="http://schemas.microsoft.com/office/drawing/2014/main" id="{0DF66D16-26F6-EE81-DEF7-ACC6C4D6319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2" name="Group 88">
              <a:extLst>
                <a:ext uri="{FF2B5EF4-FFF2-40B4-BE49-F238E27FC236}">
                  <a16:creationId xmlns:a16="http://schemas.microsoft.com/office/drawing/2014/main" id="{F5765C04-DFDD-07F6-CD52-D8E45BA699A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24258" y="31997"/>
              <a:ext cx="912129" cy="1000356"/>
              <a:chOff x="0" y="0"/>
              <a:chExt cx="253561" cy="278087"/>
            </a:xfrm>
          </p:grpSpPr>
          <p:sp>
            <p:nvSpPr>
              <p:cNvPr id="402" name="Freeform 89">
                <a:extLst>
                  <a:ext uri="{FF2B5EF4-FFF2-40B4-BE49-F238E27FC236}">
                    <a16:creationId xmlns:a16="http://schemas.microsoft.com/office/drawing/2014/main" id="{6D577A0E-8726-8EEA-DC14-6A9B4846A6C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03" name="TextBox 90">
                <a:extLst>
                  <a:ext uri="{FF2B5EF4-FFF2-40B4-BE49-F238E27FC236}">
                    <a16:creationId xmlns:a16="http://schemas.microsoft.com/office/drawing/2014/main" id="{ED868BE2-78E9-D478-050C-1D0042D446F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3" name="Group 91">
              <a:extLst>
                <a:ext uri="{FF2B5EF4-FFF2-40B4-BE49-F238E27FC236}">
                  <a16:creationId xmlns:a16="http://schemas.microsoft.com/office/drawing/2014/main" id="{5C5273B7-AF9A-D4C5-EF8B-B80D2E26FE9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36387" y="31997"/>
              <a:ext cx="912129" cy="1000356"/>
              <a:chOff x="0" y="0"/>
              <a:chExt cx="253561" cy="278087"/>
            </a:xfrm>
          </p:grpSpPr>
          <p:sp>
            <p:nvSpPr>
              <p:cNvPr id="400" name="Freeform 92">
                <a:extLst>
                  <a:ext uri="{FF2B5EF4-FFF2-40B4-BE49-F238E27FC236}">
                    <a16:creationId xmlns:a16="http://schemas.microsoft.com/office/drawing/2014/main" id="{6EE3FC0C-6FD2-7FC9-1AD6-92888D746D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01" name="TextBox 93">
                <a:extLst>
                  <a:ext uri="{FF2B5EF4-FFF2-40B4-BE49-F238E27FC236}">
                    <a16:creationId xmlns:a16="http://schemas.microsoft.com/office/drawing/2014/main" id="{EE188DA6-AF57-33C4-F956-2228B9CED4B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4" name="Group 94">
              <a:extLst>
                <a:ext uri="{FF2B5EF4-FFF2-40B4-BE49-F238E27FC236}">
                  <a16:creationId xmlns:a16="http://schemas.microsoft.com/office/drawing/2014/main" id="{E2B1DAF9-99EC-C9D4-28C4-439C28C995E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48516" y="31997"/>
              <a:ext cx="912129" cy="1000356"/>
              <a:chOff x="0" y="0"/>
              <a:chExt cx="253561" cy="278087"/>
            </a:xfrm>
          </p:grpSpPr>
          <p:sp>
            <p:nvSpPr>
              <p:cNvPr id="398" name="Freeform 95">
                <a:extLst>
                  <a:ext uri="{FF2B5EF4-FFF2-40B4-BE49-F238E27FC236}">
                    <a16:creationId xmlns:a16="http://schemas.microsoft.com/office/drawing/2014/main" id="{B4A58549-2CB3-3EC2-FEC3-3A992AF2D2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99" name="TextBox 96">
                <a:extLst>
                  <a:ext uri="{FF2B5EF4-FFF2-40B4-BE49-F238E27FC236}">
                    <a16:creationId xmlns:a16="http://schemas.microsoft.com/office/drawing/2014/main" id="{85D6FAC5-7D30-922C-0949-9964598324E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5" name="Group 97">
              <a:extLst>
                <a:ext uri="{FF2B5EF4-FFF2-40B4-BE49-F238E27FC236}">
                  <a16:creationId xmlns:a16="http://schemas.microsoft.com/office/drawing/2014/main" id="{83A0A93C-A1A4-7F80-1472-398EA760997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560645" y="31997"/>
              <a:ext cx="912129" cy="1000356"/>
              <a:chOff x="0" y="0"/>
              <a:chExt cx="253561" cy="278087"/>
            </a:xfrm>
          </p:grpSpPr>
          <p:sp>
            <p:nvSpPr>
              <p:cNvPr id="396" name="Freeform 98">
                <a:extLst>
                  <a:ext uri="{FF2B5EF4-FFF2-40B4-BE49-F238E27FC236}">
                    <a16:creationId xmlns:a16="http://schemas.microsoft.com/office/drawing/2014/main" id="{387C0420-F00F-EB83-2EA3-786BC380B04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97" name="TextBox 99">
                <a:extLst>
                  <a:ext uri="{FF2B5EF4-FFF2-40B4-BE49-F238E27FC236}">
                    <a16:creationId xmlns:a16="http://schemas.microsoft.com/office/drawing/2014/main" id="{8A652EC9-1BF0-EA25-87A2-44E8B09F5A0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6" name="Group 100">
              <a:extLst>
                <a:ext uri="{FF2B5EF4-FFF2-40B4-BE49-F238E27FC236}">
                  <a16:creationId xmlns:a16="http://schemas.microsoft.com/office/drawing/2014/main" id="{C630641D-2E41-BDDB-C80C-8BEB858CE84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472775" y="0"/>
              <a:ext cx="912129" cy="1000356"/>
              <a:chOff x="0" y="0"/>
              <a:chExt cx="253561" cy="278087"/>
            </a:xfrm>
          </p:grpSpPr>
          <p:sp>
            <p:nvSpPr>
              <p:cNvPr id="394" name="Freeform 101">
                <a:extLst>
                  <a:ext uri="{FF2B5EF4-FFF2-40B4-BE49-F238E27FC236}">
                    <a16:creationId xmlns:a16="http://schemas.microsoft.com/office/drawing/2014/main" id="{B48BE4D8-59BF-B169-62C0-06E23EB5C3C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95" name="TextBox 102">
                <a:extLst>
                  <a:ext uri="{FF2B5EF4-FFF2-40B4-BE49-F238E27FC236}">
                    <a16:creationId xmlns:a16="http://schemas.microsoft.com/office/drawing/2014/main" id="{5BF83C96-B67A-725D-AE22-A77E1FA3646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7" name="Group 103">
              <a:extLst>
                <a:ext uri="{FF2B5EF4-FFF2-40B4-BE49-F238E27FC236}">
                  <a16:creationId xmlns:a16="http://schemas.microsoft.com/office/drawing/2014/main" id="{91FD73F3-3611-0383-D121-FD99EF2FE3F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84904" y="0"/>
              <a:ext cx="912129" cy="1000356"/>
              <a:chOff x="0" y="0"/>
              <a:chExt cx="253561" cy="278087"/>
            </a:xfrm>
          </p:grpSpPr>
          <p:sp>
            <p:nvSpPr>
              <p:cNvPr id="392" name="Freeform 104">
                <a:extLst>
                  <a:ext uri="{FF2B5EF4-FFF2-40B4-BE49-F238E27FC236}">
                    <a16:creationId xmlns:a16="http://schemas.microsoft.com/office/drawing/2014/main" id="{A17418FB-2DCC-88A7-F87B-9B6BD4ADA0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93" name="TextBox 105">
                <a:extLst>
                  <a:ext uri="{FF2B5EF4-FFF2-40B4-BE49-F238E27FC236}">
                    <a16:creationId xmlns:a16="http://schemas.microsoft.com/office/drawing/2014/main" id="{ED436123-9F83-85C4-BF80-2E147B40403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8" name="Group 106">
              <a:extLst>
                <a:ext uri="{FF2B5EF4-FFF2-40B4-BE49-F238E27FC236}">
                  <a16:creationId xmlns:a16="http://schemas.microsoft.com/office/drawing/2014/main" id="{2823C579-F940-A626-FF79-3C776F4555E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97033" y="0"/>
              <a:ext cx="912129" cy="1000356"/>
              <a:chOff x="0" y="0"/>
              <a:chExt cx="253561" cy="278087"/>
            </a:xfrm>
          </p:grpSpPr>
          <p:sp>
            <p:nvSpPr>
              <p:cNvPr id="390" name="Freeform 107">
                <a:extLst>
                  <a:ext uri="{FF2B5EF4-FFF2-40B4-BE49-F238E27FC236}">
                    <a16:creationId xmlns:a16="http://schemas.microsoft.com/office/drawing/2014/main" id="{E7A3CB03-86AB-7809-2D2E-09AE9DC4FC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91" name="TextBox 108">
                <a:extLst>
                  <a:ext uri="{FF2B5EF4-FFF2-40B4-BE49-F238E27FC236}">
                    <a16:creationId xmlns:a16="http://schemas.microsoft.com/office/drawing/2014/main" id="{8630624A-A152-668C-6062-3CF5707BF0D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69" name="Group 109">
              <a:extLst>
                <a:ext uri="{FF2B5EF4-FFF2-40B4-BE49-F238E27FC236}">
                  <a16:creationId xmlns:a16="http://schemas.microsoft.com/office/drawing/2014/main" id="{45F49268-DBAA-1C8B-A593-0BA759467CD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09162" y="12700"/>
              <a:ext cx="912129" cy="1000356"/>
              <a:chOff x="0" y="0"/>
              <a:chExt cx="253561" cy="278087"/>
            </a:xfrm>
          </p:grpSpPr>
          <p:sp>
            <p:nvSpPr>
              <p:cNvPr id="388" name="Freeform 110">
                <a:extLst>
                  <a:ext uri="{FF2B5EF4-FFF2-40B4-BE49-F238E27FC236}">
                    <a16:creationId xmlns:a16="http://schemas.microsoft.com/office/drawing/2014/main" id="{53025EC1-655F-667F-FD51-52A92A48B7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89" name="TextBox 111">
                <a:extLst>
                  <a:ext uri="{FF2B5EF4-FFF2-40B4-BE49-F238E27FC236}">
                    <a16:creationId xmlns:a16="http://schemas.microsoft.com/office/drawing/2014/main" id="{C0925DA3-8720-DD22-1C7D-6B5813CE730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70" name="Group 112">
              <a:extLst>
                <a:ext uri="{FF2B5EF4-FFF2-40B4-BE49-F238E27FC236}">
                  <a16:creationId xmlns:a16="http://schemas.microsoft.com/office/drawing/2014/main" id="{E8FB5521-EBD3-45F8-FB19-AE191C32E92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033420" y="0"/>
              <a:ext cx="912129" cy="1000356"/>
              <a:chOff x="0" y="0"/>
              <a:chExt cx="253561" cy="278087"/>
            </a:xfrm>
          </p:grpSpPr>
          <p:sp>
            <p:nvSpPr>
              <p:cNvPr id="386" name="Freeform 113">
                <a:extLst>
                  <a:ext uri="{FF2B5EF4-FFF2-40B4-BE49-F238E27FC236}">
                    <a16:creationId xmlns:a16="http://schemas.microsoft.com/office/drawing/2014/main" id="{31F2D88A-8B1D-5711-3509-8A846F286E5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87" name="TextBox 114">
                <a:extLst>
                  <a:ext uri="{FF2B5EF4-FFF2-40B4-BE49-F238E27FC236}">
                    <a16:creationId xmlns:a16="http://schemas.microsoft.com/office/drawing/2014/main" id="{11F0CEC5-629C-20E7-88F1-66E85191E89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71" name="Group 115">
              <a:extLst>
                <a:ext uri="{FF2B5EF4-FFF2-40B4-BE49-F238E27FC236}">
                  <a16:creationId xmlns:a16="http://schemas.microsoft.com/office/drawing/2014/main" id="{4BA397C0-FE6D-2CD8-6AAB-0F693C6E57D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945549" y="0"/>
              <a:ext cx="912129" cy="1000356"/>
              <a:chOff x="0" y="0"/>
              <a:chExt cx="253561" cy="278087"/>
            </a:xfrm>
          </p:grpSpPr>
          <p:sp>
            <p:nvSpPr>
              <p:cNvPr id="384" name="Freeform 116">
                <a:extLst>
                  <a:ext uri="{FF2B5EF4-FFF2-40B4-BE49-F238E27FC236}">
                    <a16:creationId xmlns:a16="http://schemas.microsoft.com/office/drawing/2014/main" id="{882524B7-AF39-771B-9040-7C1948D3C9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85" name="TextBox 117">
                <a:extLst>
                  <a:ext uri="{FF2B5EF4-FFF2-40B4-BE49-F238E27FC236}">
                    <a16:creationId xmlns:a16="http://schemas.microsoft.com/office/drawing/2014/main" id="{49A6FD9F-DCA7-DF70-9684-3343CBB11C8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72" name="Group 118">
              <a:extLst>
                <a:ext uri="{FF2B5EF4-FFF2-40B4-BE49-F238E27FC236}">
                  <a16:creationId xmlns:a16="http://schemas.microsoft.com/office/drawing/2014/main" id="{519AE869-9A88-7FAE-AFDD-AFE6BE2B0F6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1857678" y="31997"/>
              <a:ext cx="912129" cy="1000356"/>
              <a:chOff x="0" y="0"/>
              <a:chExt cx="253561" cy="278087"/>
            </a:xfrm>
          </p:grpSpPr>
          <p:sp>
            <p:nvSpPr>
              <p:cNvPr id="382" name="Freeform 119">
                <a:extLst>
                  <a:ext uri="{FF2B5EF4-FFF2-40B4-BE49-F238E27FC236}">
                    <a16:creationId xmlns:a16="http://schemas.microsoft.com/office/drawing/2014/main" id="{6FF7B8B7-D60D-4D63-4DCE-3419FF8D56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83" name="TextBox 120">
                <a:extLst>
                  <a:ext uri="{FF2B5EF4-FFF2-40B4-BE49-F238E27FC236}">
                    <a16:creationId xmlns:a16="http://schemas.microsoft.com/office/drawing/2014/main" id="{BCE21F4E-EDDF-5B34-D629-71C6A863134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73" name="Group 121">
              <a:extLst>
                <a:ext uri="{FF2B5EF4-FFF2-40B4-BE49-F238E27FC236}">
                  <a16:creationId xmlns:a16="http://schemas.microsoft.com/office/drawing/2014/main" id="{86EA2A72-452D-229B-5404-4648E98E8EE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2769807" y="31997"/>
              <a:ext cx="912129" cy="1000356"/>
              <a:chOff x="0" y="0"/>
              <a:chExt cx="253561" cy="278087"/>
            </a:xfrm>
          </p:grpSpPr>
          <p:sp>
            <p:nvSpPr>
              <p:cNvPr id="380" name="Freeform 122">
                <a:extLst>
                  <a:ext uri="{FF2B5EF4-FFF2-40B4-BE49-F238E27FC236}">
                    <a16:creationId xmlns:a16="http://schemas.microsoft.com/office/drawing/2014/main" id="{B952538D-36DF-972D-01F0-6F4ED91EEA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81" name="TextBox 123">
                <a:extLst>
                  <a:ext uri="{FF2B5EF4-FFF2-40B4-BE49-F238E27FC236}">
                    <a16:creationId xmlns:a16="http://schemas.microsoft.com/office/drawing/2014/main" id="{59E76E8F-18D2-E439-BA2D-D6BE72402E0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74" name="Group 124">
              <a:extLst>
                <a:ext uri="{FF2B5EF4-FFF2-40B4-BE49-F238E27FC236}">
                  <a16:creationId xmlns:a16="http://schemas.microsoft.com/office/drawing/2014/main" id="{B17F2B73-4D94-5D7F-31DD-4E6A6A3E463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3681936" y="31997"/>
              <a:ext cx="912129" cy="1000356"/>
              <a:chOff x="0" y="0"/>
              <a:chExt cx="253561" cy="278087"/>
            </a:xfrm>
          </p:grpSpPr>
          <p:sp>
            <p:nvSpPr>
              <p:cNvPr id="378" name="Freeform 125">
                <a:extLst>
                  <a:ext uri="{FF2B5EF4-FFF2-40B4-BE49-F238E27FC236}">
                    <a16:creationId xmlns:a16="http://schemas.microsoft.com/office/drawing/2014/main" id="{667C63AC-9977-5142-C09A-3AE8836A4C4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79" name="TextBox 126">
                <a:extLst>
                  <a:ext uri="{FF2B5EF4-FFF2-40B4-BE49-F238E27FC236}">
                    <a16:creationId xmlns:a16="http://schemas.microsoft.com/office/drawing/2014/main" id="{F5DA0407-8BEA-C9B8-AE0B-684AF849F9F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375" name="Group 127">
              <a:extLst>
                <a:ext uri="{FF2B5EF4-FFF2-40B4-BE49-F238E27FC236}">
                  <a16:creationId xmlns:a16="http://schemas.microsoft.com/office/drawing/2014/main" id="{356DE3A5-251D-DA35-4A49-ED5494592BC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4594065" y="31997"/>
              <a:ext cx="912129" cy="1000356"/>
              <a:chOff x="0" y="0"/>
              <a:chExt cx="253561" cy="278087"/>
            </a:xfrm>
          </p:grpSpPr>
          <p:sp>
            <p:nvSpPr>
              <p:cNvPr id="376" name="Freeform 128">
                <a:extLst>
                  <a:ext uri="{FF2B5EF4-FFF2-40B4-BE49-F238E27FC236}">
                    <a16:creationId xmlns:a16="http://schemas.microsoft.com/office/drawing/2014/main" id="{F0196D1D-C5EE-CA01-AEB0-AEAA7142DF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377" name="TextBox 129">
                <a:extLst>
                  <a:ext uri="{FF2B5EF4-FFF2-40B4-BE49-F238E27FC236}">
                    <a16:creationId xmlns:a16="http://schemas.microsoft.com/office/drawing/2014/main" id="{2624D7FC-439E-3EE0-6784-E2C22614821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grpSp>
        <p:nvGrpSpPr>
          <p:cNvPr id="408" name="Group 130">
            <a:extLst>
              <a:ext uri="{FF2B5EF4-FFF2-40B4-BE49-F238E27FC236}">
                <a16:creationId xmlns:a16="http://schemas.microsoft.com/office/drawing/2014/main" id="{721BADFE-1FAE-ACCA-713F-532F7BF43F9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988439" y="5100298"/>
            <a:ext cx="684097" cy="750267"/>
            <a:chOff x="0" y="0"/>
            <a:chExt cx="253561" cy="278087"/>
          </a:xfrm>
        </p:grpSpPr>
        <p:sp>
          <p:nvSpPr>
            <p:cNvPr id="409" name="Freeform 131">
              <a:extLst>
                <a:ext uri="{FF2B5EF4-FFF2-40B4-BE49-F238E27FC236}">
                  <a16:creationId xmlns:a16="http://schemas.microsoft.com/office/drawing/2014/main" id="{EC7DB5A0-B6B0-6299-846A-3EC6E5596CB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410" name="TextBox 132">
              <a:extLst>
                <a:ext uri="{FF2B5EF4-FFF2-40B4-BE49-F238E27FC236}">
                  <a16:creationId xmlns:a16="http://schemas.microsoft.com/office/drawing/2014/main" id="{E9754955-BD53-B54B-7680-E66FBD4CF63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430" name="Group 152">
            <a:extLst>
              <a:ext uri="{FF2B5EF4-FFF2-40B4-BE49-F238E27FC236}">
                <a16:creationId xmlns:a16="http://schemas.microsoft.com/office/drawing/2014/main" id="{423EC004-8298-BC89-9A69-B2A1482660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988439" y="2083767"/>
            <a:ext cx="684097" cy="750267"/>
            <a:chOff x="0" y="0"/>
            <a:chExt cx="253561" cy="278087"/>
          </a:xfrm>
        </p:grpSpPr>
        <p:sp>
          <p:nvSpPr>
            <p:cNvPr id="431" name="Freeform 153">
              <a:extLst>
                <a:ext uri="{FF2B5EF4-FFF2-40B4-BE49-F238E27FC236}">
                  <a16:creationId xmlns:a16="http://schemas.microsoft.com/office/drawing/2014/main" id="{DACD75BA-70C0-3B79-97A5-83CC4125ABE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432" name="TextBox 154">
              <a:extLst>
                <a:ext uri="{FF2B5EF4-FFF2-40B4-BE49-F238E27FC236}">
                  <a16:creationId xmlns:a16="http://schemas.microsoft.com/office/drawing/2014/main" id="{76F83CF4-B3D3-A80C-0D46-BA724CB7811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433" name="Group 155">
            <a:extLst>
              <a:ext uri="{FF2B5EF4-FFF2-40B4-BE49-F238E27FC236}">
                <a16:creationId xmlns:a16="http://schemas.microsoft.com/office/drawing/2014/main" id="{E1FE525B-3683-FB24-1E15-87895C3F71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988439" y="2823767"/>
            <a:ext cx="684097" cy="750267"/>
            <a:chOff x="0" y="0"/>
            <a:chExt cx="253561" cy="278087"/>
          </a:xfrm>
        </p:grpSpPr>
        <p:sp>
          <p:nvSpPr>
            <p:cNvPr id="434" name="Freeform 156">
              <a:extLst>
                <a:ext uri="{FF2B5EF4-FFF2-40B4-BE49-F238E27FC236}">
                  <a16:creationId xmlns:a16="http://schemas.microsoft.com/office/drawing/2014/main" id="{5FAB79C7-A693-3FC7-205D-AD001C9C28A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435" name="TextBox 157">
              <a:extLst>
                <a:ext uri="{FF2B5EF4-FFF2-40B4-BE49-F238E27FC236}">
                  <a16:creationId xmlns:a16="http://schemas.microsoft.com/office/drawing/2014/main" id="{9928204D-3BA7-E98F-38DA-BB85A5F3E1A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436" name="Group 158">
            <a:extLst>
              <a:ext uri="{FF2B5EF4-FFF2-40B4-BE49-F238E27FC236}">
                <a16:creationId xmlns:a16="http://schemas.microsoft.com/office/drawing/2014/main" id="{20ED4B65-D87A-8DD4-61FF-72BB28A4EC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341996" y="5050569"/>
            <a:ext cx="11646443" cy="799995"/>
            <a:chOff x="0" y="0"/>
            <a:chExt cx="15528590" cy="1066661"/>
          </a:xfrm>
        </p:grpSpPr>
        <p:grpSp>
          <p:nvGrpSpPr>
            <p:cNvPr id="437" name="Group 159">
              <a:extLst>
                <a:ext uri="{FF2B5EF4-FFF2-40B4-BE49-F238E27FC236}">
                  <a16:creationId xmlns:a16="http://schemas.microsoft.com/office/drawing/2014/main" id="{5FA5C035-3636-25AF-17B2-DFB597C2C65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31997"/>
              <a:ext cx="912129" cy="1000356"/>
              <a:chOff x="0" y="0"/>
              <a:chExt cx="253561" cy="278087"/>
            </a:xfrm>
          </p:grpSpPr>
          <p:sp>
            <p:nvSpPr>
              <p:cNvPr id="480" name="Freeform 160">
                <a:extLst>
                  <a:ext uri="{FF2B5EF4-FFF2-40B4-BE49-F238E27FC236}">
                    <a16:creationId xmlns:a16="http://schemas.microsoft.com/office/drawing/2014/main" id="{28DEE8F7-53C2-F13E-76A3-AF0BFFD98F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81" name="TextBox 161">
                <a:extLst>
                  <a:ext uri="{FF2B5EF4-FFF2-40B4-BE49-F238E27FC236}">
                    <a16:creationId xmlns:a16="http://schemas.microsoft.com/office/drawing/2014/main" id="{B184B947-1843-4A2C-57B5-05D755A4801C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38" name="Group 162">
              <a:extLst>
                <a:ext uri="{FF2B5EF4-FFF2-40B4-BE49-F238E27FC236}">
                  <a16:creationId xmlns:a16="http://schemas.microsoft.com/office/drawing/2014/main" id="{DEA968AF-89D5-A842-84AA-547D640D54C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2129" y="31997"/>
              <a:ext cx="912129" cy="1000356"/>
              <a:chOff x="0" y="0"/>
              <a:chExt cx="253561" cy="278087"/>
            </a:xfrm>
          </p:grpSpPr>
          <p:sp>
            <p:nvSpPr>
              <p:cNvPr id="478" name="Freeform 163">
                <a:extLst>
                  <a:ext uri="{FF2B5EF4-FFF2-40B4-BE49-F238E27FC236}">
                    <a16:creationId xmlns:a16="http://schemas.microsoft.com/office/drawing/2014/main" id="{61D0CDB0-1DD6-2256-EA35-249581D3B9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79" name="TextBox 164">
                <a:extLst>
                  <a:ext uri="{FF2B5EF4-FFF2-40B4-BE49-F238E27FC236}">
                    <a16:creationId xmlns:a16="http://schemas.microsoft.com/office/drawing/2014/main" id="{A470D4F4-3EE1-6C1F-A082-A3AA3490A0C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39" name="Group 165">
              <a:extLst>
                <a:ext uri="{FF2B5EF4-FFF2-40B4-BE49-F238E27FC236}">
                  <a16:creationId xmlns:a16="http://schemas.microsoft.com/office/drawing/2014/main" id="{C8684082-E729-5BEA-1512-1F3D94EB661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24258" y="31997"/>
              <a:ext cx="912129" cy="1000356"/>
              <a:chOff x="0" y="0"/>
              <a:chExt cx="253561" cy="278087"/>
            </a:xfrm>
          </p:grpSpPr>
          <p:sp>
            <p:nvSpPr>
              <p:cNvPr id="476" name="Freeform 166">
                <a:extLst>
                  <a:ext uri="{FF2B5EF4-FFF2-40B4-BE49-F238E27FC236}">
                    <a16:creationId xmlns:a16="http://schemas.microsoft.com/office/drawing/2014/main" id="{0ED30519-5048-B8FB-B974-BEF0F1F1B1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77" name="TextBox 167">
                <a:extLst>
                  <a:ext uri="{FF2B5EF4-FFF2-40B4-BE49-F238E27FC236}">
                    <a16:creationId xmlns:a16="http://schemas.microsoft.com/office/drawing/2014/main" id="{31586C3E-E4AA-6432-14E7-9E7A56DF16A0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0" name="Group 168">
              <a:extLst>
                <a:ext uri="{FF2B5EF4-FFF2-40B4-BE49-F238E27FC236}">
                  <a16:creationId xmlns:a16="http://schemas.microsoft.com/office/drawing/2014/main" id="{480F41A2-1ACA-52DA-65B9-E0A1BE0905F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36387" y="31997"/>
              <a:ext cx="912129" cy="1000356"/>
              <a:chOff x="0" y="0"/>
              <a:chExt cx="253561" cy="278087"/>
            </a:xfrm>
          </p:grpSpPr>
          <p:sp>
            <p:nvSpPr>
              <p:cNvPr id="474" name="Freeform 169">
                <a:extLst>
                  <a:ext uri="{FF2B5EF4-FFF2-40B4-BE49-F238E27FC236}">
                    <a16:creationId xmlns:a16="http://schemas.microsoft.com/office/drawing/2014/main" id="{21073FC4-4E77-57C2-1D27-34169DEC8F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75" name="TextBox 170">
                <a:extLst>
                  <a:ext uri="{FF2B5EF4-FFF2-40B4-BE49-F238E27FC236}">
                    <a16:creationId xmlns:a16="http://schemas.microsoft.com/office/drawing/2014/main" id="{8B9C7DE1-247C-8911-EBEC-C9F97D560F9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1" name="Group 171">
              <a:extLst>
                <a:ext uri="{FF2B5EF4-FFF2-40B4-BE49-F238E27FC236}">
                  <a16:creationId xmlns:a16="http://schemas.microsoft.com/office/drawing/2014/main" id="{BFD4D23E-EFDB-40F7-412E-D24FAA33FF4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48516" y="31997"/>
              <a:ext cx="912129" cy="1000356"/>
              <a:chOff x="0" y="0"/>
              <a:chExt cx="253561" cy="278087"/>
            </a:xfrm>
          </p:grpSpPr>
          <p:sp>
            <p:nvSpPr>
              <p:cNvPr id="472" name="Freeform 172">
                <a:extLst>
                  <a:ext uri="{FF2B5EF4-FFF2-40B4-BE49-F238E27FC236}">
                    <a16:creationId xmlns:a16="http://schemas.microsoft.com/office/drawing/2014/main" id="{B21D8F58-525C-524F-7C81-E771C31F414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73" name="TextBox 173">
                <a:extLst>
                  <a:ext uri="{FF2B5EF4-FFF2-40B4-BE49-F238E27FC236}">
                    <a16:creationId xmlns:a16="http://schemas.microsoft.com/office/drawing/2014/main" id="{4FEB8631-ABC5-B089-5163-9C2740E0BB8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2" name="Group 174">
              <a:extLst>
                <a:ext uri="{FF2B5EF4-FFF2-40B4-BE49-F238E27FC236}">
                  <a16:creationId xmlns:a16="http://schemas.microsoft.com/office/drawing/2014/main" id="{0CD1FEE6-4137-56CB-E90F-80F9DF62A5F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560645" y="0"/>
              <a:ext cx="912129" cy="1000356"/>
              <a:chOff x="0" y="0"/>
              <a:chExt cx="253561" cy="278087"/>
            </a:xfrm>
          </p:grpSpPr>
          <p:sp>
            <p:nvSpPr>
              <p:cNvPr id="470" name="Freeform 175">
                <a:extLst>
                  <a:ext uri="{FF2B5EF4-FFF2-40B4-BE49-F238E27FC236}">
                    <a16:creationId xmlns:a16="http://schemas.microsoft.com/office/drawing/2014/main" id="{1ED17F7D-B23F-EF5E-D988-127DF83D6DB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71" name="TextBox 176">
                <a:extLst>
                  <a:ext uri="{FF2B5EF4-FFF2-40B4-BE49-F238E27FC236}">
                    <a16:creationId xmlns:a16="http://schemas.microsoft.com/office/drawing/2014/main" id="{B8DEF619-8574-C37B-959A-F4F662D1E8B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3" name="Group 177">
              <a:extLst>
                <a:ext uri="{FF2B5EF4-FFF2-40B4-BE49-F238E27FC236}">
                  <a16:creationId xmlns:a16="http://schemas.microsoft.com/office/drawing/2014/main" id="{244FAEA3-34E4-EB8F-CEC4-0F1AC5C4B90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472775" y="0"/>
              <a:ext cx="912129" cy="1000356"/>
              <a:chOff x="0" y="0"/>
              <a:chExt cx="253561" cy="278087"/>
            </a:xfrm>
          </p:grpSpPr>
          <p:sp>
            <p:nvSpPr>
              <p:cNvPr id="468" name="Freeform 178">
                <a:extLst>
                  <a:ext uri="{FF2B5EF4-FFF2-40B4-BE49-F238E27FC236}">
                    <a16:creationId xmlns:a16="http://schemas.microsoft.com/office/drawing/2014/main" id="{C033BFA1-01CE-3AD4-E448-C35507CD7EE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69" name="TextBox 179">
                <a:extLst>
                  <a:ext uri="{FF2B5EF4-FFF2-40B4-BE49-F238E27FC236}">
                    <a16:creationId xmlns:a16="http://schemas.microsoft.com/office/drawing/2014/main" id="{F04B6224-ABA4-A8F7-314B-1A128717838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4" name="Group 180">
              <a:extLst>
                <a:ext uri="{FF2B5EF4-FFF2-40B4-BE49-F238E27FC236}">
                  <a16:creationId xmlns:a16="http://schemas.microsoft.com/office/drawing/2014/main" id="{95704385-4F92-053C-DDA8-F756428098A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31558" y="34308"/>
              <a:ext cx="912129" cy="1000356"/>
              <a:chOff x="0" y="0"/>
              <a:chExt cx="253561" cy="278087"/>
            </a:xfrm>
          </p:grpSpPr>
          <p:sp>
            <p:nvSpPr>
              <p:cNvPr id="466" name="Freeform 181">
                <a:extLst>
                  <a:ext uri="{FF2B5EF4-FFF2-40B4-BE49-F238E27FC236}">
                    <a16:creationId xmlns:a16="http://schemas.microsoft.com/office/drawing/2014/main" id="{203476EA-0E2C-8087-27A4-85AAB3B0CB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67" name="TextBox 182">
                <a:extLst>
                  <a:ext uri="{FF2B5EF4-FFF2-40B4-BE49-F238E27FC236}">
                    <a16:creationId xmlns:a16="http://schemas.microsoft.com/office/drawing/2014/main" id="{B5C0B96A-E08E-182D-75DF-EB4571A0A89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5" name="Group 183">
              <a:extLst>
                <a:ext uri="{FF2B5EF4-FFF2-40B4-BE49-F238E27FC236}">
                  <a16:creationId xmlns:a16="http://schemas.microsoft.com/office/drawing/2014/main" id="{0E552AD1-3A51-A0E8-23B2-6743C25D781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43687" y="34308"/>
              <a:ext cx="912129" cy="1000356"/>
              <a:chOff x="0" y="0"/>
              <a:chExt cx="253561" cy="278087"/>
            </a:xfrm>
          </p:grpSpPr>
          <p:sp>
            <p:nvSpPr>
              <p:cNvPr id="464" name="Freeform 184">
                <a:extLst>
                  <a:ext uri="{FF2B5EF4-FFF2-40B4-BE49-F238E27FC236}">
                    <a16:creationId xmlns:a16="http://schemas.microsoft.com/office/drawing/2014/main" id="{6B810FA4-0E2B-9243-9286-1B991B1EBD6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65" name="TextBox 185">
                <a:extLst>
                  <a:ext uri="{FF2B5EF4-FFF2-40B4-BE49-F238E27FC236}">
                    <a16:creationId xmlns:a16="http://schemas.microsoft.com/office/drawing/2014/main" id="{B7C93F29-9B99-EB70-36DA-46C9DA6184CA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6" name="Group 186">
              <a:extLst>
                <a:ext uri="{FF2B5EF4-FFF2-40B4-BE49-F238E27FC236}">
                  <a16:creationId xmlns:a16="http://schemas.microsoft.com/office/drawing/2014/main" id="{FEB8F7E6-94D4-78FC-7960-3ECDE993BE7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055816" y="34308"/>
              <a:ext cx="912129" cy="1000356"/>
              <a:chOff x="0" y="0"/>
              <a:chExt cx="253561" cy="278087"/>
            </a:xfrm>
          </p:grpSpPr>
          <p:sp>
            <p:nvSpPr>
              <p:cNvPr id="462" name="Freeform 187">
                <a:extLst>
                  <a:ext uri="{FF2B5EF4-FFF2-40B4-BE49-F238E27FC236}">
                    <a16:creationId xmlns:a16="http://schemas.microsoft.com/office/drawing/2014/main" id="{9715DC06-788E-1B1A-6D95-0BF6570AC9B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63" name="TextBox 188">
                <a:extLst>
                  <a:ext uri="{FF2B5EF4-FFF2-40B4-BE49-F238E27FC236}">
                    <a16:creationId xmlns:a16="http://schemas.microsoft.com/office/drawing/2014/main" id="{EE18981C-4784-6C15-BA2C-D74ABE820B1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7" name="Group 189">
              <a:extLst>
                <a:ext uri="{FF2B5EF4-FFF2-40B4-BE49-F238E27FC236}">
                  <a16:creationId xmlns:a16="http://schemas.microsoft.com/office/drawing/2014/main" id="{16731D60-B994-0A4D-9AE6-1171EC227E4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967945" y="34308"/>
              <a:ext cx="912129" cy="1000356"/>
              <a:chOff x="0" y="0"/>
              <a:chExt cx="253561" cy="278087"/>
            </a:xfrm>
          </p:grpSpPr>
          <p:sp>
            <p:nvSpPr>
              <p:cNvPr id="460" name="Freeform 190">
                <a:extLst>
                  <a:ext uri="{FF2B5EF4-FFF2-40B4-BE49-F238E27FC236}">
                    <a16:creationId xmlns:a16="http://schemas.microsoft.com/office/drawing/2014/main" id="{01A67D68-ADFF-68DD-841D-A1BE4A28FA7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61" name="TextBox 191">
                <a:extLst>
                  <a:ext uri="{FF2B5EF4-FFF2-40B4-BE49-F238E27FC236}">
                    <a16:creationId xmlns:a16="http://schemas.microsoft.com/office/drawing/2014/main" id="{E1C9F2D1-70B2-4D80-F7C3-54FA82BB9AB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8" name="Group 192">
              <a:extLst>
                <a:ext uri="{FF2B5EF4-FFF2-40B4-BE49-F238E27FC236}">
                  <a16:creationId xmlns:a16="http://schemas.microsoft.com/office/drawing/2014/main" id="{E8BE1EDD-8B32-E017-0DD0-DB666784B55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1880074" y="34308"/>
              <a:ext cx="912129" cy="1000356"/>
              <a:chOff x="0" y="0"/>
              <a:chExt cx="253561" cy="278087"/>
            </a:xfrm>
          </p:grpSpPr>
          <p:sp>
            <p:nvSpPr>
              <p:cNvPr id="458" name="Freeform 193">
                <a:extLst>
                  <a:ext uri="{FF2B5EF4-FFF2-40B4-BE49-F238E27FC236}">
                    <a16:creationId xmlns:a16="http://schemas.microsoft.com/office/drawing/2014/main" id="{4AA01040-682E-1B80-6010-9A4C85A083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59" name="TextBox 194">
                <a:extLst>
                  <a:ext uri="{FF2B5EF4-FFF2-40B4-BE49-F238E27FC236}">
                    <a16:creationId xmlns:a16="http://schemas.microsoft.com/office/drawing/2014/main" id="{ECF9CE2E-DC0A-B56F-5772-DBB90C06AB6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49" name="Group 195">
              <a:extLst>
                <a:ext uri="{FF2B5EF4-FFF2-40B4-BE49-F238E27FC236}">
                  <a16:creationId xmlns:a16="http://schemas.microsoft.com/office/drawing/2014/main" id="{803431D0-C309-4EC4-2F6A-4C2559D3B64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2792203" y="66305"/>
              <a:ext cx="912129" cy="1000356"/>
              <a:chOff x="0" y="0"/>
              <a:chExt cx="253561" cy="278087"/>
            </a:xfrm>
          </p:grpSpPr>
          <p:sp>
            <p:nvSpPr>
              <p:cNvPr id="456" name="Freeform 196">
                <a:extLst>
                  <a:ext uri="{FF2B5EF4-FFF2-40B4-BE49-F238E27FC236}">
                    <a16:creationId xmlns:a16="http://schemas.microsoft.com/office/drawing/2014/main" id="{6C78B35C-802C-7FA0-98C3-964EC674A00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57" name="TextBox 197">
                <a:extLst>
                  <a:ext uri="{FF2B5EF4-FFF2-40B4-BE49-F238E27FC236}">
                    <a16:creationId xmlns:a16="http://schemas.microsoft.com/office/drawing/2014/main" id="{01BFA312-D452-B9D7-3A85-1D73828C832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50" name="Group 198">
              <a:extLst>
                <a:ext uri="{FF2B5EF4-FFF2-40B4-BE49-F238E27FC236}">
                  <a16:creationId xmlns:a16="http://schemas.microsoft.com/office/drawing/2014/main" id="{73D11D40-F7F9-7835-98C6-3AF2C0589D8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4616461" y="66305"/>
              <a:ext cx="912129" cy="1000356"/>
              <a:chOff x="0" y="0"/>
              <a:chExt cx="253561" cy="278087"/>
            </a:xfrm>
          </p:grpSpPr>
          <p:sp>
            <p:nvSpPr>
              <p:cNvPr id="454" name="Freeform 199">
                <a:extLst>
                  <a:ext uri="{FF2B5EF4-FFF2-40B4-BE49-F238E27FC236}">
                    <a16:creationId xmlns:a16="http://schemas.microsoft.com/office/drawing/2014/main" id="{0E5C5155-E874-F4C0-FB4E-9CE76F808D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55" name="TextBox 200">
                <a:extLst>
                  <a:ext uri="{FF2B5EF4-FFF2-40B4-BE49-F238E27FC236}">
                    <a16:creationId xmlns:a16="http://schemas.microsoft.com/office/drawing/2014/main" id="{519E6C49-590B-CC1E-542F-BD4129FC882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51" name="Group 201">
              <a:extLst>
                <a:ext uri="{FF2B5EF4-FFF2-40B4-BE49-F238E27FC236}">
                  <a16:creationId xmlns:a16="http://schemas.microsoft.com/office/drawing/2014/main" id="{82F23B48-B2AE-4F40-BEB7-12EB83E7E4A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393611" y="63995"/>
              <a:ext cx="912129" cy="1000356"/>
              <a:chOff x="0" y="0"/>
              <a:chExt cx="253561" cy="278087"/>
            </a:xfrm>
          </p:grpSpPr>
          <p:sp>
            <p:nvSpPr>
              <p:cNvPr id="452" name="Freeform 202">
                <a:extLst>
                  <a:ext uri="{FF2B5EF4-FFF2-40B4-BE49-F238E27FC236}">
                    <a16:creationId xmlns:a16="http://schemas.microsoft.com/office/drawing/2014/main" id="{A9DAD50A-6756-C27C-6219-6EB3A5032D5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53" name="TextBox 203">
                <a:extLst>
                  <a:ext uri="{FF2B5EF4-FFF2-40B4-BE49-F238E27FC236}">
                    <a16:creationId xmlns:a16="http://schemas.microsoft.com/office/drawing/2014/main" id="{261CCF69-9EFE-74F7-033C-65F9F8FF115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grpSp>
        <p:nvGrpSpPr>
          <p:cNvPr id="482" name="Group 204">
            <a:extLst>
              <a:ext uri="{FF2B5EF4-FFF2-40B4-BE49-F238E27FC236}">
                <a16:creationId xmlns:a16="http://schemas.microsoft.com/office/drawing/2014/main" id="{11237F54-ABF7-3973-B517-2326397703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821302" y="5088299"/>
            <a:ext cx="684097" cy="750267"/>
            <a:chOff x="0" y="0"/>
            <a:chExt cx="253561" cy="278087"/>
          </a:xfrm>
        </p:grpSpPr>
        <p:sp>
          <p:nvSpPr>
            <p:cNvPr id="483" name="Freeform 205">
              <a:extLst>
                <a:ext uri="{FF2B5EF4-FFF2-40B4-BE49-F238E27FC236}">
                  <a16:creationId xmlns:a16="http://schemas.microsoft.com/office/drawing/2014/main" id="{9842C1DE-8957-00AB-0F25-6D48712F271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484" name="TextBox 206">
              <a:extLst>
                <a:ext uri="{FF2B5EF4-FFF2-40B4-BE49-F238E27FC236}">
                  <a16:creationId xmlns:a16="http://schemas.microsoft.com/office/drawing/2014/main" id="{90CAAF3B-B115-2434-A28C-7771E031C8A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485" name="Group 207">
            <a:extLst>
              <a:ext uri="{FF2B5EF4-FFF2-40B4-BE49-F238E27FC236}">
                <a16:creationId xmlns:a16="http://schemas.microsoft.com/office/drawing/2014/main" id="{BB7FCFFB-DE8E-A1FF-7D0F-9117349FE0E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988439" y="1333500"/>
            <a:ext cx="684097" cy="5267332"/>
            <a:chOff x="0" y="0"/>
            <a:chExt cx="912129" cy="7023109"/>
          </a:xfrm>
        </p:grpSpPr>
        <p:grpSp>
          <p:nvGrpSpPr>
            <p:cNvPr id="486" name="Group 208">
              <a:extLst>
                <a:ext uri="{FF2B5EF4-FFF2-40B4-BE49-F238E27FC236}">
                  <a16:creationId xmlns:a16="http://schemas.microsoft.com/office/drawing/2014/main" id="{760315DF-D072-9EA3-6FBB-7131946EF70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022753"/>
              <a:ext cx="912129" cy="1000356"/>
              <a:chOff x="0" y="0"/>
              <a:chExt cx="253561" cy="278087"/>
            </a:xfrm>
          </p:grpSpPr>
          <p:sp>
            <p:nvSpPr>
              <p:cNvPr id="496" name="Freeform 209">
                <a:extLst>
                  <a:ext uri="{FF2B5EF4-FFF2-40B4-BE49-F238E27FC236}">
                    <a16:creationId xmlns:a16="http://schemas.microsoft.com/office/drawing/2014/main" id="{F79FF9D0-F83E-21AC-4885-669B2BDD2A2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97" name="TextBox 210">
                <a:extLst>
                  <a:ext uri="{FF2B5EF4-FFF2-40B4-BE49-F238E27FC236}">
                    <a16:creationId xmlns:a16="http://schemas.microsoft.com/office/drawing/2014/main" id="{00581A09-88ED-C986-33AF-FFB6CE36C59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87" name="Group 211">
              <a:extLst>
                <a:ext uri="{FF2B5EF4-FFF2-40B4-BE49-F238E27FC236}">
                  <a16:creationId xmlns:a16="http://schemas.microsoft.com/office/drawing/2014/main" id="{9EF60D5F-6FA2-6D8F-FEDC-D575E1FC9C6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12129" cy="1000356"/>
              <a:chOff x="0" y="0"/>
              <a:chExt cx="253561" cy="278087"/>
            </a:xfrm>
          </p:grpSpPr>
          <p:sp>
            <p:nvSpPr>
              <p:cNvPr id="494" name="Freeform 212">
                <a:extLst>
                  <a:ext uri="{FF2B5EF4-FFF2-40B4-BE49-F238E27FC236}">
                    <a16:creationId xmlns:a16="http://schemas.microsoft.com/office/drawing/2014/main" id="{17BCD3CA-6C65-CCE8-18D8-7591107563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95" name="TextBox 213">
                <a:extLst>
                  <a:ext uri="{FF2B5EF4-FFF2-40B4-BE49-F238E27FC236}">
                    <a16:creationId xmlns:a16="http://schemas.microsoft.com/office/drawing/2014/main" id="{D7B46AE8-D566-59B1-1B01-1F23130534B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88" name="Group 214">
              <a:extLst>
                <a:ext uri="{FF2B5EF4-FFF2-40B4-BE49-F238E27FC236}">
                  <a16:creationId xmlns:a16="http://schemas.microsoft.com/office/drawing/2014/main" id="{91CD107D-FF59-5A19-AE9D-4E29B4EE5EF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2987379"/>
              <a:ext cx="912129" cy="1000356"/>
              <a:chOff x="0" y="0"/>
              <a:chExt cx="253561" cy="278087"/>
            </a:xfrm>
          </p:grpSpPr>
          <p:sp>
            <p:nvSpPr>
              <p:cNvPr id="492" name="Freeform 215">
                <a:extLst>
                  <a:ext uri="{FF2B5EF4-FFF2-40B4-BE49-F238E27FC236}">
                    <a16:creationId xmlns:a16="http://schemas.microsoft.com/office/drawing/2014/main" id="{1F308F72-379C-D718-2BDA-826C01A3A8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93" name="TextBox 216">
                <a:extLst>
                  <a:ext uri="{FF2B5EF4-FFF2-40B4-BE49-F238E27FC236}">
                    <a16:creationId xmlns:a16="http://schemas.microsoft.com/office/drawing/2014/main" id="{9DF7AF54-B248-E391-FBE7-6AE73D2A294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489" name="Group 217">
              <a:extLst>
                <a:ext uri="{FF2B5EF4-FFF2-40B4-BE49-F238E27FC236}">
                  <a16:creationId xmlns:a16="http://schemas.microsoft.com/office/drawing/2014/main" id="{A021E7A4-A393-B9AE-CC25-14F6BC49BB8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3987734"/>
              <a:ext cx="912129" cy="1000356"/>
              <a:chOff x="0" y="0"/>
              <a:chExt cx="253561" cy="278087"/>
            </a:xfrm>
          </p:grpSpPr>
          <p:sp>
            <p:nvSpPr>
              <p:cNvPr id="490" name="Freeform 218">
                <a:extLst>
                  <a:ext uri="{FF2B5EF4-FFF2-40B4-BE49-F238E27FC236}">
                    <a16:creationId xmlns:a16="http://schemas.microsoft.com/office/drawing/2014/main" id="{E913A271-A429-CF4B-5D45-2BB36BFD992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491" name="TextBox 219">
                <a:extLst>
                  <a:ext uri="{FF2B5EF4-FFF2-40B4-BE49-F238E27FC236}">
                    <a16:creationId xmlns:a16="http://schemas.microsoft.com/office/drawing/2014/main" id="{68BD9EAC-470D-BC14-F306-2C4E42E3F14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sp>
        <p:nvSpPr>
          <p:cNvPr id="545" name="Freeform 17">
            <a:extLst>
              <a:ext uri="{FF2B5EF4-FFF2-40B4-BE49-F238E27FC236}">
                <a16:creationId xmlns:a16="http://schemas.microsoft.com/office/drawing/2014/main" id="{1EC3FBBD-C2A9-A720-1683-A734685DB3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833414" y="6378978"/>
            <a:ext cx="3917194" cy="4986797"/>
          </a:xfrm>
          <a:custGeom>
            <a:avLst/>
            <a:gdLst/>
            <a:ahLst/>
            <a:cxnLst/>
            <a:rect l="l" t="t" r="r" b="b"/>
            <a:pathLst>
              <a:path w="5413462" h="7161334">
                <a:moveTo>
                  <a:pt x="0" y="0"/>
                </a:moveTo>
                <a:lnTo>
                  <a:pt x="5413462" y="0"/>
                </a:lnTo>
                <a:lnTo>
                  <a:pt x="5413462" y="7161334"/>
                </a:lnTo>
                <a:lnTo>
                  <a:pt x="0" y="7161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926" r="-17926"/>
            </a:stretch>
          </a:blipFill>
        </p:spPr>
      </p:sp>
      <p:grpSp>
        <p:nvGrpSpPr>
          <p:cNvPr id="560" name="Nhóm 559">
            <a:extLst>
              <a:ext uri="{FF2B5EF4-FFF2-40B4-BE49-F238E27FC236}">
                <a16:creationId xmlns:a16="http://schemas.microsoft.com/office/drawing/2014/main" id="{9A303EB9-313E-813B-C597-8FED97F9F5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620246" y="1903881"/>
            <a:ext cx="4788677" cy="933503"/>
            <a:chOff x="12620246" y="1903881"/>
            <a:chExt cx="4788677" cy="933503"/>
          </a:xfrm>
        </p:grpSpPr>
        <p:grpSp>
          <p:nvGrpSpPr>
            <p:cNvPr id="517" name="Group 239">
              <a:extLst>
                <a:ext uri="{FF2B5EF4-FFF2-40B4-BE49-F238E27FC236}">
                  <a16:creationId xmlns:a16="http://schemas.microsoft.com/office/drawing/2014/main" id="{808B2B2B-78CD-2D10-E911-1140871B642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2620246" y="1903881"/>
              <a:ext cx="4104580" cy="932665"/>
              <a:chOff x="0" y="-239848"/>
              <a:chExt cx="5472774" cy="1243554"/>
            </a:xfrm>
          </p:grpSpPr>
          <p:sp>
            <p:nvSpPr>
              <p:cNvPr id="532" name="TextBox 242">
                <a:extLst>
                  <a:ext uri="{FF2B5EF4-FFF2-40B4-BE49-F238E27FC236}">
                    <a16:creationId xmlns:a16="http://schemas.microsoft.com/office/drawing/2014/main" id="{170EBA82-964B-5C00-3164-A1B3E33A9F6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239848"/>
                <a:ext cx="912129" cy="1240205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  <p:grpSp>
            <p:nvGrpSpPr>
              <p:cNvPr id="519" name="Group 243">
                <a:extLst>
                  <a:ext uri="{FF2B5EF4-FFF2-40B4-BE49-F238E27FC236}">
                    <a16:creationId xmlns:a16="http://schemas.microsoft.com/office/drawing/2014/main" id="{1E943B52-F4E5-9705-F33D-9E1AC703C26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912129" y="0"/>
                <a:ext cx="912129" cy="1000356"/>
                <a:chOff x="0" y="0"/>
                <a:chExt cx="253561" cy="278087"/>
              </a:xfrm>
            </p:grpSpPr>
            <p:sp>
              <p:nvSpPr>
                <p:cNvPr id="529" name="Freeform 244">
                  <a:extLst>
                    <a:ext uri="{FF2B5EF4-FFF2-40B4-BE49-F238E27FC236}">
                      <a16:creationId xmlns:a16="http://schemas.microsoft.com/office/drawing/2014/main" id="{C886032E-8540-A9CA-AB14-3DED5AD6732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0"/>
                  <a:ext cx="253561" cy="27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1" h="278087">
                      <a:moveTo>
                        <a:pt x="126780" y="0"/>
                      </a:moveTo>
                      <a:lnTo>
                        <a:pt x="126780" y="0"/>
                      </a:lnTo>
                      <a:cubicBezTo>
                        <a:pt x="196799" y="0"/>
                        <a:pt x="253561" y="56762"/>
                        <a:pt x="253561" y="126780"/>
                      </a:cubicBezTo>
                      <a:lnTo>
                        <a:pt x="253561" y="151306"/>
                      </a:lnTo>
                      <a:cubicBezTo>
                        <a:pt x="253561" y="184931"/>
                        <a:pt x="240204" y="217178"/>
                        <a:pt x="216428" y="240954"/>
                      </a:cubicBezTo>
                      <a:cubicBezTo>
                        <a:pt x="192652" y="264730"/>
                        <a:pt x="160405" y="278087"/>
                        <a:pt x="126780" y="278087"/>
                      </a:cubicBezTo>
                      <a:lnTo>
                        <a:pt x="126780" y="278087"/>
                      </a:lnTo>
                      <a:cubicBezTo>
                        <a:pt x="56762" y="278087"/>
                        <a:pt x="0" y="221325"/>
                        <a:pt x="0" y="151306"/>
                      </a:cubicBezTo>
                      <a:lnTo>
                        <a:pt x="0" y="126780"/>
                      </a:lnTo>
                      <a:cubicBezTo>
                        <a:pt x="0" y="93156"/>
                        <a:pt x="13357" y="60909"/>
                        <a:pt x="37133" y="37133"/>
                      </a:cubicBezTo>
                      <a:cubicBezTo>
                        <a:pt x="60909" y="13357"/>
                        <a:pt x="93156" y="0"/>
                        <a:pt x="12678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</p:spPr>
            </p:sp>
            <p:sp>
              <p:nvSpPr>
                <p:cNvPr id="530" name="TextBox 245">
                  <a:extLst>
                    <a:ext uri="{FF2B5EF4-FFF2-40B4-BE49-F238E27FC236}">
                      <a16:creationId xmlns:a16="http://schemas.microsoft.com/office/drawing/2014/main" id="{394FE4C4-9B3B-4A36-6EE7-18C1419834E8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-66675"/>
                  <a:ext cx="253561" cy="344762"/>
                </a:xfrm>
                <a:prstGeom prst="rect">
                  <a:avLst/>
                </a:prstGeom>
              </p:spPr>
              <p:txBody>
                <a:bodyPr lIns="33491" tIns="33491" rIns="33491" bIns="33491" rtlCol="0" anchor="ctr"/>
                <a:lstStyle/>
                <a:p>
                  <a:pPr algn="ctr">
                    <a:lnSpc>
                      <a:spcPts val="4200"/>
                    </a:lnSpc>
                  </a:pPr>
                  <a:endParaRPr/>
                </a:p>
              </p:txBody>
            </p:sp>
          </p:grpSp>
          <p:grpSp>
            <p:nvGrpSpPr>
              <p:cNvPr id="520" name="Group 246">
                <a:extLst>
                  <a:ext uri="{FF2B5EF4-FFF2-40B4-BE49-F238E27FC236}">
                    <a16:creationId xmlns:a16="http://schemas.microsoft.com/office/drawing/2014/main" id="{4976627A-786F-C148-93B2-FA1F23E0FB1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736387" y="1117"/>
                <a:ext cx="912129" cy="1000356"/>
                <a:chOff x="0" y="0"/>
                <a:chExt cx="253561" cy="278087"/>
              </a:xfrm>
            </p:grpSpPr>
            <p:sp>
              <p:nvSpPr>
                <p:cNvPr id="527" name="Freeform 247">
                  <a:extLst>
                    <a:ext uri="{FF2B5EF4-FFF2-40B4-BE49-F238E27FC236}">
                      <a16:creationId xmlns:a16="http://schemas.microsoft.com/office/drawing/2014/main" id="{470B6385-1CF1-7662-4BAF-97BAE7066F5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0"/>
                  <a:ext cx="253561" cy="27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1" h="278087">
                      <a:moveTo>
                        <a:pt x="126780" y="0"/>
                      </a:moveTo>
                      <a:lnTo>
                        <a:pt x="126780" y="0"/>
                      </a:lnTo>
                      <a:cubicBezTo>
                        <a:pt x="196799" y="0"/>
                        <a:pt x="253561" y="56762"/>
                        <a:pt x="253561" y="126780"/>
                      </a:cubicBezTo>
                      <a:lnTo>
                        <a:pt x="253561" y="151306"/>
                      </a:lnTo>
                      <a:cubicBezTo>
                        <a:pt x="253561" y="184931"/>
                        <a:pt x="240204" y="217178"/>
                        <a:pt x="216428" y="240954"/>
                      </a:cubicBezTo>
                      <a:cubicBezTo>
                        <a:pt x="192652" y="264730"/>
                        <a:pt x="160405" y="278087"/>
                        <a:pt x="126780" y="278087"/>
                      </a:cubicBezTo>
                      <a:lnTo>
                        <a:pt x="126780" y="278087"/>
                      </a:lnTo>
                      <a:cubicBezTo>
                        <a:pt x="56762" y="278087"/>
                        <a:pt x="0" y="221325"/>
                        <a:pt x="0" y="151306"/>
                      </a:cubicBezTo>
                      <a:lnTo>
                        <a:pt x="0" y="126780"/>
                      </a:lnTo>
                      <a:cubicBezTo>
                        <a:pt x="0" y="93156"/>
                        <a:pt x="13357" y="60909"/>
                        <a:pt x="37133" y="37133"/>
                      </a:cubicBezTo>
                      <a:cubicBezTo>
                        <a:pt x="60909" y="13357"/>
                        <a:pt x="93156" y="0"/>
                        <a:pt x="12678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</p:spPr>
            </p:sp>
            <p:sp>
              <p:nvSpPr>
                <p:cNvPr id="528" name="TextBox 248">
                  <a:extLst>
                    <a:ext uri="{FF2B5EF4-FFF2-40B4-BE49-F238E27FC236}">
                      <a16:creationId xmlns:a16="http://schemas.microsoft.com/office/drawing/2014/main" id="{A68DE680-74C9-38A4-B6D4-CB4D6FE3255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-66675"/>
                  <a:ext cx="253561" cy="344762"/>
                </a:xfrm>
                <a:prstGeom prst="rect">
                  <a:avLst/>
                </a:prstGeom>
              </p:spPr>
              <p:txBody>
                <a:bodyPr lIns="33491" tIns="33491" rIns="33491" bIns="33491" rtlCol="0" anchor="ctr"/>
                <a:lstStyle/>
                <a:p>
                  <a:pPr algn="ctr">
                    <a:lnSpc>
                      <a:spcPts val="4200"/>
                    </a:lnSpc>
                  </a:pPr>
                  <a:endParaRPr/>
                </a:p>
              </p:txBody>
            </p:sp>
          </p:grpSp>
          <p:grpSp>
            <p:nvGrpSpPr>
              <p:cNvPr id="521" name="Group 249">
                <a:extLst>
                  <a:ext uri="{FF2B5EF4-FFF2-40B4-BE49-F238E27FC236}">
                    <a16:creationId xmlns:a16="http://schemas.microsoft.com/office/drawing/2014/main" id="{6EB43E24-6CA5-CF1A-E50B-7AAA215A865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648516" y="2233"/>
                <a:ext cx="912129" cy="1000356"/>
                <a:chOff x="0" y="0"/>
                <a:chExt cx="253561" cy="278087"/>
              </a:xfrm>
            </p:grpSpPr>
            <p:sp>
              <p:nvSpPr>
                <p:cNvPr id="525" name="Freeform 250">
                  <a:extLst>
                    <a:ext uri="{FF2B5EF4-FFF2-40B4-BE49-F238E27FC236}">
                      <a16:creationId xmlns:a16="http://schemas.microsoft.com/office/drawing/2014/main" id="{59761CA6-54F0-97AF-5028-CE1F61D751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0"/>
                  <a:ext cx="253561" cy="27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1" h="278087">
                      <a:moveTo>
                        <a:pt x="126780" y="0"/>
                      </a:moveTo>
                      <a:lnTo>
                        <a:pt x="126780" y="0"/>
                      </a:lnTo>
                      <a:cubicBezTo>
                        <a:pt x="196799" y="0"/>
                        <a:pt x="253561" y="56762"/>
                        <a:pt x="253561" y="126780"/>
                      </a:cubicBezTo>
                      <a:lnTo>
                        <a:pt x="253561" y="151306"/>
                      </a:lnTo>
                      <a:cubicBezTo>
                        <a:pt x="253561" y="184931"/>
                        <a:pt x="240204" y="217178"/>
                        <a:pt x="216428" y="240954"/>
                      </a:cubicBezTo>
                      <a:cubicBezTo>
                        <a:pt x="192652" y="264730"/>
                        <a:pt x="160405" y="278087"/>
                        <a:pt x="126780" y="278087"/>
                      </a:cubicBezTo>
                      <a:lnTo>
                        <a:pt x="126780" y="278087"/>
                      </a:lnTo>
                      <a:cubicBezTo>
                        <a:pt x="56762" y="278087"/>
                        <a:pt x="0" y="221325"/>
                        <a:pt x="0" y="151306"/>
                      </a:cubicBezTo>
                      <a:lnTo>
                        <a:pt x="0" y="126780"/>
                      </a:lnTo>
                      <a:cubicBezTo>
                        <a:pt x="0" y="93156"/>
                        <a:pt x="13357" y="60909"/>
                        <a:pt x="37133" y="37133"/>
                      </a:cubicBezTo>
                      <a:cubicBezTo>
                        <a:pt x="60909" y="13357"/>
                        <a:pt x="93156" y="0"/>
                        <a:pt x="12678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</p:spPr>
            </p:sp>
            <p:sp>
              <p:nvSpPr>
                <p:cNvPr id="526" name="TextBox 251">
                  <a:extLst>
                    <a:ext uri="{FF2B5EF4-FFF2-40B4-BE49-F238E27FC236}">
                      <a16:creationId xmlns:a16="http://schemas.microsoft.com/office/drawing/2014/main" id="{5064DC0F-E171-3F86-08C1-6DF931A932D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-66675"/>
                  <a:ext cx="253561" cy="344762"/>
                </a:xfrm>
                <a:prstGeom prst="rect">
                  <a:avLst/>
                </a:prstGeom>
              </p:spPr>
              <p:txBody>
                <a:bodyPr lIns="33491" tIns="33491" rIns="33491" bIns="33491" rtlCol="0" anchor="ctr"/>
                <a:lstStyle/>
                <a:p>
                  <a:pPr algn="ctr">
                    <a:lnSpc>
                      <a:spcPts val="4200"/>
                    </a:lnSpc>
                  </a:pPr>
                  <a:endParaRPr/>
                </a:p>
              </p:txBody>
            </p:sp>
          </p:grpSp>
          <p:grpSp>
            <p:nvGrpSpPr>
              <p:cNvPr id="522" name="Group 252">
                <a:extLst>
                  <a:ext uri="{FF2B5EF4-FFF2-40B4-BE49-F238E27FC236}">
                    <a16:creationId xmlns:a16="http://schemas.microsoft.com/office/drawing/2014/main" id="{A1C26E49-A11B-47C0-1087-E394FF360E9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560645" y="3350"/>
                <a:ext cx="912129" cy="1000356"/>
                <a:chOff x="0" y="0"/>
                <a:chExt cx="253561" cy="278087"/>
              </a:xfrm>
            </p:grpSpPr>
            <p:sp>
              <p:nvSpPr>
                <p:cNvPr id="523" name="Freeform 253">
                  <a:extLst>
                    <a:ext uri="{FF2B5EF4-FFF2-40B4-BE49-F238E27FC236}">
                      <a16:creationId xmlns:a16="http://schemas.microsoft.com/office/drawing/2014/main" id="{F62A1A8D-6783-BCAE-B36F-A3D4DBB121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0"/>
                  <a:ext cx="253561" cy="27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1" h="278087">
                      <a:moveTo>
                        <a:pt x="126780" y="0"/>
                      </a:moveTo>
                      <a:lnTo>
                        <a:pt x="126780" y="0"/>
                      </a:lnTo>
                      <a:cubicBezTo>
                        <a:pt x="196799" y="0"/>
                        <a:pt x="253561" y="56762"/>
                        <a:pt x="253561" y="126780"/>
                      </a:cubicBezTo>
                      <a:lnTo>
                        <a:pt x="253561" y="151306"/>
                      </a:lnTo>
                      <a:cubicBezTo>
                        <a:pt x="253561" y="184931"/>
                        <a:pt x="240204" y="217178"/>
                        <a:pt x="216428" y="240954"/>
                      </a:cubicBezTo>
                      <a:cubicBezTo>
                        <a:pt x="192652" y="264730"/>
                        <a:pt x="160405" y="278087"/>
                        <a:pt x="126780" y="278087"/>
                      </a:cubicBezTo>
                      <a:lnTo>
                        <a:pt x="126780" y="278087"/>
                      </a:lnTo>
                      <a:cubicBezTo>
                        <a:pt x="56762" y="278087"/>
                        <a:pt x="0" y="221325"/>
                        <a:pt x="0" y="151306"/>
                      </a:cubicBezTo>
                      <a:lnTo>
                        <a:pt x="0" y="126780"/>
                      </a:lnTo>
                      <a:cubicBezTo>
                        <a:pt x="0" y="93156"/>
                        <a:pt x="13357" y="60909"/>
                        <a:pt x="37133" y="37133"/>
                      </a:cubicBezTo>
                      <a:cubicBezTo>
                        <a:pt x="60909" y="13357"/>
                        <a:pt x="93156" y="0"/>
                        <a:pt x="12678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</p:spPr>
            </p:sp>
            <p:sp>
              <p:nvSpPr>
                <p:cNvPr id="524" name="TextBox 254">
                  <a:extLst>
                    <a:ext uri="{FF2B5EF4-FFF2-40B4-BE49-F238E27FC236}">
                      <a16:creationId xmlns:a16="http://schemas.microsoft.com/office/drawing/2014/main" id="{8F23BE17-4C0D-7A26-7128-0E8F81F62508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-66675"/>
                  <a:ext cx="253561" cy="344762"/>
                </a:xfrm>
                <a:prstGeom prst="rect">
                  <a:avLst/>
                </a:prstGeom>
              </p:spPr>
              <p:txBody>
                <a:bodyPr lIns="33491" tIns="33491" rIns="33491" bIns="33491" rtlCol="0" anchor="ctr"/>
                <a:lstStyle/>
                <a:p>
                  <a:pPr algn="ctr">
                    <a:lnSpc>
                      <a:spcPts val="4200"/>
                    </a:lnSpc>
                  </a:pPr>
                  <a:endParaRPr/>
                </a:p>
              </p:txBody>
            </p:sp>
          </p:grpSp>
        </p:grpSp>
        <p:grpSp>
          <p:nvGrpSpPr>
            <p:cNvPr id="533" name="Group 255">
              <a:extLst>
                <a:ext uri="{FF2B5EF4-FFF2-40B4-BE49-F238E27FC236}">
                  <a16:creationId xmlns:a16="http://schemas.microsoft.com/office/drawing/2014/main" id="{4F76B8DE-50B6-319A-5C94-CA9E50EFC38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6724826" y="2087117"/>
              <a:ext cx="684097" cy="750267"/>
              <a:chOff x="0" y="0"/>
              <a:chExt cx="253561" cy="278087"/>
            </a:xfrm>
          </p:grpSpPr>
          <p:sp>
            <p:nvSpPr>
              <p:cNvPr id="534" name="Freeform 256">
                <a:extLst>
                  <a:ext uri="{FF2B5EF4-FFF2-40B4-BE49-F238E27FC236}">
                    <a16:creationId xmlns:a16="http://schemas.microsoft.com/office/drawing/2014/main" id="{240AC07B-553B-5513-72DF-40106B3440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535" name="TextBox 257">
                <a:extLst>
                  <a:ext uri="{FF2B5EF4-FFF2-40B4-BE49-F238E27FC236}">
                    <a16:creationId xmlns:a16="http://schemas.microsoft.com/office/drawing/2014/main" id="{E860F9BF-D092-1AF7-BB04-C21A4EC7B31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sp>
        <p:nvSpPr>
          <p:cNvPr id="547" name="Freeform 7">
            <a:extLst>
              <a:ext uri="{FF2B5EF4-FFF2-40B4-BE49-F238E27FC236}">
                <a16:creationId xmlns:a16="http://schemas.microsoft.com/office/drawing/2014/main" id="{0AB72FFD-6BBC-A90A-CDA2-A6F30393B4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426349">
            <a:off x="-728691" y="6090644"/>
            <a:ext cx="2387086" cy="4330037"/>
          </a:xfrm>
          <a:custGeom>
            <a:avLst/>
            <a:gdLst/>
            <a:ahLst/>
            <a:cxnLst/>
            <a:rect l="l" t="t" r="r" b="b"/>
            <a:pathLst>
              <a:path w="3669211" h="6732498">
                <a:moveTo>
                  <a:pt x="0" y="0"/>
                </a:moveTo>
                <a:lnTo>
                  <a:pt x="3669211" y="0"/>
                </a:lnTo>
                <a:lnTo>
                  <a:pt x="3669211" y="6732497"/>
                </a:lnTo>
                <a:lnTo>
                  <a:pt x="0" y="6732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48" name="Freeform 8">
            <a:extLst>
              <a:ext uri="{FF2B5EF4-FFF2-40B4-BE49-F238E27FC236}">
                <a16:creationId xmlns:a16="http://schemas.microsoft.com/office/drawing/2014/main" id="{996E9A8B-9FA6-686C-3A7E-1C0E8C8396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59296" y="7131319"/>
            <a:ext cx="877584" cy="907271"/>
          </a:xfrm>
          <a:custGeom>
            <a:avLst/>
            <a:gdLst/>
            <a:ahLst/>
            <a:cxnLst/>
            <a:rect l="l" t="t" r="r" b="b"/>
            <a:pathLst>
              <a:path w="1348942" h="1410658">
                <a:moveTo>
                  <a:pt x="0" y="0"/>
                </a:moveTo>
                <a:lnTo>
                  <a:pt x="1348942" y="0"/>
                </a:lnTo>
                <a:lnTo>
                  <a:pt x="1348942" y="1410659"/>
                </a:lnTo>
                <a:lnTo>
                  <a:pt x="0" y="14106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49" name="Freeform 15">
            <a:extLst>
              <a:ext uri="{FF2B5EF4-FFF2-40B4-BE49-F238E27FC236}">
                <a16:creationId xmlns:a16="http://schemas.microsoft.com/office/drawing/2014/main" id="{4A59EA18-0D05-A8D1-4724-E1C5E0D75F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9341" y="7562953"/>
            <a:ext cx="1579167" cy="2079457"/>
          </a:xfrm>
          <a:custGeom>
            <a:avLst/>
            <a:gdLst/>
            <a:ahLst/>
            <a:cxnLst/>
            <a:rect l="l" t="t" r="r" b="b"/>
            <a:pathLst>
              <a:path w="3052277" h="3951167">
                <a:moveTo>
                  <a:pt x="0" y="0"/>
                </a:moveTo>
                <a:lnTo>
                  <a:pt x="3052277" y="0"/>
                </a:lnTo>
                <a:lnTo>
                  <a:pt x="3052277" y="3951168"/>
                </a:lnTo>
                <a:lnTo>
                  <a:pt x="0" y="3951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50" name="Freeform 16">
            <a:extLst>
              <a:ext uri="{FF2B5EF4-FFF2-40B4-BE49-F238E27FC236}">
                <a16:creationId xmlns:a16="http://schemas.microsoft.com/office/drawing/2014/main" id="{7CF6802C-C4E8-B1CE-EBA4-9B7CA5C9A5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2045" y="9495956"/>
            <a:ext cx="2436642" cy="1710734"/>
          </a:xfrm>
          <a:custGeom>
            <a:avLst/>
            <a:gdLst/>
            <a:ahLst/>
            <a:cxnLst/>
            <a:rect l="l" t="t" r="r" b="b"/>
            <a:pathLst>
              <a:path w="4992582" h="3937899">
                <a:moveTo>
                  <a:pt x="0" y="0"/>
                </a:moveTo>
                <a:lnTo>
                  <a:pt x="4992581" y="0"/>
                </a:lnTo>
                <a:lnTo>
                  <a:pt x="4992581" y="3937899"/>
                </a:lnTo>
                <a:lnTo>
                  <a:pt x="0" y="39378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551" name="TextBox 7">
            <a:extLst>
              <a:ext uri="{FF2B5EF4-FFF2-40B4-BE49-F238E27FC236}">
                <a16:creationId xmlns:a16="http://schemas.microsoft.com/office/drawing/2014/main" id="{76A4D4F1-D11C-0EB9-9FD6-89F4E9A526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0207" y="297877"/>
            <a:ext cx="11971694" cy="136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2 : ĐIỀU GÌ SẼ XẢY RA NẾU NGƯỜI MÙ DẪN NGƯỜI MÙ?</a:t>
            </a:r>
          </a:p>
        </p:txBody>
      </p:sp>
      <p:sp>
        <p:nvSpPr>
          <p:cNvPr id="552" name="TextBox 8">
            <a:extLst>
              <a:ext uri="{FF2B5EF4-FFF2-40B4-BE49-F238E27FC236}">
                <a16:creationId xmlns:a16="http://schemas.microsoft.com/office/drawing/2014/main" id="{537D8C00-3062-AF59-928E-D0A4D53B8C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2246" y="283290"/>
            <a:ext cx="11971694" cy="136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3: MÔN ĐỆ CẦN ĐẠT ĐẾN ĐIỀU GÌ ĐỂ HOÀN HẢO? </a:t>
            </a:r>
          </a:p>
        </p:txBody>
      </p:sp>
      <p:sp>
        <p:nvSpPr>
          <p:cNvPr id="553" name="TextBox 9">
            <a:extLst>
              <a:ext uri="{FF2B5EF4-FFF2-40B4-BE49-F238E27FC236}">
                <a16:creationId xmlns:a16="http://schemas.microsoft.com/office/drawing/2014/main" id="{5C663E9B-C689-6C23-3637-4D5786CEE8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0982" y="248384"/>
            <a:ext cx="11971694" cy="136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4: CHÚA GIÊSU NHẮC ĐẾN VẬT GÌ TRONG MẮT NGƯỜI KHÁC? </a:t>
            </a:r>
          </a:p>
        </p:txBody>
      </p:sp>
      <p:sp>
        <p:nvSpPr>
          <p:cNvPr id="554" name="TextBox 10">
            <a:extLst>
              <a:ext uri="{FF2B5EF4-FFF2-40B4-BE49-F238E27FC236}">
                <a16:creationId xmlns:a16="http://schemas.microsoft.com/office/drawing/2014/main" id="{DE6D9D3A-60E9-E30B-E856-B99CAC857B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4285" y="263368"/>
            <a:ext cx="11971694" cy="136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5: CHÚA GIÊSU NHẮC ĐẾN VẬT GÌ TRONG MẮT CHÍNH MÌNH? </a:t>
            </a:r>
          </a:p>
        </p:txBody>
      </p:sp>
      <p:sp>
        <p:nvSpPr>
          <p:cNvPr id="555" name="TextBox 11">
            <a:extLst>
              <a:ext uri="{FF2B5EF4-FFF2-40B4-BE49-F238E27FC236}">
                <a16:creationId xmlns:a16="http://schemas.microsoft.com/office/drawing/2014/main" id="{DC9893B4-6B8B-64C6-FF06-BAE728E57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2246" y="232418"/>
            <a:ext cx="11971694" cy="136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6:  NGƯỜI MUỐN SỬA LỖI NGƯỜI KHÁC TRƯỚC KHI SỬA MÌNH BỊ GỌI LÀ GÌ? </a:t>
            </a:r>
          </a:p>
        </p:txBody>
      </p:sp>
      <p:sp>
        <p:nvSpPr>
          <p:cNvPr id="556" name="TextBox 12">
            <a:extLst>
              <a:ext uri="{FF2B5EF4-FFF2-40B4-BE49-F238E27FC236}">
                <a16:creationId xmlns:a16="http://schemas.microsoft.com/office/drawing/2014/main" id="{C3606CCE-012E-08D6-2474-A68FCD6B08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4584" y="311646"/>
            <a:ext cx="11971694" cy="67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7:  CÂY TỐT SINH RA LOẠI TRÁI NÀO? </a:t>
            </a:r>
          </a:p>
        </p:txBody>
      </p:sp>
      <p:sp>
        <p:nvSpPr>
          <p:cNvPr id="557" name="TextBox 13">
            <a:extLst>
              <a:ext uri="{FF2B5EF4-FFF2-40B4-BE49-F238E27FC236}">
                <a16:creationId xmlns:a16="http://schemas.microsoft.com/office/drawing/2014/main" id="{6FEFAFFC-65D7-0B19-60A4-2ABC9780E9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4314" y="276937"/>
            <a:ext cx="11971694" cy="67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8:  CÂY XẤU SINH RA LOẠI TRÁI NÀO?  </a:t>
            </a:r>
          </a:p>
        </p:txBody>
      </p:sp>
      <p:sp>
        <p:nvSpPr>
          <p:cNvPr id="558" name="TextBox 14">
            <a:extLst>
              <a:ext uri="{FF2B5EF4-FFF2-40B4-BE49-F238E27FC236}">
                <a16:creationId xmlns:a16="http://schemas.microsoft.com/office/drawing/2014/main" id="{10A36E93-C8F5-84F3-E1CE-F231B26FD0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9625" y="218966"/>
            <a:ext cx="11971694" cy="136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9:  CHÚA GIÊSU LẤY HÌNH ẢNH GÌ ĐỂ MINH HỌA VIỆC SINH TRÁI?    </a:t>
            </a:r>
          </a:p>
        </p:txBody>
      </p:sp>
      <p:sp>
        <p:nvSpPr>
          <p:cNvPr id="559" name="TextBox 15">
            <a:extLst>
              <a:ext uri="{FF2B5EF4-FFF2-40B4-BE49-F238E27FC236}">
                <a16:creationId xmlns:a16="http://schemas.microsoft.com/office/drawing/2014/main" id="{58B2C954-6594-7A18-C33A-D2A378FF53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08943" y="276139"/>
            <a:ext cx="11971694" cy="136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</a:pPr>
            <a:r>
              <a:rPr lang="en-US" sz="3954" spc="537">
                <a:solidFill>
                  <a:srgbClr val="FFFFFF"/>
                </a:solidFill>
                <a:latin typeface="iCiel Cadena"/>
                <a:ea typeface="iCiel Cadena"/>
                <a:cs typeface="iCiel Cadena"/>
                <a:sym typeface="iCiel Cadena"/>
              </a:rPr>
              <a:t>CÂU 10:  CHÚA GIÊ SU NÓI KHI NÀO MIỆNG CON NGƯỜI NÓI RA NHỮNG ĐIỀU HỌ NGHĨ ? </a:t>
            </a:r>
          </a:p>
        </p:txBody>
      </p:sp>
      <p:grpSp>
        <p:nvGrpSpPr>
          <p:cNvPr id="568" name="Nhóm 567">
            <a:extLst>
              <a:ext uri="{FF2B5EF4-FFF2-40B4-BE49-F238E27FC236}">
                <a16:creationId xmlns:a16="http://schemas.microsoft.com/office/drawing/2014/main" id="{964E534B-4B0A-BEF4-96FE-7F3B14ADE5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609978" y="2691285"/>
            <a:ext cx="4805620" cy="933504"/>
            <a:chOff x="12603303" y="1903880"/>
            <a:chExt cx="4805620" cy="933504"/>
          </a:xfrm>
        </p:grpSpPr>
        <p:grpSp>
          <p:nvGrpSpPr>
            <p:cNvPr id="569" name="Group 239">
              <a:extLst>
                <a:ext uri="{FF2B5EF4-FFF2-40B4-BE49-F238E27FC236}">
                  <a16:creationId xmlns:a16="http://schemas.microsoft.com/office/drawing/2014/main" id="{F6B51D67-E742-46E8-2D1B-7A39067A6AA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2603303" y="1903880"/>
              <a:ext cx="4121523" cy="932666"/>
              <a:chOff x="-22591" y="-239849"/>
              <a:chExt cx="5495365" cy="1243555"/>
            </a:xfrm>
          </p:grpSpPr>
          <p:sp>
            <p:nvSpPr>
              <p:cNvPr id="573" name="TextBox 242">
                <a:extLst>
                  <a:ext uri="{FF2B5EF4-FFF2-40B4-BE49-F238E27FC236}">
                    <a16:creationId xmlns:a16="http://schemas.microsoft.com/office/drawing/2014/main" id="{A8A1B1A5-9BB2-FA39-EE1C-0E2D5022745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239848"/>
                <a:ext cx="912129" cy="1240205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  <p:grpSp>
            <p:nvGrpSpPr>
              <p:cNvPr id="574" name="Group 243">
                <a:extLst>
                  <a:ext uri="{FF2B5EF4-FFF2-40B4-BE49-F238E27FC236}">
                    <a16:creationId xmlns:a16="http://schemas.microsoft.com/office/drawing/2014/main" id="{A2F0D399-1748-D4C0-D223-03E55F7D0DC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-22591" y="-239849"/>
                <a:ext cx="1846849" cy="1240205"/>
                <a:chOff x="-259841" y="-66675"/>
                <a:chExt cx="513402" cy="344762"/>
              </a:xfrm>
            </p:grpSpPr>
            <p:sp>
              <p:nvSpPr>
                <p:cNvPr id="584" name="Freeform 244">
                  <a:extLst>
                    <a:ext uri="{FF2B5EF4-FFF2-40B4-BE49-F238E27FC236}">
                      <a16:creationId xmlns:a16="http://schemas.microsoft.com/office/drawing/2014/main" id="{7E931077-0EC6-D6BF-4869-8BB7B8692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-259841" y="-9772"/>
                  <a:ext cx="253561" cy="27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1" h="278087">
                      <a:moveTo>
                        <a:pt x="126780" y="0"/>
                      </a:moveTo>
                      <a:lnTo>
                        <a:pt x="126780" y="0"/>
                      </a:lnTo>
                      <a:cubicBezTo>
                        <a:pt x="196799" y="0"/>
                        <a:pt x="253561" y="56762"/>
                        <a:pt x="253561" y="126780"/>
                      </a:cubicBezTo>
                      <a:lnTo>
                        <a:pt x="253561" y="151306"/>
                      </a:lnTo>
                      <a:cubicBezTo>
                        <a:pt x="253561" y="184931"/>
                        <a:pt x="240204" y="217178"/>
                        <a:pt x="216428" y="240954"/>
                      </a:cubicBezTo>
                      <a:cubicBezTo>
                        <a:pt x="192652" y="264730"/>
                        <a:pt x="160405" y="278087"/>
                        <a:pt x="126780" y="278087"/>
                      </a:cubicBezTo>
                      <a:lnTo>
                        <a:pt x="126780" y="278087"/>
                      </a:lnTo>
                      <a:cubicBezTo>
                        <a:pt x="56762" y="278087"/>
                        <a:pt x="0" y="221325"/>
                        <a:pt x="0" y="151306"/>
                      </a:cubicBezTo>
                      <a:lnTo>
                        <a:pt x="0" y="126780"/>
                      </a:lnTo>
                      <a:cubicBezTo>
                        <a:pt x="0" y="93156"/>
                        <a:pt x="13357" y="60909"/>
                        <a:pt x="37133" y="37133"/>
                      </a:cubicBezTo>
                      <a:cubicBezTo>
                        <a:pt x="60909" y="13357"/>
                        <a:pt x="93156" y="0"/>
                        <a:pt x="12678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</p:spPr>
            </p:sp>
            <p:sp>
              <p:nvSpPr>
                <p:cNvPr id="585" name="TextBox 245">
                  <a:extLst>
                    <a:ext uri="{FF2B5EF4-FFF2-40B4-BE49-F238E27FC236}">
                      <a16:creationId xmlns:a16="http://schemas.microsoft.com/office/drawing/2014/main" id="{F56C1ED9-E09E-250C-D264-C5249A7F65EF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-66675"/>
                  <a:ext cx="253561" cy="344762"/>
                </a:xfrm>
                <a:prstGeom prst="rect">
                  <a:avLst/>
                </a:prstGeom>
              </p:spPr>
              <p:txBody>
                <a:bodyPr lIns="33491" tIns="33491" rIns="33491" bIns="33491" rtlCol="0" anchor="ctr"/>
                <a:lstStyle/>
                <a:p>
                  <a:pPr algn="ctr">
                    <a:lnSpc>
                      <a:spcPts val="4200"/>
                    </a:lnSpc>
                  </a:pPr>
                  <a:endParaRPr/>
                </a:p>
              </p:txBody>
            </p:sp>
          </p:grpSp>
          <p:grpSp>
            <p:nvGrpSpPr>
              <p:cNvPr id="575" name="Group 246">
                <a:extLst>
                  <a:ext uri="{FF2B5EF4-FFF2-40B4-BE49-F238E27FC236}">
                    <a16:creationId xmlns:a16="http://schemas.microsoft.com/office/drawing/2014/main" id="{6F960203-07C7-DDA6-C8AC-75299E9F869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736387" y="1117"/>
                <a:ext cx="912129" cy="1000356"/>
                <a:chOff x="0" y="0"/>
                <a:chExt cx="253561" cy="278087"/>
              </a:xfrm>
            </p:grpSpPr>
            <p:sp>
              <p:nvSpPr>
                <p:cNvPr id="582" name="Freeform 247">
                  <a:extLst>
                    <a:ext uri="{FF2B5EF4-FFF2-40B4-BE49-F238E27FC236}">
                      <a16:creationId xmlns:a16="http://schemas.microsoft.com/office/drawing/2014/main" id="{4E46D91F-CBF8-6A96-0528-8FC1EE2750B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0"/>
                  <a:ext cx="253561" cy="27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1" h="278087">
                      <a:moveTo>
                        <a:pt x="126780" y="0"/>
                      </a:moveTo>
                      <a:lnTo>
                        <a:pt x="126780" y="0"/>
                      </a:lnTo>
                      <a:cubicBezTo>
                        <a:pt x="196799" y="0"/>
                        <a:pt x="253561" y="56762"/>
                        <a:pt x="253561" y="126780"/>
                      </a:cubicBezTo>
                      <a:lnTo>
                        <a:pt x="253561" y="151306"/>
                      </a:lnTo>
                      <a:cubicBezTo>
                        <a:pt x="253561" y="184931"/>
                        <a:pt x="240204" y="217178"/>
                        <a:pt x="216428" y="240954"/>
                      </a:cubicBezTo>
                      <a:cubicBezTo>
                        <a:pt x="192652" y="264730"/>
                        <a:pt x="160405" y="278087"/>
                        <a:pt x="126780" y="278087"/>
                      </a:cubicBezTo>
                      <a:lnTo>
                        <a:pt x="126780" y="278087"/>
                      </a:lnTo>
                      <a:cubicBezTo>
                        <a:pt x="56762" y="278087"/>
                        <a:pt x="0" y="221325"/>
                        <a:pt x="0" y="151306"/>
                      </a:cubicBezTo>
                      <a:lnTo>
                        <a:pt x="0" y="126780"/>
                      </a:lnTo>
                      <a:cubicBezTo>
                        <a:pt x="0" y="93156"/>
                        <a:pt x="13357" y="60909"/>
                        <a:pt x="37133" y="37133"/>
                      </a:cubicBezTo>
                      <a:cubicBezTo>
                        <a:pt x="60909" y="13357"/>
                        <a:pt x="93156" y="0"/>
                        <a:pt x="12678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</p:spPr>
            </p:sp>
            <p:sp>
              <p:nvSpPr>
                <p:cNvPr id="583" name="TextBox 248">
                  <a:extLst>
                    <a:ext uri="{FF2B5EF4-FFF2-40B4-BE49-F238E27FC236}">
                      <a16:creationId xmlns:a16="http://schemas.microsoft.com/office/drawing/2014/main" id="{C36AC766-1C10-2D99-3C82-A43F1DDE055C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-66675"/>
                  <a:ext cx="253561" cy="344762"/>
                </a:xfrm>
                <a:prstGeom prst="rect">
                  <a:avLst/>
                </a:prstGeom>
              </p:spPr>
              <p:txBody>
                <a:bodyPr lIns="33491" tIns="33491" rIns="33491" bIns="33491" rtlCol="0" anchor="ctr"/>
                <a:lstStyle/>
                <a:p>
                  <a:pPr algn="ctr">
                    <a:lnSpc>
                      <a:spcPts val="4200"/>
                    </a:lnSpc>
                  </a:pPr>
                  <a:endParaRPr/>
                </a:p>
              </p:txBody>
            </p:sp>
          </p:grpSp>
          <p:grpSp>
            <p:nvGrpSpPr>
              <p:cNvPr id="576" name="Group 249">
                <a:extLst>
                  <a:ext uri="{FF2B5EF4-FFF2-40B4-BE49-F238E27FC236}">
                    <a16:creationId xmlns:a16="http://schemas.microsoft.com/office/drawing/2014/main" id="{1DECBA96-D4E8-455F-1511-1CE7CBEB5CA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648516" y="2233"/>
                <a:ext cx="912129" cy="1000356"/>
                <a:chOff x="0" y="0"/>
                <a:chExt cx="253561" cy="278087"/>
              </a:xfrm>
            </p:grpSpPr>
            <p:sp>
              <p:nvSpPr>
                <p:cNvPr id="580" name="Freeform 250">
                  <a:extLst>
                    <a:ext uri="{FF2B5EF4-FFF2-40B4-BE49-F238E27FC236}">
                      <a16:creationId xmlns:a16="http://schemas.microsoft.com/office/drawing/2014/main" id="{BB74E7BE-8129-EB4D-5AD2-B21B4CE17EA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0"/>
                  <a:ext cx="253561" cy="27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1" h="278087">
                      <a:moveTo>
                        <a:pt x="126780" y="0"/>
                      </a:moveTo>
                      <a:lnTo>
                        <a:pt x="126780" y="0"/>
                      </a:lnTo>
                      <a:cubicBezTo>
                        <a:pt x="196799" y="0"/>
                        <a:pt x="253561" y="56762"/>
                        <a:pt x="253561" y="126780"/>
                      </a:cubicBezTo>
                      <a:lnTo>
                        <a:pt x="253561" y="151306"/>
                      </a:lnTo>
                      <a:cubicBezTo>
                        <a:pt x="253561" y="184931"/>
                        <a:pt x="240204" y="217178"/>
                        <a:pt x="216428" y="240954"/>
                      </a:cubicBezTo>
                      <a:cubicBezTo>
                        <a:pt x="192652" y="264730"/>
                        <a:pt x="160405" y="278087"/>
                        <a:pt x="126780" y="278087"/>
                      </a:cubicBezTo>
                      <a:lnTo>
                        <a:pt x="126780" y="278087"/>
                      </a:lnTo>
                      <a:cubicBezTo>
                        <a:pt x="56762" y="278087"/>
                        <a:pt x="0" y="221325"/>
                        <a:pt x="0" y="151306"/>
                      </a:cubicBezTo>
                      <a:lnTo>
                        <a:pt x="0" y="126780"/>
                      </a:lnTo>
                      <a:cubicBezTo>
                        <a:pt x="0" y="93156"/>
                        <a:pt x="13357" y="60909"/>
                        <a:pt x="37133" y="37133"/>
                      </a:cubicBezTo>
                      <a:cubicBezTo>
                        <a:pt x="60909" y="13357"/>
                        <a:pt x="93156" y="0"/>
                        <a:pt x="12678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</p:spPr>
            </p:sp>
            <p:sp>
              <p:nvSpPr>
                <p:cNvPr id="581" name="TextBox 251">
                  <a:extLst>
                    <a:ext uri="{FF2B5EF4-FFF2-40B4-BE49-F238E27FC236}">
                      <a16:creationId xmlns:a16="http://schemas.microsoft.com/office/drawing/2014/main" id="{FADE6B9B-8CF8-9B75-E2BB-6B4960E64E34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-66675"/>
                  <a:ext cx="253561" cy="344762"/>
                </a:xfrm>
                <a:prstGeom prst="rect">
                  <a:avLst/>
                </a:prstGeom>
              </p:spPr>
              <p:txBody>
                <a:bodyPr lIns="33491" tIns="33491" rIns="33491" bIns="33491" rtlCol="0" anchor="ctr"/>
                <a:lstStyle/>
                <a:p>
                  <a:pPr algn="ctr">
                    <a:lnSpc>
                      <a:spcPts val="4200"/>
                    </a:lnSpc>
                  </a:pPr>
                  <a:endParaRPr/>
                </a:p>
              </p:txBody>
            </p:sp>
          </p:grpSp>
          <p:grpSp>
            <p:nvGrpSpPr>
              <p:cNvPr id="577" name="Group 252">
                <a:extLst>
                  <a:ext uri="{FF2B5EF4-FFF2-40B4-BE49-F238E27FC236}">
                    <a16:creationId xmlns:a16="http://schemas.microsoft.com/office/drawing/2014/main" id="{D41B8C38-EBEE-AF41-5F4F-4EDE1EB9275A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4560645" y="3350"/>
                <a:ext cx="912129" cy="1000356"/>
                <a:chOff x="0" y="0"/>
                <a:chExt cx="253561" cy="278087"/>
              </a:xfrm>
            </p:grpSpPr>
            <p:sp>
              <p:nvSpPr>
                <p:cNvPr id="578" name="Freeform 253">
                  <a:extLst>
                    <a:ext uri="{FF2B5EF4-FFF2-40B4-BE49-F238E27FC236}">
                      <a16:creationId xmlns:a16="http://schemas.microsoft.com/office/drawing/2014/main" id="{C9F3A52E-3AE8-FCAE-F799-18069F2C216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0"/>
                  <a:ext cx="253561" cy="27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61" h="278087">
                      <a:moveTo>
                        <a:pt x="126780" y="0"/>
                      </a:moveTo>
                      <a:lnTo>
                        <a:pt x="126780" y="0"/>
                      </a:lnTo>
                      <a:cubicBezTo>
                        <a:pt x="196799" y="0"/>
                        <a:pt x="253561" y="56762"/>
                        <a:pt x="253561" y="126780"/>
                      </a:cubicBezTo>
                      <a:lnTo>
                        <a:pt x="253561" y="151306"/>
                      </a:lnTo>
                      <a:cubicBezTo>
                        <a:pt x="253561" y="184931"/>
                        <a:pt x="240204" y="217178"/>
                        <a:pt x="216428" y="240954"/>
                      </a:cubicBezTo>
                      <a:cubicBezTo>
                        <a:pt x="192652" y="264730"/>
                        <a:pt x="160405" y="278087"/>
                        <a:pt x="126780" y="278087"/>
                      </a:cubicBezTo>
                      <a:lnTo>
                        <a:pt x="126780" y="278087"/>
                      </a:lnTo>
                      <a:cubicBezTo>
                        <a:pt x="56762" y="278087"/>
                        <a:pt x="0" y="221325"/>
                        <a:pt x="0" y="151306"/>
                      </a:cubicBezTo>
                      <a:lnTo>
                        <a:pt x="0" y="126780"/>
                      </a:lnTo>
                      <a:cubicBezTo>
                        <a:pt x="0" y="93156"/>
                        <a:pt x="13357" y="60909"/>
                        <a:pt x="37133" y="37133"/>
                      </a:cubicBezTo>
                      <a:cubicBezTo>
                        <a:pt x="60909" y="13357"/>
                        <a:pt x="93156" y="0"/>
                        <a:pt x="12678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</p:spPr>
            </p:sp>
            <p:sp>
              <p:nvSpPr>
                <p:cNvPr id="579" name="TextBox 254">
                  <a:extLst>
                    <a:ext uri="{FF2B5EF4-FFF2-40B4-BE49-F238E27FC236}">
                      <a16:creationId xmlns:a16="http://schemas.microsoft.com/office/drawing/2014/main" id="{42C9A6C8-ABD6-33E1-B2E5-AF470C42DAD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0" y="-66675"/>
                  <a:ext cx="253561" cy="344762"/>
                </a:xfrm>
                <a:prstGeom prst="rect">
                  <a:avLst/>
                </a:prstGeom>
              </p:spPr>
              <p:txBody>
                <a:bodyPr lIns="33491" tIns="33491" rIns="33491" bIns="33491" rtlCol="0" anchor="ctr"/>
                <a:lstStyle/>
                <a:p>
                  <a:pPr algn="ctr">
                    <a:lnSpc>
                      <a:spcPts val="4200"/>
                    </a:lnSpc>
                  </a:pPr>
                  <a:endParaRPr/>
                </a:p>
              </p:txBody>
            </p:sp>
          </p:grpSp>
        </p:grpSp>
        <p:grpSp>
          <p:nvGrpSpPr>
            <p:cNvPr id="570" name="Group 255">
              <a:extLst>
                <a:ext uri="{FF2B5EF4-FFF2-40B4-BE49-F238E27FC236}">
                  <a16:creationId xmlns:a16="http://schemas.microsoft.com/office/drawing/2014/main" id="{F0E594AC-8E9F-B8E7-56A0-00AB3D077C5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6724826" y="2087117"/>
              <a:ext cx="684097" cy="750267"/>
              <a:chOff x="0" y="0"/>
              <a:chExt cx="253561" cy="278087"/>
            </a:xfrm>
          </p:grpSpPr>
          <p:sp>
            <p:nvSpPr>
              <p:cNvPr id="571" name="Freeform 256">
                <a:extLst>
                  <a:ext uri="{FF2B5EF4-FFF2-40B4-BE49-F238E27FC236}">
                    <a16:creationId xmlns:a16="http://schemas.microsoft.com/office/drawing/2014/main" id="{9FCED0B9-DA3F-CE6A-FB0F-13299DF505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572" name="TextBox 257">
                <a:extLst>
                  <a:ext uri="{FF2B5EF4-FFF2-40B4-BE49-F238E27FC236}">
                    <a16:creationId xmlns:a16="http://schemas.microsoft.com/office/drawing/2014/main" id="{0332B08B-96B5-E7D2-C069-685C0011811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  <p:grpSp>
        <p:nvGrpSpPr>
          <p:cNvPr id="586" name="Group 152">
            <a:extLst>
              <a:ext uri="{FF2B5EF4-FFF2-40B4-BE49-F238E27FC236}">
                <a16:creationId xmlns:a16="http://schemas.microsoft.com/office/drawing/2014/main" id="{CADBF5CD-8603-F31F-433D-0EB9BB53819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3307430" y="2839166"/>
            <a:ext cx="684097" cy="750267"/>
            <a:chOff x="0" y="0"/>
            <a:chExt cx="253561" cy="278087"/>
          </a:xfrm>
        </p:grpSpPr>
        <p:sp>
          <p:nvSpPr>
            <p:cNvPr id="587" name="Freeform 153">
              <a:extLst>
                <a:ext uri="{FF2B5EF4-FFF2-40B4-BE49-F238E27FC236}">
                  <a16:creationId xmlns:a16="http://schemas.microsoft.com/office/drawing/2014/main" id="{0A60B6D1-B520-EC2C-0422-FA0F06F657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53561" cy="278087"/>
            </a:xfrm>
            <a:custGeom>
              <a:avLst/>
              <a:gdLst/>
              <a:ahLst/>
              <a:cxnLst/>
              <a:rect l="l" t="t" r="r" b="b"/>
              <a:pathLst>
                <a:path w="253561" h="278087">
                  <a:moveTo>
                    <a:pt x="126780" y="0"/>
                  </a:moveTo>
                  <a:lnTo>
                    <a:pt x="126780" y="0"/>
                  </a:lnTo>
                  <a:cubicBezTo>
                    <a:pt x="196799" y="0"/>
                    <a:pt x="253561" y="56762"/>
                    <a:pt x="253561" y="126780"/>
                  </a:cubicBezTo>
                  <a:lnTo>
                    <a:pt x="253561" y="151306"/>
                  </a:lnTo>
                  <a:cubicBezTo>
                    <a:pt x="253561" y="184931"/>
                    <a:pt x="240204" y="217178"/>
                    <a:pt x="216428" y="240954"/>
                  </a:cubicBezTo>
                  <a:cubicBezTo>
                    <a:pt x="192652" y="264730"/>
                    <a:pt x="160405" y="278087"/>
                    <a:pt x="126780" y="278087"/>
                  </a:cubicBezTo>
                  <a:lnTo>
                    <a:pt x="126780" y="278087"/>
                  </a:lnTo>
                  <a:cubicBezTo>
                    <a:pt x="56762" y="278087"/>
                    <a:pt x="0" y="221325"/>
                    <a:pt x="0" y="151306"/>
                  </a:cubicBezTo>
                  <a:lnTo>
                    <a:pt x="0" y="126780"/>
                  </a:lnTo>
                  <a:cubicBezTo>
                    <a:pt x="0" y="93156"/>
                    <a:pt x="13357" y="60909"/>
                    <a:pt x="37133" y="37133"/>
                  </a:cubicBezTo>
                  <a:cubicBezTo>
                    <a:pt x="60909" y="13357"/>
                    <a:pt x="93156" y="0"/>
                    <a:pt x="126780" y="0"/>
                  </a:cubicBez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588" name="TextBox 154">
              <a:extLst>
                <a:ext uri="{FF2B5EF4-FFF2-40B4-BE49-F238E27FC236}">
                  <a16:creationId xmlns:a16="http://schemas.microsoft.com/office/drawing/2014/main" id="{3FA310E4-88A8-C96F-201B-43FCBDD1865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66675"/>
              <a:ext cx="253561" cy="344762"/>
            </a:xfrm>
            <a:prstGeom prst="rect">
              <a:avLst/>
            </a:prstGeom>
          </p:spPr>
          <p:txBody>
            <a:bodyPr lIns="33491" tIns="33491" rIns="33491" bIns="33491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589" name="Group 2">
            <a:extLst>
              <a:ext uri="{FF2B5EF4-FFF2-40B4-BE49-F238E27FC236}">
                <a16:creationId xmlns:a16="http://schemas.microsoft.com/office/drawing/2014/main" id="{06B8FCEE-28E7-2845-FAFF-9FF12B451E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5400000">
            <a:off x="10752598" y="7707669"/>
            <a:ext cx="4468137" cy="774265"/>
            <a:chOff x="0" y="0"/>
            <a:chExt cx="5472775" cy="1032353"/>
          </a:xfrm>
        </p:grpSpPr>
        <p:grpSp>
          <p:nvGrpSpPr>
            <p:cNvPr id="590" name="Group 3">
              <a:extLst>
                <a:ext uri="{FF2B5EF4-FFF2-40B4-BE49-F238E27FC236}">
                  <a16:creationId xmlns:a16="http://schemas.microsoft.com/office/drawing/2014/main" id="{A80AB725-997E-94F9-30DD-F63D421610D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31997"/>
              <a:ext cx="912129" cy="1000356"/>
              <a:chOff x="0" y="0"/>
              <a:chExt cx="253561" cy="278087"/>
            </a:xfrm>
          </p:grpSpPr>
          <p:sp>
            <p:nvSpPr>
              <p:cNvPr id="606" name="Freeform 4">
                <a:extLst>
                  <a:ext uri="{FF2B5EF4-FFF2-40B4-BE49-F238E27FC236}">
                    <a16:creationId xmlns:a16="http://schemas.microsoft.com/office/drawing/2014/main" id="{FC553165-DFC6-7D5E-6B57-930D8ED0E94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607" name="TextBox 5">
                <a:extLst>
                  <a:ext uri="{FF2B5EF4-FFF2-40B4-BE49-F238E27FC236}">
                    <a16:creationId xmlns:a16="http://schemas.microsoft.com/office/drawing/2014/main" id="{5D836A4D-7A2B-F9CF-3479-383D10BB4A61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591" name="Group 6">
              <a:extLst>
                <a:ext uri="{FF2B5EF4-FFF2-40B4-BE49-F238E27FC236}">
                  <a16:creationId xmlns:a16="http://schemas.microsoft.com/office/drawing/2014/main" id="{DA368C43-D639-BC93-4AEC-50719155553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12129" y="31997"/>
              <a:ext cx="912129" cy="1000356"/>
              <a:chOff x="0" y="0"/>
              <a:chExt cx="253561" cy="278087"/>
            </a:xfrm>
          </p:grpSpPr>
          <p:sp>
            <p:nvSpPr>
              <p:cNvPr id="604" name="Freeform 7">
                <a:extLst>
                  <a:ext uri="{FF2B5EF4-FFF2-40B4-BE49-F238E27FC236}">
                    <a16:creationId xmlns:a16="http://schemas.microsoft.com/office/drawing/2014/main" id="{FEF469BE-F4D8-6567-4D2B-26CAE8B8E41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605" name="TextBox 8">
                <a:extLst>
                  <a:ext uri="{FF2B5EF4-FFF2-40B4-BE49-F238E27FC236}">
                    <a16:creationId xmlns:a16="http://schemas.microsoft.com/office/drawing/2014/main" id="{1C235CEC-8218-C86D-43FE-31D4BF68B612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592" name="Group 9">
              <a:extLst>
                <a:ext uri="{FF2B5EF4-FFF2-40B4-BE49-F238E27FC236}">
                  <a16:creationId xmlns:a16="http://schemas.microsoft.com/office/drawing/2014/main" id="{A75AB1DE-9862-321B-2EDA-1A9C973D275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24258" y="31997"/>
              <a:ext cx="912129" cy="1000356"/>
              <a:chOff x="0" y="0"/>
              <a:chExt cx="253561" cy="278087"/>
            </a:xfrm>
          </p:grpSpPr>
          <p:sp>
            <p:nvSpPr>
              <p:cNvPr id="602" name="Freeform 10">
                <a:extLst>
                  <a:ext uri="{FF2B5EF4-FFF2-40B4-BE49-F238E27FC236}">
                    <a16:creationId xmlns:a16="http://schemas.microsoft.com/office/drawing/2014/main" id="{BF2A1B90-13B5-BB69-F804-E4FC5A6087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603" name="TextBox 11">
                <a:extLst>
                  <a:ext uri="{FF2B5EF4-FFF2-40B4-BE49-F238E27FC236}">
                    <a16:creationId xmlns:a16="http://schemas.microsoft.com/office/drawing/2014/main" id="{D2753364-24FC-16F1-D66D-657FA6E1C8D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593" name="Group 12">
              <a:extLst>
                <a:ext uri="{FF2B5EF4-FFF2-40B4-BE49-F238E27FC236}">
                  <a16:creationId xmlns:a16="http://schemas.microsoft.com/office/drawing/2014/main" id="{BB68F7FA-0636-EC5A-90CC-35CF568DA08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36387" y="31997"/>
              <a:ext cx="912129" cy="1000356"/>
              <a:chOff x="0" y="0"/>
              <a:chExt cx="253561" cy="278087"/>
            </a:xfrm>
          </p:grpSpPr>
          <p:sp>
            <p:nvSpPr>
              <p:cNvPr id="600" name="Freeform 13">
                <a:extLst>
                  <a:ext uri="{FF2B5EF4-FFF2-40B4-BE49-F238E27FC236}">
                    <a16:creationId xmlns:a16="http://schemas.microsoft.com/office/drawing/2014/main" id="{ADDCBB70-6C56-FBB3-CFCB-EBCCC9DCDA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601" name="TextBox 14">
                <a:extLst>
                  <a:ext uri="{FF2B5EF4-FFF2-40B4-BE49-F238E27FC236}">
                    <a16:creationId xmlns:a16="http://schemas.microsoft.com/office/drawing/2014/main" id="{2EAD9584-5855-1901-0EEA-13AB7643F3A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594" name="Group 15">
              <a:extLst>
                <a:ext uri="{FF2B5EF4-FFF2-40B4-BE49-F238E27FC236}">
                  <a16:creationId xmlns:a16="http://schemas.microsoft.com/office/drawing/2014/main" id="{CB2963C9-9628-379D-31AA-1D1807C4F0A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48516" y="31997"/>
              <a:ext cx="912129" cy="1000356"/>
              <a:chOff x="0" y="0"/>
              <a:chExt cx="253561" cy="278087"/>
            </a:xfrm>
          </p:grpSpPr>
          <p:sp>
            <p:nvSpPr>
              <p:cNvPr id="598" name="Freeform 16">
                <a:extLst>
                  <a:ext uri="{FF2B5EF4-FFF2-40B4-BE49-F238E27FC236}">
                    <a16:creationId xmlns:a16="http://schemas.microsoft.com/office/drawing/2014/main" id="{89A5E625-8AB9-CB7D-10E0-D1860577EB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599" name="TextBox 17">
                <a:extLst>
                  <a:ext uri="{FF2B5EF4-FFF2-40B4-BE49-F238E27FC236}">
                    <a16:creationId xmlns:a16="http://schemas.microsoft.com/office/drawing/2014/main" id="{539BCBBD-699F-8B47-4C25-6B97A81F83B7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  <p:grpSp>
          <p:nvGrpSpPr>
            <p:cNvPr id="595" name="Group 18">
              <a:extLst>
                <a:ext uri="{FF2B5EF4-FFF2-40B4-BE49-F238E27FC236}">
                  <a16:creationId xmlns:a16="http://schemas.microsoft.com/office/drawing/2014/main" id="{6D2F4F0D-E935-D020-F61D-7D77FF08B6A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560645" y="0"/>
              <a:ext cx="912129" cy="1000356"/>
              <a:chOff x="0" y="0"/>
              <a:chExt cx="253561" cy="278087"/>
            </a:xfrm>
          </p:grpSpPr>
          <p:sp>
            <p:nvSpPr>
              <p:cNvPr id="596" name="Freeform 19">
                <a:extLst>
                  <a:ext uri="{FF2B5EF4-FFF2-40B4-BE49-F238E27FC236}">
                    <a16:creationId xmlns:a16="http://schemas.microsoft.com/office/drawing/2014/main" id="{56CD625A-5BF4-1CAE-7744-832965A176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253561" cy="278087"/>
              </a:xfrm>
              <a:custGeom>
                <a:avLst/>
                <a:gdLst/>
                <a:ahLst/>
                <a:cxnLst/>
                <a:rect l="l" t="t" r="r" b="b"/>
                <a:pathLst>
                  <a:path w="253561" h="278087">
                    <a:moveTo>
                      <a:pt x="126780" y="0"/>
                    </a:moveTo>
                    <a:lnTo>
                      <a:pt x="126780" y="0"/>
                    </a:lnTo>
                    <a:cubicBezTo>
                      <a:pt x="196799" y="0"/>
                      <a:pt x="253561" y="56762"/>
                      <a:pt x="253561" y="126780"/>
                    </a:cubicBezTo>
                    <a:lnTo>
                      <a:pt x="253561" y="151306"/>
                    </a:lnTo>
                    <a:cubicBezTo>
                      <a:pt x="253561" y="184931"/>
                      <a:pt x="240204" y="217178"/>
                      <a:pt x="216428" y="240954"/>
                    </a:cubicBezTo>
                    <a:cubicBezTo>
                      <a:pt x="192652" y="264730"/>
                      <a:pt x="160405" y="278087"/>
                      <a:pt x="126780" y="278087"/>
                    </a:cubicBezTo>
                    <a:lnTo>
                      <a:pt x="126780" y="278087"/>
                    </a:lnTo>
                    <a:cubicBezTo>
                      <a:pt x="56762" y="278087"/>
                      <a:pt x="0" y="221325"/>
                      <a:pt x="0" y="151306"/>
                    </a:cubicBezTo>
                    <a:lnTo>
                      <a:pt x="0" y="126780"/>
                    </a:lnTo>
                    <a:cubicBezTo>
                      <a:pt x="0" y="93156"/>
                      <a:pt x="13357" y="60909"/>
                      <a:pt x="37133" y="37133"/>
                    </a:cubicBezTo>
                    <a:cubicBezTo>
                      <a:pt x="60909" y="13357"/>
                      <a:pt x="93156" y="0"/>
                      <a:pt x="126780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  <p:sp>
            <p:nvSpPr>
              <p:cNvPr id="597" name="TextBox 20">
                <a:extLst>
                  <a:ext uri="{FF2B5EF4-FFF2-40B4-BE49-F238E27FC236}">
                    <a16:creationId xmlns:a16="http://schemas.microsoft.com/office/drawing/2014/main" id="{59A22E6E-5ED3-E2B5-CF58-C750FE365B3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6675"/>
                <a:ext cx="253561" cy="344762"/>
              </a:xfrm>
              <a:prstGeom prst="rect">
                <a:avLst/>
              </a:prstGeom>
            </p:spPr>
            <p:txBody>
              <a:bodyPr lIns="33491" tIns="33491" rIns="33491" bIns="33491" rtlCol="0" anchor="ctr"/>
              <a:lstStyle/>
              <a:p>
                <a:pPr algn="ctr">
                  <a:lnSpc>
                    <a:spcPts val="4200"/>
                  </a:lnSpc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9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51" grpId="0"/>
      <p:bldP spid="551" grpId="1"/>
      <p:bldP spid="552" grpId="0"/>
      <p:bldP spid="552" grpId="1"/>
      <p:bldP spid="553" grpId="0"/>
      <p:bldP spid="553" grpId="1"/>
      <p:bldP spid="554" grpId="0"/>
      <p:bldP spid="554" grpId="1"/>
      <p:bldP spid="555" grpId="0"/>
      <p:bldP spid="555" grpId="1"/>
      <p:bldP spid="556" grpId="0"/>
      <p:bldP spid="556" grpId="1"/>
      <p:bldP spid="557" grpId="0"/>
      <p:bldP spid="557" grpId="1"/>
      <p:bldP spid="558" grpId="0"/>
      <p:bldP spid="558" grpId="1"/>
      <p:bldP spid="559" grpId="0"/>
      <p:bldP spid="55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529</Words>
  <Application>Microsoft Office PowerPoint</Application>
  <PresentationFormat>Tùy chỉnh</PresentationFormat>
  <Paragraphs>117</Paragraphs>
  <Slides>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22" baseType="lpstr">
      <vt:lpstr>Happy Font TH</vt:lpstr>
      <vt:lpstr>UTM Androgyne</vt:lpstr>
      <vt:lpstr>UTM American Sans</vt:lpstr>
      <vt:lpstr>SVN-Salty Sans</vt:lpstr>
      <vt:lpstr>UTM Brewers KT</vt:lpstr>
      <vt:lpstr>More Sugar</vt:lpstr>
      <vt:lpstr>Ovo</vt:lpstr>
      <vt:lpstr>Calibri</vt:lpstr>
      <vt:lpstr>SVN-Neutraface 2</vt:lpstr>
      <vt:lpstr>iCiel Cadena</vt:lpstr>
      <vt:lpstr>Arial</vt:lpstr>
      <vt:lpstr>Mango AC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nhật VIII TN B</dc:title>
  <cp:lastModifiedBy>bongbongcute12@gmail.com</cp:lastModifiedBy>
  <cp:revision>6</cp:revision>
  <dcterms:created xsi:type="dcterms:W3CDTF">2006-08-16T00:00:00Z</dcterms:created>
  <dcterms:modified xsi:type="dcterms:W3CDTF">2025-02-28T08:02:06Z</dcterms:modified>
  <dc:identifier>DAGgMjE82WU</dc:identifier>
</cp:coreProperties>
</file>