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87" r:id="rId5"/>
    <p:sldId id="288" r:id="rId6"/>
    <p:sldId id="289" r:id="rId7"/>
    <p:sldId id="301" r:id="rId8"/>
    <p:sldId id="258" r:id="rId9"/>
    <p:sldId id="302" r:id="rId10"/>
    <p:sldId id="259" r:id="rId11"/>
    <p:sldId id="303" r:id="rId12"/>
    <p:sldId id="274" r:id="rId13"/>
    <p:sldId id="275" r:id="rId14"/>
    <p:sldId id="276" r:id="rId15"/>
    <p:sldId id="277" r:id="rId16"/>
    <p:sldId id="278" r:id="rId17"/>
    <p:sldId id="279" r:id="rId18"/>
    <p:sldId id="300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99" r:id="rId27"/>
    <p:sldId id="265" r:id="rId28"/>
    <p:sldId id="270" r:id="rId29"/>
    <p:sldId id="290" r:id="rId30"/>
    <p:sldId id="293" r:id="rId31"/>
    <p:sldId id="291" r:id="rId32"/>
    <p:sldId id="294" r:id="rId33"/>
    <p:sldId id="292" r:id="rId34"/>
    <p:sldId id="295" r:id="rId35"/>
    <p:sldId id="304" r:id="rId36"/>
    <p:sldId id="261" r:id="rId37"/>
    <p:sldId id="264" r:id="rId38"/>
    <p:sldId id="296" r:id="rId39"/>
    <p:sldId id="297" r:id="rId40"/>
    <p:sldId id="306" r:id="rId41"/>
    <p:sldId id="298" r:id="rId42"/>
    <p:sldId id="307" r:id="rId43"/>
    <p:sldId id="30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541F3-F04C-4770-A805-5A869CFE4D9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DCBA1-B78A-4D77-A99A-D7CA356B3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5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541F3-F04C-4770-A805-5A869CFE4D9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DCBA1-B78A-4D77-A99A-D7CA356B3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12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541F3-F04C-4770-A805-5A869CFE4D9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DCBA1-B78A-4D77-A99A-D7CA356B3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00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541F3-F04C-4770-A805-5A869CFE4D9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DCBA1-B78A-4D77-A99A-D7CA356B3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39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541F3-F04C-4770-A805-5A869CFE4D9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DCBA1-B78A-4D77-A99A-D7CA356B3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03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541F3-F04C-4770-A805-5A869CFE4D9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DCBA1-B78A-4D77-A99A-D7CA356B3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5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541F3-F04C-4770-A805-5A869CFE4D9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DCBA1-B78A-4D77-A99A-D7CA356B3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56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541F3-F04C-4770-A805-5A869CFE4D9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DCBA1-B78A-4D77-A99A-D7CA356B3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40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541F3-F04C-4770-A805-5A869CFE4D9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DCBA1-B78A-4D77-A99A-D7CA356B3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42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541F3-F04C-4770-A805-5A869CFE4D9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DCBA1-B78A-4D77-A99A-D7CA356B3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22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541F3-F04C-4770-A805-5A869CFE4D9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DCBA1-B78A-4D77-A99A-D7CA356B3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541F3-F04C-4770-A805-5A869CFE4D9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DCBA1-B78A-4D77-A99A-D7CA356B3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0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648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1717964" y="287477"/>
            <a:ext cx="8294254" cy="107610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 HÔ TIN MỪNG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8739" y="1363580"/>
            <a:ext cx="11614503" cy="557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ta.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386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259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5EAD1-0BC5-CA87-F299-B5837A2888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60" b="7855"/>
          <a:stretch/>
        </p:blipFill>
        <p:spPr>
          <a:xfrm>
            <a:off x="53887" y="188944"/>
            <a:ext cx="12192000" cy="6091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4867F5-29B0-27FB-D6B6-33BFDCB567F8}"/>
              </a:ext>
            </a:extLst>
          </p:cNvPr>
          <p:cNvSpPr txBox="1"/>
          <p:nvPr/>
        </p:nvSpPr>
        <p:spPr>
          <a:xfrm>
            <a:off x="1499266" y="1994879"/>
            <a:ext cx="9193161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BIẾT LẤY GÌ </a:t>
            </a:r>
            <a:endParaRPr kumimoji="0" lang="en-US" sz="4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8034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Lm</a:t>
            </a:r>
            <a:r>
              <a:rPr kumimoji="0" lang="en-US" sz="4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48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Ân</a:t>
            </a:r>
            <a:r>
              <a:rPr kumimoji="0" lang="en-US" sz="4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Đức</a:t>
            </a:r>
            <a:r>
              <a:rPr kumimoji="0" lang="en-US" sz="4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&amp; Thông </a:t>
            </a:r>
            <a:r>
              <a:rPr kumimoji="0" lang="en-US" sz="48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Giáo</a:t>
            </a:r>
            <a:endParaRPr kumimoji="0" lang="en-US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19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44E38B-5852-3C0F-4241-090BD7C48C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452" b="18303"/>
          <a:stretch/>
        </p:blipFill>
        <p:spPr>
          <a:xfrm>
            <a:off x="-255638" y="-21249"/>
            <a:ext cx="12732774" cy="68792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E4AFB8-94A4-4F6E-1462-9168D5651A1F}"/>
              </a:ext>
            </a:extLst>
          </p:cNvPr>
          <p:cNvSpPr txBox="1"/>
          <p:nvPr/>
        </p:nvSpPr>
        <p:spPr>
          <a:xfrm>
            <a:off x="314633" y="235974"/>
            <a:ext cx="11592232" cy="6376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ĐK.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lấy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lấy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và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trọn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mơ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ước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tuổi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trọn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nguyện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thôi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6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38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44E38B-5852-3C0F-4241-090BD7C48C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452" b="18303"/>
          <a:stretch/>
        </p:blipFill>
        <p:spPr>
          <a:xfrm>
            <a:off x="-314632" y="3636"/>
            <a:ext cx="12811432" cy="6928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E4AFB8-94A4-4F6E-1462-9168D5651A1F}"/>
              </a:ext>
            </a:extLst>
          </p:cNvPr>
          <p:cNvSpPr txBox="1"/>
          <p:nvPr/>
        </p:nvSpPr>
        <p:spPr>
          <a:xfrm>
            <a:off x="344129" y="196645"/>
            <a:ext cx="11572568" cy="6376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1.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Trong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đĩa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thánh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cuộc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trọn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nỗi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Và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chén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thánh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giọt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mắt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trần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Hiệp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lễ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cực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thánh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rượu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nho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và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tấm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bánh. Xin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Cha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chí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6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7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44E38B-5852-3C0F-4241-090BD7C48C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452" b="18303"/>
          <a:stretch/>
        </p:blipFill>
        <p:spPr>
          <a:xfrm>
            <a:off x="-255638" y="-21249"/>
            <a:ext cx="12732774" cy="68792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E4AFB8-94A4-4F6E-1462-9168D5651A1F}"/>
              </a:ext>
            </a:extLst>
          </p:cNvPr>
          <p:cNvSpPr txBox="1"/>
          <p:nvPr/>
        </p:nvSpPr>
        <p:spPr>
          <a:xfrm>
            <a:off x="314633" y="235974"/>
            <a:ext cx="11592232" cy="6376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ĐK.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lấy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lấy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và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trọn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mơ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ước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tuổi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trọn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nguyện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thôi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6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62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44E38B-5852-3C0F-4241-090BD7C48C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452" b="18303"/>
          <a:stretch/>
        </p:blipFill>
        <p:spPr>
          <a:xfrm>
            <a:off x="-318324" y="0"/>
            <a:ext cx="1281512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E4AFB8-94A4-4F6E-1462-9168D5651A1F}"/>
              </a:ext>
            </a:extLst>
          </p:cNvPr>
          <p:cNvSpPr txBox="1"/>
          <p:nvPr/>
        </p:nvSpPr>
        <p:spPr>
          <a:xfrm>
            <a:off x="334298" y="176981"/>
            <a:ext cx="11631560" cy="6376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2.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thờ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thánh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hiến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hy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lễ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nay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thuộc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Xin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giữ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luôn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tín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6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64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44E38B-5852-3C0F-4241-090BD7C48C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452" b="18303"/>
          <a:stretch/>
        </p:blipFill>
        <p:spPr>
          <a:xfrm>
            <a:off x="-255638" y="-21249"/>
            <a:ext cx="12732774" cy="68792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E4AFB8-94A4-4F6E-1462-9168D5651A1F}"/>
              </a:ext>
            </a:extLst>
          </p:cNvPr>
          <p:cNvSpPr txBox="1"/>
          <p:nvPr/>
        </p:nvSpPr>
        <p:spPr>
          <a:xfrm>
            <a:off x="314633" y="235974"/>
            <a:ext cx="11592232" cy="6376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ĐK.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lấy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lấy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và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trọn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mơ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ước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tuổi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trọn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nguyện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thôi</a:t>
            </a:r>
            <a:r>
              <a:rPr kumimoji="0" lang="en-US" sz="6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6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90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557"/>
            <a:ext cx="12192000" cy="688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3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3325EF-9155-A6F3-64F6-B2DD7C2E34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6" r="39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1AA261-8777-D4F7-BDD0-E1E1850B42F6}"/>
              </a:ext>
            </a:extLst>
          </p:cNvPr>
          <p:cNvSpPr txBox="1"/>
          <p:nvPr/>
        </p:nvSpPr>
        <p:spPr>
          <a:xfrm>
            <a:off x="657726" y="2961119"/>
            <a:ext cx="8775032" cy="148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PHÚT GIÂY NHIỆM MẦU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Sr. </a:t>
            </a:r>
            <a:r>
              <a:rPr kumimoji="0" lang="en-US" sz="40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Trầm</a:t>
            </a: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Hương</a:t>
            </a: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FMSR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192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814D3-DC6C-B091-709F-19A88BC9B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mboo mat with leaves&#10;&#10;Description automatically generated">
            <a:extLst>
              <a:ext uri="{FF2B5EF4-FFF2-40B4-BE49-F238E27FC236}">
                <a16:creationId xmlns:a16="http://schemas.microsoft.com/office/drawing/2014/main" id="{01A20048-8407-B7A4-30A7-6C81FE75AB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71" r="1" b="1"/>
          <a:stretch/>
        </p:blipFill>
        <p:spPr>
          <a:xfrm>
            <a:off x="149629" y="1282"/>
            <a:ext cx="11887200" cy="67320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1673" y="2512291"/>
            <a:ext cx="9374909" cy="2045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Aft>
                <a:spcPts val="0"/>
              </a:spcAft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MẦU NHIỆM TRUYỀN TIN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833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3F7C30-459F-0CDA-5151-AA7455E520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1D3EBDE-F833-AD60-3AE2-2060D458A944}"/>
              </a:ext>
            </a:extLst>
          </p:cNvPr>
          <p:cNvCxnSpPr/>
          <p:nvPr/>
        </p:nvCxnSpPr>
        <p:spPr>
          <a:xfrm>
            <a:off x="208547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DA709F-B9D7-EBD9-03C8-040D94621B25}"/>
              </a:ext>
            </a:extLst>
          </p:cNvPr>
          <p:cNvCxnSpPr/>
          <p:nvPr/>
        </p:nvCxnSpPr>
        <p:spPr>
          <a:xfrm>
            <a:off x="0" y="6705600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E39032-3488-FF0D-964A-F96A3283EE9C}"/>
              </a:ext>
            </a:extLst>
          </p:cNvPr>
          <p:cNvCxnSpPr/>
          <p:nvPr/>
        </p:nvCxnSpPr>
        <p:spPr>
          <a:xfrm>
            <a:off x="11983453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CF608D-2DAA-4F3F-CA70-D1C27269A1F1}"/>
              </a:ext>
            </a:extLst>
          </p:cNvPr>
          <p:cNvCxnSpPr/>
          <p:nvPr/>
        </p:nvCxnSpPr>
        <p:spPr>
          <a:xfrm>
            <a:off x="0" y="152399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9326BE8-1120-D856-676A-CF03E700A02C}"/>
              </a:ext>
            </a:extLst>
          </p:cNvPr>
          <p:cNvSpPr txBox="1"/>
          <p:nvPr/>
        </p:nvSpPr>
        <p:spPr>
          <a:xfrm>
            <a:off x="417074" y="304789"/>
            <a:ext cx="11357823" cy="5970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1.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Phút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giây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con,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khắc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ghi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giao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ước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PhúT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giây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ngỡ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mơ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ân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chan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chứa</a:t>
            </a:r>
            <a:r>
              <a:rPr kumimoji="0" lang="en-US" sz="7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5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166880"/>
      </p:ext>
    </p:extLst>
  </p:cSld>
  <p:clrMapOvr>
    <a:masterClrMapping/>
  </p:clrMapOvr>
  <p:transition spd="slow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3F7C30-459F-0CDA-5151-AA7455E520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1D3EBDE-F833-AD60-3AE2-2060D458A944}"/>
              </a:ext>
            </a:extLst>
          </p:cNvPr>
          <p:cNvCxnSpPr/>
          <p:nvPr/>
        </p:nvCxnSpPr>
        <p:spPr>
          <a:xfrm>
            <a:off x="208547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DA709F-B9D7-EBD9-03C8-040D94621B25}"/>
              </a:ext>
            </a:extLst>
          </p:cNvPr>
          <p:cNvCxnSpPr/>
          <p:nvPr/>
        </p:nvCxnSpPr>
        <p:spPr>
          <a:xfrm>
            <a:off x="0" y="6705600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E39032-3488-FF0D-964A-F96A3283EE9C}"/>
              </a:ext>
            </a:extLst>
          </p:cNvPr>
          <p:cNvCxnSpPr/>
          <p:nvPr/>
        </p:nvCxnSpPr>
        <p:spPr>
          <a:xfrm>
            <a:off x="11983453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CF608D-2DAA-4F3F-CA70-D1C27269A1F1}"/>
              </a:ext>
            </a:extLst>
          </p:cNvPr>
          <p:cNvCxnSpPr/>
          <p:nvPr/>
        </p:nvCxnSpPr>
        <p:spPr>
          <a:xfrm>
            <a:off x="0" y="152399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9326BE8-1120-D856-676A-CF03E700A02C}"/>
              </a:ext>
            </a:extLst>
          </p:cNvPr>
          <p:cNvSpPr txBox="1"/>
          <p:nvPr/>
        </p:nvSpPr>
        <p:spPr>
          <a:xfrm>
            <a:off x="417075" y="283058"/>
            <a:ext cx="11357830" cy="656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 Xin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mãi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thôi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Xin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sơ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tấm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thôi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30396"/>
      </p:ext>
    </p:extLst>
  </p:cSld>
  <p:clrMapOvr>
    <a:masterClrMapping/>
  </p:clrMapOvr>
  <p:transition spd="slow">
    <p:wheel spokes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3F7C30-459F-0CDA-5151-AA7455E520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1D3EBDE-F833-AD60-3AE2-2060D458A944}"/>
              </a:ext>
            </a:extLst>
          </p:cNvPr>
          <p:cNvCxnSpPr/>
          <p:nvPr/>
        </p:nvCxnSpPr>
        <p:spPr>
          <a:xfrm>
            <a:off x="208547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DA709F-B9D7-EBD9-03C8-040D94621B25}"/>
              </a:ext>
            </a:extLst>
          </p:cNvPr>
          <p:cNvCxnSpPr/>
          <p:nvPr/>
        </p:nvCxnSpPr>
        <p:spPr>
          <a:xfrm>
            <a:off x="0" y="6705600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E39032-3488-FF0D-964A-F96A3283EE9C}"/>
              </a:ext>
            </a:extLst>
          </p:cNvPr>
          <p:cNvCxnSpPr/>
          <p:nvPr/>
        </p:nvCxnSpPr>
        <p:spPr>
          <a:xfrm>
            <a:off x="11983453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CF608D-2DAA-4F3F-CA70-D1C27269A1F1}"/>
              </a:ext>
            </a:extLst>
          </p:cNvPr>
          <p:cNvCxnSpPr/>
          <p:nvPr/>
        </p:nvCxnSpPr>
        <p:spPr>
          <a:xfrm>
            <a:off x="0" y="152399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9326BE8-1120-D856-676A-CF03E700A02C}"/>
              </a:ext>
            </a:extLst>
          </p:cNvPr>
          <p:cNvSpPr txBox="1"/>
          <p:nvPr/>
        </p:nvSpPr>
        <p:spPr>
          <a:xfrm>
            <a:off x="417075" y="152399"/>
            <a:ext cx="11149294" cy="6623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2.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Phút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giây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trọn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tim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giây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phút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thiêng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Phút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giây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trông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ân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sâu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lắng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6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137528"/>
      </p:ext>
    </p:extLst>
  </p:cSld>
  <p:clrMapOvr>
    <a:masterClrMapping/>
  </p:clrMapOvr>
  <p:transition spd="slow">
    <p:wheel spokes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3F7C30-459F-0CDA-5151-AA7455E520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1D3EBDE-F833-AD60-3AE2-2060D458A944}"/>
              </a:ext>
            </a:extLst>
          </p:cNvPr>
          <p:cNvCxnSpPr/>
          <p:nvPr/>
        </p:nvCxnSpPr>
        <p:spPr>
          <a:xfrm>
            <a:off x="208547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DA709F-B9D7-EBD9-03C8-040D94621B25}"/>
              </a:ext>
            </a:extLst>
          </p:cNvPr>
          <p:cNvCxnSpPr/>
          <p:nvPr/>
        </p:nvCxnSpPr>
        <p:spPr>
          <a:xfrm>
            <a:off x="0" y="6705600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E39032-3488-FF0D-964A-F96A3283EE9C}"/>
              </a:ext>
            </a:extLst>
          </p:cNvPr>
          <p:cNvCxnSpPr/>
          <p:nvPr/>
        </p:nvCxnSpPr>
        <p:spPr>
          <a:xfrm>
            <a:off x="11983453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CF608D-2DAA-4F3F-CA70-D1C27269A1F1}"/>
              </a:ext>
            </a:extLst>
          </p:cNvPr>
          <p:cNvCxnSpPr/>
          <p:nvPr/>
        </p:nvCxnSpPr>
        <p:spPr>
          <a:xfrm>
            <a:off x="0" y="152399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9326BE8-1120-D856-676A-CF03E700A02C}"/>
              </a:ext>
            </a:extLst>
          </p:cNvPr>
          <p:cNvSpPr txBox="1"/>
          <p:nvPr/>
        </p:nvSpPr>
        <p:spPr>
          <a:xfrm>
            <a:off x="417075" y="283058"/>
            <a:ext cx="11357830" cy="656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 Xin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mãi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thôi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Xin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sơ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tấm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thôi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125961"/>
      </p:ext>
    </p:extLst>
  </p:cSld>
  <p:clrMapOvr>
    <a:masterClrMapping/>
  </p:clrMapOvr>
  <p:transition spd="slow">
    <p:wheel spokes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3F7C30-459F-0CDA-5151-AA7455E520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1D3EBDE-F833-AD60-3AE2-2060D458A944}"/>
              </a:ext>
            </a:extLst>
          </p:cNvPr>
          <p:cNvCxnSpPr/>
          <p:nvPr/>
        </p:nvCxnSpPr>
        <p:spPr>
          <a:xfrm>
            <a:off x="208547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DA709F-B9D7-EBD9-03C8-040D94621B25}"/>
              </a:ext>
            </a:extLst>
          </p:cNvPr>
          <p:cNvCxnSpPr/>
          <p:nvPr/>
        </p:nvCxnSpPr>
        <p:spPr>
          <a:xfrm>
            <a:off x="0" y="6705600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E39032-3488-FF0D-964A-F96A3283EE9C}"/>
              </a:ext>
            </a:extLst>
          </p:cNvPr>
          <p:cNvCxnSpPr/>
          <p:nvPr/>
        </p:nvCxnSpPr>
        <p:spPr>
          <a:xfrm>
            <a:off x="11983453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CF608D-2DAA-4F3F-CA70-D1C27269A1F1}"/>
              </a:ext>
            </a:extLst>
          </p:cNvPr>
          <p:cNvCxnSpPr/>
          <p:nvPr/>
        </p:nvCxnSpPr>
        <p:spPr>
          <a:xfrm>
            <a:off x="0" y="152399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9326BE8-1120-D856-676A-CF03E700A02C}"/>
              </a:ext>
            </a:extLst>
          </p:cNvPr>
          <p:cNvSpPr txBox="1"/>
          <p:nvPr/>
        </p:nvSpPr>
        <p:spPr>
          <a:xfrm>
            <a:off x="417074" y="304789"/>
            <a:ext cx="11357823" cy="6623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3.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Phút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giây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hoá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tấm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hồn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chói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ân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Phút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giây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uống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no say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ân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8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6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969906"/>
      </p:ext>
    </p:extLst>
  </p:cSld>
  <p:clrMapOvr>
    <a:masterClrMapping/>
  </p:clrMapOvr>
  <p:transition spd="slow">
    <p:wheel spokes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3F7C30-459F-0CDA-5151-AA7455E520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1D3EBDE-F833-AD60-3AE2-2060D458A944}"/>
              </a:ext>
            </a:extLst>
          </p:cNvPr>
          <p:cNvCxnSpPr/>
          <p:nvPr/>
        </p:nvCxnSpPr>
        <p:spPr>
          <a:xfrm>
            <a:off x="208547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DA709F-B9D7-EBD9-03C8-040D94621B25}"/>
              </a:ext>
            </a:extLst>
          </p:cNvPr>
          <p:cNvCxnSpPr/>
          <p:nvPr/>
        </p:nvCxnSpPr>
        <p:spPr>
          <a:xfrm>
            <a:off x="0" y="6705600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E39032-3488-FF0D-964A-F96A3283EE9C}"/>
              </a:ext>
            </a:extLst>
          </p:cNvPr>
          <p:cNvCxnSpPr/>
          <p:nvPr/>
        </p:nvCxnSpPr>
        <p:spPr>
          <a:xfrm>
            <a:off x="11983453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CF608D-2DAA-4F3F-CA70-D1C27269A1F1}"/>
              </a:ext>
            </a:extLst>
          </p:cNvPr>
          <p:cNvCxnSpPr/>
          <p:nvPr/>
        </p:nvCxnSpPr>
        <p:spPr>
          <a:xfrm>
            <a:off x="0" y="152399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9326BE8-1120-D856-676A-CF03E700A02C}"/>
              </a:ext>
            </a:extLst>
          </p:cNvPr>
          <p:cNvSpPr txBox="1"/>
          <p:nvPr/>
        </p:nvSpPr>
        <p:spPr>
          <a:xfrm>
            <a:off x="417075" y="283058"/>
            <a:ext cx="11357830" cy="656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 Xin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mãi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thôi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Xin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sơ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tấm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thôi</a:t>
            </a:r>
            <a:r>
              <a:rPr kumimoji="0" lang="en-US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4447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557"/>
            <a:ext cx="12192000" cy="688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296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B0F6E-C1C7-A2F8-EB95-5101D8520A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31" r="4659"/>
          <a:stretch/>
        </p:blipFill>
        <p:spPr>
          <a:xfrm>
            <a:off x="-120073" y="-2198255"/>
            <a:ext cx="12192000" cy="7989453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AF381E-7C48-F461-94BC-40DCF13388EB}"/>
              </a:ext>
            </a:extLst>
          </p:cNvPr>
          <p:cNvSpPr/>
          <p:nvPr/>
        </p:nvSpPr>
        <p:spPr>
          <a:xfrm>
            <a:off x="895927" y="2429163"/>
            <a:ext cx="10126034" cy="23360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35000"/>
              </a:lnSpc>
              <a:spcAft>
                <a:spcPts val="0"/>
              </a:spcAft>
            </a:pPr>
            <a:r>
              <a:rPr lang="en-US" sz="6000" b="1" dirty="0">
                <a:solidFill>
                  <a:srgbClr val="92D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 VỜI KHÔN VÍ</a:t>
            </a:r>
            <a:endParaRPr lang="en-US" sz="6000" dirty="0">
              <a:solidFill>
                <a:srgbClr val="92D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  <a:spcAft>
                <a:spcPts val="0"/>
              </a:spcAft>
            </a:pPr>
            <a:r>
              <a:rPr lang="en-US" sz="4800" b="1" dirty="0" err="1">
                <a:solidFill>
                  <a:srgbClr val="92D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4800" b="1" dirty="0">
                <a:solidFill>
                  <a:srgbClr val="92D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92D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Lân</a:t>
            </a:r>
            <a:endParaRPr lang="en-US" sz="4800" dirty="0">
              <a:solidFill>
                <a:srgbClr val="92D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56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287478"/>
            <a:ext cx="11614504" cy="619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ÐK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01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287478"/>
            <a:ext cx="11614504" cy="619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(í-a)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(í-a)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ấp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ủ (í-a)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</a:t>
            </a:r>
            <a:r>
              <a:rPr lang="en-US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3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287477"/>
            <a:ext cx="11614504" cy="6394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Mừng” con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chào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xưa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Hai!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Sai!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“Xin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Xin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mầu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20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287478"/>
            <a:ext cx="11614504" cy="619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ÐK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86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44379" y="64656"/>
            <a:ext cx="11903242" cy="619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ngát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(í-a)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nồng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nồng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Tim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(í-a)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(í-a)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mến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</a:t>
            </a:r>
            <a:r>
              <a:rPr lang="en-US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68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287478"/>
            <a:ext cx="11614504" cy="619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ÐK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36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144379"/>
            <a:ext cx="11614504" cy="6966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(í-a)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(í-a)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(í-a)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916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287478"/>
            <a:ext cx="11614504" cy="619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ÐK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18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761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B4B81-47C4-188F-50B3-CD46AC1B0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6901D8-E7C9-31FE-9C9B-7841FF53D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0"/>
            <a:ext cx="12192000" cy="77354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3927" y="2272145"/>
            <a:ext cx="9365673" cy="3360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Aft>
                <a:spcPts val="0"/>
              </a:spcAft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LÚC MẸ NÓI LỜI </a:t>
            </a:r>
            <a:endParaRPr lang="en-US" sz="60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  <a:spcAft>
                <a:spcPts val="0"/>
              </a:spcAft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FMSR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0602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few scratches&#10;&#10;Description automatically generated with medium confidence">
            <a:extLst>
              <a:ext uri="{FF2B5EF4-FFF2-40B4-BE49-F238E27FC236}">
                <a16:creationId xmlns:a16="http://schemas.microsoft.com/office/drawing/2014/main" id="{3B3458C1-882D-B1A0-0936-6ECAFCC6ED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4" b="9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0686E1-195A-622F-A206-B98CE223E37B}"/>
              </a:ext>
            </a:extLst>
          </p:cNvPr>
          <p:cNvCxnSpPr/>
          <p:nvPr/>
        </p:nvCxnSpPr>
        <p:spPr>
          <a:xfrm>
            <a:off x="11798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F9BAAF-22A8-8A97-AF81-9526DB1386CC}"/>
              </a:ext>
            </a:extLst>
          </p:cNvPr>
          <p:cNvCxnSpPr/>
          <p:nvPr/>
        </p:nvCxnSpPr>
        <p:spPr>
          <a:xfrm>
            <a:off x="0" y="13765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06F25A-98A7-767A-8835-E08E90BFFFA2}"/>
              </a:ext>
            </a:extLst>
          </p:cNvPr>
          <p:cNvCxnSpPr/>
          <p:nvPr/>
        </p:nvCxnSpPr>
        <p:spPr>
          <a:xfrm>
            <a:off x="1207401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AD2F83-2FD6-AE8B-4895-62431871B826}"/>
              </a:ext>
            </a:extLst>
          </p:cNvPr>
          <p:cNvCxnSpPr/>
          <p:nvPr/>
        </p:nvCxnSpPr>
        <p:spPr>
          <a:xfrm>
            <a:off x="0" y="6720348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35955" y="203200"/>
            <a:ext cx="11720072" cy="619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đỗi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ngào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huyền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31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few scratches&#10;&#10;Description automatically generated with medium confidence">
            <a:extLst>
              <a:ext uri="{FF2B5EF4-FFF2-40B4-BE49-F238E27FC236}">
                <a16:creationId xmlns:a16="http://schemas.microsoft.com/office/drawing/2014/main" id="{3B3458C1-882D-B1A0-0936-6ECAFCC6ED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4" b="9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0686E1-195A-622F-A206-B98CE223E37B}"/>
              </a:ext>
            </a:extLst>
          </p:cNvPr>
          <p:cNvCxnSpPr/>
          <p:nvPr/>
        </p:nvCxnSpPr>
        <p:spPr>
          <a:xfrm>
            <a:off x="11798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F9BAAF-22A8-8A97-AF81-9526DB1386CC}"/>
              </a:ext>
            </a:extLst>
          </p:cNvPr>
          <p:cNvCxnSpPr/>
          <p:nvPr/>
        </p:nvCxnSpPr>
        <p:spPr>
          <a:xfrm>
            <a:off x="0" y="13765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06F25A-98A7-767A-8835-E08E90BFFFA2}"/>
              </a:ext>
            </a:extLst>
          </p:cNvPr>
          <p:cNvCxnSpPr/>
          <p:nvPr/>
        </p:nvCxnSpPr>
        <p:spPr>
          <a:xfrm>
            <a:off x="1207401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AD2F83-2FD6-AE8B-4895-62431871B826}"/>
              </a:ext>
            </a:extLst>
          </p:cNvPr>
          <p:cNvCxnSpPr/>
          <p:nvPr/>
        </p:nvCxnSpPr>
        <p:spPr>
          <a:xfrm>
            <a:off x="0" y="6720348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35955" y="203200"/>
            <a:ext cx="11720072" cy="6705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hiền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03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few scratches&#10;&#10;Description automatically generated with medium confidence">
            <a:extLst>
              <a:ext uri="{FF2B5EF4-FFF2-40B4-BE49-F238E27FC236}">
                <a16:creationId xmlns:a16="http://schemas.microsoft.com/office/drawing/2014/main" id="{3B3458C1-882D-B1A0-0936-6ECAFCC6ED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4" b="9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0686E1-195A-622F-A206-B98CE223E37B}"/>
              </a:ext>
            </a:extLst>
          </p:cNvPr>
          <p:cNvCxnSpPr/>
          <p:nvPr/>
        </p:nvCxnSpPr>
        <p:spPr>
          <a:xfrm>
            <a:off x="11798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F9BAAF-22A8-8A97-AF81-9526DB1386CC}"/>
              </a:ext>
            </a:extLst>
          </p:cNvPr>
          <p:cNvCxnSpPr/>
          <p:nvPr/>
        </p:nvCxnSpPr>
        <p:spPr>
          <a:xfrm>
            <a:off x="0" y="13765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06F25A-98A7-767A-8835-E08E90BFFFA2}"/>
              </a:ext>
            </a:extLst>
          </p:cNvPr>
          <p:cNvCxnSpPr/>
          <p:nvPr/>
        </p:nvCxnSpPr>
        <p:spPr>
          <a:xfrm>
            <a:off x="1207401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AD2F83-2FD6-AE8B-4895-62431871B826}"/>
              </a:ext>
            </a:extLst>
          </p:cNvPr>
          <p:cNvCxnSpPr/>
          <p:nvPr/>
        </p:nvCxnSpPr>
        <p:spPr>
          <a:xfrm>
            <a:off x="0" y="6720348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35955" y="203200"/>
            <a:ext cx="11720072" cy="619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kỷ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Dịu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mát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huyền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6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54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287477"/>
            <a:ext cx="11614504" cy="6394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A-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Ma-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-a! A-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Ma-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-a!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hỡi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A-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Ma-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-a! A-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Ma-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-a!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con.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-ma-nu-el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ta.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59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few scratches&#10;&#10;Description automatically generated with medium confidence">
            <a:extLst>
              <a:ext uri="{FF2B5EF4-FFF2-40B4-BE49-F238E27FC236}">
                <a16:creationId xmlns:a16="http://schemas.microsoft.com/office/drawing/2014/main" id="{3B3458C1-882D-B1A0-0936-6ECAFCC6ED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4" b="9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0686E1-195A-622F-A206-B98CE223E37B}"/>
              </a:ext>
            </a:extLst>
          </p:cNvPr>
          <p:cNvCxnSpPr/>
          <p:nvPr/>
        </p:nvCxnSpPr>
        <p:spPr>
          <a:xfrm>
            <a:off x="11798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F9BAAF-22A8-8A97-AF81-9526DB1386CC}"/>
              </a:ext>
            </a:extLst>
          </p:cNvPr>
          <p:cNvCxnSpPr/>
          <p:nvPr/>
        </p:nvCxnSpPr>
        <p:spPr>
          <a:xfrm>
            <a:off x="0" y="13765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06F25A-98A7-767A-8835-E08E90BFFFA2}"/>
              </a:ext>
            </a:extLst>
          </p:cNvPr>
          <p:cNvCxnSpPr/>
          <p:nvPr/>
        </p:nvCxnSpPr>
        <p:spPr>
          <a:xfrm>
            <a:off x="1207401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AD2F83-2FD6-AE8B-4895-62431871B826}"/>
              </a:ext>
            </a:extLst>
          </p:cNvPr>
          <p:cNvCxnSpPr/>
          <p:nvPr/>
        </p:nvCxnSpPr>
        <p:spPr>
          <a:xfrm>
            <a:off x="0" y="6720348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35955" y="203200"/>
            <a:ext cx="11720072" cy="6705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hiền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01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few scratches&#10;&#10;Description automatically generated with medium confidence">
            <a:extLst>
              <a:ext uri="{FF2B5EF4-FFF2-40B4-BE49-F238E27FC236}">
                <a16:creationId xmlns:a16="http://schemas.microsoft.com/office/drawing/2014/main" id="{3B3458C1-882D-B1A0-0936-6ECAFCC6ED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4" b="9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0686E1-195A-622F-A206-B98CE223E37B}"/>
              </a:ext>
            </a:extLst>
          </p:cNvPr>
          <p:cNvCxnSpPr/>
          <p:nvPr/>
        </p:nvCxnSpPr>
        <p:spPr>
          <a:xfrm>
            <a:off x="11798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F9BAAF-22A8-8A97-AF81-9526DB1386CC}"/>
              </a:ext>
            </a:extLst>
          </p:cNvPr>
          <p:cNvCxnSpPr/>
          <p:nvPr/>
        </p:nvCxnSpPr>
        <p:spPr>
          <a:xfrm>
            <a:off x="0" y="13765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06F25A-98A7-767A-8835-E08E90BFFFA2}"/>
              </a:ext>
            </a:extLst>
          </p:cNvPr>
          <p:cNvCxnSpPr/>
          <p:nvPr/>
        </p:nvCxnSpPr>
        <p:spPr>
          <a:xfrm>
            <a:off x="1207401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AD2F83-2FD6-AE8B-4895-62431871B826}"/>
              </a:ext>
            </a:extLst>
          </p:cNvPr>
          <p:cNvCxnSpPr/>
          <p:nvPr/>
        </p:nvCxnSpPr>
        <p:spPr>
          <a:xfrm>
            <a:off x="0" y="6720348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35955" y="203200"/>
            <a:ext cx="11720072" cy="6803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huyền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233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few scratches&#10;&#10;Description automatically generated with medium confidence">
            <a:extLst>
              <a:ext uri="{FF2B5EF4-FFF2-40B4-BE49-F238E27FC236}">
                <a16:creationId xmlns:a16="http://schemas.microsoft.com/office/drawing/2014/main" id="{3B3458C1-882D-B1A0-0936-6ECAFCC6ED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4" b="9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0686E1-195A-622F-A206-B98CE223E37B}"/>
              </a:ext>
            </a:extLst>
          </p:cNvPr>
          <p:cNvCxnSpPr/>
          <p:nvPr/>
        </p:nvCxnSpPr>
        <p:spPr>
          <a:xfrm>
            <a:off x="11798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F9BAAF-22A8-8A97-AF81-9526DB1386CC}"/>
              </a:ext>
            </a:extLst>
          </p:cNvPr>
          <p:cNvCxnSpPr/>
          <p:nvPr/>
        </p:nvCxnSpPr>
        <p:spPr>
          <a:xfrm>
            <a:off x="0" y="13765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06F25A-98A7-767A-8835-E08E90BFFFA2}"/>
              </a:ext>
            </a:extLst>
          </p:cNvPr>
          <p:cNvCxnSpPr/>
          <p:nvPr/>
        </p:nvCxnSpPr>
        <p:spPr>
          <a:xfrm>
            <a:off x="1207401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AD2F83-2FD6-AE8B-4895-62431871B826}"/>
              </a:ext>
            </a:extLst>
          </p:cNvPr>
          <p:cNvCxnSpPr/>
          <p:nvPr/>
        </p:nvCxnSpPr>
        <p:spPr>
          <a:xfrm>
            <a:off x="0" y="6720348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35955" y="203200"/>
            <a:ext cx="11720072" cy="6705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Con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hiền</a:t>
            </a:r>
            <a:r>
              <a:rPr lang="en-US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7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761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287477"/>
            <a:ext cx="11614504" cy="6394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hỉ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ca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khen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mầu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rỗi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bừng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thoát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Rạng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ngưỡng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Ngài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6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8739" y="287477"/>
            <a:ext cx="11614504" cy="6394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ĐK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A-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Ma-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-a! A-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Ma-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-a!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hỡi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A-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Ma-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-a! A-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Ma-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-a!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con.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-ma-nu-el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ta.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22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155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3644961" y="287477"/>
            <a:ext cx="5541818" cy="114075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CA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8739" y="1717964"/>
            <a:ext cx="1161450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Lạy</a:t>
            </a:r>
            <a:r>
              <a:rPr lang="en-US" sz="11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11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1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11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1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1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11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1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</a:t>
            </a:r>
            <a:r>
              <a:rPr lang="en-US" sz="11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1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Ngài</a:t>
            </a:r>
            <a:r>
              <a:rPr lang="en-US" sz="110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11000" b="1" dirty="0"/>
          </a:p>
        </p:txBody>
      </p:sp>
    </p:spTree>
    <p:extLst>
      <p:ext uri="{BB962C8B-B14F-4D97-AF65-F5344CB8AC3E}">
        <p14:creationId xmlns:p14="http://schemas.microsoft.com/office/powerpoint/2010/main" val="207460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467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1407</Words>
  <Application>Microsoft Office PowerPoint</Application>
  <PresentationFormat>Widescreen</PresentationFormat>
  <Paragraphs>43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Aptos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9</cp:revision>
  <dcterms:created xsi:type="dcterms:W3CDTF">2025-03-17T01:47:08Z</dcterms:created>
  <dcterms:modified xsi:type="dcterms:W3CDTF">2025-03-19T11:09:48Z</dcterms:modified>
</cp:coreProperties>
</file>