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77" r:id="rId5"/>
    <p:sldId id="279" r:id="rId6"/>
    <p:sldId id="278" r:id="rId7"/>
    <p:sldId id="280" r:id="rId8"/>
    <p:sldId id="312" r:id="rId9"/>
    <p:sldId id="271" r:id="rId10"/>
    <p:sldId id="313" r:id="rId11"/>
    <p:sldId id="272" r:id="rId12"/>
    <p:sldId id="314" r:id="rId13"/>
    <p:sldId id="263" r:id="rId14"/>
    <p:sldId id="274" r:id="rId15"/>
    <p:sldId id="281" r:id="rId16"/>
    <p:sldId id="284" r:id="rId17"/>
    <p:sldId id="282" r:id="rId18"/>
    <p:sldId id="285" r:id="rId19"/>
    <p:sldId id="283" r:id="rId20"/>
    <p:sldId id="286" r:id="rId21"/>
    <p:sldId id="311" r:id="rId22"/>
    <p:sldId id="273" r:id="rId23"/>
    <p:sldId id="275" r:id="rId24"/>
    <p:sldId id="287" r:id="rId25"/>
    <p:sldId id="291" r:id="rId26"/>
    <p:sldId id="288" r:id="rId27"/>
    <p:sldId id="292" r:id="rId28"/>
    <p:sldId id="310" r:id="rId29"/>
    <p:sldId id="266" r:id="rId30"/>
    <p:sldId id="265" r:id="rId31"/>
    <p:sldId id="293" r:id="rId32"/>
    <p:sldId id="297" r:id="rId33"/>
    <p:sldId id="294" r:id="rId34"/>
    <p:sldId id="298" r:id="rId35"/>
    <p:sldId id="295" r:id="rId36"/>
    <p:sldId id="299" r:id="rId37"/>
    <p:sldId id="296" r:id="rId38"/>
    <p:sldId id="300" r:id="rId39"/>
    <p:sldId id="315" r:id="rId40"/>
    <p:sldId id="269" r:id="rId41"/>
    <p:sldId id="276" r:id="rId42"/>
    <p:sldId id="301" r:id="rId43"/>
    <p:sldId id="302" r:id="rId44"/>
    <p:sldId id="306" r:id="rId45"/>
    <p:sldId id="303" r:id="rId46"/>
    <p:sldId id="307" r:id="rId47"/>
    <p:sldId id="304" r:id="rId48"/>
    <p:sldId id="308" r:id="rId49"/>
    <p:sldId id="305" r:id="rId50"/>
    <p:sldId id="309" r:id="rId51"/>
    <p:sldId id="31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9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3891-37E0-46E0-B579-B6C7CF121A1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BE0C-69A2-4498-835F-340DD556D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4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8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5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302326" y="287477"/>
            <a:ext cx="9411855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HÔ TIN MỪNG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995055"/>
            <a:ext cx="11614504" cy="448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6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68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5345" y="2669309"/>
            <a:ext cx="7139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 KHÚC DÂNG TIẾN 4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Lm.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06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2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endParaRPr lang="en-US" sz="5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3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2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ngát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ban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54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6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2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endParaRPr lang="en-US" sz="5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0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0"/>
            <a:ext cx="11838040" cy="712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6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1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2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endParaRPr lang="en-US" sz="5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3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3" y="434109"/>
            <a:ext cx="114253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4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909" y="3103417"/>
            <a:ext cx="903316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MỪNG THÁNH GIUSE</a:t>
            </a:r>
            <a:endParaRPr lang="en-US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Lm.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Duyên</a:t>
            </a:r>
            <a:endParaRPr lang="en-US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9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2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54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endParaRPr lang="en-US" sz="5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7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57"/>
            <a:ext cx="12192000" cy="68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403926" y="2004291"/>
            <a:ext cx="87468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 ÂN BAO LA 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52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lạy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(Xin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con) Xin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ca)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0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"/>
            <a:ext cx="11760388" cy="713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120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thuở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ca.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thề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6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1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lạy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(Xin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con) Xin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ca)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5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0"/>
            <a:ext cx="11614504" cy="713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120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thiêu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8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lạy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(Xin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con) Xin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ca) Con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8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57"/>
            <a:ext cx="12192000" cy="68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0F6E-C1C7-A2F8-EB95-5101D852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1" r="4659"/>
          <a:stretch/>
        </p:blipFill>
        <p:spPr>
          <a:xfrm>
            <a:off x="166254" y="-2152074"/>
            <a:ext cx="12192000" cy="8155709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AF381E-7C48-F461-94BC-40DCF13388EB}"/>
              </a:ext>
            </a:extLst>
          </p:cNvPr>
          <p:cNvSpPr/>
          <p:nvPr/>
        </p:nvSpPr>
        <p:spPr>
          <a:xfrm>
            <a:off x="1413164" y="2521527"/>
            <a:ext cx="10132291" cy="253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66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 MẾN ÂN TÌNH </a:t>
            </a:r>
            <a:endParaRPr lang="en-US" sz="66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Phùng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Mẫn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48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Giuse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 Qua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chông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nan. Qua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</a:t>
            </a:r>
            <a:r>
              <a:rPr lang="en-US" sz="6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2361" y="267661"/>
            <a:ext cx="119560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427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7927" y="489527"/>
            <a:ext cx="11462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797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2361" y="267661"/>
            <a:ext cx="119560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892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7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2361" y="267661"/>
            <a:ext cx="119560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173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4873" y="424873"/>
            <a:ext cx="113053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763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2361" y="267661"/>
            <a:ext cx="119560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94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098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2361" y="267661"/>
            <a:ext cx="119560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26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6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" y="-230909"/>
            <a:ext cx="12192627" cy="73890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8255" y="2198255"/>
            <a:ext cx="81002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 THÁNH GIUSE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Đệ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0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498763"/>
            <a:ext cx="115337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Giuse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9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4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Giuse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3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6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Giuse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2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2581" y="554181"/>
            <a:ext cx="114506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Giuse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7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3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0291" y="637309"/>
            <a:ext cx="11422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Giuse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huệ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82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Giuse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 Qua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chông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nan. Qua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</a:t>
            </a:r>
            <a:r>
              <a:rPr lang="en-US" sz="6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 Cho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37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Giuse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 Qua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chông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gai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nan. Qua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</a:t>
            </a:r>
            <a:r>
              <a:rPr lang="en-US" sz="6000" dirty="0" smtClean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819564"/>
            <a:ext cx="11614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9600" b="1" dirty="0">
                <a:solidFill>
                  <a:srgbClr val="4B4F5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0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1924</Words>
  <Application>Microsoft Office PowerPoint</Application>
  <PresentationFormat>Widescreen</PresentationFormat>
  <Paragraphs>49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2025-03-10T02:27:05Z</dcterms:created>
  <dcterms:modified xsi:type="dcterms:W3CDTF">2025-03-10T04:41:27Z</dcterms:modified>
</cp:coreProperties>
</file>