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84" r:id="rId3"/>
    <p:sldId id="285" r:id="rId4"/>
    <p:sldId id="287" r:id="rId5"/>
    <p:sldId id="288" r:id="rId6"/>
    <p:sldId id="291" r:id="rId7"/>
    <p:sldId id="290" r:id="rId8"/>
    <p:sldId id="269" r:id="rId9"/>
    <p:sldId id="262" r:id="rId10"/>
    <p:sldId id="263" r:id="rId11"/>
    <p:sldId id="264" r:id="rId12"/>
    <p:sldId id="265" r:id="rId13"/>
    <p:sldId id="266" r:id="rId14"/>
    <p:sldId id="267" r:id="rId15"/>
    <p:sldId id="268" r:id="rId16"/>
    <p:sldId id="278"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Hit and Run" panose="020B0604020202020204" charset="0"/>
      <p:regular r:id="rId22"/>
    </p:embeddedFont>
    <p:embeddedFont>
      <p:font typeface="Puimek Font TH" panose="020B0604020202020204" charset="-34"/>
      <p:regular r:id="rId23"/>
    </p:embeddedFont>
    <p:embeddedFont>
      <p:font typeface="Showcard Gothic" panose="04020904020102020604" pitchFamily="82" charset="0"/>
      <p:regular r:id="rId24"/>
    </p:embeddedFont>
    <p:embeddedFont>
      <p:font typeface="SVN-Gratelos Display" panose="01000000000000000000" pitchFamily="2" charset="0"/>
      <p:regular r:id="rId25"/>
    </p:embeddedFont>
    <p:embeddedFont>
      <p:font typeface="SVN-Neutraface 2" panose="02000600040000020004" pitchFamily="2" charset="0"/>
      <p:bold r:id="rId26"/>
    </p:embeddedFont>
    <p:embeddedFont>
      <p:font typeface="UTM American Sans" panose="02040603050506020204" pitchFamily="18" charset="0"/>
      <p:regular r:id="rId27"/>
    </p:embeddedFont>
    <p:embeddedFont>
      <p:font typeface="UTM Androgyne" panose="02040603050506020204" pitchFamily="18" charset="0"/>
      <p:regular r:id="rId28"/>
    </p:embeddedFont>
    <p:embeddedFont>
      <p:font typeface="UTM Kona KT" panose="02040603050506020204" pitchFamily="18"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31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7.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7.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7.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7.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7.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7.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3" Type="http://schemas.openxmlformats.org/officeDocument/2006/relationships/slideLayout" Target="../slideLayouts/slideLayout1.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image" Target="../media/image22.svg"/><Relationship Id="rId2" Type="http://schemas.openxmlformats.org/officeDocument/2006/relationships/audio" Target="../media/media2.mp3"/><Relationship Id="rId16" Type="http://schemas.openxmlformats.org/officeDocument/2006/relationships/image" Target="../media/image21.png"/><Relationship Id="rId1" Type="http://schemas.microsoft.com/office/2007/relationships/media" Target="../media/media2.mp3"/><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image" Target="../media/image18.jpeg"/><Relationship Id="rId15" Type="http://schemas.openxmlformats.org/officeDocument/2006/relationships/image" Target="../media/image20.png"/><Relationship Id="rId10" Type="http://schemas.openxmlformats.org/officeDocument/2006/relationships/slide" Target="slide12.xml"/><Relationship Id="rId4" Type="http://schemas.openxmlformats.org/officeDocument/2006/relationships/audio" Target="../media/audio1.wav"/><Relationship Id="rId9" Type="http://schemas.openxmlformats.org/officeDocument/2006/relationships/slide" Target="slide11.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7.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619881" y="4178195"/>
            <a:ext cx="15348555" cy="4875372"/>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7"/>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8"/>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9"/>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9"/>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10"/>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1"/>
            <a:stretch>
              <a:fillRect/>
            </a:stretch>
          </a:blipFill>
        </p:spPr>
      </p:sp>
      <p:sp>
        <p:nvSpPr>
          <p:cNvPr id="19" name="Freeform 19"/>
          <p:cNvSpPr/>
          <p:nvPr/>
        </p:nvSpPr>
        <p:spPr>
          <a:xfrm>
            <a:off x="1125047" y="69090"/>
            <a:ext cx="16291282" cy="3740015"/>
          </a:xfrm>
          <a:custGeom>
            <a:avLst/>
            <a:gdLst/>
            <a:ahLst/>
            <a:cxnLst/>
            <a:rect l="l" t="t" r="r" b="b"/>
            <a:pathLst>
              <a:path w="5023753" h="2228719">
                <a:moveTo>
                  <a:pt x="0" y="0"/>
                </a:moveTo>
                <a:lnTo>
                  <a:pt x="5023752" y="0"/>
                </a:lnTo>
                <a:lnTo>
                  <a:pt x="5023752" y="2228719"/>
                </a:lnTo>
                <a:lnTo>
                  <a:pt x="0" y="2228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5638800" y="4914900"/>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k</a:t>
            </a:r>
          </a:p>
        </p:txBody>
      </p:sp>
      <p:sp>
        <p:nvSpPr>
          <p:cNvPr id="24" name="TextBox 21">
            <a:extLst>
              <a:ext uri="{FF2B5EF4-FFF2-40B4-BE49-F238E27FC236}">
                <a16:creationId xmlns:a16="http://schemas.microsoft.com/office/drawing/2014/main" id="{2C152A4C-0FBF-9D2F-14B2-7FED0FE13641}"/>
              </a:ext>
            </a:extLst>
          </p:cNvPr>
          <p:cNvSpPr txBox="1"/>
          <p:nvPr/>
        </p:nvSpPr>
        <p:spPr>
          <a:xfrm>
            <a:off x="7194754" y="4914900"/>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h</a:t>
            </a:r>
          </a:p>
        </p:txBody>
      </p:sp>
      <p:sp>
        <p:nvSpPr>
          <p:cNvPr id="25" name="TextBox 21">
            <a:extLst>
              <a:ext uri="{FF2B5EF4-FFF2-40B4-BE49-F238E27FC236}">
                <a16:creationId xmlns:a16="http://schemas.microsoft.com/office/drawing/2014/main" id="{6C30AB43-BF98-8438-2CB6-724B189D6C9B}"/>
              </a:ext>
            </a:extLst>
          </p:cNvPr>
          <p:cNvSpPr txBox="1"/>
          <p:nvPr/>
        </p:nvSpPr>
        <p:spPr>
          <a:xfrm>
            <a:off x="8718754" y="4914900"/>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ô</a:t>
            </a:r>
          </a:p>
        </p:txBody>
      </p:sp>
      <p:sp>
        <p:nvSpPr>
          <p:cNvPr id="26" name="TextBox 21">
            <a:extLst>
              <a:ext uri="{FF2B5EF4-FFF2-40B4-BE49-F238E27FC236}">
                <a16:creationId xmlns:a16="http://schemas.microsoft.com/office/drawing/2014/main" id="{3DB2E590-82DD-B57D-4DD0-C774A1277E32}"/>
              </a:ext>
            </a:extLst>
          </p:cNvPr>
          <p:cNvSpPr txBox="1"/>
          <p:nvPr/>
        </p:nvSpPr>
        <p:spPr>
          <a:xfrm>
            <a:off x="10242754" y="4930131"/>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n</a:t>
            </a:r>
          </a:p>
        </p:txBody>
      </p:sp>
      <p:sp>
        <p:nvSpPr>
          <p:cNvPr id="27" name="TextBox 21">
            <a:extLst>
              <a:ext uri="{FF2B5EF4-FFF2-40B4-BE49-F238E27FC236}">
                <a16:creationId xmlns:a16="http://schemas.microsoft.com/office/drawing/2014/main" id="{D23FB232-6B8B-4B34-C9A8-ADFA012CBA75}"/>
              </a:ext>
            </a:extLst>
          </p:cNvPr>
          <p:cNvSpPr txBox="1"/>
          <p:nvPr/>
        </p:nvSpPr>
        <p:spPr>
          <a:xfrm>
            <a:off x="11784883" y="4884069"/>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g</a:t>
            </a:r>
          </a:p>
        </p:txBody>
      </p:sp>
      <p:sp>
        <p:nvSpPr>
          <p:cNvPr id="34" name="TextBox 20">
            <a:extLst>
              <a:ext uri="{FF2B5EF4-FFF2-40B4-BE49-F238E27FC236}">
                <a16:creationId xmlns:a16="http://schemas.microsoft.com/office/drawing/2014/main" id="{8B8F586A-27F2-3E86-AB6A-DC4737144682}"/>
              </a:ext>
            </a:extLst>
          </p:cNvPr>
          <p:cNvSpPr txBox="1"/>
          <p:nvPr/>
        </p:nvSpPr>
        <p:spPr>
          <a:xfrm>
            <a:off x="1125047" y="628803"/>
            <a:ext cx="16291282" cy="2699457"/>
          </a:xfrm>
          <a:prstGeom prst="rect">
            <a:avLst/>
          </a:prstGeom>
        </p:spPr>
        <p:txBody>
          <a:bodyPr wrap="square" lIns="0" tIns="0" rIns="0" bIns="0" rtlCol="0" anchor="t">
            <a:spAutoFit/>
          </a:bodyPr>
          <a:lstStyle/>
          <a:p>
            <a:pPr algn="ctr">
              <a:lnSpc>
                <a:spcPts val="6971"/>
              </a:lnSpc>
            </a:pPr>
            <a:r>
              <a:rPr lang="en-US" sz="6000" spc="-288">
                <a:solidFill>
                  <a:srgbClr val="759B69"/>
                </a:solidFill>
                <a:latin typeface="UTM Kona KT" panose="02040603050506020204" pitchFamily="18" charset="0"/>
                <a:ea typeface="Hit and Run"/>
                <a:cs typeface="Hit and Run"/>
                <a:sym typeface="Hit and Run"/>
              </a:rPr>
              <a:t>CÂU 3: </a:t>
            </a:r>
            <a:r>
              <a:rPr lang="vi-VN" sz="6000" spc="-288">
                <a:solidFill>
                  <a:srgbClr val="759B69"/>
                </a:solidFill>
                <a:latin typeface="UTM Kona KT" panose="02040603050506020204" pitchFamily="18" charset="0"/>
                <a:ea typeface="Hit and Run"/>
                <a:cs typeface="Hit and Run"/>
                <a:sym typeface="Hit and Run"/>
              </a:rPr>
              <a:t>những người bị tháp silôe đè chết có phải chịu hậu quả vì tội lỗi riêng không? </a:t>
            </a:r>
            <a:endParaRPr lang="en-US" sz="6000" spc="-288">
              <a:solidFill>
                <a:srgbClr val="759B69"/>
              </a:solidFill>
              <a:latin typeface="UTM Kona KT" panose="02040603050506020204" pitchFamily="18" charset="0"/>
              <a:ea typeface="Hit and Run"/>
              <a:cs typeface="Hit and Run"/>
              <a:sym typeface="Hit and Run"/>
            </a:endParaRPr>
          </a:p>
        </p:txBody>
      </p:sp>
      <p:sp>
        <p:nvSpPr>
          <p:cNvPr id="36" name="TextBox 21">
            <a:extLst>
              <a:ext uri="{FF2B5EF4-FFF2-40B4-BE49-F238E27FC236}">
                <a16:creationId xmlns:a16="http://schemas.microsoft.com/office/drawing/2014/main" id="{AB12383A-5B72-0343-388D-F79D84FC7F9D}"/>
              </a:ext>
            </a:extLst>
          </p:cNvPr>
          <p:cNvSpPr txBox="1"/>
          <p:nvPr/>
        </p:nvSpPr>
        <p:spPr>
          <a:xfrm>
            <a:off x="7216877" y="8652196"/>
            <a:ext cx="4879968" cy="1330685"/>
          </a:xfrm>
          <a:prstGeom prst="rect">
            <a:avLst/>
          </a:prstGeom>
        </p:spPr>
        <p:txBody>
          <a:bodyPr wrap="square" lIns="0" tIns="0" rIns="0" bIns="0" rtlCol="0" anchor="t">
            <a:spAutoFit/>
          </a:bodyPr>
          <a:lstStyle/>
          <a:p>
            <a:pPr algn="ctr">
              <a:lnSpc>
                <a:spcPct val="150000"/>
              </a:lnSpc>
            </a:pPr>
            <a:r>
              <a:rPr lang="en-US" sz="6600" spc="-342">
                <a:solidFill>
                  <a:srgbClr val="FFFF00"/>
                </a:solidFill>
                <a:latin typeface="Hit and Run"/>
                <a:ea typeface="Hit and Run"/>
                <a:cs typeface="Hit and Run"/>
                <a:sym typeface="Hit and Run"/>
              </a:rPr>
              <a:t>Đáp án</a:t>
            </a:r>
          </a:p>
        </p:txBody>
      </p:sp>
      <p:sp>
        <p:nvSpPr>
          <p:cNvPr id="14" name="Freeform 4">
            <a:extLst>
              <a:ext uri="{FF2B5EF4-FFF2-40B4-BE49-F238E27FC236}">
                <a16:creationId xmlns:a16="http://schemas.microsoft.com/office/drawing/2014/main" id="{1A4BB9FB-59F7-0F83-7474-735BC638286C}"/>
              </a:ext>
            </a:extLst>
          </p:cNvPr>
          <p:cNvSpPr/>
          <p:nvPr/>
        </p:nvSpPr>
        <p:spPr>
          <a:xfrm>
            <a:off x="13015099" y="6134541"/>
            <a:ext cx="5426457" cy="4285063"/>
          </a:xfrm>
          <a:custGeom>
            <a:avLst/>
            <a:gdLst/>
            <a:ahLst/>
            <a:cxnLst/>
            <a:rect l="l" t="t" r="r" b="b"/>
            <a:pathLst>
              <a:path w="11370777" h="8229600">
                <a:moveTo>
                  <a:pt x="0" y="0"/>
                </a:moveTo>
                <a:lnTo>
                  <a:pt x="11370778" y="0"/>
                </a:lnTo>
                <a:lnTo>
                  <a:pt x="11370778" y="8229600"/>
                </a:lnTo>
                <a:lnTo>
                  <a:pt x="0" y="8229600"/>
                </a:lnTo>
                <a:lnTo>
                  <a:pt x="0" y="0"/>
                </a:lnTo>
                <a:close/>
              </a:path>
            </a:pathLst>
          </a:custGeom>
          <a:blipFill>
            <a:blip r:embed="rId12"/>
            <a:stretch>
              <a:fillRect/>
            </a:stretch>
          </a:blipFill>
        </p:spPr>
      </p:sp>
      <p:sp>
        <p:nvSpPr>
          <p:cNvPr id="7" name="Nút Hành động: Đến Phần cuối 6">
            <a:hlinkClick r:id="rId13" action="ppaction://hlinksldjump" highlightClick="1"/>
            <a:extLst>
              <a:ext uri="{FF2B5EF4-FFF2-40B4-BE49-F238E27FC236}">
                <a16:creationId xmlns:a16="http://schemas.microsoft.com/office/drawing/2014/main" id="{F18B9059-B2A0-6806-E370-E337E609ED9D}"/>
              </a:ext>
            </a:extLst>
          </p:cNvPr>
          <p:cNvSpPr/>
          <p:nvPr/>
        </p:nvSpPr>
        <p:spPr>
          <a:xfrm>
            <a:off x="13190129" y="9331706"/>
            <a:ext cx="914400" cy="989063"/>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69535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6"/>
                    </p:tgtEl>
                  </p:cond>
                </p:stCondLst>
                <p:endSync evt="end" delay="0">
                  <p:rtn val="all"/>
                </p:endSync>
                <p:childTnLst>
                  <p:par>
                    <p:cTn id="11" fill="hold">
                      <p:stCondLst>
                        <p:cond delay="0"/>
                      </p:stCondLst>
                      <p:childTnLst>
                        <p:par>
                          <p:cTn id="12" fill="hold">
                            <p:stCondLst>
                              <p:cond delay="0"/>
                            </p:stCondLst>
                            <p:childTnLst>
                              <p:par>
                                <p:cTn id="13" presetID="26"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2" name="Am-thanh-vo-tay-tra-loi-dung-www_nhacchuongvui_com.wav"/>
                                        </p:tgtEl>
                                      </p:cMediaNode>
                                    </p:audio>
                                  </p:subTnLst>
                                </p:cTn>
                              </p:par>
                              <p:par>
                                <p:cTn id="29" presetID="26"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80">
                                          <p:stCondLst>
                                            <p:cond delay="0"/>
                                          </p:stCondLst>
                                        </p:cTn>
                                        <p:tgtEl>
                                          <p:spTgt spid="24"/>
                                        </p:tgtEl>
                                      </p:cBhvr>
                                    </p:animEffect>
                                    <p:anim calcmode="lin" valueType="num">
                                      <p:cBhvr>
                                        <p:cTn id="3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7" dur="26">
                                          <p:stCondLst>
                                            <p:cond delay="650"/>
                                          </p:stCondLst>
                                        </p:cTn>
                                        <p:tgtEl>
                                          <p:spTgt spid="24"/>
                                        </p:tgtEl>
                                      </p:cBhvr>
                                      <p:to x="100000" y="60000"/>
                                    </p:animScale>
                                    <p:animScale>
                                      <p:cBhvr>
                                        <p:cTn id="38" dur="166" decel="50000">
                                          <p:stCondLst>
                                            <p:cond delay="676"/>
                                          </p:stCondLst>
                                        </p:cTn>
                                        <p:tgtEl>
                                          <p:spTgt spid="24"/>
                                        </p:tgtEl>
                                      </p:cBhvr>
                                      <p:to x="100000" y="100000"/>
                                    </p:animScale>
                                    <p:animScale>
                                      <p:cBhvr>
                                        <p:cTn id="39" dur="26">
                                          <p:stCondLst>
                                            <p:cond delay="1312"/>
                                          </p:stCondLst>
                                        </p:cTn>
                                        <p:tgtEl>
                                          <p:spTgt spid="24"/>
                                        </p:tgtEl>
                                      </p:cBhvr>
                                      <p:to x="100000" y="80000"/>
                                    </p:animScale>
                                    <p:animScale>
                                      <p:cBhvr>
                                        <p:cTn id="40" dur="166" decel="50000">
                                          <p:stCondLst>
                                            <p:cond delay="1338"/>
                                          </p:stCondLst>
                                        </p:cTn>
                                        <p:tgtEl>
                                          <p:spTgt spid="24"/>
                                        </p:tgtEl>
                                      </p:cBhvr>
                                      <p:to x="100000" y="100000"/>
                                    </p:animScale>
                                    <p:animScale>
                                      <p:cBhvr>
                                        <p:cTn id="41" dur="26">
                                          <p:stCondLst>
                                            <p:cond delay="1642"/>
                                          </p:stCondLst>
                                        </p:cTn>
                                        <p:tgtEl>
                                          <p:spTgt spid="24"/>
                                        </p:tgtEl>
                                      </p:cBhvr>
                                      <p:to x="100000" y="90000"/>
                                    </p:animScale>
                                    <p:animScale>
                                      <p:cBhvr>
                                        <p:cTn id="42" dur="166" decel="50000">
                                          <p:stCondLst>
                                            <p:cond delay="1668"/>
                                          </p:stCondLst>
                                        </p:cTn>
                                        <p:tgtEl>
                                          <p:spTgt spid="24"/>
                                        </p:tgtEl>
                                      </p:cBhvr>
                                      <p:to x="100000" y="100000"/>
                                    </p:animScale>
                                    <p:animScale>
                                      <p:cBhvr>
                                        <p:cTn id="43" dur="26">
                                          <p:stCondLst>
                                            <p:cond delay="1808"/>
                                          </p:stCondLst>
                                        </p:cTn>
                                        <p:tgtEl>
                                          <p:spTgt spid="24"/>
                                        </p:tgtEl>
                                      </p:cBhvr>
                                      <p:to x="100000" y="95000"/>
                                    </p:animScale>
                                    <p:animScale>
                                      <p:cBhvr>
                                        <p:cTn id="44" dur="166" decel="50000">
                                          <p:stCondLst>
                                            <p:cond delay="1834"/>
                                          </p:stCondLst>
                                        </p:cTn>
                                        <p:tgtEl>
                                          <p:spTgt spid="24"/>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Am-thanh-vo-tay-tra-loi-dung-www_nhacchuongvui_com.wav"/>
                                        </p:tgtEl>
                                      </p:cMediaNode>
                                    </p:audio>
                                  </p:subTnLst>
                                </p:cTn>
                              </p:par>
                              <p:par>
                                <p:cTn id="45" presetID="26"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80">
                                          <p:stCondLst>
                                            <p:cond delay="0"/>
                                          </p:stCondLst>
                                        </p:cTn>
                                        <p:tgtEl>
                                          <p:spTgt spid="25"/>
                                        </p:tgtEl>
                                      </p:cBhvr>
                                    </p:animEffect>
                                    <p:anim calcmode="lin" valueType="num">
                                      <p:cBhvr>
                                        <p:cTn id="4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3" dur="26">
                                          <p:stCondLst>
                                            <p:cond delay="650"/>
                                          </p:stCondLst>
                                        </p:cTn>
                                        <p:tgtEl>
                                          <p:spTgt spid="25"/>
                                        </p:tgtEl>
                                      </p:cBhvr>
                                      <p:to x="100000" y="60000"/>
                                    </p:animScale>
                                    <p:animScale>
                                      <p:cBhvr>
                                        <p:cTn id="54" dur="166" decel="50000">
                                          <p:stCondLst>
                                            <p:cond delay="676"/>
                                          </p:stCondLst>
                                        </p:cTn>
                                        <p:tgtEl>
                                          <p:spTgt spid="25"/>
                                        </p:tgtEl>
                                      </p:cBhvr>
                                      <p:to x="100000" y="100000"/>
                                    </p:animScale>
                                    <p:animScale>
                                      <p:cBhvr>
                                        <p:cTn id="55" dur="26">
                                          <p:stCondLst>
                                            <p:cond delay="1312"/>
                                          </p:stCondLst>
                                        </p:cTn>
                                        <p:tgtEl>
                                          <p:spTgt spid="25"/>
                                        </p:tgtEl>
                                      </p:cBhvr>
                                      <p:to x="100000" y="80000"/>
                                    </p:animScale>
                                    <p:animScale>
                                      <p:cBhvr>
                                        <p:cTn id="56" dur="166" decel="50000">
                                          <p:stCondLst>
                                            <p:cond delay="1338"/>
                                          </p:stCondLst>
                                        </p:cTn>
                                        <p:tgtEl>
                                          <p:spTgt spid="25"/>
                                        </p:tgtEl>
                                      </p:cBhvr>
                                      <p:to x="100000" y="100000"/>
                                    </p:animScale>
                                    <p:animScale>
                                      <p:cBhvr>
                                        <p:cTn id="57" dur="26">
                                          <p:stCondLst>
                                            <p:cond delay="1642"/>
                                          </p:stCondLst>
                                        </p:cTn>
                                        <p:tgtEl>
                                          <p:spTgt spid="25"/>
                                        </p:tgtEl>
                                      </p:cBhvr>
                                      <p:to x="100000" y="90000"/>
                                    </p:animScale>
                                    <p:animScale>
                                      <p:cBhvr>
                                        <p:cTn id="58" dur="166" decel="50000">
                                          <p:stCondLst>
                                            <p:cond delay="1668"/>
                                          </p:stCondLst>
                                        </p:cTn>
                                        <p:tgtEl>
                                          <p:spTgt spid="25"/>
                                        </p:tgtEl>
                                      </p:cBhvr>
                                      <p:to x="100000" y="100000"/>
                                    </p:animScale>
                                    <p:animScale>
                                      <p:cBhvr>
                                        <p:cTn id="59" dur="26">
                                          <p:stCondLst>
                                            <p:cond delay="1808"/>
                                          </p:stCondLst>
                                        </p:cTn>
                                        <p:tgtEl>
                                          <p:spTgt spid="25"/>
                                        </p:tgtEl>
                                      </p:cBhvr>
                                      <p:to x="100000" y="95000"/>
                                    </p:animScale>
                                    <p:animScale>
                                      <p:cBhvr>
                                        <p:cTn id="60" dur="166" decel="50000">
                                          <p:stCondLst>
                                            <p:cond delay="1834"/>
                                          </p:stCondLst>
                                        </p:cTn>
                                        <p:tgtEl>
                                          <p:spTgt spid="25"/>
                                        </p:tgtEl>
                                      </p:cBhvr>
                                      <p:to x="100000" y="100000"/>
                                    </p:animScale>
                                  </p:childTnLst>
                                  <p:subTnLst>
                                    <p:audio>
                                      <p:cMediaNode>
                                        <p:cTn display="0" masterRel="sameClick">
                                          <p:stCondLst>
                                            <p:cond evt="begin" delay="0">
                                              <p:tn val="45"/>
                                            </p:cond>
                                          </p:stCondLst>
                                          <p:endCondLst>
                                            <p:cond evt="onStopAudio" delay="0">
                                              <p:tgtEl>
                                                <p:sldTgt/>
                                              </p:tgtEl>
                                            </p:cond>
                                          </p:endCondLst>
                                        </p:cTn>
                                        <p:tgtEl>
                                          <p:sndTgt r:embed="rId2" name="Am-thanh-vo-tay-tra-loi-dung-www_nhacchuongvui_com.wav"/>
                                        </p:tgtEl>
                                      </p:cMediaNode>
                                    </p:audio>
                                  </p:subTnLst>
                                </p:cTn>
                              </p:par>
                              <p:par>
                                <p:cTn id="61" presetID="26"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80">
                                          <p:stCondLst>
                                            <p:cond delay="0"/>
                                          </p:stCondLst>
                                        </p:cTn>
                                        <p:tgtEl>
                                          <p:spTgt spid="26"/>
                                        </p:tgtEl>
                                      </p:cBhvr>
                                    </p:animEffect>
                                    <p:anim calcmode="lin" valueType="num">
                                      <p:cBhvr>
                                        <p:cTn id="6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9" dur="26">
                                          <p:stCondLst>
                                            <p:cond delay="650"/>
                                          </p:stCondLst>
                                        </p:cTn>
                                        <p:tgtEl>
                                          <p:spTgt spid="26"/>
                                        </p:tgtEl>
                                      </p:cBhvr>
                                      <p:to x="100000" y="60000"/>
                                    </p:animScale>
                                    <p:animScale>
                                      <p:cBhvr>
                                        <p:cTn id="70" dur="166" decel="50000">
                                          <p:stCondLst>
                                            <p:cond delay="676"/>
                                          </p:stCondLst>
                                        </p:cTn>
                                        <p:tgtEl>
                                          <p:spTgt spid="26"/>
                                        </p:tgtEl>
                                      </p:cBhvr>
                                      <p:to x="100000" y="100000"/>
                                    </p:animScale>
                                    <p:animScale>
                                      <p:cBhvr>
                                        <p:cTn id="71" dur="26">
                                          <p:stCondLst>
                                            <p:cond delay="1312"/>
                                          </p:stCondLst>
                                        </p:cTn>
                                        <p:tgtEl>
                                          <p:spTgt spid="26"/>
                                        </p:tgtEl>
                                      </p:cBhvr>
                                      <p:to x="100000" y="80000"/>
                                    </p:animScale>
                                    <p:animScale>
                                      <p:cBhvr>
                                        <p:cTn id="72" dur="166" decel="50000">
                                          <p:stCondLst>
                                            <p:cond delay="1338"/>
                                          </p:stCondLst>
                                        </p:cTn>
                                        <p:tgtEl>
                                          <p:spTgt spid="26"/>
                                        </p:tgtEl>
                                      </p:cBhvr>
                                      <p:to x="100000" y="100000"/>
                                    </p:animScale>
                                    <p:animScale>
                                      <p:cBhvr>
                                        <p:cTn id="73" dur="26">
                                          <p:stCondLst>
                                            <p:cond delay="1642"/>
                                          </p:stCondLst>
                                        </p:cTn>
                                        <p:tgtEl>
                                          <p:spTgt spid="26"/>
                                        </p:tgtEl>
                                      </p:cBhvr>
                                      <p:to x="100000" y="90000"/>
                                    </p:animScale>
                                    <p:animScale>
                                      <p:cBhvr>
                                        <p:cTn id="74" dur="166" decel="50000">
                                          <p:stCondLst>
                                            <p:cond delay="1668"/>
                                          </p:stCondLst>
                                        </p:cTn>
                                        <p:tgtEl>
                                          <p:spTgt spid="26"/>
                                        </p:tgtEl>
                                      </p:cBhvr>
                                      <p:to x="100000" y="100000"/>
                                    </p:animScale>
                                    <p:animScale>
                                      <p:cBhvr>
                                        <p:cTn id="75" dur="26">
                                          <p:stCondLst>
                                            <p:cond delay="1808"/>
                                          </p:stCondLst>
                                        </p:cTn>
                                        <p:tgtEl>
                                          <p:spTgt spid="26"/>
                                        </p:tgtEl>
                                      </p:cBhvr>
                                      <p:to x="100000" y="95000"/>
                                    </p:animScale>
                                    <p:animScale>
                                      <p:cBhvr>
                                        <p:cTn id="76" dur="166" decel="50000">
                                          <p:stCondLst>
                                            <p:cond delay="1834"/>
                                          </p:stCondLst>
                                        </p:cTn>
                                        <p:tgtEl>
                                          <p:spTgt spid="26"/>
                                        </p:tgtEl>
                                      </p:cBhvr>
                                      <p:to x="100000" y="100000"/>
                                    </p:animScale>
                                  </p:childTnLst>
                                  <p:subTnLst>
                                    <p:audio>
                                      <p:cMediaNode>
                                        <p:cTn display="0" masterRel="sameClick">
                                          <p:stCondLst>
                                            <p:cond evt="begin" delay="0">
                                              <p:tn val="61"/>
                                            </p:cond>
                                          </p:stCondLst>
                                          <p:endCondLst>
                                            <p:cond evt="onStopAudio" delay="0">
                                              <p:tgtEl>
                                                <p:sldTgt/>
                                              </p:tgtEl>
                                            </p:cond>
                                          </p:endCondLst>
                                        </p:cTn>
                                        <p:tgtEl>
                                          <p:sndTgt r:embed="rId2" name="Am-thanh-vo-tay-tra-loi-dung-www_nhacchuongvui_com.wav"/>
                                        </p:tgtEl>
                                      </p:cMediaNode>
                                    </p:audio>
                                  </p:subTnLst>
                                </p:cTn>
                              </p:par>
                              <p:par>
                                <p:cTn id="77" presetID="26"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down)">
                                      <p:cBhvr>
                                        <p:cTn id="79" dur="580">
                                          <p:stCondLst>
                                            <p:cond delay="0"/>
                                          </p:stCondLst>
                                        </p:cTn>
                                        <p:tgtEl>
                                          <p:spTgt spid="27"/>
                                        </p:tgtEl>
                                      </p:cBhvr>
                                    </p:animEffect>
                                    <p:anim calcmode="lin" valueType="num">
                                      <p:cBhvr>
                                        <p:cTn id="8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85" dur="26">
                                          <p:stCondLst>
                                            <p:cond delay="650"/>
                                          </p:stCondLst>
                                        </p:cTn>
                                        <p:tgtEl>
                                          <p:spTgt spid="27"/>
                                        </p:tgtEl>
                                      </p:cBhvr>
                                      <p:to x="100000" y="60000"/>
                                    </p:animScale>
                                    <p:animScale>
                                      <p:cBhvr>
                                        <p:cTn id="86" dur="166" decel="50000">
                                          <p:stCondLst>
                                            <p:cond delay="676"/>
                                          </p:stCondLst>
                                        </p:cTn>
                                        <p:tgtEl>
                                          <p:spTgt spid="27"/>
                                        </p:tgtEl>
                                      </p:cBhvr>
                                      <p:to x="100000" y="100000"/>
                                    </p:animScale>
                                    <p:animScale>
                                      <p:cBhvr>
                                        <p:cTn id="87" dur="26">
                                          <p:stCondLst>
                                            <p:cond delay="1312"/>
                                          </p:stCondLst>
                                        </p:cTn>
                                        <p:tgtEl>
                                          <p:spTgt spid="27"/>
                                        </p:tgtEl>
                                      </p:cBhvr>
                                      <p:to x="100000" y="80000"/>
                                    </p:animScale>
                                    <p:animScale>
                                      <p:cBhvr>
                                        <p:cTn id="88" dur="166" decel="50000">
                                          <p:stCondLst>
                                            <p:cond delay="1338"/>
                                          </p:stCondLst>
                                        </p:cTn>
                                        <p:tgtEl>
                                          <p:spTgt spid="27"/>
                                        </p:tgtEl>
                                      </p:cBhvr>
                                      <p:to x="100000" y="100000"/>
                                    </p:animScale>
                                    <p:animScale>
                                      <p:cBhvr>
                                        <p:cTn id="89" dur="26">
                                          <p:stCondLst>
                                            <p:cond delay="1642"/>
                                          </p:stCondLst>
                                        </p:cTn>
                                        <p:tgtEl>
                                          <p:spTgt spid="27"/>
                                        </p:tgtEl>
                                      </p:cBhvr>
                                      <p:to x="100000" y="90000"/>
                                    </p:animScale>
                                    <p:animScale>
                                      <p:cBhvr>
                                        <p:cTn id="90" dur="166" decel="50000">
                                          <p:stCondLst>
                                            <p:cond delay="1668"/>
                                          </p:stCondLst>
                                        </p:cTn>
                                        <p:tgtEl>
                                          <p:spTgt spid="27"/>
                                        </p:tgtEl>
                                      </p:cBhvr>
                                      <p:to x="100000" y="100000"/>
                                    </p:animScale>
                                    <p:animScale>
                                      <p:cBhvr>
                                        <p:cTn id="91" dur="26">
                                          <p:stCondLst>
                                            <p:cond delay="1808"/>
                                          </p:stCondLst>
                                        </p:cTn>
                                        <p:tgtEl>
                                          <p:spTgt spid="27"/>
                                        </p:tgtEl>
                                      </p:cBhvr>
                                      <p:to x="100000" y="95000"/>
                                    </p:animScale>
                                    <p:animScale>
                                      <p:cBhvr>
                                        <p:cTn id="92" dur="166" decel="50000">
                                          <p:stCondLst>
                                            <p:cond delay="1834"/>
                                          </p:stCondLst>
                                        </p:cTn>
                                        <p:tgtEl>
                                          <p:spTgt spid="27"/>
                                        </p:tgtEl>
                                      </p:cBhvr>
                                      <p:to x="100000" y="100000"/>
                                    </p:animScale>
                                  </p:childTnLst>
                                  <p:subTnLst>
                                    <p:audio>
                                      <p:cMediaNode>
                                        <p:cTn display="0" masterRel="sameClick">
                                          <p:stCondLst>
                                            <p:cond evt="begin" delay="0">
                                              <p:tn val="77"/>
                                            </p:cond>
                                          </p:stCondLst>
                                          <p:endCondLst>
                                            <p:cond evt="onStopAudio" delay="0">
                                              <p:tgtEl>
                                                <p:sldTgt/>
                                              </p:tgtEl>
                                            </p:cond>
                                          </p:endCondLst>
                                        </p:cTn>
                                        <p:tgtEl>
                                          <p:sndTgt r:embed="rId2" name="Am-thanh-vo-tay-tra-loi-dung-www_nhacchuongvui_com.wav"/>
                                        </p:tgtEl>
                                      </p:cMediaNode>
                                    </p:audio>
                                  </p:subTnLst>
                                </p:cTn>
                              </p:par>
                            </p:childTnLst>
                          </p:cTn>
                        </p:par>
                      </p:childTnLst>
                    </p:cTn>
                  </p:par>
                </p:childTnLst>
              </p:cTn>
              <p:nextCondLst>
                <p:cond evt="onClick" delay="0">
                  <p:tgtEl>
                    <p:spTgt spid="36"/>
                  </p:tgtEl>
                </p:cond>
              </p:nextCondLst>
            </p:seq>
          </p:childTnLst>
        </p:cTn>
      </p:par>
    </p:tnLst>
    <p:bldLst>
      <p:bldP spid="21" grpId="0"/>
      <p:bldP spid="24" grpId="0"/>
      <p:bldP spid="25" grpId="0"/>
      <p:bldP spid="26" grpId="0"/>
      <p:bldP spid="27"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619881" y="4178195"/>
            <a:ext cx="15348555" cy="4875372"/>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7"/>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8"/>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9"/>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10"/>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1"/>
            <a:stretch>
              <a:fillRect/>
            </a:stretch>
          </a:blipFill>
        </p:spPr>
      </p:sp>
      <p:sp>
        <p:nvSpPr>
          <p:cNvPr id="13" name="Freeform 13"/>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9"/>
            <a:stretch>
              <a:fillRect/>
            </a:stretch>
          </a:blipFill>
        </p:spPr>
      </p:sp>
      <p:sp>
        <p:nvSpPr>
          <p:cNvPr id="19" name="Freeform 19"/>
          <p:cNvSpPr/>
          <p:nvPr/>
        </p:nvSpPr>
        <p:spPr>
          <a:xfrm>
            <a:off x="1125047" y="69090"/>
            <a:ext cx="16291282" cy="3740015"/>
          </a:xfrm>
          <a:custGeom>
            <a:avLst/>
            <a:gdLst/>
            <a:ahLst/>
            <a:cxnLst/>
            <a:rect l="l" t="t" r="r" b="b"/>
            <a:pathLst>
              <a:path w="5023753" h="2228719">
                <a:moveTo>
                  <a:pt x="0" y="0"/>
                </a:moveTo>
                <a:lnTo>
                  <a:pt x="5023752" y="0"/>
                </a:lnTo>
                <a:lnTo>
                  <a:pt x="5023752" y="2228719"/>
                </a:lnTo>
                <a:lnTo>
                  <a:pt x="0" y="2228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3254608" y="3561921"/>
            <a:ext cx="6242155" cy="3416961"/>
          </a:xfrm>
          <a:prstGeom prst="rect">
            <a:avLst/>
          </a:prstGeom>
        </p:spPr>
        <p:txBody>
          <a:bodyPr wrap="square" lIns="0" tIns="0" rIns="0" bIns="0" rtlCol="0" anchor="t">
            <a:spAutoFit/>
          </a:bodyPr>
          <a:lstStyle/>
          <a:p>
            <a:pPr algn="ctr">
              <a:lnSpc>
                <a:spcPct val="150000"/>
              </a:lnSpc>
            </a:pPr>
            <a:r>
              <a:rPr lang="en-US" sz="16600" spc="-342">
                <a:solidFill>
                  <a:srgbClr val="E6680E"/>
                </a:solidFill>
                <a:latin typeface="SVN-Gratelos Display" panose="01000000000000000000" pitchFamily="2" charset="0"/>
                <a:ea typeface="Hit and Run"/>
                <a:cs typeface="Hit and Run"/>
                <a:sym typeface="Hit and Run"/>
              </a:rPr>
              <a:t>Kiên nhẫn</a:t>
            </a:r>
          </a:p>
        </p:txBody>
      </p:sp>
      <p:sp>
        <p:nvSpPr>
          <p:cNvPr id="34" name="TextBox 20">
            <a:extLst>
              <a:ext uri="{FF2B5EF4-FFF2-40B4-BE49-F238E27FC236}">
                <a16:creationId xmlns:a16="http://schemas.microsoft.com/office/drawing/2014/main" id="{8B8F586A-27F2-3E86-AB6A-DC4737144682}"/>
              </a:ext>
            </a:extLst>
          </p:cNvPr>
          <p:cNvSpPr txBox="1"/>
          <p:nvPr/>
        </p:nvSpPr>
        <p:spPr>
          <a:xfrm>
            <a:off x="1125047" y="628803"/>
            <a:ext cx="16291282" cy="2699457"/>
          </a:xfrm>
          <a:prstGeom prst="rect">
            <a:avLst/>
          </a:prstGeom>
        </p:spPr>
        <p:txBody>
          <a:bodyPr wrap="square" lIns="0" tIns="0" rIns="0" bIns="0" rtlCol="0" anchor="t">
            <a:spAutoFit/>
          </a:bodyPr>
          <a:lstStyle/>
          <a:p>
            <a:pPr algn="ctr">
              <a:lnSpc>
                <a:spcPts val="6971"/>
              </a:lnSpc>
            </a:pPr>
            <a:r>
              <a:rPr lang="en-US" sz="6000" spc="-288">
                <a:solidFill>
                  <a:srgbClr val="759B69"/>
                </a:solidFill>
                <a:latin typeface="UTM Kona KT" panose="02040603050506020204" pitchFamily="18" charset="0"/>
                <a:ea typeface="Hit and Run"/>
                <a:cs typeface="Hit and Run"/>
                <a:sym typeface="Hit and Run"/>
              </a:rPr>
              <a:t>CÂU 4: </a:t>
            </a:r>
            <a:r>
              <a:rPr lang="vi-VN" sz="6000" spc="-288">
                <a:solidFill>
                  <a:srgbClr val="759B69"/>
                </a:solidFill>
                <a:latin typeface="UTM Kona KT" panose="02040603050506020204" pitchFamily="18" charset="0"/>
                <a:ea typeface="Hit and Run"/>
                <a:cs typeface="Hit and Run"/>
                <a:sym typeface="Hit and Run"/>
              </a:rPr>
              <a:t>Dụ ngôn cây vả nhấn mạnh điều gì về lòng thương xót của Thiên Chúa?</a:t>
            </a:r>
            <a:endParaRPr lang="en-US" sz="6000" spc="-288">
              <a:solidFill>
                <a:srgbClr val="759B69"/>
              </a:solidFill>
              <a:latin typeface="UTM Kona KT" panose="02040603050506020204" pitchFamily="18" charset="0"/>
              <a:ea typeface="Hit and Run"/>
              <a:cs typeface="Hit and Run"/>
              <a:sym typeface="Hit and Run"/>
            </a:endParaRPr>
          </a:p>
        </p:txBody>
      </p:sp>
      <p:sp>
        <p:nvSpPr>
          <p:cNvPr id="36" name="TextBox 21">
            <a:extLst>
              <a:ext uri="{FF2B5EF4-FFF2-40B4-BE49-F238E27FC236}">
                <a16:creationId xmlns:a16="http://schemas.microsoft.com/office/drawing/2014/main" id="{AB12383A-5B72-0343-388D-F79D84FC7F9D}"/>
              </a:ext>
            </a:extLst>
          </p:cNvPr>
          <p:cNvSpPr txBox="1"/>
          <p:nvPr/>
        </p:nvSpPr>
        <p:spPr>
          <a:xfrm>
            <a:off x="7216877" y="8652196"/>
            <a:ext cx="4879968" cy="1330685"/>
          </a:xfrm>
          <a:prstGeom prst="rect">
            <a:avLst/>
          </a:prstGeom>
        </p:spPr>
        <p:txBody>
          <a:bodyPr wrap="square" lIns="0" tIns="0" rIns="0" bIns="0" rtlCol="0" anchor="t">
            <a:spAutoFit/>
          </a:bodyPr>
          <a:lstStyle/>
          <a:p>
            <a:pPr algn="ctr">
              <a:lnSpc>
                <a:spcPct val="150000"/>
              </a:lnSpc>
            </a:pPr>
            <a:r>
              <a:rPr lang="en-US" sz="6600" spc="-342">
                <a:solidFill>
                  <a:srgbClr val="FFFF00"/>
                </a:solidFill>
                <a:latin typeface="Hit and Run"/>
                <a:ea typeface="Hit and Run"/>
                <a:cs typeface="Hit and Run"/>
                <a:sym typeface="Hit and Run"/>
              </a:rPr>
              <a:t>Đáp án</a:t>
            </a:r>
          </a:p>
        </p:txBody>
      </p:sp>
      <p:sp>
        <p:nvSpPr>
          <p:cNvPr id="14" name="TextBox 21">
            <a:extLst>
              <a:ext uri="{FF2B5EF4-FFF2-40B4-BE49-F238E27FC236}">
                <a16:creationId xmlns:a16="http://schemas.microsoft.com/office/drawing/2014/main" id="{7C1B53FC-023F-A190-D126-CB72DDE7D0C1}"/>
              </a:ext>
            </a:extLst>
          </p:cNvPr>
          <p:cNvSpPr txBox="1"/>
          <p:nvPr/>
        </p:nvSpPr>
        <p:spPr>
          <a:xfrm>
            <a:off x="8997845" y="3543300"/>
            <a:ext cx="6242155" cy="3416961"/>
          </a:xfrm>
          <a:prstGeom prst="rect">
            <a:avLst/>
          </a:prstGeom>
        </p:spPr>
        <p:txBody>
          <a:bodyPr wrap="square" lIns="0" tIns="0" rIns="0" bIns="0" rtlCol="0" anchor="t">
            <a:spAutoFit/>
          </a:bodyPr>
          <a:lstStyle/>
          <a:p>
            <a:pPr algn="ctr">
              <a:lnSpc>
                <a:spcPct val="150000"/>
              </a:lnSpc>
            </a:pPr>
            <a:r>
              <a:rPr lang="en-US" sz="16600" spc="-342">
                <a:solidFill>
                  <a:srgbClr val="E6680E"/>
                </a:solidFill>
                <a:latin typeface="SVN-Gratelos Display" panose="01000000000000000000" pitchFamily="2" charset="0"/>
                <a:ea typeface="Hit and Run"/>
                <a:cs typeface="Hit and Run"/>
                <a:sym typeface="Hit and Run"/>
              </a:rPr>
              <a:t>,Sám hối</a:t>
            </a:r>
          </a:p>
        </p:txBody>
      </p:sp>
      <p:sp>
        <p:nvSpPr>
          <p:cNvPr id="15" name="Freeform 4">
            <a:extLst>
              <a:ext uri="{FF2B5EF4-FFF2-40B4-BE49-F238E27FC236}">
                <a16:creationId xmlns:a16="http://schemas.microsoft.com/office/drawing/2014/main" id="{EB013257-329D-E853-70F7-1F17AFC189BB}"/>
              </a:ext>
            </a:extLst>
          </p:cNvPr>
          <p:cNvSpPr/>
          <p:nvPr/>
        </p:nvSpPr>
        <p:spPr>
          <a:xfrm>
            <a:off x="96567" y="6465374"/>
            <a:ext cx="4879969" cy="4010401"/>
          </a:xfrm>
          <a:custGeom>
            <a:avLst/>
            <a:gdLst/>
            <a:ahLst/>
            <a:cxnLst/>
            <a:rect l="l" t="t" r="r" b="b"/>
            <a:pathLst>
              <a:path w="11370777" h="8229600">
                <a:moveTo>
                  <a:pt x="0" y="0"/>
                </a:moveTo>
                <a:lnTo>
                  <a:pt x="11370778" y="0"/>
                </a:lnTo>
                <a:lnTo>
                  <a:pt x="11370778" y="8229600"/>
                </a:lnTo>
                <a:lnTo>
                  <a:pt x="0" y="8229600"/>
                </a:lnTo>
                <a:lnTo>
                  <a:pt x="0" y="0"/>
                </a:lnTo>
                <a:close/>
              </a:path>
            </a:pathLst>
          </a:custGeom>
          <a:blipFill>
            <a:blip r:embed="rId12"/>
            <a:stretch>
              <a:fillRect/>
            </a:stretch>
          </a:blipFill>
        </p:spPr>
      </p:sp>
      <p:sp>
        <p:nvSpPr>
          <p:cNvPr id="8" name="Nút Hành động: Đến Phần cuối 7">
            <a:hlinkClick r:id="rId13" action="ppaction://hlinksldjump" highlightClick="1"/>
            <a:extLst>
              <a:ext uri="{FF2B5EF4-FFF2-40B4-BE49-F238E27FC236}">
                <a16:creationId xmlns:a16="http://schemas.microsoft.com/office/drawing/2014/main" id="{54BDB933-0911-01F7-9F1C-50F8A2AF78F4}"/>
              </a:ext>
            </a:extLst>
          </p:cNvPr>
          <p:cNvSpPr/>
          <p:nvPr/>
        </p:nvSpPr>
        <p:spPr>
          <a:xfrm>
            <a:off x="4519336" y="9333640"/>
            <a:ext cx="914400" cy="989063"/>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8332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6"/>
                    </p:tgtEl>
                  </p:cond>
                </p:stCondLst>
                <p:endSync evt="end" delay="0">
                  <p:rtn val="all"/>
                </p:endSync>
                <p:childTnLst>
                  <p:par>
                    <p:cTn id="11" fill="hold">
                      <p:stCondLst>
                        <p:cond delay="0"/>
                      </p:stCondLst>
                      <p:childTnLst>
                        <p:par>
                          <p:cTn id="12" fill="hold">
                            <p:stCondLst>
                              <p:cond delay="0"/>
                            </p:stCondLst>
                            <p:childTnLst>
                              <p:par>
                                <p:cTn id="13" presetID="26"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2" name="Am-thanh-vo-tay-tra-loi-dung-www_nhacchuongvui_com.wav"/>
                                        </p:tgtEl>
                                      </p:cMediaNode>
                                    </p:audio>
                                  </p:subTnLst>
                                </p:cTn>
                              </p:par>
                              <p:par>
                                <p:cTn id="29" presetID="26"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80">
                                          <p:stCondLst>
                                            <p:cond delay="0"/>
                                          </p:stCondLst>
                                        </p:cTn>
                                        <p:tgtEl>
                                          <p:spTgt spid="14"/>
                                        </p:tgtEl>
                                      </p:cBhvr>
                                    </p:animEffect>
                                    <p:anim calcmode="lin" valueType="num">
                                      <p:cBhvr>
                                        <p:cTn id="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7" dur="26">
                                          <p:stCondLst>
                                            <p:cond delay="650"/>
                                          </p:stCondLst>
                                        </p:cTn>
                                        <p:tgtEl>
                                          <p:spTgt spid="14"/>
                                        </p:tgtEl>
                                      </p:cBhvr>
                                      <p:to x="100000" y="60000"/>
                                    </p:animScale>
                                    <p:animScale>
                                      <p:cBhvr>
                                        <p:cTn id="38" dur="166" decel="50000">
                                          <p:stCondLst>
                                            <p:cond delay="676"/>
                                          </p:stCondLst>
                                        </p:cTn>
                                        <p:tgtEl>
                                          <p:spTgt spid="14"/>
                                        </p:tgtEl>
                                      </p:cBhvr>
                                      <p:to x="100000" y="100000"/>
                                    </p:animScale>
                                    <p:animScale>
                                      <p:cBhvr>
                                        <p:cTn id="39" dur="26">
                                          <p:stCondLst>
                                            <p:cond delay="1312"/>
                                          </p:stCondLst>
                                        </p:cTn>
                                        <p:tgtEl>
                                          <p:spTgt spid="14"/>
                                        </p:tgtEl>
                                      </p:cBhvr>
                                      <p:to x="100000" y="80000"/>
                                    </p:animScale>
                                    <p:animScale>
                                      <p:cBhvr>
                                        <p:cTn id="40" dur="166" decel="50000">
                                          <p:stCondLst>
                                            <p:cond delay="1338"/>
                                          </p:stCondLst>
                                        </p:cTn>
                                        <p:tgtEl>
                                          <p:spTgt spid="14"/>
                                        </p:tgtEl>
                                      </p:cBhvr>
                                      <p:to x="100000" y="100000"/>
                                    </p:animScale>
                                    <p:animScale>
                                      <p:cBhvr>
                                        <p:cTn id="41" dur="26">
                                          <p:stCondLst>
                                            <p:cond delay="1642"/>
                                          </p:stCondLst>
                                        </p:cTn>
                                        <p:tgtEl>
                                          <p:spTgt spid="14"/>
                                        </p:tgtEl>
                                      </p:cBhvr>
                                      <p:to x="100000" y="90000"/>
                                    </p:animScale>
                                    <p:animScale>
                                      <p:cBhvr>
                                        <p:cTn id="42" dur="166" decel="50000">
                                          <p:stCondLst>
                                            <p:cond delay="1668"/>
                                          </p:stCondLst>
                                        </p:cTn>
                                        <p:tgtEl>
                                          <p:spTgt spid="14"/>
                                        </p:tgtEl>
                                      </p:cBhvr>
                                      <p:to x="100000" y="100000"/>
                                    </p:animScale>
                                    <p:animScale>
                                      <p:cBhvr>
                                        <p:cTn id="43" dur="26">
                                          <p:stCondLst>
                                            <p:cond delay="1808"/>
                                          </p:stCondLst>
                                        </p:cTn>
                                        <p:tgtEl>
                                          <p:spTgt spid="14"/>
                                        </p:tgtEl>
                                      </p:cBhvr>
                                      <p:to x="100000" y="95000"/>
                                    </p:animScale>
                                    <p:animScale>
                                      <p:cBhvr>
                                        <p:cTn id="44" dur="166" decel="50000">
                                          <p:stCondLst>
                                            <p:cond delay="1834"/>
                                          </p:stCondLst>
                                        </p:cTn>
                                        <p:tgtEl>
                                          <p:spTgt spid="14"/>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Am-thanh-vo-tay-tra-loi-dung-www_nhacchuongvui_com.wav"/>
                                        </p:tgtEl>
                                      </p:cMediaNode>
                                    </p:audio>
                                  </p:subTnLst>
                                </p:cTn>
                              </p:par>
                            </p:childTnLst>
                          </p:cTn>
                        </p:par>
                      </p:childTnLst>
                    </p:cTn>
                  </p:par>
                </p:childTnLst>
              </p:cTn>
              <p:nextCondLst>
                <p:cond evt="onClick" delay="0">
                  <p:tgtEl>
                    <p:spTgt spid="36"/>
                  </p:tgtEl>
                </p:cond>
              </p:nextCondLst>
            </p:seq>
          </p:childTnLst>
        </p:cTn>
      </p:par>
    </p:tnLst>
    <p:bldLst>
      <p:bldP spid="21" grpId="0"/>
      <p:bldP spid="36"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619881" y="4178195"/>
            <a:ext cx="15348555" cy="4875372"/>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7"/>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8"/>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9"/>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9"/>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10"/>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1"/>
            <a:stretch>
              <a:fillRect/>
            </a:stretch>
          </a:blipFill>
        </p:spPr>
      </p:sp>
      <p:sp>
        <p:nvSpPr>
          <p:cNvPr id="19" name="Freeform 19"/>
          <p:cNvSpPr/>
          <p:nvPr/>
        </p:nvSpPr>
        <p:spPr>
          <a:xfrm>
            <a:off x="1125047" y="69090"/>
            <a:ext cx="16291282" cy="3740015"/>
          </a:xfrm>
          <a:custGeom>
            <a:avLst/>
            <a:gdLst/>
            <a:ahLst/>
            <a:cxnLst/>
            <a:rect l="l" t="t" r="r" b="b"/>
            <a:pathLst>
              <a:path w="5023753" h="2228719">
                <a:moveTo>
                  <a:pt x="0" y="0"/>
                </a:moveTo>
                <a:lnTo>
                  <a:pt x="5023752" y="0"/>
                </a:lnTo>
                <a:lnTo>
                  <a:pt x="5023752" y="2228719"/>
                </a:lnTo>
                <a:lnTo>
                  <a:pt x="0" y="2228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2579561" y="3742773"/>
            <a:ext cx="12872669" cy="3344185"/>
          </a:xfrm>
          <a:prstGeom prst="rect">
            <a:avLst/>
          </a:prstGeom>
        </p:spPr>
        <p:txBody>
          <a:bodyPr wrap="square" lIns="0" tIns="0" rIns="0" bIns="0" rtlCol="0" anchor="t">
            <a:spAutoFit/>
          </a:bodyPr>
          <a:lstStyle/>
          <a:p>
            <a:pPr algn="ctr">
              <a:lnSpc>
                <a:spcPct val="150000"/>
              </a:lnSpc>
            </a:pPr>
            <a:r>
              <a:rPr lang="en-US" sz="16600" spc="-342">
                <a:solidFill>
                  <a:srgbClr val="E6680E"/>
                </a:solidFill>
                <a:latin typeface="SVN-Gratelos Display" panose="01000000000000000000" pitchFamily="2" charset="0"/>
                <a:ea typeface="Hit and Run"/>
                <a:cs typeface="Hit and Run"/>
                <a:sym typeface="Hit and Run"/>
              </a:rPr>
              <a:t>Không sinh trái</a:t>
            </a:r>
          </a:p>
        </p:txBody>
      </p:sp>
      <p:sp>
        <p:nvSpPr>
          <p:cNvPr id="34" name="TextBox 20">
            <a:extLst>
              <a:ext uri="{FF2B5EF4-FFF2-40B4-BE49-F238E27FC236}">
                <a16:creationId xmlns:a16="http://schemas.microsoft.com/office/drawing/2014/main" id="{8B8F586A-27F2-3E86-AB6A-DC4737144682}"/>
              </a:ext>
            </a:extLst>
          </p:cNvPr>
          <p:cNvSpPr txBox="1"/>
          <p:nvPr/>
        </p:nvSpPr>
        <p:spPr>
          <a:xfrm>
            <a:off x="1125047" y="628803"/>
            <a:ext cx="16291282" cy="2699457"/>
          </a:xfrm>
          <a:prstGeom prst="rect">
            <a:avLst/>
          </a:prstGeom>
        </p:spPr>
        <p:txBody>
          <a:bodyPr wrap="square" lIns="0" tIns="0" rIns="0" bIns="0" rtlCol="0" anchor="t">
            <a:spAutoFit/>
          </a:bodyPr>
          <a:lstStyle/>
          <a:p>
            <a:pPr algn="ctr">
              <a:lnSpc>
                <a:spcPts val="6971"/>
              </a:lnSpc>
            </a:pPr>
            <a:r>
              <a:rPr lang="en-US" sz="6000" spc="-288">
                <a:solidFill>
                  <a:srgbClr val="759B69"/>
                </a:solidFill>
                <a:latin typeface="UTM Kona KT" panose="02040603050506020204" pitchFamily="18" charset="0"/>
                <a:ea typeface="Hit and Run"/>
                <a:cs typeface="Hit and Run"/>
                <a:sym typeface="Hit and Run"/>
              </a:rPr>
              <a:t>CÂU 5:</a:t>
            </a:r>
            <a:r>
              <a:rPr lang="vi-VN" sz="6000" spc="-288">
                <a:solidFill>
                  <a:srgbClr val="759B69"/>
                </a:solidFill>
                <a:latin typeface="UTM Kona KT" panose="02040603050506020204" pitchFamily="18" charset="0"/>
                <a:ea typeface="Hit and Run"/>
                <a:cs typeface="Hit and Run"/>
                <a:sym typeface="Hit and Run"/>
              </a:rPr>
              <a:t> Tại sao người chủ vườn muốn chặt bỏ cây vả trong vườn nho của mình? </a:t>
            </a:r>
            <a:endParaRPr lang="en-US" sz="6000" spc="-288">
              <a:solidFill>
                <a:srgbClr val="759B69"/>
              </a:solidFill>
              <a:latin typeface="UTM Kona KT" panose="02040603050506020204" pitchFamily="18" charset="0"/>
              <a:ea typeface="Hit and Run"/>
              <a:cs typeface="Hit and Run"/>
              <a:sym typeface="Hit and Run"/>
            </a:endParaRPr>
          </a:p>
        </p:txBody>
      </p:sp>
      <p:sp>
        <p:nvSpPr>
          <p:cNvPr id="36" name="TextBox 21">
            <a:extLst>
              <a:ext uri="{FF2B5EF4-FFF2-40B4-BE49-F238E27FC236}">
                <a16:creationId xmlns:a16="http://schemas.microsoft.com/office/drawing/2014/main" id="{AB12383A-5B72-0343-388D-F79D84FC7F9D}"/>
              </a:ext>
            </a:extLst>
          </p:cNvPr>
          <p:cNvSpPr txBox="1"/>
          <p:nvPr/>
        </p:nvSpPr>
        <p:spPr>
          <a:xfrm>
            <a:off x="7216877" y="8652196"/>
            <a:ext cx="4879968" cy="1330685"/>
          </a:xfrm>
          <a:prstGeom prst="rect">
            <a:avLst/>
          </a:prstGeom>
        </p:spPr>
        <p:txBody>
          <a:bodyPr wrap="square" lIns="0" tIns="0" rIns="0" bIns="0" rtlCol="0" anchor="t">
            <a:spAutoFit/>
          </a:bodyPr>
          <a:lstStyle/>
          <a:p>
            <a:pPr algn="ctr">
              <a:lnSpc>
                <a:spcPct val="150000"/>
              </a:lnSpc>
            </a:pPr>
            <a:r>
              <a:rPr lang="en-US" sz="6600" spc="-342">
                <a:solidFill>
                  <a:srgbClr val="FFFF00"/>
                </a:solidFill>
                <a:latin typeface="Hit and Run"/>
                <a:ea typeface="Hit and Run"/>
                <a:cs typeface="Hit and Run"/>
                <a:sym typeface="Hit and Run"/>
              </a:rPr>
              <a:t>Đáp án</a:t>
            </a:r>
          </a:p>
        </p:txBody>
      </p:sp>
      <p:sp>
        <p:nvSpPr>
          <p:cNvPr id="15" name="Freeform 4">
            <a:extLst>
              <a:ext uri="{FF2B5EF4-FFF2-40B4-BE49-F238E27FC236}">
                <a16:creationId xmlns:a16="http://schemas.microsoft.com/office/drawing/2014/main" id="{8DE43DDB-610B-ACDF-9501-2689F164444C}"/>
              </a:ext>
            </a:extLst>
          </p:cNvPr>
          <p:cNvSpPr/>
          <p:nvPr/>
        </p:nvSpPr>
        <p:spPr>
          <a:xfrm>
            <a:off x="13249956" y="6125915"/>
            <a:ext cx="5426457" cy="4285063"/>
          </a:xfrm>
          <a:custGeom>
            <a:avLst/>
            <a:gdLst/>
            <a:ahLst/>
            <a:cxnLst/>
            <a:rect l="l" t="t" r="r" b="b"/>
            <a:pathLst>
              <a:path w="11370777" h="8229600">
                <a:moveTo>
                  <a:pt x="0" y="0"/>
                </a:moveTo>
                <a:lnTo>
                  <a:pt x="11370778" y="0"/>
                </a:lnTo>
                <a:lnTo>
                  <a:pt x="11370778" y="8229600"/>
                </a:lnTo>
                <a:lnTo>
                  <a:pt x="0" y="8229600"/>
                </a:lnTo>
                <a:lnTo>
                  <a:pt x="0" y="0"/>
                </a:lnTo>
                <a:close/>
              </a:path>
            </a:pathLst>
          </a:custGeom>
          <a:blipFill>
            <a:blip r:embed="rId12"/>
            <a:stretch>
              <a:fillRect/>
            </a:stretch>
          </a:blipFill>
        </p:spPr>
      </p:sp>
      <p:sp>
        <p:nvSpPr>
          <p:cNvPr id="7" name="Nút Hành động: Đến Phần cuối 6">
            <a:hlinkClick r:id="rId13" action="ppaction://hlinksldjump" highlightClick="1"/>
            <a:extLst>
              <a:ext uri="{FF2B5EF4-FFF2-40B4-BE49-F238E27FC236}">
                <a16:creationId xmlns:a16="http://schemas.microsoft.com/office/drawing/2014/main" id="{BB7899C6-65A5-F7CA-2FC4-818E8E155375}"/>
              </a:ext>
            </a:extLst>
          </p:cNvPr>
          <p:cNvSpPr/>
          <p:nvPr/>
        </p:nvSpPr>
        <p:spPr>
          <a:xfrm>
            <a:off x="13190129" y="9331706"/>
            <a:ext cx="914400" cy="989063"/>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060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6"/>
                    </p:tgtEl>
                  </p:cond>
                </p:stCondLst>
                <p:endSync evt="end" delay="0">
                  <p:rtn val="all"/>
                </p:endSync>
                <p:childTnLst>
                  <p:par>
                    <p:cTn id="11" fill="hold">
                      <p:stCondLst>
                        <p:cond delay="0"/>
                      </p:stCondLst>
                      <p:childTnLst>
                        <p:par>
                          <p:cTn id="12" fill="hold">
                            <p:stCondLst>
                              <p:cond delay="0"/>
                            </p:stCondLst>
                            <p:childTnLst>
                              <p:par>
                                <p:cTn id="13" presetID="26"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2" name="Am-thanh-vo-tay-tra-loi-dung-www_nhacchuongvui_com.wav"/>
                                        </p:tgtEl>
                                      </p:cMediaNode>
                                    </p:audio>
                                  </p:subTnLst>
                                </p:cTn>
                              </p:par>
                            </p:childTnLst>
                          </p:cTn>
                        </p:par>
                      </p:childTnLst>
                    </p:cTn>
                  </p:par>
                </p:childTnLst>
              </p:cTn>
              <p:nextCondLst>
                <p:cond evt="onClick" delay="0">
                  <p:tgtEl>
                    <p:spTgt spid="36"/>
                  </p:tgtEl>
                </p:cond>
              </p:nextCondLst>
            </p:seq>
          </p:childTnLst>
        </p:cTn>
      </p:par>
    </p:tnLst>
    <p:bldLst>
      <p:bldP spid="21"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619881" y="4178195"/>
            <a:ext cx="15348555" cy="4875372"/>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7"/>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8"/>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9"/>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10"/>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1"/>
            <a:stretch>
              <a:fillRect/>
            </a:stretch>
          </a:blipFill>
        </p:spPr>
      </p:sp>
      <p:sp>
        <p:nvSpPr>
          <p:cNvPr id="13" name="Freeform 13"/>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9"/>
            <a:stretch>
              <a:fillRect/>
            </a:stretch>
          </a:blipFill>
        </p:spPr>
      </p:sp>
      <p:sp>
        <p:nvSpPr>
          <p:cNvPr id="19" name="Freeform 19"/>
          <p:cNvSpPr/>
          <p:nvPr/>
        </p:nvSpPr>
        <p:spPr>
          <a:xfrm>
            <a:off x="1125047" y="69090"/>
            <a:ext cx="16291282" cy="3740015"/>
          </a:xfrm>
          <a:custGeom>
            <a:avLst/>
            <a:gdLst/>
            <a:ahLst/>
            <a:cxnLst/>
            <a:rect l="l" t="t" r="r" b="b"/>
            <a:pathLst>
              <a:path w="5023753" h="2228719">
                <a:moveTo>
                  <a:pt x="0" y="0"/>
                </a:moveTo>
                <a:lnTo>
                  <a:pt x="5023752" y="0"/>
                </a:lnTo>
                <a:lnTo>
                  <a:pt x="5023752" y="2228719"/>
                </a:lnTo>
                <a:lnTo>
                  <a:pt x="0" y="2228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3257689" y="4595564"/>
            <a:ext cx="12872669" cy="3344185"/>
          </a:xfrm>
          <a:prstGeom prst="rect">
            <a:avLst/>
          </a:prstGeom>
        </p:spPr>
        <p:txBody>
          <a:bodyPr wrap="square" lIns="0" tIns="0" rIns="0" bIns="0" rtlCol="0" anchor="t">
            <a:spAutoFit/>
          </a:bodyPr>
          <a:lstStyle/>
          <a:p>
            <a:pPr algn="ctr">
              <a:lnSpc>
                <a:spcPct val="150000"/>
              </a:lnSpc>
            </a:pPr>
            <a:r>
              <a:rPr lang="en-US" sz="16600" spc="-342">
                <a:solidFill>
                  <a:srgbClr val="E6680E"/>
                </a:solidFill>
                <a:latin typeface="SVN-Gratelos Display" panose="01000000000000000000" pitchFamily="2" charset="0"/>
                <a:ea typeface="Hit and Run"/>
                <a:cs typeface="Hit and Run"/>
                <a:sym typeface="Hit and Run"/>
              </a:rPr>
              <a:t>Thêm thời gian</a:t>
            </a:r>
          </a:p>
        </p:txBody>
      </p:sp>
      <p:sp>
        <p:nvSpPr>
          <p:cNvPr id="34" name="TextBox 20">
            <a:extLst>
              <a:ext uri="{FF2B5EF4-FFF2-40B4-BE49-F238E27FC236}">
                <a16:creationId xmlns:a16="http://schemas.microsoft.com/office/drawing/2014/main" id="{8B8F586A-27F2-3E86-AB6A-DC4737144682}"/>
              </a:ext>
            </a:extLst>
          </p:cNvPr>
          <p:cNvSpPr txBox="1"/>
          <p:nvPr/>
        </p:nvSpPr>
        <p:spPr>
          <a:xfrm>
            <a:off x="1125047" y="628803"/>
            <a:ext cx="16291282" cy="2699457"/>
          </a:xfrm>
          <a:prstGeom prst="rect">
            <a:avLst/>
          </a:prstGeom>
        </p:spPr>
        <p:txBody>
          <a:bodyPr wrap="square" lIns="0" tIns="0" rIns="0" bIns="0" rtlCol="0" anchor="t">
            <a:spAutoFit/>
          </a:bodyPr>
          <a:lstStyle/>
          <a:p>
            <a:pPr algn="ctr">
              <a:lnSpc>
                <a:spcPts val="6971"/>
              </a:lnSpc>
            </a:pPr>
            <a:r>
              <a:rPr lang="en-US" sz="6000" spc="-288">
                <a:solidFill>
                  <a:srgbClr val="759B69"/>
                </a:solidFill>
                <a:latin typeface="UTM Kona KT" panose="02040603050506020204" pitchFamily="18" charset="0"/>
                <a:ea typeface="Hit and Run"/>
                <a:cs typeface="Hit and Run"/>
                <a:sym typeface="Hit and Run"/>
              </a:rPr>
              <a:t>CÂU </a:t>
            </a:r>
            <a:r>
              <a:rPr lang="vi-VN" sz="6000" spc="-288">
                <a:solidFill>
                  <a:srgbClr val="759B69"/>
                </a:solidFill>
                <a:latin typeface="UTM Kona KT" panose="02040603050506020204" pitchFamily="18" charset="0"/>
                <a:ea typeface="Hit and Run"/>
                <a:cs typeface="Hit and Run"/>
                <a:sym typeface="Hit and Run"/>
              </a:rPr>
              <a:t>6. Người làm vườn đã xin chủ vườn điều gì để cứu cây vả? </a:t>
            </a:r>
            <a:endParaRPr lang="en-US" sz="6000" spc="-288">
              <a:solidFill>
                <a:srgbClr val="759B69"/>
              </a:solidFill>
              <a:latin typeface="UTM Kona KT" panose="02040603050506020204" pitchFamily="18" charset="0"/>
              <a:ea typeface="Hit and Run"/>
              <a:cs typeface="Hit and Run"/>
              <a:sym typeface="Hit and Run"/>
            </a:endParaRPr>
          </a:p>
        </p:txBody>
      </p:sp>
      <p:sp>
        <p:nvSpPr>
          <p:cNvPr id="36" name="TextBox 21">
            <a:extLst>
              <a:ext uri="{FF2B5EF4-FFF2-40B4-BE49-F238E27FC236}">
                <a16:creationId xmlns:a16="http://schemas.microsoft.com/office/drawing/2014/main" id="{AB12383A-5B72-0343-388D-F79D84FC7F9D}"/>
              </a:ext>
            </a:extLst>
          </p:cNvPr>
          <p:cNvSpPr txBox="1"/>
          <p:nvPr/>
        </p:nvSpPr>
        <p:spPr>
          <a:xfrm>
            <a:off x="7216877" y="8652196"/>
            <a:ext cx="4879968" cy="1330685"/>
          </a:xfrm>
          <a:prstGeom prst="rect">
            <a:avLst/>
          </a:prstGeom>
        </p:spPr>
        <p:txBody>
          <a:bodyPr wrap="square" lIns="0" tIns="0" rIns="0" bIns="0" rtlCol="0" anchor="t">
            <a:spAutoFit/>
          </a:bodyPr>
          <a:lstStyle/>
          <a:p>
            <a:pPr algn="ctr">
              <a:lnSpc>
                <a:spcPct val="150000"/>
              </a:lnSpc>
            </a:pPr>
            <a:r>
              <a:rPr lang="en-US" sz="6600" spc="-342">
                <a:solidFill>
                  <a:srgbClr val="FFFF00"/>
                </a:solidFill>
                <a:latin typeface="Hit and Run"/>
                <a:ea typeface="Hit and Run"/>
                <a:cs typeface="Hit and Run"/>
                <a:sym typeface="Hit and Run"/>
              </a:rPr>
              <a:t>Đáp án</a:t>
            </a:r>
          </a:p>
        </p:txBody>
      </p:sp>
      <p:sp>
        <p:nvSpPr>
          <p:cNvPr id="14" name="Freeform 4">
            <a:extLst>
              <a:ext uri="{FF2B5EF4-FFF2-40B4-BE49-F238E27FC236}">
                <a16:creationId xmlns:a16="http://schemas.microsoft.com/office/drawing/2014/main" id="{C39532C7-717E-32C8-037A-3358063C37A2}"/>
              </a:ext>
            </a:extLst>
          </p:cNvPr>
          <p:cNvSpPr/>
          <p:nvPr/>
        </p:nvSpPr>
        <p:spPr>
          <a:xfrm>
            <a:off x="-76200" y="6190712"/>
            <a:ext cx="5426457" cy="4285063"/>
          </a:xfrm>
          <a:custGeom>
            <a:avLst/>
            <a:gdLst/>
            <a:ahLst/>
            <a:cxnLst/>
            <a:rect l="l" t="t" r="r" b="b"/>
            <a:pathLst>
              <a:path w="11370777" h="8229600">
                <a:moveTo>
                  <a:pt x="0" y="0"/>
                </a:moveTo>
                <a:lnTo>
                  <a:pt x="11370778" y="0"/>
                </a:lnTo>
                <a:lnTo>
                  <a:pt x="11370778" y="8229600"/>
                </a:lnTo>
                <a:lnTo>
                  <a:pt x="0" y="8229600"/>
                </a:lnTo>
                <a:lnTo>
                  <a:pt x="0" y="0"/>
                </a:lnTo>
                <a:close/>
              </a:path>
            </a:pathLst>
          </a:custGeom>
          <a:blipFill>
            <a:blip r:embed="rId12"/>
            <a:stretch>
              <a:fillRect/>
            </a:stretch>
          </a:blipFill>
        </p:spPr>
      </p:sp>
      <p:sp>
        <p:nvSpPr>
          <p:cNvPr id="8" name="Nút Hành động: Đến Phần cuối 7">
            <a:hlinkClick r:id="rId13" action="ppaction://hlinksldjump" highlightClick="1"/>
            <a:extLst>
              <a:ext uri="{FF2B5EF4-FFF2-40B4-BE49-F238E27FC236}">
                <a16:creationId xmlns:a16="http://schemas.microsoft.com/office/drawing/2014/main" id="{9EBAA46A-75CB-3781-5F9A-A2E14465FB9B}"/>
              </a:ext>
            </a:extLst>
          </p:cNvPr>
          <p:cNvSpPr/>
          <p:nvPr/>
        </p:nvSpPr>
        <p:spPr>
          <a:xfrm>
            <a:off x="5041566" y="9389354"/>
            <a:ext cx="914400" cy="989063"/>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36471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6"/>
                    </p:tgtEl>
                  </p:cond>
                </p:stCondLst>
                <p:endSync evt="end" delay="0">
                  <p:rtn val="all"/>
                </p:endSync>
                <p:childTnLst>
                  <p:par>
                    <p:cTn id="11" fill="hold">
                      <p:stCondLst>
                        <p:cond delay="0"/>
                      </p:stCondLst>
                      <p:childTnLst>
                        <p:par>
                          <p:cTn id="12" fill="hold">
                            <p:stCondLst>
                              <p:cond delay="0"/>
                            </p:stCondLst>
                            <p:childTnLst>
                              <p:par>
                                <p:cTn id="13" presetID="26"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2" name="Am-thanh-vo-tay-tra-loi-dung-www_nhacchuongvui_com.wav"/>
                                        </p:tgtEl>
                                      </p:cMediaNode>
                                    </p:audio>
                                  </p:subTnLst>
                                </p:cTn>
                              </p:par>
                            </p:childTnLst>
                          </p:cTn>
                        </p:par>
                      </p:childTnLst>
                    </p:cTn>
                  </p:par>
                </p:childTnLst>
              </p:cTn>
              <p:nextCondLst>
                <p:cond evt="onClick" delay="0">
                  <p:tgtEl>
                    <p:spTgt spid="36"/>
                  </p:tgtEl>
                </p:cond>
              </p:nextCondLst>
            </p:seq>
          </p:childTnLst>
        </p:cTn>
      </p:par>
    </p:tnLst>
    <p:bldLst>
      <p:bldP spid="21"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619881" y="4178195"/>
            <a:ext cx="15348555" cy="4875372"/>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7"/>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8"/>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9"/>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10"/>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1"/>
            <a:stretch>
              <a:fillRect/>
            </a:stretch>
          </a:blipFill>
        </p:spPr>
      </p:sp>
      <p:sp>
        <p:nvSpPr>
          <p:cNvPr id="13" name="Freeform 13"/>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9"/>
            <a:stretch>
              <a:fillRect/>
            </a:stretch>
          </a:blipFill>
        </p:spPr>
      </p:sp>
      <p:sp>
        <p:nvSpPr>
          <p:cNvPr id="19" name="Freeform 19"/>
          <p:cNvSpPr/>
          <p:nvPr/>
        </p:nvSpPr>
        <p:spPr>
          <a:xfrm>
            <a:off x="1125047" y="69090"/>
            <a:ext cx="16291282" cy="3740015"/>
          </a:xfrm>
          <a:custGeom>
            <a:avLst/>
            <a:gdLst/>
            <a:ahLst/>
            <a:cxnLst/>
            <a:rect l="l" t="t" r="r" b="b"/>
            <a:pathLst>
              <a:path w="5023753" h="2228719">
                <a:moveTo>
                  <a:pt x="0" y="0"/>
                </a:moveTo>
                <a:lnTo>
                  <a:pt x="5023752" y="0"/>
                </a:lnTo>
                <a:lnTo>
                  <a:pt x="5023752" y="2228719"/>
                </a:lnTo>
                <a:lnTo>
                  <a:pt x="0" y="2228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3257689" y="4595564"/>
            <a:ext cx="12872669" cy="3344185"/>
          </a:xfrm>
          <a:prstGeom prst="rect">
            <a:avLst/>
          </a:prstGeom>
        </p:spPr>
        <p:txBody>
          <a:bodyPr wrap="square" lIns="0" tIns="0" rIns="0" bIns="0" rtlCol="0" anchor="t">
            <a:spAutoFit/>
          </a:bodyPr>
          <a:lstStyle/>
          <a:p>
            <a:pPr algn="ctr">
              <a:lnSpc>
                <a:spcPct val="150000"/>
              </a:lnSpc>
            </a:pPr>
            <a:r>
              <a:rPr lang="en-US" sz="16600" spc="-342">
                <a:solidFill>
                  <a:srgbClr val="E6680E"/>
                </a:solidFill>
                <a:latin typeface="SVN-Gratelos Display" panose="01000000000000000000" pitchFamily="2" charset="0"/>
                <a:ea typeface="Hit and Run"/>
                <a:cs typeface="Hit and Run"/>
                <a:sym typeface="Hit and Run"/>
              </a:rPr>
              <a:t>Chặt bỏ</a:t>
            </a:r>
          </a:p>
        </p:txBody>
      </p:sp>
      <p:sp>
        <p:nvSpPr>
          <p:cNvPr id="34" name="TextBox 20">
            <a:extLst>
              <a:ext uri="{FF2B5EF4-FFF2-40B4-BE49-F238E27FC236}">
                <a16:creationId xmlns:a16="http://schemas.microsoft.com/office/drawing/2014/main" id="{8B8F586A-27F2-3E86-AB6A-DC4737144682}"/>
              </a:ext>
            </a:extLst>
          </p:cNvPr>
          <p:cNvSpPr txBox="1"/>
          <p:nvPr/>
        </p:nvSpPr>
        <p:spPr>
          <a:xfrm>
            <a:off x="1125047" y="628803"/>
            <a:ext cx="16291282" cy="2699457"/>
          </a:xfrm>
          <a:prstGeom prst="rect">
            <a:avLst/>
          </a:prstGeom>
        </p:spPr>
        <p:txBody>
          <a:bodyPr wrap="square" lIns="0" tIns="0" rIns="0" bIns="0" rtlCol="0" anchor="t">
            <a:spAutoFit/>
          </a:bodyPr>
          <a:lstStyle/>
          <a:p>
            <a:pPr algn="ctr">
              <a:lnSpc>
                <a:spcPts val="6971"/>
              </a:lnSpc>
            </a:pPr>
            <a:r>
              <a:rPr lang="en-US" sz="6000" spc="-288">
                <a:solidFill>
                  <a:srgbClr val="759B69"/>
                </a:solidFill>
                <a:latin typeface="UTM Kona KT" panose="02040603050506020204" pitchFamily="18" charset="0"/>
                <a:ea typeface="Hit and Run"/>
                <a:cs typeface="Hit and Run"/>
                <a:sym typeface="Hit and Run"/>
              </a:rPr>
              <a:t>CÂU 7. </a:t>
            </a:r>
            <a:r>
              <a:rPr lang="vi-VN" sz="6000" spc="-288">
                <a:solidFill>
                  <a:srgbClr val="759B69"/>
                </a:solidFill>
                <a:latin typeface="UTM Kona KT" panose="02040603050506020204" pitchFamily="18" charset="0"/>
                <a:ea typeface="Hit and Run"/>
                <a:cs typeface="Hit and Run"/>
                <a:sym typeface="Hit and Run"/>
              </a:rPr>
              <a:t>Nếu sau một năm được chăm sóc mà cây vẫn không sinh trái thì điều gì sẽ xảy ra? </a:t>
            </a:r>
            <a:endParaRPr lang="en-US" sz="6000" spc="-288">
              <a:solidFill>
                <a:srgbClr val="759B69"/>
              </a:solidFill>
              <a:latin typeface="UTM Kona KT" panose="02040603050506020204" pitchFamily="18" charset="0"/>
              <a:ea typeface="Hit and Run"/>
              <a:cs typeface="Hit and Run"/>
              <a:sym typeface="Hit and Run"/>
            </a:endParaRPr>
          </a:p>
        </p:txBody>
      </p:sp>
      <p:sp>
        <p:nvSpPr>
          <p:cNvPr id="36" name="TextBox 21">
            <a:extLst>
              <a:ext uri="{FF2B5EF4-FFF2-40B4-BE49-F238E27FC236}">
                <a16:creationId xmlns:a16="http://schemas.microsoft.com/office/drawing/2014/main" id="{AB12383A-5B72-0343-388D-F79D84FC7F9D}"/>
              </a:ext>
            </a:extLst>
          </p:cNvPr>
          <p:cNvSpPr txBox="1"/>
          <p:nvPr/>
        </p:nvSpPr>
        <p:spPr>
          <a:xfrm>
            <a:off x="7216877" y="8652196"/>
            <a:ext cx="4879968" cy="1330685"/>
          </a:xfrm>
          <a:prstGeom prst="rect">
            <a:avLst/>
          </a:prstGeom>
        </p:spPr>
        <p:txBody>
          <a:bodyPr wrap="square" lIns="0" tIns="0" rIns="0" bIns="0" rtlCol="0" anchor="t">
            <a:spAutoFit/>
          </a:bodyPr>
          <a:lstStyle/>
          <a:p>
            <a:pPr algn="ctr">
              <a:lnSpc>
                <a:spcPct val="150000"/>
              </a:lnSpc>
            </a:pPr>
            <a:r>
              <a:rPr lang="en-US" sz="6600" spc="-342">
                <a:solidFill>
                  <a:srgbClr val="FFFF00"/>
                </a:solidFill>
                <a:latin typeface="Hit and Run"/>
                <a:ea typeface="Hit and Run"/>
                <a:cs typeface="Hit and Run"/>
                <a:sym typeface="Hit and Run"/>
              </a:rPr>
              <a:t>Đáp án</a:t>
            </a:r>
          </a:p>
        </p:txBody>
      </p:sp>
      <p:sp>
        <p:nvSpPr>
          <p:cNvPr id="14" name="Freeform 4">
            <a:extLst>
              <a:ext uri="{FF2B5EF4-FFF2-40B4-BE49-F238E27FC236}">
                <a16:creationId xmlns:a16="http://schemas.microsoft.com/office/drawing/2014/main" id="{41A540E3-D5E6-247F-1C56-74A9A9DE59B5}"/>
              </a:ext>
            </a:extLst>
          </p:cNvPr>
          <p:cNvSpPr/>
          <p:nvPr/>
        </p:nvSpPr>
        <p:spPr>
          <a:xfrm>
            <a:off x="96567" y="6190712"/>
            <a:ext cx="5426457" cy="4285063"/>
          </a:xfrm>
          <a:custGeom>
            <a:avLst/>
            <a:gdLst/>
            <a:ahLst/>
            <a:cxnLst/>
            <a:rect l="l" t="t" r="r" b="b"/>
            <a:pathLst>
              <a:path w="11370777" h="8229600">
                <a:moveTo>
                  <a:pt x="0" y="0"/>
                </a:moveTo>
                <a:lnTo>
                  <a:pt x="11370778" y="0"/>
                </a:lnTo>
                <a:lnTo>
                  <a:pt x="11370778" y="8229600"/>
                </a:lnTo>
                <a:lnTo>
                  <a:pt x="0" y="8229600"/>
                </a:lnTo>
                <a:lnTo>
                  <a:pt x="0" y="0"/>
                </a:lnTo>
                <a:close/>
              </a:path>
            </a:pathLst>
          </a:custGeom>
          <a:blipFill>
            <a:blip r:embed="rId12"/>
            <a:stretch>
              <a:fillRect/>
            </a:stretch>
          </a:blipFill>
        </p:spPr>
      </p:sp>
      <p:sp>
        <p:nvSpPr>
          <p:cNvPr id="8" name="Nút Hành động: Đến Phần cuối 7">
            <a:hlinkClick r:id="rId13" action="ppaction://hlinksldjump" highlightClick="1"/>
            <a:extLst>
              <a:ext uri="{FF2B5EF4-FFF2-40B4-BE49-F238E27FC236}">
                <a16:creationId xmlns:a16="http://schemas.microsoft.com/office/drawing/2014/main" id="{7402FE86-0662-5F57-2653-D4CA5C0621FE}"/>
              </a:ext>
            </a:extLst>
          </p:cNvPr>
          <p:cNvSpPr/>
          <p:nvPr/>
        </p:nvSpPr>
        <p:spPr>
          <a:xfrm>
            <a:off x="5065824" y="9351720"/>
            <a:ext cx="914400" cy="989063"/>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2233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6"/>
                    </p:tgtEl>
                  </p:cond>
                </p:stCondLst>
                <p:endSync evt="end" delay="0">
                  <p:rtn val="all"/>
                </p:endSync>
                <p:childTnLst>
                  <p:par>
                    <p:cTn id="11" fill="hold">
                      <p:stCondLst>
                        <p:cond delay="0"/>
                      </p:stCondLst>
                      <p:childTnLst>
                        <p:par>
                          <p:cTn id="12" fill="hold">
                            <p:stCondLst>
                              <p:cond delay="0"/>
                            </p:stCondLst>
                            <p:childTnLst>
                              <p:par>
                                <p:cTn id="13" presetID="26"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2" name="Am-thanh-vo-tay-tra-loi-dung-www_nhacchuongvui_com.wav"/>
                                        </p:tgtEl>
                                      </p:cMediaNode>
                                    </p:audio>
                                  </p:subTnLst>
                                </p:cTn>
                              </p:par>
                            </p:childTnLst>
                          </p:cTn>
                        </p:par>
                      </p:childTnLst>
                    </p:cTn>
                  </p:par>
                </p:childTnLst>
              </p:cTn>
              <p:nextCondLst>
                <p:cond evt="onClick" delay="0">
                  <p:tgtEl>
                    <p:spTgt spid="36"/>
                  </p:tgtEl>
                </p:cond>
              </p:nextCondLst>
            </p:seq>
          </p:childTnLst>
        </p:cTn>
      </p:par>
    </p:tnLst>
    <p:bldLst>
      <p:bldP spid="21"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619881" y="4178195"/>
            <a:ext cx="15348555" cy="4875372"/>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7"/>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8"/>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9"/>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10"/>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1"/>
            <a:stretch>
              <a:fillRect/>
            </a:stretch>
          </a:blipFill>
        </p:spPr>
      </p:sp>
      <p:sp>
        <p:nvSpPr>
          <p:cNvPr id="13" name="Freeform 13"/>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9"/>
            <a:stretch>
              <a:fillRect/>
            </a:stretch>
          </a:blipFill>
        </p:spPr>
      </p:sp>
      <p:sp>
        <p:nvSpPr>
          <p:cNvPr id="19" name="Freeform 19"/>
          <p:cNvSpPr/>
          <p:nvPr/>
        </p:nvSpPr>
        <p:spPr>
          <a:xfrm>
            <a:off x="1125047" y="69090"/>
            <a:ext cx="16291282" cy="3740015"/>
          </a:xfrm>
          <a:custGeom>
            <a:avLst/>
            <a:gdLst/>
            <a:ahLst/>
            <a:cxnLst/>
            <a:rect l="l" t="t" r="r" b="b"/>
            <a:pathLst>
              <a:path w="5023753" h="2228719">
                <a:moveTo>
                  <a:pt x="0" y="0"/>
                </a:moveTo>
                <a:lnTo>
                  <a:pt x="5023752" y="0"/>
                </a:lnTo>
                <a:lnTo>
                  <a:pt x="5023752" y="2228719"/>
                </a:lnTo>
                <a:lnTo>
                  <a:pt x="0" y="2228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3257689" y="4595564"/>
            <a:ext cx="12872669" cy="3344185"/>
          </a:xfrm>
          <a:prstGeom prst="rect">
            <a:avLst/>
          </a:prstGeom>
        </p:spPr>
        <p:txBody>
          <a:bodyPr wrap="square" lIns="0" tIns="0" rIns="0" bIns="0" rtlCol="0" anchor="t">
            <a:spAutoFit/>
          </a:bodyPr>
          <a:lstStyle/>
          <a:p>
            <a:pPr algn="ctr">
              <a:lnSpc>
                <a:spcPct val="150000"/>
              </a:lnSpc>
            </a:pPr>
            <a:r>
              <a:rPr lang="en-US" sz="16600" spc="-342">
                <a:solidFill>
                  <a:srgbClr val="E6680E"/>
                </a:solidFill>
                <a:latin typeface="SVN-Gratelos Display" panose="01000000000000000000" pitchFamily="2" charset="0"/>
                <a:ea typeface="Hit and Run"/>
                <a:cs typeface="Hit and Run"/>
                <a:sym typeface="Hit and Run"/>
              </a:rPr>
              <a:t>Hối cải, sinh trái</a:t>
            </a:r>
          </a:p>
        </p:txBody>
      </p:sp>
      <p:sp>
        <p:nvSpPr>
          <p:cNvPr id="34" name="TextBox 20">
            <a:extLst>
              <a:ext uri="{FF2B5EF4-FFF2-40B4-BE49-F238E27FC236}">
                <a16:creationId xmlns:a16="http://schemas.microsoft.com/office/drawing/2014/main" id="{8B8F586A-27F2-3E86-AB6A-DC4737144682}"/>
              </a:ext>
            </a:extLst>
          </p:cNvPr>
          <p:cNvSpPr txBox="1"/>
          <p:nvPr/>
        </p:nvSpPr>
        <p:spPr>
          <a:xfrm>
            <a:off x="1125047" y="628803"/>
            <a:ext cx="16291282" cy="2699457"/>
          </a:xfrm>
          <a:prstGeom prst="rect">
            <a:avLst/>
          </a:prstGeom>
        </p:spPr>
        <p:txBody>
          <a:bodyPr wrap="square" lIns="0" tIns="0" rIns="0" bIns="0" rtlCol="0" anchor="t">
            <a:spAutoFit/>
          </a:bodyPr>
          <a:lstStyle/>
          <a:p>
            <a:pPr algn="ctr">
              <a:lnSpc>
                <a:spcPts val="6971"/>
              </a:lnSpc>
            </a:pPr>
            <a:r>
              <a:rPr lang="en-US" sz="6000" spc="-288">
                <a:solidFill>
                  <a:srgbClr val="759B69"/>
                </a:solidFill>
                <a:latin typeface="UTM Kona KT" panose="02040603050506020204" pitchFamily="18" charset="0"/>
                <a:ea typeface="Hit and Run"/>
                <a:cs typeface="Hit and Run"/>
                <a:sym typeface="Hit and Run"/>
              </a:rPr>
              <a:t>CÂU 8.  Bài học quan trọng nhất mà Chúa Giêsu muốn dạy qua đoạn Tin Mừng này là gì? </a:t>
            </a:r>
          </a:p>
        </p:txBody>
      </p:sp>
      <p:sp>
        <p:nvSpPr>
          <p:cNvPr id="36" name="TextBox 21">
            <a:extLst>
              <a:ext uri="{FF2B5EF4-FFF2-40B4-BE49-F238E27FC236}">
                <a16:creationId xmlns:a16="http://schemas.microsoft.com/office/drawing/2014/main" id="{AB12383A-5B72-0343-388D-F79D84FC7F9D}"/>
              </a:ext>
            </a:extLst>
          </p:cNvPr>
          <p:cNvSpPr txBox="1"/>
          <p:nvPr/>
        </p:nvSpPr>
        <p:spPr>
          <a:xfrm>
            <a:off x="7216877" y="8652196"/>
            <a:ext cx="4879968" cy="1330685"/>
          </a:xfrm>
          <a:prstGeom prst="rect">
            <a:avLst/>
          </a:prstGeom>
        </p:spPr>
        <p:txBody>
          <a:bodyPr wrap="square" lIns="0" tIns="0" rIns="0" bIns="0" rtlCol="0" anchor="t">
            <a:spAutoFit/>
          </a:bodyPr>
          <a:lstStyle/>
          <a:p>
            <a:pPr algn="ctr">
              <a:lnSpc>
                <a:spcPct val="150000"/>
              </a:lnSpc>
            </a:pPr>
            <a:r>
              <a:rPr lang="en-US" sz="6600" spc="-342">
                <a:solidFill>
                  <a:srgbClr val="FFFF00"/>
                </a:solidFill>
                <a:latin typeface="Hit and Run"/>
                <a:ea typeface="Hit and Run"/>
                <a:cs typeface="Hit and Run"/>
                <a:sym typeface="Hit and Run"/>
              </a:rPr>
              <a:t>Đáp án</a:t>
            </a:r>
          </a:p>
        </p:txBody>
      </p:sp>
      <p:sp>
        <p:nvSpPr>
          <p:cNvPr id="14" name="Freeform 4">
            <a:extLst>
              <a:ext uri="{FF2B5EF4-FFF2-40B4-BE49-F238E27FC236}">
                <a16:creationId xmlns:a16="http://schemas.microsoft.com/office/drawing/2014/main" id="{08FC1D81-2A57-422D-A5DC-3AC6006FDDBA}"/>
              </a:ext>
            </a:extLst>
          </p:cNvPr>
          <p:cNvSpPr/>
          <p:nvPr/>
        </p:nvSpPr>
        <p:spPr>
          <a:xfrm>
            <a:off x="96567" y="6190712"/>
            <a:ext cx="5426457" cy="4285063"/>
          </a:xfrm>
          <a:custGeom>
            <a:avLst/>
            <a:gdLst/>
            <a:ahLst/>
            <a:cxnLst/>
            <a:rect l="l" t="t" r="r" b="b"/>
            <a:pathLst>
              <a:path w="11370777" h="8229600">
                <a:moveTo>
                  <a:pt x="0" y="0"/>
                </a:moveTo>
                <a:lnTo>
                  <a:pt x="11370778" y="0"/>
                </a:lnTo>
                <a:lnTo>
                  <a:pt x="11370778" y="8229600"/>
                </a:lnTo>
                <a:lnTo>
                  <a:pt x="0" y="8229600"/>
                </a:lnTo>
                <a:lnTo>
                  <a:pt x="0" y="0"/>
                </a:lnTo>
                <a:close/>
              </a:path>
            </a:pathLst>
          </a:custGeom>
          <a:blipFill>
            <a:blip r:embed="rId12"/>
            <a:stretch>
              <a:fillRect/>
            </a:stretch>
          </a:blipFill>
        </p:spPr>
      </p:sp>
      <p:sp>
        <p:nvSpPr>
          <p:cNvPr id="8" name="Nút Hành động: Đến Phần cuối 7">
            <a:hlinkClick r:id="rId13" action="ppaction://hlinksldjump" highlightClick="1"/>
            <a:extLst>
              <a:ext uri="{FF2B5EF4-FFF2-40B4-BE49-F238E27FC236}">
                <a16:creationId xmlns:a16="http://schemas.microsoft.com/office/drawing/2014/main" id="{C1FC6B2C-651D-E198-EE51-E1DEA09251CF}"/>
              </a:ext>
            </a:extLst>
          </p:cNvPr>
          <p:cNvSpPr/>
          <p:nvPr/>
        </p:nvSpPr>
        <p:spPr>
          <a:xfrm>
            <a:off x="5202591" y="9194620"/>
            <a:ext cx="914400" cy="989063"/>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58087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6"/>
                    </p:tgtEl>
                  </p:cond>
                </p:stCondLst>
                <p:endSync evt="end" delay="0">
                  <p:rtn val="all"/>
                </p:endSync>
                <p:childTnLst>
                  <p:par>
                    <p:cTn id="11" fill="hold">
                      <p:stCondLst>
                        <p:cond delay="0"/>
                      </p:stCondLst>
                      <p:childTnLst>
                        <p:par>
                          <p:cTn id="12" fill="hold">
                            <p:stCondLst>
                              <p:cond delay="0"/>
                            </p:stCondLst>
                            <p:childTnLst>
                              <p:par>
                                <p:cTn id="13" presetID="26"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2" name="Am-thanh-vo-tay-tra-loi-dung-www_nhacchuongvui_com.wav"/>
                                        </p:tgtEl>
                                      </p:cMediaNode>
                                    </p:audio>
                                  </p:subTnLst>
                                </p:cTn>
                              </p:par>
                            </p:childTnLst>
                          </p:cTn>
                        </p:par>
                      </p:childTnLst>
                    </p:cTn>
                  </p:par>
                </p:childTnLst>
              </p:cTn>
              <p:nextCondLst>
                <p:cond evt="onClick" delay="0">
                  <p:tgtEl>
                    <p:spTgt spid="36"/>
                  </p:tgtEl>
                </p:cond>
              </p:nextCondLst>
            </p:seq>
          </p:childTnLst>
        </p:cTn>
      </p:par>
    </p:tnLst>
    <p:bldLst>
      <p:bldP spid="21"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911" y="2456073"/>
            <a:ext cx="4844667" cy="3633501"/>
          </a:xfrm>
          <a:prstGeom prst="ellipse">
            <a:avLst/>
          </a:prstGeom>
          <a:ln>
            <a:noFill/>
          </a:ln>
          <a:effectLst>
            <a:softEdge rad="112500"/>
          </a:effectLst>
        </p:spPr>
      </p:pic>
    </p:spTree>
    <p:extLst>
      <p:ext uri="{BB962C8B-B14F-4D97-AF65-F5344CB8AC3E}">
        <p14:creationId xmlns:p14="http://schemas.microsoft.com/office/powerpoint/2010/main" val="2369579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0" y="4312504"/>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6374422" y="5901947"/>
            <a:ext cx="5539156"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LUCA 13, 1- 9</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a:spLocks noGrp="1" noRot="1" noMove="1" noResize="1" noEditPoints="1" noAdjustHandles="1" noChangeArrowheads="1" noChangeShapeType="1"/>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a:spLocks noGrp="1" noRot="1" noMove="1" noResize="1" noEditPoints="1" noAdjustHandles="1" noChangeArrowheads="1" noChangeShapeType="1"/>
          </p:cNvSpPr>
          <p:nvPr/>
        </p:nvSpPr>
        <p:spPr>
          <a:xfrm>
            <a:off x="-345690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a:spLocks noGrp="1" noRot="1" noMove="1" noResize="1" noEditPoints="1" noAdjustHandles="1" noChangeArrowheads="1" noChangeShapeType="1"/>
          </p:cNvSpPr>
          <p:nvPr/>
        </p:nvSpPr>
        <p:spPr>
          <a:xfrm>
            <a:off x="12488528" y="-1370968"/>
            <a:ext cx="9541545" cy="5247850"/>
          </a:xfrm>
          <a:custGeom>
            <a:avLst/>
            <a:gdLst/>
            <a:ahLst/>
            <a:cxnLst/>
            <a:rect l="l" t="t" r="r" b="b"/>
            <a:pathLst>
              <a:path w="9541545" h="5247850">
                <a:moveTo>
                  <a:pt x="0" y="0"/>
                </a:moveTo>
                <a:lnTo>
                  <a:pt x="9541544" y="0"/>
                </a:lnTo>
                <a:lnTo>
                  <a:pt x="9541544"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a:spLocks noGrp="1" noRot="1" noMove="1" noResize="1" noEditPoints="1" noAdjustHandles="1" noChangeArrowheads="1" noChangeShapeType="1"/>
          </p:cNvSpPr>
          <p:nvPr/>
        </p:nvSpPr>
        <p:spPr>
          <a:xfrm>
            <a:off x="4088891" y="1720808"/>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sp>
      <p:sp>
        <p:nvSpPr>
          <p:cNvPr id="8" name="Freeform 8"/>
          <p:cNvSpPr>
            <a:spLocks noGrp="1" noRot="1" noMove="1" noResize="1" noEditPoints="1" noAdjustHandles="1" noChangeArrowheads="1" noChangeShapeType="1"/>
          </p:cNvSpPr>
          <p:nvPr/>
        </p:nvSpPr>
        <p:spPr>
          <a:xfrm>
            <a:off x="1028700" y="1252957"/>
            <a:ext cx="4441012" cy="7191923"/>
          </a:xfrm>
          <a:custGeom>
            <a:avLst/>
            <a:gdLst/>
            <a:ahLst/>
            <a:cxnLst/>
            <a:rect l="l" t="t" r="r" b="b"/>
            <a:pathLst>
              <a:path w="4441012" h="7191923">
                <a:moveTo>
                  <a:pt x="0" y="0"/>
                </a:moveTo>
                <a:lnTo>
                  <a:pt x="4441012" y="0"/>
                </a:lnTo>
                <a:lnTo>
                  <a:pt x="4441012" y="7191923"/>
                </a:lnTo>
                <a:lnTo>
                  <a:pt x="0" y="7191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a:spLocks noGrp="1" noRot="1" noMove="1" noResize="1" noEditPoints="1" noAdjustHandles="1" noChangeArrowheads="1" noChangeShapeType="1"/>
          </p:cNvSpPr>
          <p:nvPr/>
        </p:nvSpPr>
        <p:spPr>
          <a:xfrm>
            <a:off x="5469712" y="3876882"/>
            <a:ext cx="2680366" cy="4115725"/>
          </a:xfrm>
          <a:custGeom>
            <a:avLst/>
            <a:gdLst/>
            <a:ahLst/>
            <a:cxnLst/>
            <a:rect l="l" t="t" r="r" b="b"/>
            <a:pathLst>
              <a:path w="2680366" h="4115725">
                <a:moveTo>
                  <a:pt x="0" y="0"/>
                </a:moveTo>
                <a:lnTo>
                  <a:pt x="2680366" y="0"/>
                </a:lnTo>
                <a:lnTo>
                  <a:pt x="2680366" y="4115725"/>
                </a:lnTo>
                <a:lnTo>
                  <a:pt x="0" y="4115725"/>
                </a:lnTo>
                <a:lnTo>
                  <a:pt x="0" y="0"/>
                </a:lnTo>
                <a:close/>
              </a:path>
            </a:pathLst>
          </a:custGeom>
          <a:blipFill>
            <a:blip r:embed="rId9"/>
            <a:stretch>
              <a:fillRect/>
            </a:stretch>
          </a:blipFill>
        </p:spPr>
      </p:sp>
      <p:sp>
        <p:nvSpPr>
          <p:cNvPr id="10" name="Freeform 10"/>
          <p:cNvSpPr>
            <a:spLocks noGrp="1" noRot="1" noMove="1" noResize="1" noEditPoints="1" noAdjustHandles="1" noChangeArrowheads="1" noChangeShapeType="1"/>
          </p:cNvSpPr>
          <p:nvPr/>
        </p:nvSpPr>
        <p:spPr>
          <a:xfrm>
            <a:off x="11606608" y="5934745"/>
            <a:ext cx="3430846" cy="2290090"/>
          </a:xfrm>
          <a:custGeom>
            <a:avLst/>
            <a:gdLst/>
            <a:ahLst/>
            <a:cxnLst/>
            <a:rect l="l" t="t" r="r" b="b"/>
            <a:pathLst>
              <a:path w="3430846" h="2290090">
                <a:moveTo>
                  <a:pt x="0" y="0"/>
                </a:moveTo>
                <a:lnTo>
                  <a:pt x="3430846" y="0"/>
                </a:lnTo>
                <a:lnTo>
                  <a:pt x="3430846" y="2290089"/>
                </a:lnTo>
                <a:lnTo>
                  <a:pt x="0" y="2290089"/>
                </a:lnTo>
                <a:lnTo>
                  <a:pt x="0" y="0"/>
                </a:lnTo>
                <a:close/>
              </a:path>
            </a:pathLst>
          </a:custGeom>
          <a:blipFill>
            <a:blip r:embed="rId10"/>
            <a:stretch>
              <a:fillRect/>
            </a:stretch>
          </a:blipFill>
        </p:spPr>
      </p:sp>
      <p:sp>
        <p:nvSpPr>
          <p:cNvPr id="11" name="TextBox 11"/>
          <p:cNvSpPr txBox="1">
            <a:spLocks noGrp="1" noRot="1" noMove="1" noResize="1" noEditPoints="1" noAdjustHandles="1" noChangeArrowheads="1" noChangeShapeType="1"/>
          </p:cNvSpPr>
          <p:nvPr/>
        </p:nvSpPr>
        <p:spPr>
          <a:xfrm>
            <a:off x="5331065" y="4032739"/>
            <a:ext cx="9005494" cy="2796765"/>
          </a:xfrm>
          <a:prstGeom prst="rect">
            <a:avLst/>
          </a:prstGeom>
        </p:spPr>
        <p:txBody>
          <a:bodyPr lIns="0" tIns="0" rIns="0" bIns="0" rtlCol="0" anchor="t">
            <a:spAutoFit/>
          </a:bodyPr>
          <a:lstStyle/>
          <a:p>
            <a:pPr algn="ctr">
              <a:lnSpc>
                <a:spcPts val="11154"/>
              </a:lnSpc>
            </a:pPr>
            <a:r>
              <a:rPr lang="en-US" sz="8646">
                <a:solidFill>
                  <a:srgbClr val="FF0303"/>
                </a:solidFill>
                <a:latin typeface="More Sugar"/>
                <a:ea typeface="More Sugar"/>
                <a:cs typeface="More Sugar"/>
                <a:sym typeface="More Sugar"/>
              </a:rPr>
              <a:t>VUI HỌC KINH THÁNH</a:t>
            </a:r>
          </a:p>
        </p:txBody>
      </p:sp>
      <p:sp>
        <p:nvSpPr>
          <p:cNvPr id="6" name="Freeform 6"/>
          <p:cNvSpPr>
            <a:spLocks noGrp="1" noRot="1" noMove="1" noResize="1" noEditPoints="1" noAdjustHandles="1" noChangeArrowheads="1" noChangeShapeType="1"/>
          </p:cNvSpPr>
          <p:nvPr/>
        </p:nvSpPr>
        <p:spPr>
          <a:xfrm>
            <a:off x="5771015" y="414360"/>
            <a:ext cx="6077909" cy="3441616"/>
          </a:xfrm>
          <a:custGeom>
            <a:avLst/>
            <a:gdLst/>
            <a:ahLst/>
            <a:cxnLst/>
            <a:rect l="l" t="t" r="r" b="b"/>
            <a:pathLst>
              <a:path w="6077909" h="3441616">
                <a:moveTo>
                  <a:pt x="0" y="0"/>
                </a:moveTo>
                <a:lnTo>
                  <a:pt x="6077910" y="0"/>
                </a:lnTo>
                <a:lnTo>
                  <a:pt x="6077910" y="3441616"/>
                </a:lnTo>
                <a:lnTo>
                  <a:pt x="0" y="34416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555" b="-5555"/>
            </a:stretch>
          </a:blipFill>
        </p:spPr>
      </p:sp>
      <p:grpSp>
        <p:nvGrpSpPr>
          <p:cNvPr id="3" name="Group 3"/>
          <p:cNvGrpSpPr>
            <a:grpSpLocks noGrp="1" noUngrp="1" noRot="1" noMove="1" noResize="1"/>
          </p:cNvGrpSpPr>
          <p:nvPr/>
        </p:nvGrpSpPr>
        <p:grpSpPr>
          <a:xfrm>
            <a:off x="4890569" y="1028700"/>
            <a:ext cx="8933444" cy="4332196"/>
            <a:chOff x="0" y="0"/>
            <a:chExt cx="2352841" cy="1140990"/>
          </a:xfrm>
        </p:grpSpPr>
        <p:sp>
          <p:nvSpPr>
            <p:cNvPr id="4" name="Freeform 4"/>
            <p:cNvSpPr>
              <a:spLocks noGrp="1" noRot="1" noMove="1" noResize="1" noEditPoints="1" noAdjustHandles="1" noChangeArrowheads="1" noChangeShapeType="1"/>
            </p:cNvSpPr>
            <p:nvPr/>
          </p:nvSpPr>
          <p:spPr>
            <a:xfrm>
              <a:off x="0" y="0"/>
              <a:ext cx="2352841" cy="1140990"/>
            </a:xfrm>
            <a:custGeom>
              <a:avLst/>
              <a:gdLst/>
              <a:ahLst/>
              <a:cxnLst/>
              <a:rect l="l" t="t" r="r" b="b"/>
              <a:pathLst>
                <a:path w="2352841" h="1140990">
                  <a:moveTo>
                    <a:pt x="44198" y="0"/>
                  </a:moveTo>
                  <a:lnTo>
                    <a:pt x="2308644" y="0"/>
                  </a:lnTo>
                  <a:cubicBezTo>
                    <a:pt x="2320366" y="0"/>
                    <a:pt x="2331607" y="4657"/>
                    <a:pt x="2339896" y="12945"/>
                  </a:cubicBezTo>
                  <a:cubicBezTo>
                    <a:pt x="2348185" y="21234"/>
                    <a:pt x="2352841" y="32476"/>
                    <a:pt x="2352841" y="44198"/>
                  </a:cubicBezTo>
                  <a:lnTo>
                    <a:pt x="2352841" y="1096792"/>
                  </a:lnTo>
                  <a:cubicBezTo>
                    <a:pt x="2352841" y="1108514"/>
                    <a:pt x="2348185" y="1119756"/>
                    <a:pt x="2339896" y="1128045"/>
                  </a:cubicBezTo>
                  <a:cubicBezTo>
                    <a:pt x="2331607" y="1136333"/>
                    <a:pt x="2320366" y="1140990"/>
                    <a:pt x="2308644" y="1140990"/>
                  </a:cubicBezTo>
                  <a:lnTo>
                    <a:pt x="44198" y="1140990"/>
                  </a:lnTo>
                  <a:cubicBezTo>
                    <a:pt x="32476" y="1140990"/>
                    <a:pt x="21234" y="1136333"/>
                    <a:pt x="12945" y="1128045"/>
                  </a:cubicBezTo>
                  <a:cubicBezTo>
                    <a:pt x="4657" y="1119756"/>
                    <a:pt x="0" y="1108514"/>
                    <a:pt x="0" y="1096792"/>
                  </a:cubicBezTo>
                  <a:lnTo>
                    <a:pt x="0" y="44198"/>
                  </a:lnTo>
                  <a:cubicBezTo>
                    <a:pt x="0" y="32476"/>
                    <a:pt x="4657" y="21234"/>
                    <a:pt x="12945" y="12945"/>
                  </a:cubicBezTo>
                  <a:cubicBezTo>
                    <a:pt x="21234" y="4657"/>
                    <a:pt x="32476" y="0"/>
                    <a:pt x="44198" y="0"/>
                  </a:cubicBezTo>
                  <a:close/>
                </a:path>
              </a:pathLst>
            </a:custGeom>
            <a:solidFill>
              <a:srgbClr val="C49A6E"/>
            </a:solidFill>
            <a:ln w="38100" cap="rnd">
              <a:solidFill>
                <a:srgbClr val="000000"/>
              </a:solidFill>
              <a:prstDash val="sysDot"/>
              <a:round/>
            </a:ln>
          </p:spPr>
        </p:sp>
        <p:sp>
          <p:nvSpPr>
            <p:cNvPr id="5" name="TextBox 5"/>
            <p:cNvSpPr txBox="1">
              <a:spLocks noGrp="1" noRot="1" noMove="1" noResize="1" noEditPoints="1" noAdjustHandles="1" noChangeArrowheads="1" noChangeShapeType="1"/>
            </p:cNvSpPr>
            <p:nvPr/>
          </p:nvSpPr>
          <p:spPr>
            <a:xfrm>
              <a:off x="0" y="-38100"/>
              <a:ext cx="2352841" cy="117909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Grp="1" noUngrp="1" noRot="1" noMove="1" noResize="1"/>
          </p:cNvGrpSpPr>
          <p:nvPr/>
        </p:nvGrpSpPr>
        <p:grpSpPr>
          <a:xfrm>
            <a:off x="4663913" y="1028700"/>
            <a:ext cx="8960174" cy="4114800"/>
            <a:chOff x="0" y="0"/>
            <a:chExt cx="2359881" cy="1083733"/>
          </a:xfrm>
        </p:grpSpPr>
        <p:sp>
          <p:nvSpPr>
            <p:cNvPr id="7" name="Freeform 7"/>
            <p:cNvSpPr>
              <a:spLocks noGrp="1" noRot="1" noMove="1" noResize="1" noEditPoints="1" noAdjustHandles="1" noChangeArrowheads="1" noChangeShapeType="1"/>
            </p:cNvSpPr>
            <p:nvPr/>
          </p:nvSpPr>
          <p:spPr>
            <a:xfrm>
              <a:off x="0" y="0"/>
              <a:ext cx="2359881" cy="1083733"/>
            </a:xfrm>
            <a:custGeom>
              <a:avLst/>
              <a:gdLst/>
              <a:ahLst/>
              <a:cxnLst/>
              <a:rect l="l" t="t" r="r" b="b"/>
              <a:pathLst>
                <a:path w="2359881" h="1083733">
                  <a:moveTo>
                    <a:pt x="44066" y="0"/>
                  </a:moveTo>
                  <a:lnTo>
                    <a:pt x="2315815" y="0"/>
                  </a:lnTo>
                  <a:cubicBezTo>
                    <a:pt x="2340152" y="0"/>
                    <a:pt x="2359881" y="19729"/>
                    <a:pt x="2359881" y="44066"/>
                  </a:cubicBezTo>
                  <a:lnTo>
                    <a:pt x="2359881" y="1039667"/>
                  </a:lnTo>
                  <a:cubicBezTo>
                    <a:pt x="2359881" y="1064004"/>
                    <a:pt x="2340152" y="1083733"/>
                    <a:pt x="2315815" y="1083733"/>
                  </a:cubicBezTo>
                  <a:lnTo>
                    <a:pt x="44066" y="1083733"/>
                  </a:lnTo>
                  <a:cubicBezTo>
                    <a:pt x="19729" y="1083733"/>
                    <a:pt x="0" y="1064004"/>
                    <a:pt x="0" y="1039667"/>
                  </a:cubicBezTo>
                  <a:lnTo>
                    <a:pt x="0" y="44066"/>
                  </a:lnTo>
                  <a:cubicBezTo>
                    <a:pt x="0" y="19729"/>
                    <a:pt x="19729" y="0"/>
                    <a:pt x="44066" y="0"/>
                  </a:cubicBezTo>
                  <a:close/>
                </a:path>
              </a:pathLst>
            </a:custGeom>
            <a:solidFill>
              <a:srgbClr val="F6DBBF"/>
            </a:solidFill>
            <a:ln w="38100" cap="rnd">
              <a:solidFill>
                <a:srgbClr val="000000"/>
              </a:solidFill>
              <a:prstDash val="sysDot"/>
              <a:round/>
            </a:ln>
          </p:spPr>
        </p:sp>
        <p:sp>
          <p:nvSpPr>
            <p:cNvPr id="8" name="TextBox 8"/>
            <p:cNvSpPr txBox="1">
              <a:spLocks noGrp="1" noRot="1" noMove="1" noResize="1" noEditPoints="1" noAdjustHandles="1" noChangeArrowheads="1" noChangeShapeType="1"/>
            </p:cNvSpPr>
            <p:nvPr/>
          </p:nvSpPr>
          <p:spPr>
            <a:xfrm>
              <a:off x="0" y="-38100"/>
              <a:ext cx="2359881" cy="1121833"/>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Grp="1" noUngrp="1" noRot="1" noMove="1" noResize="1"/>
          </p:cNvGrpSpPr>
          <p:nvPr/>
        </p:nvGrpSpPr>
        <p:grpSpPr>
          <a:xfrm>
            <a:off x="6350474" y="4890314"/>
            <a:ext cx="5587051" cy="941164"/>
            <a:chOff x="0" y="0"/>
            <a:chExt cx="1710588" cy="288156"/>
          </a:xfrm>
        </p:grpSpPr>
        <p:sp>
          <p:nvSpPr>
            <p:cNvPr id="10" name="Freeform 10"/>
            <p:cNvSpPr>
              <a:spLocks noGrp="1" noRot="1" noMove="1" noResize="1" noEditPoints="1" noAdjustHandles="1" noChangeArrowheads="1" noChangeShapeType="1"/>
            </p:cNvSpPr>
            <p:nvPr/>
          </p:nvSpPr>
          <p:spPr>
            <a:xfrm>
              <a:off x="0" y="0"/>
              <a:ext cx="1710588" cy="288156"/>
            </a:xfrm>
            <a:custGeom>
              <a:avLst/>
              <a:gdLst/>
              <a:ahLst/>
              <a:cxnLst/>
              <a:rect l="l" t="t" r="r" b="b"/>
              <a:pathLst>
                <a:path w="1710588" h="288156">
                  <a:moveTo>
                    <a:pt x="70670" y="0"/>
                  </a:moveTo>
                  <a:lnTo>
                    <a:pt x="1639918" y="0"/>
                  </a:lnTo>
                  <a:cubicBezTo>
                    <a:pt x="1658661" y="0"/>
                    <a:pt x="1676636" y="7446"/>
                    <a:pt x="1689889" y="20699"/>
                  </a:cubicBezTo>
                  <a:cubicBezTo>
                    <a:pt x="1703142" y="33952"/>
                    <a:pt x="1710588" y="51927"/>
                    <a:pt x="1710588" y="70670"/>
                  </a:cubicBezTo>
                  <a:lnTo>
                    <a:pt x="1710588" y="217486"/>
                  </a:lnTo>
                  <a:cubicBezTo>
                    <a:pt x="1710588" y="236229"/>
                    <a:pt x="1703142" y="254204"/>
                    <a:pt x="1689889" y="267457"/>
                  </a:cubicBezTo>
                  <a:cubicBezTo>
                    <a:pt x="1676636" y="280711"/>
                    <a:pt x="1658661" y="288156"/>
                    <a:pt x="1639918" y="288156"/>
                  </a:cubicBezTo>
                  <a:lnTo>
                    <a:pt x="70670" y="288156"/>
                  </a:lnTo>
                  <a:cubicBezTo>
                    <a:pt x="51927" y="288156"/>
                    <a:pt x="33952" y="280711"/>
                    <a:pt x="20699" y="267457"/>
                  </a:cubicBezTo>
                  <a:cubicBezTo>
                    <a:pt x="7446" y="254204"/>
                    <a:pt x="0" y="236229"/>
                    <a:pt x="0" y="217486"/>
                  </a:cubicBezTo>
                  <a:lnTo>
                    <a:pt x="0" y="70670"/>
                  </a:lnTo>
                  <a:cubicBezTo>
                    <a:pt x="0" y="51927"/>
                    <a:pt x="7446" y="33952"/>
                    <a:pt x="20699" y="20699"/>
                  </a:cubicBezTo>
                  <a:cubicBezTo>
                    <a:pt x="33952" y="7446"/>
                    <a:pt x="51927" y="0"/>
                    <a:pt x="70670" y="0"/>
                  </a:cubicBezTo>
                  <a:close/>
                </a:path>
              </a:pathLst>
            </a:custGeom>
            <a:solidFill>
              <a:srgbClr val="C49A6E"/>
            </a:solidFill>
            <a:ln w="38100" cap="rnd">
              <a:solidFill>
                <a:srgbClr val="000000"/>
              </a:solidFill>
              <a:prstDash val="sysDot"/>
              <a:round/>
            </a:ln>
          </p:spPr>
        </p:sp>
        <p:sp>
          <p:nvSpPr>
            <p:cNvPr id="11" name="TextBox 11"/>
            <p:cNvSpPr txBox="1">
              <a:spLocks noGrp="1" noRot="1" noMove="1" noResize="1" noEditPoints="1" noAdjustHandles="1" noChangeArrowheads="1" noChangeShapeType="1"/>
            </p:cNvSpPr>
            <p:nvPr/>
          </p:nvSpPr>
          <p:spPr>
            <a:xfrm>
              <a:off x="0" y="-38100"/>
              <a:ext cx="1710588" cy="326256"/>
            </a:xfrm>
            <a:prstGeom prst="rect">
              <a:avLst/>
            </a:prstGeom>
          </p:spPr>
          <p:txBody>
            <a:bodyPr lIns="50800" tIns="50800" rIns="50800" bIns="50800" rtlCol="0" anchor="ctr"/>
            <a:lstStyle/>
            <a:p>
              <a:pPr algn="ctr">
                <a:lnSpc>
                  <a:spcPts val="2659"/>
                </a:lnSpc>
              </a:pPr>
              <a:endParaRPr/>
            </a:p>
          </p:txBody>
        </p:sp>
      </p:grpSp>
      <p:pic>
        <p:nvPicPr>
          <p:cNvPr id="12" name="Picture 12">
            <a:hlinkClick r:id="" action="ppaction://media"/>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rcRect l="3074" t="6091" r="1764"/>
          <a:stretch>
            <a:fillRect/>
          </a:stretch>
        </p:blipFill>
        <p:spPr>
          <a:xfrm>
            <a:off x="0" y="0"/>
            <a:ext cx="18288000" cy="10287000"/>
          </a:xfrm>
          <a:prstGeom prst="rect">
            <a:avLst/>
          </a:prstGeom>
        </p:spPr>
      </p:pic>
      <p:sp>
        <p:nvSpPr>
          <p:cNvPr id="13" name="Freeform 13"/>
          <p:cNvSpPr>
            <a:spLocks noGrp="1" noRot="1" noMove="1" noResize="1" noEditPoints="1" noAdjustHandles="1" noChangeArrowheads="1" noChangeShapeType="1"/>
          </p:cNvSpPr>
          <p:nvPr/>
        </p:nvSpPr>
        <p:spPr>
          <a:xfrm>
            <a:off x="13824013" y="4523364"/>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6"/>
            <a:stretch>
              <a:fillRect l="-2080"/>
            </a:stretch>
          </a:blipFill>
        </p:spPr>
      </p:sp>
      <p:sp>
        <p:nvSpPr>
          <p:cNvPr id="14" name="Freeform 14"/>
          <p:cNvSpPr>
            <a:spLocks noGrp="1" noRot="1" noMove="1" noResize="1" noEditPoints="1" noAdjustHandles="1" noChangeArrowheads="1" noChangeShapeType="1"/>
          </p:cNvSpPr>
          <p:nvPr/>
        </p:nvSpPr>
        <p:spPr>
          <a:xfrm>
            <a:off x="-460061" y="6323130"/>
            <a:ext cx="6356616" cy="4298662"/>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7"/>
            <a:stretch>
              <a:fillRect/>
            </a:stretch>
          </a:blipFill>
        </p:spPr>
      </p:sp>
      <p:sp>
        <p:nvSpPr>
          <p:cNvPr id="15" name="TextBox 15"/>
          <p:cNvSpPr txBox="1">
            <a:spLocks noGrp="1" noRot="1" noMove="1" noResize="1" noEditPoints="1" noAdjustHandles="1" noChangeArrowheads="1" noChangeShapeType="1"/>
          </p:cNvSpPr>
          <p:nvPr/>
        </p:nvSpPr>
        <p:spPr>
          <a:xfrm>
            <a:off x="5417383" y="2172808"/>
            <a:ext cx="7439522" cy="2679486"/>
          </a:xfrm>
          <a:prstGeom prst="rect">
            <a:avLst/>
          </a:prstGeom>
        </p:spPr>
        <p:txBody>
          <a:bodyPr lIns="0" tIns="0" rIns="0" bIns="0" rtlCol="0" anchor="t">
            <a:spAutoFit/>
          </a:bodyPr>
          <a:lstStyle/>
          <a:p>
            <a:pPr algn="ctr">
              <a:lnSpc>
                <a:spcPts val="10667"/>
              </a:lnSpc>
            </a:pPr>
            <a:r>
              <a:rPr lang="en-US" sz="8533">
                <a:solidFill>
                  <a:srgbClr val="FFFFFF"/>
                </a:solidFill>
                <a:latin typeface="UTM American Sans"/>
                <a:ea typeface="UTM American Sans"/>
                <a:cs typeface="UTM American Sans"/>
                <a:sym typeface="UTM American Sans"/>
              </a:rPr>
              <a:t>LẮNG NGHE LỜI CHÚA</a:t>
            </a:r>
          </a:p>
        </p:txBody>
      </p:sp>
      <p:sp>
        <p:nvSpPr>
          <p:cNvPr id="16" name="TextBox 16"/>
          <p:cNvSpPr txBox="1">
            <a:spLocks noGrp="1" noRot="1" noMove="1" noResize="1" noEditPoints="1" noAdjustHandles="1" noChangeArrowheads="1" noChangeShapeType="1"/>
          </p:cNvSpPr>
          <p:nvPr/>
        </p:nvSpPr>
        <p:spPr>
          <a:xfrm>
            <a:off x="5658404" y="4927542"/>
            <a:ext cx="6971191" cy="850939"/>
          </a:xfrm>
          <a:prstGeom prst="rect">
            <a:avLst/>
          </a:prstGeom>
        </p:spPr>
        <p:txBody>
          <a:bodyPr lIns="0" tIns="0" rIns="0" bIns="0" rtlCol="0" anchor="t">
            <a:spAutoFit/>
          </a:bodyPr>
          <a:lstStyle/>
          <a:p>
            <a:pPr algn="ctr">
              <a:lnSpc>
                <a:spcPts val="6388"/>
              </a:lnSpc>
            </a:pPr>
            <a:r>
              <a:rPr lang="en-US" sz="6600">
                <a:solidFill>
                  <a:schemeClr val="bg1"/>
                </a:solidFill>
                <a:latin typeface="Ovo"/>
                <a:ea typeface="Ovo"/>
                <a:cs typeface="Ovo"/>
                <a:sym typeface="Ovo"/>
              </a:rPr>
              <a:t>Lu ca 13. 1-9</a:t>
            </a:r>
          </a:p>
        </p:txBody>
      </p:sp>
      <p:sp>
        <p:nvSpPr>
          <p:cNvPr id="17" name="Freeform 17"/>
          <p:cNvSpPr>
            <a:spLocks noGrp="1" noRot="1" noMove="1" noResize="1" noEditPoints="1" noAdjustHandles="1" noChangeArrowheads="1" noChangeShapeType="1"/>
          </p:cNvSpPr>
          <p:nvPr/>
        </p:nvSpPr>
        <p:spPr>
          <a:xfrm flipH="1">
            <a:off x="410306" y="174410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8"/>
            <a:stretch>
              <a:fillRect/>
            </a:stretch>
          </a:blipFill>
        </p:spPr>
      </p:sp>
      <p:sp>
        <p:nvSpPr>
          <p:cNvPr id="18" name="TextBox 16">
            <a:extLst>
              <a:ext uri="{FF2B5EF4-FFF2-40B4-BE49-F238E27FC236}">
                <a16:creationId xmlns:a16="http://schemas.microsoft.com/office/drawing/2014/main" id="{9BE2D2EF-7D74-4CBB-B4DF-1F5B80BAE789}"/>
              </a:ext>
            </a:extLst>
          </p:cNvPr>
          <p:cNvSpPr txBox="1">
            <a:spLocks noGrp="1" noRot="1" noMove="1" noResize="1" noEditPoints="1" noAdjustHandles="1" noChangeArrowheads="1" noChangeShapeType="1"/>
          </p:cNvSpPr>
          <p:nvPr/>
        </p:nvSpPr>
        <p:spPr>
          <a:xfrm rot="16200000">
            <a:off x="-1187219" y="9456390"/>
            <a:ext cx="2511017" cy="684033"/>
          </a:xfrm>
          <a:prstGeom prst="rect">
            <a:avLst/>
          </a:prstGeom>
        </p:spPr>
        <p:txBody>
          <a:bodyPr wrap="square" lIns="0" tIns="0" rIns="0" bIns="0" rtlCol="0" anchor="t">
            <a:spAutoFit/>
          </a:bodyPr>
          <a:lstStyle/>
          <a:p>
            <a:pPr algn="ctr">
              <a:lnSpc>
                <a:spcPts val="6388"/>
              </a:lnSpc>
            </a:pPr>
            <a:r>
              <a:rPr lang="en-US">
                <a:solidFill>
                  <a:schemeClr val="bg1"/>
                </a:solidFill>
                <a:latin typeface="Ovo"/>
                <a:ea typeface="Ovo"/>
                <a:cs typeface="Ovo"/>
                <a:sym typeface="Ovo"/>
              </a:rPr>
              <a:t>Chun nguyễn</a:t>
            </a:r>
            <a:r>
              <a:rPr lang="en-US" sz="100">
                <a:solidFill>
                  <a:schemeClr val="bg1"/>
                </a:solidFill>
                <a:latin typeface="Ovo"/>
                <a:ea typeface="Ovo"/>
                <a:cs typeface="Ovo"/>
                <a:sym typeface="Ovo"/>
              </a:rPr>
              <a:t>ơ</a:t>
            </a:r>
            <a:endParaRPr lang="en-US">
              <a:solidFill>
                <a:schemeClr val="bg1"/>
              </a:solidFill>
              <a:latin typeface="Ovo"/>
              <a:ea typeface="Ovo"/>
              <a:cs typeface="Ovo"/>
              <a:sym typeface="O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iterate type="wd">
                                    <p:tmAbs val="500"/>
                                  </p:iterate>
                                  <p:childTnLst>
                                    <p:set>
                                      <p:cBhvr>
                                        <p:cTn id="6" dur="1" fill="hold">
                                          <p:stCondLst>
                                            <p:cond delay="0"/>
                                          </p:stCondLst>
                                        </p:cTn>
                                        <p:tgtEl>
                                          <p:spTgt spid="1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0" fill="hold"/>
                                        <p:tgtEl>
                                          <p:spTgt spid="12"/>
                                        </p:tgtEl>
                                      </p:cBhvr>
                                    </p:cmd>
                                  </p:childTnLst>
                                </p:cTn>
                              </p:par>
                            </p:childTnLst>
                          </p:cTn>
                        </p:par>
                        <p:par>
                          <p:cTn id="9" fill="hold">
                            <p:stCondLst>
                              <p:cond delay="10000"/>
                            </p:stCondLst>
                            <p:childTnLst>
                              <p:par>
                                <p:cTn id="10" presetID="1" presetClass="entr" presetSubtype="0" fill="hold" grpId="0" nodeType="afterEffect">
                                  <p:stCondLst>
                                    <p:cond delay="0"/>
                                  </p:stCondLst>
                                  <p:iterate type="wd">
                                    <p:tmAbs val="500"/>
                                  </p:iterate>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2001"/>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2"/>
                </p:tgtEl>
              </p:cMediaNode>
            </p:video>
          </p:childTnLst>
        </p:cTn>
      </p:par>
    </p:tnLst>
    <p:bldLst>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487918" y="525368"/>
            <a:ext cx="12695895" cy="9236264"/>
          </a:xfrm>
          <a:custGeom>
            <a:avLst/>
            <a:gdLst/>
            <a:ahLst/>
            <a:cxnLst/>
            <a:rect l="l" t="t" r="r" b="b"/>
            <a:pathLst>
              <a:path w="12695895" h="9236264">
                <a:moveTo>
                  <a:pt x="0" y="0"/>
                </a:moveTo>
                <a:lnTo>
                  <a:pt x="12695895" y="0"/>
                </a:lnTo>
                <a:lnTo>
                  <a:pt x="12695895" y="9236264"/>
                </a:lnTo>
                <a:lnTo>
                  <a:pt x="0" y="9236264"/>
                </a:lnTo>
                <a:lnTo>
                  <a:pt x="0" y="0"/>
                </a:lnTo>
                <a:close/>
              </a:path>
            </a:pathLst>
          </a:custGeom>
          <a:blipFill>
            <a:blip r:embed="rId2"/>
            <a:stretch>
              <a:fillRect/>
            </a:stretch>
          </a:blipFill>
        </p:spPr>
      </p:sp>
      <p:sp>
        <p:nvSpPr>
          <p:cNvPr id="3" name="Freeform 3"/>
          <p:cNvSpPr>
            <a:spLocks noGrp="1" noRot="1" noMove="1" noResize="1" noEditPoints="1" noAdjustHandles="1" noChangeArrowheads="1" noChangeShapeType="1"/>
          </p:cNvSpPr>
          <p:nvPr/>
        </p:nvSpPr>
        <p:spPr>
          <a:xfrm>
            <a:off x="13824013" y="4523364"/>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3"/>
            <a:stretch>
              <a:fillRect l="-2080"/>
            </a:stretch>
          </a:blipFill>
        </p:spPr>
      </p:sp>
      <p:sp>
        <p:nvSpPr>
          <p:cNvPr id="4" name="Freeform 4"/>
          <p:cNvSpPr>
            <a:spLocks noGrp="1" noRot="1" noMove="1" noResize="1" noEditPoints="1" noAdjustHandles="1" noChangeArrowheads="1" noChangeShapeType="1"/>
          </p:cNvSpPr>
          <p:nvPr/>
        </p:nvSpPr>
        <p:spPr>
          <a:xfrm>
            <a:off x="-460061" y="6323130"/>
            <a:ext cx="6356616" cy="4298662"/>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4"/>
            <a:stretch>
              <a:fillRect/>
            </a:stretch>
          </a:blipFill>
        </p:spPr>
      </p:sp>
      <p:sp>
        <p:nvSpPr>
          <p:cNvPr id="5" name="Freeform 5"/>
          <p:cNvSpPr>
            <a:spLocks noGrp="1" noRot="1" noMove="1" noResize="1" noEditPoints="1" noAdjustHandles="1" noChangeArrowheads="1" noChangeShapeType="1"/>
          </p:cNvSpPr>
          <p:nvPr/>
        </p:nvSpPr>
        <p:spPr>
          <a:xfrm flipH="1">
            <a:off x="373109" y="185997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5"/>
            <a:stretch>
              <a:fillRect/>
            </a:stretch>
          </a:blipFill>
        </p:spPr>
      </p:sp>
      <p:sp>
        <p:nvSpPr>
          <p:cNvPr id="6" name="TextBox 6"/>
          <p:cNvSpPr txBox="1">
            <a:spLocks noGrp="1" noRot="1" noMove="1" noResize="1" noEditPoints="1" noAdjustHandles="1" noChangeArrowheads="1" noChangeShapeType="1"/>
          </p:cNvSpPr>
          <p:nvPr/>
        </p:nvSpPr>
        <p:spPr>
          <a:xfrm>
            <a:off x="5719723" y="2136072"/>
            <a:ext cx="8492514" cy="5465535"/>
          </a:xfrm>
          <a:prstGeom prst="rect">
            <a:avLst/>
          </a:prstGeom>
        </p:spPr>
        <p:txBody>
          <a:bodyPr wrap="square" lIns="0" tIns="0" rIns="0" bIns="0" rtlCol="0" anchor="t">
            <a:spAutoFit/>
          </a:bodyPr>
          <a:lstStyle/>
          <a:p>
            <a:pPr algn="ctr">
              <a:lnSpc>
                <a:spcPts val="5417"/>
              </a:lnSpc>
            </a:pPr>
            <a:r>
              <a:rPr lang="vi-VN" sz="4299">
                <a:solidFill>
                  <a:srgbClr val="000000"/>
                </a:solidFill>
                <a:latin typeface="UTM Androgyne"/>
                <a:ea typeface="UTM Androgyne"/>
                <a:cs typeface="UTM Androgyne"/>
                <a:sym typeface="UTM Androgyne"/>
              </a:rPr>
              <a:t>Khi ấy, có những kẻ thuật lại cho Chúa Giêsu về việc quan Philatô giết mấy người Galilê, làm cho máu họ hoà lẫn với máu các vật họ tế sinh. Ngài lên tiếng bảo: “Các ngươi tưởng rằng mấy người xứ Galilê bị ngược đãi như vậy là những người tội lỗi hơn tất cả</a:t>
            </a:r>
            <a:endParaRPr lang="en-US" sz="4299">
              <a:solidFill>
                <a:srgbClr val="000000"/>
              </a:solidFill>
              <a:latin typeface="UTM Androgyne"/>
              <a:ea typeface="UTM Androgyne"/>
              <a:cs typeface="UTM Androgyne"/>
              <a:sym typeface="UTM Androgyne"/>
            </a:endParaRPr>
          </a:p>
        </p:txBody>
      </p:sp>
      <p:sp>
        <p:nvSpPr>
          <p:cNvPr id="7" name="TextBox 7"/>
          <p:cNvSpPr txBox="1">
            <a:spLocks noGrp="1" noRot="1" noMove="1" noResize="1" noEditPoints="1" noAdjustHandles="1" noChangeArrowheads="1" noChangeShapeType="1"/>
          </p:cNvSpPr>
          <p:nvPr/>
        </p:nvSpPr>
        <p:spPr>
          <a:xfrm>
            <a:off x="5469367" y="2129301"/>
            <a:ext cx="8493654" cy="4772525"/>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Nhưng nếu các ngươi không ăn năn hối cải, thì tất cả các ngươi cũng sẽ bị huỷ diệt như vậy. Cũng như mười tám người bị tháp Silôe đổ xuống đè chết, các ngươi tưởng họ tội lỗi hơn những người khác ở Giêrusalem ư?</a:t>
            </a:r>
            <a:endParaRPr lang="en-US" sz="4278">
              <a:solidFill>
                <a:srgbClr val="000000"/>
              </a:solidFill>
              <a:latin typeface="UTM Androgyne"/>
              <a:ea typeface="UTM Androgyne"/>
              <a:cs typeface="UTM Androgyne"/>
              <a:sym typeface="UTM Androgyne"/>
            </a:endParaRPr>
          </a:p>
        </p:txBody>
      </p:sp>
      <p:sp>
        <p:nvSpPr>
          <p:cNvPr id="8" name="TextBox 7">
            <a:extLst>
              <a:ext uri="{FF2B5EF4-FFF2-40B4-BE49-F238E27FC236}">
                <a16:creationId xmlns:a16="http://schemas.microsoft.com/office/drawing/2014/main" id="{18727731-F099-43F1-4326-F734FC214A20}"/>
              </a:ext>
            </a:extLst>
          </p:cNvPr>
          <p:cNvSpPr txBox="1">
            <a:spLocks noGrp="1" noRot="1" noMove="1" noResize="1" noEditPoints="1" noAdjustHandles="1" noChangeArrowheads="1" noChangeShapeType="1"/>
          </p:cNvSpPr>
          <p:nvPr/>
        </p:nvSpPr>
        <p:spPr>
          <a:xfrm>
            <a:off x="5380405" y="2162179"/>
            <a:ext cx="9173795" cy="5465022"/>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Ta bảo các ngươi: không phải thế. Nếu các ngươi không ăn năn hối cải, thì tất cả các ngươi cũng sẽ bị huỷ diệt như vậy”. Ngài nói với họ dụ ngôn này: “Có người trồng một cây vả trong vườn nho mình. Ông đến tìm quả ở cây đó mà không thấy, ông liền bảo người làm vườn rằng: </a:t>
            </a:r>
            <a:endParaRPr lang="en-US" sz="4278">
              <a:solidFill>
                <a:srgbClr val="000000"/>
              </a:solidFill>
              <a:latin typeface="UTM Androgyne"/>
              <a:ea typeface="UTM Androgyne"/>
              <a:cs typeface="UTM Androgyne"/>
              <a:sym typeface="UTM Androgyne"/>
            </a:endParaRPr>
          </a:p>
        </p:txBody>
      </p:sp>
      <p:sp>
        <p:nvSpPr>
          <p:cNvPr id="9" name="TextBox 7">
            <a:extLst>
              <a:ext uri="{FF2B5EF4-FFF2-40B4-BE49-F238E27FC236}">
                <a16:creationId xmlns:a16="http://schemas.microsoft.com/office/drawing/2014/main" id="{DE20200E-E60A-BC5D-DD4D-F30CF05D1163}"/>
              </a:ext>
            </a:extLst>
          </p:cNvPr>
          <p:cNvSpPr txBox="1">
            <a:spLocks noGrp="1" noRot="1" noMove="1" noResize="1" noEditPoints="1" noAdjustHandles="1" noChangeArrowheads="1" noChangeShapeType="1"/>
          </p:cNvSpPr>
          <p:nvPr/>
        </p:nvSpPr>
        <p:spPr>
          <a:xfrm>
            <a:off x="5601666" y="2574286"/>
            <a:ext cx="8052688" cy="3387530"/>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 “Kìa, ba năm nay ta đến tìm quả cây vả này mà không thấy có. Anh hãy chặt nó đi, còn để nó choán đất làm gì!” Nhưng anh ta đáp rằng:</a:t>
            </a:r>
            <a:endParaRPr lang="en-US" sz="4278">
              <a:solidFill>
                <a:srgbClr val="000000"/>
              </a:solidFill>
              <a:latin typeface="UTM Androgyne"/>
              <a:ea typeface="UTM Androgyne"/>
              <a:cs typeface="UTM Androgyne"/>
              <a:sym typeface="UTM Androgyne"/>
            </a:endParaRPr>
          </a:p>
        </p:txBody>
      </p:sp>
      <p:sp>
        <p:nvSpPr>
          <p:cNvPr id="10" name="TextBox 7">
            <a:extLst>
              <a:ext uri="{FF2B5EF4-FFF2-40B4-BE49-F238E27FC236}">
                <a16:creationId xmlns:a16="http://schemas.microsoft.com/office/drawing/2014/main" id="{75653D5A-9026-B777-BBE5-DF91015E5699}"/>
              </a:ext>
            </a:extLst>
          </p:cNvPr>
          <p:cNvSpPr txBox="1">
            <a:spLocks noGrp="1" noRot="1" noMove="1" noResize="1" noEditPoints="1" noAdjustHandles="1" noChangeArrowheads="1" noChangeShapeType="1"/>
          </p:cNvSpPr>
          <p:nvPr/>
        </p:nvSpPr>
        <p:spPr>
          <a:xfrm>
            <a:off x="5579850" y="2519476"/>
            <a:ext cx="8836046" cy="5465022"/>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“Thưa ông, xin để cho nó một năm nay nữa, tôi sẽ đào đất chung quanh và bón phân; may ra nó có quả chăng, bằng không năm tới ông sẽ chặt nó đi”. </a:t>
            </a:r>
          </a:p>
          <a:p>
            <a:pPr algn="ctr">
              <a:lnSpc>
                <a:spcPts val="5391"/>
              </a:lnSpc>
            </a:pPr>
            <a:r>
              <a:rPr lang="vi-VN" sz="4278">
                <a:solidFill>
                  <a:srgbClr val="000000"/>
                </a:solidFill>
                <a:latin typeface="UTM Androgyne"/>
                <a:ea typeface="UTM Androgyne"/>
                <a:cs typeface="UTM Androgyne"/>
                <a:sym typeface="UTM Androgyne"/>
              </a:rPr>
              <a:t>Đó là lời Chúa.</a:t>
            </a:r>
            <a:endParaRPr lang="en-US" sz="4278">
              <a:solidFill>
                <a:srgbClr val="000000"/>
              </a:solidFill>
              <a:latin typeface="UTM Androgyne"/>
              <a:ea typeface="UTM Androgyne"/>
              <a:cs typeface="UTM Androgyne"/>
              <a:sym typeface="UTM Androgyne"/>
            </a:endParaRPr>
          </a:p>
          <a:p>
            <a:pPr algn="ctr">
              <a:lnSpc>
                <a:spcPts val="5391"/>
              </a:lnSpc>
            </a:pPr>
            <a:endParaRPr lang="vi-VN" sz="4278">
              <a:solidFill>
                <a:srgbClr val="000000"/>
              </a:solidFill>
              <a:latin typeface="UTM Androgyne"/>
              <a:ea typeface="UTM Androgyne"/>
              <a:cs typeface="UTM Androgyne"/>
              <a:sym typeface="UTM Androgyne"/>
            </a:endParaRPr>
          </a:p>
          <a:p>
            <a:pPr algn="ctr">
              <a:lnSpc>
                <a:spcPts val="5391"/>
              </a:lnSpc>
            </a:pPr>
            <a:endParaRPr lang="en-US" sz="4278">
              <a:solidFill>
                <a:srgbClr val="000000"/>
              </a:solidFill>
              <a:latin typeface="UTM Androgyne"/>
              <a:ea typeface="UTM Androgyne"/>
              <a:cs typeface="UTM Androgyne"/>
              <a:sym typeface="UTM Androgy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iterate type="wd">
                                    <p:tmAbs val="0"/>
                                  </p:iterate>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0"/>
                            </p:stCondLst>
                            <p:childTnLst>
                              <p:par>
                                <p:cTn id="15" presetID="53" presetClass="entr" presetSubtype="16" fill="hold" grpId="0" nodeType="afterEffect">
                                  <p:stCondLst>
                                    <p:cond delay="0"/>
                                  </p:stCondLst>
                                  <p:iterate type="wd">
                                    <p:tmPct val="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iterate type="wd">
                                    <p:tmAbs val="0"/>
                                  </p:iterate>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0" nodeType="afterEffect">
                                  <p:stCondLst>
                                    <p:cond delay="0"/>
                                  </p:stCondLst>
                                  <p:iterate type="wd">
                                    <p:tmPct val="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iterate type="wd">
                                    <p:tmAbs val="0"/>
                                  </p:iterate>
                                  <p:childTnLst>
                                    <p:set>
                                      <p:cBhvr>
                                        <p:cTn id="33" dur="1" fill="hold">
                                          <p:stCondLst>
                                            <p:cond delay="0"/>
                                          </p:stCondLst>
                                        </p:cTn>
                                        <p:tgtEl>
                                          <p:spTgt spid="8"/>
                                        </p:tgtEl>
                                        <p:attrNameLst>
                                          <p:attrName>style.visibility</p:attrName>
                                        </p:attrNameLst>
                                      </p:cBhvr>
                                      <p:to>
                                        <p:strVal val="hidden"/>
                                      </p:to>
                                    </p:set>
                                  </p:childTnLst>
                                </p:cTn>
                              </p:par>
                            </p:childTnLst>
                          </p:cTn>
                        </p:par>
                        <p:par>
                          <p:cTn id="34" fill="hold">
                            <p:stCondLst>
                              <p:cond delay="0"/>
                            </p:stCondLst>
                            <p:childTnLst>
                              <p:par>
                                <p:cTn id="35" presetID="53" presetClass="entr" presetSubtype="16" fill="hold" grpId="0" nodeType="afterEffect">
                                  <p:stCondLst>
                                    <p:cond delay="0"/>
                                  </p:stCondLst>
                                  <p:iterate type="wd">
                                    <p:tmPct val="0"/>
                                  </p:iterate>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iterate type="wd">
                                    <p:tmAbs val="0"/>
                                  </p:iterate>
                                  <p:childTnLst>
                                    <p:set>
                                      <p:cBhvr>
                                        <p:cTn id="43" dur="1" fill="hold">
                                          <p:stCondLst>
                                            <p:cond delay="0"/>
                                          </p:stCondLst>
                                        </p:cTn>
                                        <p:tgtEl>
                                          <p:spTgt spid="9"/>
                                        </p:tgtEl>
                                        <p:attrNameLst>
                                          <p:attrName>style.visibility</p:attrName>
                                        </p:attrNameLst>
                                      </p:cBhvr>
                                      <p:to>
                                        <p:strVal val="hidden"/>
                                      </p:to>
                                    </p:set>
                                  </p:childTnLst>
                                </p:cTn>
                              </p:par>
                            </p:childTnLst>
                          </p:cTn>
                        </p:par>
                        <p:par>
                          <p:cTn id="44" fill="hold">
                            <p:stCondLst>
                              <p:cond delay="0"/>
                            </p:stCondLst>
                            <p:childTnLst>
                              <p:par>
                                <p:cTn id="45" presetID="53" presetClass="entr" presetSubtype="16" fill="hold" grpId="0" nodeType="afterEffect">
                                  <p:stCondLst>
                                    <p:cond delay="0"/>
                                  </p:stCondLst>
                                  <p:iterate type="wd">
                                    <p:tmPct val="0"/>
                                  </p:iterate>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iterate type="wd">
                                    <p:tmAbs val="0"/>
                                  </p:iterate>
                                  <p:childTnLst>
                                    <p:set>
                                      <p:cBhvr>
                                        <p:cTn id="53"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a16="http://schemas.microsoft.com/office/drawing/2014/main" id="{125D7195-0F1B-4ACC-874C-2C88ED9FD294}"/>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4566" t="8223" r="3748" b="24870"/>
          <a:stretch/>
        </p:blipFill>
        <p:spPr bwMode="auto">
          <a:xfrm>
            <a:off x="0" y="0"/>
            <a:ext cx="18288000" cy="10333998"/>
          </a:xfrm>
          <a:prstGeom prst="rect">
            <a:avLst/>
          </a:prstGeom>
          <a:noFill/>
          <a:extLst>
            <a:ext uri="{909E8E84-426E-40DD-AFC4-6F175D3DCCD1}">
              <a14:hiddenFill xmlns:a14="http://schemas.microsoft.com/office/drawing/2010/main">
                <a:solidFill>
                  <a:srgbClr val="FFFFFF"/>
                </a:solidFill>
              </a14:hiddenFill>
            </a:ext>
          </a:extLst>
        </p:spPr>
      </p:pic>
      <p:grpSp>
        <p:nvGrpSpPr>
          <p:cNvPr id="236" name="Group 235">
            <a:extLst>
              <a:ext uri="{FF2B5EF4-FFF2-40B4-BE49-F238E27FC236}">
                <a16:creationId xmlns:a16="http://schemas.microsoft.com/office/drawing/2014/main" id="{92B8A358-635F-4391-9A20-DD6D17A538A1}"/>
              </a:ext>
            </a:extLst>
          </p:cNvPr>
          <p:cNvGrpSpPr>
            <a:grpSpLocks noGrp="1" noUngrp="1" noRot="1" noMove="1" noResize="1"/>
          </p:cNvGrpSpPr>
          <p:nvPr/>
        </p:nvGrpSpPr>
        <p:grpSpPr>
          <a:xfrm>
            <a:off x="5384801" y="1962430"/>
            <a:ext cx="7244531" cy="6742496"/>
            <a:chOff x="3589146" y="906485"/>
            <a:chExt cx="4659738" cy="4352487"/>
          </a:xfrm>
        </p:grpSpPr>
        <p:grpSp>
          <p:nvGrpSpPr>
            <p:cNvPr id="200" name="Group 199">
              <a:extLst>
                <a:ext uri="{FF2B5EF4-FFF2-40B4-BE49-F238E27FC236}">
                  <a16:creationId xmlns:a16="http://schemas.microsoft.com/office/drawing/2014/main" id="{1D609167-CDE9-49D5-ABEA-CC6C5704B77B}"/>
                </a:ext>
              </a:extLst>
            </p:cNvPr>
            <p:cNvGrpSpPr>
              <a:grpSpLocks noGrp="1" noUngrp="1" noRot="1" noMove="1" noResize="1"/>
            </p:cNvGrpSpPr>
            <p:nvPr/>
          </p:nvGrpSpPr>
          <p:grpSpPr>
            <a:xfrm>
              <a:off x="3913881" y="1025108"/>
              <a:ext cx="4167438" cy="4167037"/>
              <a:chOff x="4013301" y="1180697"/>
              <a:chExt cx="4167438" cy="4167037"/>
            </a:xfrm>
          </p:grpSpPr>
          <p:sp>
            <p:nvSpPr>
              <p:cNvPr id="176" name="Freeform: Shape 175">
                <a:extLst>
                  <a:ext uri="{FF2B5EF4-FFF2-40B4-BE49-F238E27FC236}">
                    <a16:creationId xmlns:a16="http://schemas.microsoft.com/office/drawing/2014/main" id="{D05997F9-80DC-4E4D-837B-BA2C20A4934A}"/>
                  </a:ext>
                </a:extLst>
              </p:cNvPr>
              <p:cNvSpPr>
                <a:spLocks noGrp="1" noRot="1" noMove="1" noResize="1" noEditPoints="1" noAdjustHandles="1" noChangeArrowheads="1" noChangeShapeType="1"/>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78" name="Freeform: Shape 177">
                <a:extLst>
                  <a:ext uri="{FF2B5EF4-FFF2-40B4-BE49-F238E27FC236}">
                    <a16:creationId xmlns:a16="http://schemas.microsoft.com/office/drawing/2014/main" id="{308E873C-7B6E-4A2D-83C9-BB5D3AA3F85B}"/>
                  </a:ext>
                </a:extLst>
              </p:cNvPr>
              <p:cNvSpPr>
                <a:spLocks noGrp="1" noRot="1" noMove="1" noResize="1" noEditPoints="1" noAdjustHandles="1" noChangeArrowheads="1" noChangeShapeType="1"/>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80" name="Freeform: Shape 179">
                <a:extLst>
                  <a:ext uri="{FF2B5EF4-FFF2-40B4-BE49-F238E27FC236}">
                    <a16:creationId xmlns:a16="http://schemas.microsoft.com/office/drawing/2014/main" id="{4A55BA5B-E772-4480-A8F8-DFE1B5C486AF}"/>
                  </a:ext>
                </a:extLst>
              </p:cNvPr>
              <p:cNvSpPr>
                <a:spLocks noGrp="1" noRot="1" noMove="1" noResize="1" noEditPoints="1" noAdjustHandles="1" noChangeArrowheads="1" noChangeShapeType="1"/>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82" name="Freeform: Shape 181">
                <a:extLst>
                  <a:ext uri="{FF2B5EF4-FFF2-40B4-BE49-F238E27FC236}">
                    <a16:creationId xmlns:a16="http://schemas.microsoft.com/office/drawing/2014/main" id="{725AE515-686A-429B-B4D1-CCBC12B14A9E}"/>
                  </a:ext>
                </a:extLst>
              </p:cNvPr>
              <p:cNvSpPr>
                <a:spLocks noGrp="1" noRot="1" noMove="1" noResize="1" noEditPoints="1" noAdjustHandles="1" noChangeArrowheads="1" noChangeShapeType="1"/>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84" name="Freeform: Shape 183">
                <a:extLst>
                  <a:ext uri="{FF2B5EF4-FFF2-40B4-BE49-F238E27FC236}">
                    <a16:creationId xmlns:a16="http://schemas.microsoft.com/office/drawing/2014/main" id="{FBABB896-D747-439F-837E-A213FBD761C8}"/>
                  </a:ext>
                </a:extLst>
              </p:cNvPr>
              <p:cNvSpPr>
                <a:spLocks noGrp="1" noRot="1" noMove="1" noResize="1" noEditPoints="1" noAdjustHandles="1" noChangeArrowheads="1" noChangeShapeType="1"/>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86" name="Freeform: Shape 185">
                <a:extLst>
                  <a:ext uri="{FF2B5EF4-FFF2-40B4-BE49-F238E27FC236}">
                    <a16:creationId xmlns:a16="http://schemas.microsoft.com/office/drawing/2014/main" id="{6A52275D-49DD-4CE1-919B-EA433E219466}"/>
                  </a:ext>
                </a:extLst>
              </p:cNvPr>
              <p:cNvSpPr>
                <a:spLocks noGrp="1" noRot="1" noMove="1" noResize="1" noEditPoints="1" noAdjustHandles="1" noChangeArrowheads="1" noChangeShapeType="1"/>
              </p:cNvSpPr>
              <p:nvPr/>
            </p:nvSpPr>
            <p:spPr>
              <a:xfrm rot="9000000">
                <a:off x="6305009"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88" name="Freeform: Shape 187">
                <a:extLst>
                  <a:ext uri="{FF2B5EF4-FFF2-40B4-BE49-F238E27FC236}">
                    <a16:creationId xmlns:a16="http://schemas.microsoft.com/office/drawing/2014/main" id="{359A5F7D-3100-44CD-A1D7-E6E677B066F6}"/>
                  </a:ext>
                </a:extLst>
              </p:cNvPr>
              <p:cNvSpPr>
                <a:spLocks noGrp="1" noRot="1" noMove="1" noResize="1" noEditPoints="1" noAdjustHandles="1" noChangeArrowheads="1" noChangeShapeType="1"/>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90" name="Freeform: Shape 189">
                <a:extLst>
                  <a:ext uri="{FF2B5EF4-FFF2-40B4-BE49-F238E27FC236}">
                    <a16:creationId xmlns:a16="http://schemas.microsoft.com/office/drawing/2014/main" id="{1F51D06B-63CA-476E-8F7C-714A91492850}"/>
                  </a:ext>
                </a:extLst>
              </p:cNvPr>
              <p:cNvSpPr>
                <a:spLocks noGrp="1" noRot="1" noMove="1" noResize="1" noEditPoints="1" noAdjustHandles="1" noChangeArrowheads="1" noChangeShapeType="1"/>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92" name="Freeform: Shape 191">
                <a:extLst>
                  <a:ext uri="{FF2B5EF4-FFF2-40B4-BE49-F238E27FC236}">
                    <a16:creationId xmlns:a16="http://schemas.microsoft.com/office/drawing/2014/main" id="{B9402556-599A-4AC4-805D-C62208D821F4}"/>
                  </a:ext>
                </a:extLst>
              </p:cNvPr>
              <p:cNvSpPr>
                <a:spLocks noGrp="1" noRot="1" noMove="1" noResize="1" noEditPoints="1" noAdjustHandles="1" noChangeArrowheads="1" noChangeShapeType="1"/>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94" name="Freeform: Shape 193">
                <a:extLst>
                  <a:ext uri="{FF2B5EF4-FFF2-40B4-BE49-F238E27FC236}">
                    <a16:creationId xmlns:a16="http://schemas.microsoft.com/office/drawing/2014/main" id="{FC0519B8-D642-4C02-99A2-3B3B2336066A}"/>
                  </a:ext>
                </a:extLst>
              </p:cNvPr>
              <p:cNvSpPr>
                <a:spLocks noGrp="1" noRot="1" noMove="1" noResize="1" noEditPoints="1" noAdjustHandles="1" noChangeArrowheads="1" noChangeShapeType="1"/>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96" name="Freeform: Shape 195">
                <a:extLst>
                  <a:ext uri="{FF2B5EF4-FFF2-40B4-BE49-F238E27FC236}">
                    <a16:creationId xmlns:a16="http://schemas.microsoft.com/office/drawing/2014/main" id="{2F5F4EEC-25AA-40E1-967F-67B19811FC8F}"/>
                  </a:ext>
                </a:extLst>
              </p:cNvPr>
              <p:cNvSpPr>
                <a:spLocks noGrp="1" noRot="1" noMove="1" noResize="1" noEditPoints="1" noAdjustHandles="1" noChangeArrowheads="1" noChangeShapeType="1"/>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98" name="Freeform: Shape 197">
                <a:extLst>
                  <a:ext uri="{FF2B5EF4-FFF2-40B4-BE49-F238E27FC236}">
                    <a16:creationId xmlns:a16="http://schemas.microsoft.com/office/drawing/2014/main" id="{87990840-F46F-47EE-852B-C2DFF256C684}"/>
                  </a:ext>
                </a:extLst>
              </p:cNvPr>
              <p:cNvSpPr>
                <a:spLocks noGrp="1" noRot="1" noMove="1" noResize="1" noEditPoints="1" noAdjustHandles="1" noChangeArrowheads="1" noChangeShapeType="1"/>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99" name="Oval 198">
                <a:extLst>
                  <a:ext uri="{FF2B5EF4-FFF2-40B4-BE49-F238E27FC236}">
                    <a16:creationId xmlns:a16="http://schemas.microsoft.com/office/drawing/2014/main" id="{0D80562B-AFBC-4CBC-B197-17E054EEAFF3}"/>
                  </a:ext>
                </a:extLst>
              </p:cNvPr>
              <p:cNvSpPr>
                <a:spLocks noGrp="1" noRot="1" noMove="1" noResize="1" noEditPoints="1" noAdjustHandles="1" noChangeArrowheads="1" noChangeShapeType="1"/>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214" name="TextBox 213">
              <a:extLst>
                <a:ext uri="{FF2B5EF4-FFF2-40B4-BE49-F238E27FC236}">
                  <a16:creationId xmlns:a16="http://schemas.microsoft.com/office/drawing/2014/main" id="{5EEAB854-0CCD-4C1E-9032-347F1CA9D495}"/>
                </a:ext>
              </a:extLst>
            </p:cNvPr>
            <p:cNvSpPr txBox="1">
              <a:spLocks noGrp="1" noRot="1" noMove="1" noResize="1" noEditPoints="1" noAdjustHandles="1" noChangeArrowheads="1" noChangeShapeType="1"/>
            </p:cNvSpPr>
            <p:nvPr/>
          </p:nvSpPr>
          <p:spPr>
            <a:xfrm rot="18900000">
              <a:off x="6439933" y="1780653"/>
              <a:ext cx="1379029" cy="357623"/>
            </a:xfrm>
            <a:prstGeom prst="rect">
              <a:avLst/>
            </a:prstGeom>
            <a:noFill/>
          </p:spPr>
          <p:txBody>
            <a:bodyPr wrap="square" rtlCol="0">
              <a:spAutoFit/>
            </a:bodyPr>
            <a:lstStyle/>
            <a:p>
              <a:pPr defTabSz="1371600">
                <a:defRPr/>
              </a:pPr>
              <a:r>
                <a:rPr lang="en-US" sz="3000">
                  <a:solidFill>
                    <a:prstClr val="white"/>
                  </a:solidFill>
                  <a:latin typeface="Times New Roman" panose="02020603050405020304" pitchFamily="18" charset="0"/>
                  <a:cs typeface="Times New Roman" panose="02020603050405020304" pitchFamily="18" charset="0"/>
                </a:rPr>
                <a:t>Câu 3</a:t>
              </a:r>
            </a:p>
          </p:txBody>
        </p:sp>
        <p:sp>
          <p:nvSpPr>
            <p:cNvPr id="215" name="TextBox 214">
              <a:extLst>
                <a:ext uri="{FF2B5EF4-FFF2-40B4-BE49-F238E27FC236}">
                  <a16:creationId xmlns:a16="http://schemas.microsoft.com/office/drawing/2014/main" id="{921B4200-05FF-4209-819E-213A6FEE04D0}"/>
                </a:ext>
              </a:extLst>
            </p:cNvPr>
            <p:cNvSpPr txBox="1">
              <a:spLocks noGrp="1" noRot="1" noMove="1" noResize="1" noEditPoints="1" noAdjustHandles="1" noChangeArrowheads="1" noChangeShapeType="1"/>
            </p:cNvSpPr>
            <p:nvPr/>
          </p:nvSpPr>
          <p:spPr>
            <a:xfrm rot="20826295">
              <a:off x="6869855" y="2533540"/>
              <a:ext cx="1379029" cy="357623"/>
            </a:xfrm>
            <a:prstGeom prst="rect">
              <a:avLst/>
            </a:prstGeom>
            <a:noFill/>
          </p:spPr>
          <p:txBody>
            <a:bodyPr wrap="square" rtlCol="0">
              <a:spAutoFit/>
            </a:bodyPr>
            <a:lstStyle/>
            <a:p>
              <a:pPr defTabSz="1371600">
                <a:defRPr/>
              </a:pPr>
              <a:r>
                <a:rPr lang="en-US" sz="3000">
                  <a:solidFill>
                    <a:prstClr val="white"/>
                  </a:solidFill>
                  <a:latin typeface="Times New Roman" panose="02020603050405020304" pitchFamily="18" charset="0"/>
                  <a:cs typeface="Times New Roman" panose="02020603050405020304" pitchFamily="18" charset="0"/>
                </a:rPr>
                <a:t>Câu 2</a:t>
              </a:r>
            </a:p>
          </p:txBody>
        </p:sp>
        <p:sp>
          <p:nvSpPr>
            <p:cNvPr id="216" name="TextBox 215">
              <a:extLst>
                <a:ext uri="{FF2B5EF4-FFF2-40B4-BE49-F238E27FC236}">
                  <a16:creationId xmlns:a16="http://schemas.microsoft.com/office/drawing/2014/main" id="{AA9586FF-1F81-453B-8F4B-FCCF91164235}"/>
                </a:ext>
              </a:extLst>
            </p:cNvPr>
            <p:cNvSpPr txBox="1">
              <a:spLocks noGrp="1" noRot="1" noMove="1" noResize="1" noEditPoints="1" noAdjustHandles="1" noChangeArrowheads="1" noChangeShapeType="1"/>
            </p:cNvSpPr>
            <p:nvPr/>
          </p:nvSpPr>
          <p:spPr>
            <a:xfrm rot="823021">
              <a:off x="6824783" y="3302392"/>
              <a:ext cx="1379029" cy="357623"/>
            </a:xfrm>
            <a:prstGeom prst="rect">
              <a:avLst/>
            </a:prstGeom>
            <a:noFill/>
          </p:spPr>
          <p:txBody>
            <a:bodyPr wrap="square" rtlCol="0">
              <a:spAutoFit/>
            </a:bodyPr>
            <a:lstStyle/>
            <a:p>
              <a:pPr defTabSz="1371600">
                <a:defRPr/>
              </a:pPr>
              <a:r>
                <a:rPr lang="en-US" sz="3000">
                  <a:solidFill>
                    <a:prstClr val="white"/>
                  </a:solidFill>
                  <a:latin typeface="Times New Roman" panose="02020603050405020304" pitchFamily="18" charset="0"/>
                  <a:cs typeface="Times New Roman" panose="02020603050405020304" pitchFamily="18" charset="0"/>
                </a:rPr>
                <a:t>Câu 1</a:t>
              </a:r>
            </a:p>
          </p:txBody>
        </p:sp>
        <p:sp>
          <p:nvSpPr>
            <p:cNvPr id="217" name="TextBox 216">
              <a:extLst>
                <a:ext uri="{FF2B5EF4-FFF2-40B4-BE49-F238E27FC236}">
                  <a16:creationId xmlns:a16="http://schemas.microsoft.com/office/drawing/2014/main" id="{8555EC59-E377-4A3D-B2C1-D3DE8DBB9D42}"/>
                </a:ext>
              </a:extLst>
            </p:cNvPr>
            <p:cNvSpPr txBox="1">
              <a:spLocks noGrp="1" noRot="1" noMove="1" noResize="1" noEditPoints="1" noAdjustHandles="1" noChangeArrowheads="1" noChangeShapeType="1"/>
            </p:cNvSpPr>
            <p:nvPr/>
          </p:nvSpPr>
          <p:spPr>
            <a:xfrm rot="2685929">
              <a:off x="6225659" y="3828688"/>
              <a:ext cx="1379029" cy="357623"/>
            </a:xfrm>
            <a:prstGeom prst="rect">
              <a:avLst/>
            </a:prstGeom>
            <a:noFill/>
          </p:spPr>
          <p:txBody>
            <a:bodyPr wrap="square" rtlCol="0">
              <a:spAutoFit/>
            </a:bodyPr>
            <a:lstStyle/>
            <a:p>
              <a:pPr defTabSz="1371600">
                <a:defRPr/>
              </a:pPr>
              <a:r>
                <a:rPr lang="en-US" sz="3000">
                  <a:solidFill>
                    <a:prstClr val="white"/>
                  </a:solidFill>
                  <a:latin typeface="Times New Roman" panose="02020603050405020304" pitchFamily="18" charset="0"/>
                  <a:cs typeface="Times New Roman" panose="02020603050405020304" pitchFamily="18" charset="0"/>
                </a:rPr>
                <a:t>Thêm lượt</a:t>
              </a:r>
            </a:p>
          </p:txBody>
        </p:sp>
        <p:sp>
          <p:nvSpPr>
            <p:cNvPr id="218" name="TextBox 217">
              <a:extLst>
                <a:ext uri="{FF2B5EF4-FFF2-40B4-BE49-F238E27FC236}">
                  <a16:creationId xmlns:a16="http://schemas.microsoft.com/office/drawing/2014/main" id="{A1DE6665-41B3-48E4-8F71-44A9EC985B40}"/>
                </a:ext>
              </a:extLst>
            </p:cNvPr>
            <p:cNvSpPr txBox="1">
              <a:spLocks noGrp="1" noRot="1" noMove="1" noResize="1" noEditPoints="1" noAdjustHandles="1" noChangeArrowheads="1" noChangeShapeType="1"/>
            </p:cNvSpPr>
            <p:nvPr/>
          </p:nvSpPr>
          <p:spPr>
            <a:xfrm rot="4655925">
              <a:off x="5683233" y="4239446"/>
              <a:ext cx="1339376" cy="356336"/>
            </a:xfrm>
            <a:prstGeom prst="rect">
              <a:avLst/>
            </a:prstGeom>
            <a:noFill/>
          </p:spPr>
          <p:txBody>
            <a:bodyPr wrap="square" rtlCol="0">
              <a:spAutoFit/>
            </a:bodyPr>
            <a:lstStyle/>
            <a:p>
              <a:pPr defTabSz="1371600">
                <a:defRPr/>
              </a:pPr>
              <a:r>
                <a:rPr lang="en-US" sz="3000">
                  <a:solidFill>
                    <a:prstClr val="white"/>
                  </a:solidFill>
                  <a:latin typeface="Times New Roman" panose="02020603050405020304" pitchFamily="18" charset="0"/>
                  <a:cs typeface="Times New Roman" panose="02020603050405020304" pitchFamily="18" charset="0"/>
                </a:rPr>
                <a:t>Câu 8</a:t>
              </a:r>
            </a:p>
          </p:txBody>
        </p:sp>
        <p:sp>
          <p:nvSpPr>
            <p:cNvPr id="219" name="TextBox 218">
              <a:extLst>
                <a:ext uri="{FF2B5EF4-FFF2-40B4-BE49-F238E27FC236}">
                  <a16:creationId xmlns:a16="http://schemas.microsoft.com/office/drawing/2014/main" id="{DA116507-5667-47E3-8962-74F96C789769}"/>
                </a:ext>
              </a:extLst>
            </p:cNvPr>
            <p:cNvSpPr txBox="1">
              <a:spLocks noGrp="1" noRot="1" noMove="1" noResize="1" noEditPoints="1" noAdjustHandles="1" noChangeArrowheads="1" noChangeShapeType="1"/>
            </p:cNvSpPr>
            <p:nvPr/>
          </p:nvSpPr>
          <p:spPr>
            <a:xfrm rot="6267848">
              <a:off x="4971137" y="4394331"/>
              <a:ext cx="1372947" cy="356336"/>
            </a:xfrm>
            <a:prstGeom prst="rect">
              <a:avLst/>
            </a:prstGeom>
            <a:noFill/>
          </p:spPr>
          <p:txBody>
            <a:bodyPr wrap="square" rtlCol="0">
              <a:spAutoFit/>
            </a:bodyPr>
            <a:lstStyle/>
            <a:p>
              <a:pPr defTabSz="1371600">
                <a:defRPr/>
              </a:pPr>
              <a:r>
                <a:rPr lang="en-US" sz="3000">
                  <a:solidFill>
                    <a:prstClr val="white"/>
                  </a:solidFill>
                  <a:latin typeface="Times New Roman" panose="02020603050405020304" pitchFamily="18" charset="0"/>
                  <a:cs typeface="Times New Roman" panose="02020603050405020304" pitchFamily="18" charset="0"/>
                </a:rPr>
                <a:t>Câu 4</a:t>
              </a:r>
            </a:p>
          </p:txBody>
        </p:sp>
        <p:sp>
          <p:nvSpPr>
            <p:cNvPr id="220" name="TextBox 219">
              <a:extLst>
                <a:ext uri="{FF2B5EF4-FFF2-40B4-BE49-F238E27FC236}">
                  <a16:creationId xmlns:a16="http://schemas.microsoft.com/office/drawing/2014/main" id="{54D54EEF-0762-4D28-9359-0092FD6079CF}"/>
                </a:ext>
              </a:extLst>
            </p:cNvPr>
            <p:cNvSpPr txBox="1">
              <a:spLocks noGrp="1" noRot="1" noMove="1" noResize="1" noEditPoints="1" noAdjustHandles="1" noChangeArrowheads="1" noChangeShapeType="1"/>
            </p:cNvSpPr>
            <p:nvPr/>
          </p:nvSpPr>
          <p:spPr>
            <a:xfrm rot="8314163">
              <a:off x="4238766" y="3920783"/>
              <a:ext cx="1379029" cy="357623"/>
            </a:xfrm>
            <a:prstGeom prst="rect">
              <a:avLst/>
            </a:prstGeom>
            <a:noFill/>
          </p:spPr>
          <p:txBody>
            <a:bodyPr wrap="square" rtlCol="0">
              <a:spAutoFit/>
            </a:bodyPr>
            <a:lstStyle/>
            <a:p>
              <a:pPr defTabSz="1371600">
                <a:defRPr/>
              </a:pPr>
              <a:r>
                <a:rPr lang="en-US" sz="3000">
                  <a:solidFill>
                    <a:prstClr val="white"/>
                  </a:solidFill>
                  <a:latin typeface="Times New Roman" panose="02020603050405020304" pitchFamily="18" charset="0"/>
                  <a:cs typeface="Times New Roman" panose="02020603050405020304" pitchFamily="18" charset="0"/>
                </a:rPr>
                <a:t>Nhân đơi</a:t>
              </a:r>
            </a:p>
          </p:txBody>
        </p:sp>
        <p:sp>
          <p:nvSpPr>
            <p:cNvPr id="221" name="TextBox 220">
              <a:extLst>
                <a:ext uri="{FF2B5EF4-FFF2-40B4-BE49-F238E27FC236}">
                  <a16:creationId xmlns:a16="http://schemas.microsoft.com/office/drawing/2014/main" id="{1502DFEF-8656-47F4-AB6B-CC45F49B75DE}"/>
                </a:ext>
              </a:extLst>
            </p:cNvPr>
            <p:cNvSpPr txBox="1">
              <a:spLocks noGrp="1" noRot="1" noMove="1" noResize="1" noEditPoints="1" noAdjustHandles="1" noChangeArrowheads="1" noChangeShapeType="1"/>
            </p:cNvSpPr>
            <p:nvPr/>
          </p:nvSpPr>
          <p:spPr>
            <a:xfrm rot="10207448">
              <a:off x="3589146" y="3387463"/>
              <a:ext cx="1379029" cy="357623"/>
            </a:xfrm>
            <a:prstGeom prst="rect">
              <a:avLst/>
            </a:prstGeom>
            <a:noFill/>
          </p:spPr>
          <p:txBody>
            <a:bodyPr wrap="square" rtlCol="0">
              <a:spAutoFit/>
            </a:bodyPr>
            <a:lstStyle/>
            <a:p>
              <a:pPr defTabSz="1371600">
                <a:defRPr/>
              </a:pPr>
              <a:r>
                <a:rPr lang="en-US" sz="3000">
                  <a:solidFill>
                    <a:prstClr val="white"/>
                  </a:solidFill>
                  <a:latin typeface="Times New Roman" panose="02020603050405020304" pitchFamily="18" charset="0"/>
                  <a:cs typeface="Times New Roman" panose="02020603050405020304" pitchFamily="18" charset="0"/>
                </a:rPr>
                <a:t>Câu 7</a:t>
              </a:r>
            </a:p>
          </p:txBody>
        </p:sp>
        <p:sp>
          <p:nvSpPr>
            <p:cNvPr id="222" name="TextBox 221">
              <a:extLst>
                <a:ext uri="{FF2B5EF4-FFF2-40B4-BE49-F238E27FC236}">
                  <a16:creationId xmlns:a16="http://schemas.microsoft.com/office/drawing/2014/main" id="{E6562E2C-5D0D-440D-BD78-984225C148B5}"/>
                </a:ext>
              </a:extLst>
            </p:cNvPr>
            <p:cNvSpPr txBox="1">
              <a:spLocks noGrp="1" noRot="1" noMove="1" noResize="1" noEditPoints="1" noAdjustHandles="1" noChangeArrowheads="1" noChangeShapeType="1"/>
            </p:cNvSpPr>
            <p:nvPr/>
          </p:nvSpPr>
          <p:spPr>
            <a:xfrm rot="11499479">
              <a:off x="3975114" y="2618646"/>
              <a:ext cx="1379029" cy="327820"/>
            </a:xfrm>
            <a:prstGeom prst="rect">
              <a:avLst/>
            </a:prstGeom>
            <a:noFill/>
          </p:spPr>
          <p:txBody>
            <a:bodyPr wrap="square" rtlCol="0">
              <a:spAutoFit/>
            </a:bodyPr>
            <a:lstStyle/>
            <a:p>
              <a:pPr defTabSz="1371600">
                <a:defRPr/>
              </a:pPr>
              <a:r>
                <a:rPr lang="en-US" sz="2700">
                  <a:solidFill>
                    <a:prstClr val="white"/>
                  </a:solidFill>
                  <a:latin typeface="Times New Roman" panose="02020603050405020304" pitchFamily="18" charset="0"/>
                  <a:cs typeface="Times New Roman" panose="02020603050405020304" pitchFamily="18" charset="0"/>
                </a:rPr>
                <a:t>Mất lượt</a:t>
              </a:r>
            </a:p>
          </p:txBody>
        </p:sp>
        <p:sp>
          <p:nvSpPr>
            <p:cNvPr id="223" name="TextBox 222">
              <a:extLst>
                <a:ext uri="{FF2B5EF4-FFF2-40B4-BE49-F238E27FC236}">
                  <a16:creationId xmlns:a16="http://schemas.microsoft.com/office/drawing/2014/main" id="{07AE0122-31B5-4F4A-BC71-E7DDE4F0FCF2}"/>
                </a:ext>
              </a:extLst>
            </p:cNvPr>
            <p:cNvSpPr txBox="1">
              <a:spLocks noGrp="1" noRot="1" noMove="1" noResize="1" noEditPoints="1" noAdjustHandles="1" noChangeArrowheads="1" noChangeShapeType="1"/>
            </p:cNvSpPr>
            <p:nvPr/>
          </p:nvSpPr>
          <p:spPr>
            <a:xfrm rot="13358356">
              <a:off x="4130696" y="1816181"/>
              <a:ext cx="1379029" cy="357623"/>
            </a:xfrm>
            <a:prstGeom prst="rect">
              <a:avLst/>
            </a:prstGeom>
            <a:noFill/>
          </p:spPr>
          <p:txBody>
            <a:bodyPr wrap="square" rtlCol="0">
              <a:spAutoFit/>
            </a:bodyPr>
            <a:lstStyle/>
            <a:p>
              <a:pPr defTabSz="1371600">
                <a:defRPr/>
              </a:pPr>
              <a:r>
                <a:rPr lang="en-US" sz="3000">
                  <a:solidFill>
                    <a:prstClr val="white"/>
                  </a:solidFill>
                  <a:latin typeface="Times New Roman" panose="02020603050405020304" pitchFamily="18" charset="0"/>
                  <a:cs typeface="Times New Roman" panose="02020603050405020304" pitchFamily="18" charset="0"/>
                </a:rPr>
                <a:t>Câu 6</a:t>
              </a:r>
            </a:p>
          </p:txBody>
        </p:sp>
        <p:sp>
          <p:nvSpPr>
            <p:cNvPr id="224" name="TextBox 223">
              <a:extLst>
                <a:ext uri="{FF2B5EF4-FFF2-40B4-BE49-F238E27FC236}">
                  <a16:creationId xmlns:a16="http://schemas.microsoft.com/office/drawing/2014/main" id="{069D7A7F-B543-4887-97C7-CED46D7E945A}"/>
                </a:ext>
              </a:extLst>
            </p:cNvPr>
            <p:cNvSpPr txBox="1">
              <a:spLocks noGrp="1" noRot="1" noMove="1" noResize="1" noEditPoints="1" noAdjustHandles="1" noChangeArrowheads="1" noChangeShapeType="1"/>
            </p:cNvSpPr>
            <p:nvPr/>
          </p:nvSpPr>
          <p:spPr>
            <a:xfrm rot="15311981">
              <a:off x="4943760" y="1586424"/>
              <a:ext cx="1379029" cy="356336"/>
            </a:xfrm>
            <a:prstGeom prst="rect">
              <a:avLst/>
            </a:prstGeom>
            <a:noFill/>
          </p:spPr>
          <p:txBody>
            <a:bodyPr wrap="square" rtlCol="0">
              <a:spAutoFit/>
            </a:bodyPr>
            <a:lstStyle/>
            <a:p>
              <a:pPr defTabSz="1371600">
                <a:defRPr/>
              </a:pPr>
              <a:r>
                <a:rPr lang="en-US" sz="3000">
                  <a:solidFill>
                    <a:prstClr val="white"/>
                  </a:solidFill>
                  <a:latin typeface="Times New Roman" panose="02020603050405020304" pitchFamily="18" charset="0"/>
                  <a:cs typeface="Times New Roman" panose="02020603050405020304" pitchFamily="18" charset="0"/>
                </a:rPr>
                <a:t>Câu 5</a:t>
              </a:r>
            </a:p>
          </p:txBody>
        </p:sp>
        <p:sp>
          <p:nvSpPr>
            <p:cNvPr id="225" name="TextBox 224">
              <a:extLst>
                <a:ext uri="{FF2B5EF4-FFF2-40B4-BE49-F238E27FC236}">
                  <a16:creationId xmlns:a16="http://schemas.microsoft.com/office/drawing/2014/main" id="{1446158D-8E1C-4F9E-B352-E831FF6B96DE}"/>
                </a:ext>
              </a:extLst>
            </p:cNvPr>
            <p:cNvSpPr txBox="1">
              <a:spLocks noGrp="1" noRot="1" noMove="1" noResize="1" noEditPoints="1" noAdjustHandles="1" noChangeArrowheads="1" noChangeShapeType="1"/>
            </p:cNvSpPr>
            <p:nvPr/>
          </p:nvSpPr>
          <p:spPr>
            <a:xfrm rot="17000997">
              <a:off x="5678054" y="1417832"/>
              <a:ext cx="1379029" cy="356336"/>
            </a:xfrm>
            <a:prstGeom prst="rect">
              <a:avLst/>
            </a:prstGeom>
            <a:noFill/>
          </p:spPr>
          <p:txBody>
            <a:bodyPr wrap="square" rtlCol="0">
              <a:spAutoFit/>
            </a:bodyPr>
            <a:lstStyle/>
            <a:p>
              <a:pPr defTabSz="1371600">
                <a:defRPr/>
              </a:pPr>
              <a:r>
                <a:rPr lang="en-US" sz="3000">
                  <a:solidFill>
                    <a:prstClr val="white"/>
                  </a:solidFill>
                  <a:latin typeface="Times New Roman" panose="02020603050405020304" pitchFamily="18" charset="0"/>
                  <a:cs typeface="Times New Roman" panose="02020603050405020304" pitchFamily="18" charset="0"/>
                </a:rPr>
                <a:t>Mất điểm</a:t>
              </a:r>
            </a:p>
          </p:txBody>
        </p:sp>
      </p:grpSp>
      <p:sp>
        <p:nvSpPr>
          <p:cNvPr id="238" name="Freeform: Shape 237">
            <a:extLst>
              <a:ext uri="{FF2B5EF4-FFF2-40B4-BE49-F238E27FC236}">
                <a16:creationId xmlns:a16="http://schemas.microsoft.com/office/drawing/2014/main" id="{21DBBBDF-4715-4F93-A1A3-0098C61E20A3}"/>
              </a:ext>
            </a:extLst>
          </p:cNvPr>
          <p:cNvSpPr>
            <a:spLocks noGrp="1" noRot="1" noMove="1" noResize="1" noEditPoints="1" noAdjustHandles="1" noChangeArrowheads="1" noChangeShapeType="1"/>
          </p:cNvSpPr>
          <p:nvPr/>
        </p:nvSpPr>
        <p:spPr>
          <a:xfrm>
            <a:off x="5743335" y="8322956"/>
            <a:ext cx="6801330" cy="1723760"/>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solidFill>
            <a:srgbClr val="FFF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201" name="Circle: Hollow 200">
            <a:extLst>
              <a:ext uri="{FF2B5EF4-FFF2-40B4-BE49-F238E27FC236}">
                <a16:creationId xmlns:a16="http://schemas.microsoft.com/office/drawing/2014/main" id="{DB9F5274-672D-4331-ACA3-C923D634DBE4}"/>
              </a:ext>
            </a:extLst>
          </p:cNvPr>
          <p:cNvSpPr>
            <a:spLocks noGrp="1" noRot="1" noMove="1" noResize="1" noEditPoints="1" noAdjustHandles="1" noChangeArrowheads="1" noChangeShapeType="1"/>
          </p:cNvSpPr>
          <p:nvPr/>
        </p:nvSpPr>
        <p:spPr>
          <a:xfrm>
            <a:off x="5524665" y="1860827"/>
            <a:ext cx="7020000" cy="702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black"/>
              </a:solidFill>
              <a:latin typeface="Calibri" panose="020F0502020204030204"/>
            </a:endParaRPr>
          </a:p>
        </p:txBody>
      </p:sp>
      <p:sp>
        <p:nvSpPr>
          <p:cNvPr id="202" name="Oval 201">
            <a:extLst>
              <a:ext uri="{FF2B5EF4-FFF2-40B4-BE49-F238E27FC236}">
                <a16:creationId xmlns:a16="http://schemas.microsoft.com/office/drawing/2014/main" id="{1F536E87-4E3F-4CC7-BAF4-32B8BADA7BB3}"/>
              </a:ext>
            </a:extLst>
          </p:cNvPr>
          <p:cNvSpPr>
            <a:spLocks noGrp="1" noRot="1" noMove="1" noResize="1" noEditPoints="1" noAdjustHandles="1" noChangeArrowheads="1" noChangeShapeType="1"/>
          </p:cNvSpPr>
          <p:nvPr/>
        </p:nvSpPr>
        <p:spPr>
          <a:xfrm>
            <a:off x="12028799" y="4343400"/>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03" name="Oval 202">
            <a:extLst>
              <a:ext uri="{FF2B5EF4-FFF2-40B4-BE49-F238E27FC236}">
                <a16:creationId xmlns:a16="http://schemas.microsoft.com/office/drawing/2014/main" id="{C4E88E96-4A9D-4530-9B57-AAE8C67F05AB}"/>
              </a:ext>
            </a:extLst>
          </p:cNvPr>
          <p:cNvSpPr>
            <a:spLocks noGrp="1" noRot="1" noMove="1" noResize="1" noEditPoints="1" noAdjustHandles="1" noChangeArrowheads="1" noChangeShapeType="1"/>
          </p:cNvSpPr>
          <p:nvPr/>
        </p:nvSpPr>
        <p:spPr>
          <a:xfrm>
            <a:off x="12012431" y="6063275"/>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04" name="Oval 203">
            <a:extLst>
              <a:ext uri="{FF2B5EF4-FFF2-40B4-BE49-F238E27FC236}">
                <a16:creationId xmlns:a16="http://schemas.microsoft.com/office/drawing/2014/main" id="{1FEC8EE4-A2F2-48E5-A509-15789D081FAE}"/>
              </a:ext>
            </a:extLst>
          </p:cNvPr>
          <p:cNvSpPr>
            <a:spLocks noGrp="1" noRot="1" noMove="1" noResize="1" noEditPoints="1" noAdjustHandles="1" noChangeArrowheads="1" noChangeShapeType="1"/>
          </p:cNvSpPr>
          <p:nvPr/>
        </p:nvSpPr>
        <p:spPr>
          <a:xfrm>
            <a:off x="11311640" y="7389224"/>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05" name="Oval 204">
            <a:extLst>
              <a:ext uri="{FF2B5EF4-FFF2-40B4-BE49-F238E27FC236}">
                <a16:creationId xmlns:a16="http://schemas.microsoft.com/office/drawing/2014/main" id="{A5CBADB5-379B-4BDA-9D24-CAB5ABFE0049}"/>
              </a:ext>
            </a:extLst>
          </p:cNvPr>
          <p:cNvSpPr>
            <a:spLocks noGrp="1" noRot="1" noMove="1" noResize="1" noEditPoints="1" noAdjustHandles="1" noChangeArrowheads="1" noChangeShapeType="1"/>
          </p:cNvSpPr>
          <p:nvPr/>
        </p:nvSpPr>
        <p:spPr>
          <a:xfrm>
            <a:off x="9875304" y="8329214"/>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06" name="Oval 205">
            <a:extLst>
              <a:ext uri="{FF2B5EF4-FFF2-40B4-BE49-F238E27FC236}">
                <a16:creationId xmlns:a16="http://schemas.microsoft.com/office/drawing/2014/main" id="{E332926B-3D3A-4E8C-9F8E-9FE2AE8F371C}"/>
              </a:ext>
            </a:extLst>
          </p:cNvPr>
          <p:cNvSpPr>
            <a:spLocks noGrp="1" noRot="1" noMove="1" noResize="1" noEditPoints="1" noAdjustHandles="1" noChangeArrowheads="1" noChangeShapeType="1"/>
          </p:cNvSpPr>
          <p:nvPr/>
        </p:nvSpPr>
        <p:spPr>
          <a:xfrm>
            <a:off x="8072657" y="8299595"/>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07" name="Oval 206">
            <a:extLst>
              <a:ext uri="{FF2B5EF4-FFF2-40B4-BE49-F238E27FC236}">
                <a16:creationId xmlns:a16="http://schemas.microsoft.com/office/drawing/2014/main" id="{C91C8033-4ED9-4DA3-83E7-406EFA66847E}"/>
              </a:ext>
            </a:extLst>
          </p:cNvPr>
          <p:cNvSpPr>
            <a:spLocks noGrp="1" noRot="1" noMove="1" noResize="1" noEditPoints="1" noAdjustHandles="1" noChangeArrowheads="1" noChangeShapeType="1"/>
          </p:cNvSpPr>
          <p:nvPr/>
        </p:nvSpPr>
        <p:spPr>
          <a:xfrm>
            <a:off x="6586701" y="7451736"/>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08" name="Oval 207">
            <a:extLst>
              <a:ext uri="{FF2B5EF4-FFF2-40B4-BE49-F238E27FC236}">
                <a16:creationId xmlns:a16="http://schemas.microsoft.com/office/drawing/2014/main" id="{615CBB3F-5559-4F79-B25E-BBAAF5AB8133}"/>
              </a:ext>
            </a:extLst>
          </p:cNvPr>
          <p:cNvSpPr>
            <a:spLocks noGrp="1" noRot="1" noMove="1" noResize="1" noEditPoints="1" noAdjustHandles="1" noChangeArrowheads="1" noChangeShapeType="1"/>
          </p:cNvSpPr>
          <p:nvPr/>
        </p:nvSpPr>
        <p:spPr>
          <a:xfrm>
            <a:off x="5800091" y="6063275"/>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09" name="Oval 208">
            <a:extLst>
              <a:ext uri="{FF2B5EF4-FFF2-40B4-BE49-F238E27FC236}">
                <a16:creationId xmlns:a16="http://schemas.microsoft.com/office/drawing/2014/main" id="{AE329F6B-AF0C-4162-A3EE-07C6F7DAAC18}"/>
              </a:ext>
            </a:extLst>
          </p:cNvPr>
          <p:cNvSpPr>
            <a:spLocks noGrp="1" noRot="1" noMove="1" noResize="1" noEditPoints="1" noAdjustHandles="1" noChangeArrowheads="1" noChangeShapeType="1"/>
          </p:cNvSpPr>
          <p:nvPr/>
        </p:nvSpPr>
        <p:spPr>
          <a:xfrm>
            <a:off x="5824794" y="4275681"/>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0" name="Oval 209">
            <a:extLst>
              <a:ext uri="{FF2B5EF4-FFF2-40B4-BE49-F238E27FC236}">
                <a16:creationId xmlns:a16="http://schemas.microsoft.com/office/drawing/2014/main" id="{34D64325-9D44-4878-B04E-40F83539C62B}"/>
              </a:ext>
            </a:extLst>
          </p:cNvPr>
          <p:cNvSpPr>
            <a:spLocks noGrp="1" noRot="1" noMove="1" noResize="1" noEditPoints="1" noAdjustHandles="1" noChangeArrowheads="1" noChangeShapeType="1"/>
          </p:cNvSpPr>
          <p:nvPr/>
        </p:nvSpPr>
        <p:spPr>
          <a:xfrm>
            <a:off x="6615203" y="2921247"/>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1" name="Oval 210">
            <a:extLst>
              <a:ext uri="{FF2B5EF4-FFF2-40B4-BE49-F238E27FC236}">
                <a16:creationId xmlns:a16="http://schemas.microsoft.com/office/drawing/2014/main" id="{E8D39F06-8A72-4BF3-91A6-99315375F899}"/>
              </a:ext>
            </a:extLst>
          </p:cNvPr>
          <p:cNvSpPr>
            <a:spLocks noGrp="1" noRot="1" noMove="1" noResize="1" noEditPoints="1" noAdjustHandles="1" noChangeArrowheads="1" noChangeShapeType="1"/>
          </p:cNvSpPr>
          <p:nvPr/>
        </p:nvSpPr>
        <p:spPr>
          <a:xfrm>
            <a:off x="8072657" y="2122823"/>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2" name="Oval 211">
            <a:extLst>
              <a:ext uri="{FF2B5EF4-FFF2-40B4-BE49-F238E27FC236}">
                <a16:creationId xmlns:a16="http://schemas.microsoft.com/office/drawing/2014/main" id="{594CBD55-2E9A-4653-B97A-EC9DFFC644A2}"/>
              </a:ext>
            </a:extLst>
          </p:cNvPr>
          <p:cNvSpPr>
            <a:spLocks noGrp="1" noRot="1" noMove="1" noResize="1" noEditPoints="1" noAdjustHandles="1" noChangeArrowheads="1" noChangeShapeType="1"/>
          </p:cNvSpPr>
          <p:nvPr/>
        </p:nvSpPr>
        <p:spPr>
          <a:xfrm>
            <a:off x="9718689" y="2097002"/>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3" name="Oval 212">
            <a:extLst>
              <a:ext uri="{FF2B5EF4-FFF2-40B4-BE49-F238E27FC236}">
                <a16:creationId xmlns:a16="http://schemas.microsoft.com/office/drawing/2014/main" id="{40E4EF22-43A8-48C2-BC6F-1B85E945A66D}"/>
              </a:ext>
            </a:extLst>
          </p:cNvPr>
          <p:cNvSpPr>
            <a:spLocks noGrp="1" noRot="1" noMove="1" noResize="1" noEditPoints="1" noAdjustHandles="1" noChangeArrowheads="1" noChangeShapeType="1"/>
          </p:cNvSpPr>
          <p:nvPr/>
        </p:nvSpPr>
        <p:spPr>
          <a:xfrm>
            <a:off x="11228715" y="3001851"/>
            <a:ext cx="257175" cy="257175"/>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8" name="kim">
            <a:extLst>
              <a:ext uri="{FF2B5EF4-FFF2-40B4-BE49-F238E27FC236}">
                <a16:creationId xmlns:a16="http://schemas.microsoft.com/office/drawing/2014/main" id="{659C230E-3E02-4EC2-AF3A-D1C8C10DFB24}"/>
              </a:ext>
            </a:extLst>
          </p:cNvPr>
          <p:cNvSpPr>
            <a:spLocks/>
          </p:cNvSpPr>
          <p:nvPr/>
        </p:nvSpPr>
        <p:spPr>
          <a:xfrm rot="10800000">
            <a:off x="8926075" y="7850266"/>
            <a:ext cx="257173" cy="808507"/>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237" name="Oval 236">
            <a:extLst>
              <a:ext uri="{FF2B5EF4-FFF2-40B4-BE49-F238E27FC236}">
                <a16:creationId xmlns:a16="http://schemas.microsoft.com/office/drawing/2014/main" id="{4EFF3A6F-2940-4811-B21D-81C9E8F35B7D}"/>
              </a:ext>
            </a:extLst>
          </p:cNvPr>
          <p:cNvSpPr>
            <a:spLocks noGrp="1" noRot="1" noMove="1" noResize="1" noEditPoints="1" noAdjustHandles="1" noChangeArrowheads="1" noChangeShapeType="1"/>
          </p:cNvSpPr>
          <p:nvPr/>
        </p:nvSpPr>
        <p:spPr>
          <a:xfrm>
            <a:off x="8875899" y="8457801"/>
            <a:ext cx="330918" cy="330918"/>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AutoShape 2" descr="Tentacle Town | Monster Fight Club">
            <a:extLst>
              <a:ext uri="{FF2B5EF4-FFF2-40B4-BE49-F238E27FC236}">
                <a16:creationId xmlns:a16="http://schemas.microsoft.com/office/drawing/2014/main" id="{4ACB2B33-B327-DEF7-0847-0F5A1A3C4A2C}"/>
              </a:ext>
            </a:extLst>
          </p:cNvPr>
          <p:cNvSpPr>
            <a:spLocks noGrp="1" noRot="1" noChangeAspect="1" noMove="1" noResize="1" noEditPoints="1" noAdjustHandles="1" noChangeArrowheads="1" noChangeShapeType="1"/>
          </p:cNvSpPr>
          <p:nvPr/>
        </p:nvSpPr>
        <p:spPr bwMode="auto">
          <a:xfrm>
            <a:off x="15659321" y="458372"/>
            <a:ext cx="654023" cy="654023"/>
          </a:xfrm>
          <a:prstGeom prst="rect">
            <a:avLst/>
          </a:prstGeom>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defTabSz="914445"/>
            <a:endParaRPr lang="en-US" sz="4400">
              <a:solidFill>
                <a:srgbClr val="FF0000"/>
              </a:solidFill>
              <a:latin typeface="Showcard Gothic" panose="04020904020102020604" pitchFamily="82" charset="0"/>
            </a:endParaRPr>
          </a:p>
        </p:txBody>
      </p:sp>
      <p:sp>
        <p:nvSpPr>
          <p:cNvPr id="3" name="9">
            <a:extLst>
              <a:ext uri="{FF2B5EF4-FFF2-40B4-BE49-F238E27FC236}">
                <a16:creationId xmlns:a16="http://schemas.microsoft.com/office/drawing/2014/main" id="{81C4E930-8212-78B2-CEE9-787C3D4AFB11}"/>
              </a:ext>
            </a:extLst>
          </p:cNvPr>
          <p:cNvSpPr>
            <a:spLocks noGrp="1" noRot="1" noMove="1" noResize="1" noEditPoints="1" noAdjustHandles="1" noChangeArrowheads="1" noChangeShapeType="1"/>
          </p:cNvSpPr>
          <p:nvPr/>
        </p:nvSpPr>
        <p:spPr>
          <a:xfrm>
            <a:off x="15371257" y="139967"/>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9</a:t>
            </a:r>
          </a:p>
        </p:txBody>
      </p:sp>
      <p:sp>
        <p:nvSpPr>
          <p:cNvPr id="4" name="8">
            <a:extLst>
              <a:ext uri="{FF2B5EF4-FFF2-40B4-BE49-F238E27FC236}">
                <a16:creationId xmlns:a16="http://schemas.microsoft.com/office/drawing/2014/main" id="{8B6DC7B6-9F0B-DC18-0293-FA3826ABDE90}"/>
              </a:ext>
            </a:extLst>
          </p:cNvPr>
          <p:cNvSpPr>
            <a:spLocks noGrp="1" noRot="1" noMove="1" noResize="1" noEditPoints="1" noAdjustHandles="1" noChangeArrowheads="1" noChangeShapeType="1"/>
          </p:cNvSpPr>
          <p:nvPr/>
        </p:nvSpPr>
        <p:spPr>
          <a:xfrm>
            <a:off x="15371257" y="139967"/>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8</a:t>
            </a:r>
          </a:p>
        </p:txBody>
      </p:sp>
      <p:sp>
        <p:nvSpPr>
          <p:cNvPr id="5" name="7">
            <a:extLst>
              <a:ext uri="{FF2B5EF4-FFF2-40B4-BE49-F238E27FC236}">
                <a16:creationId xmlns:a16="http://schemas.microsoft.com/office/drawing/2014/main" id="{4F6E94B3-68C4-AD37-3B52-F9C4A1EDFB2C}"/>
              </a:ext>
            </a:extLst>
          </p:cNvPr>
          <p:cNvSpPr>
            <a:spLocks noGrp="1" noRot="1" noMove="1" noResize="1" noEditPoints="1" noAdjustHandles="1" noChangeArrowheads="1" noChangeShapeType="1"/>
          </p:cNvSpPr>
          <p:nvPr/>
        </p:nvSpPr>
        <p:spPr>
          <a:xfrm>
            <a:off x="15371257" y="139967"/>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7</a:t>
            </a:r>
          </a:p>
        </p:txBody>
      </p:sp>
      <p:sp>
        <p:nvSpPr>
          <p:cNvPr id="6" name="6">
            <a:extLst>
              <a:ext uri="{FF2B5EF4-FFF2-40B4-BE49-F238E27FC236}">
                <a16:creationId xmlns:a16="http://schemas.microsoft.com/office/drawing/2014/main" id="{17219E2F-A0FE-03EF-39AA-DDAEA245DA8E}"/>
              </a:ext>
            </a:extLst>
          </p:cNvPr>
          <p:cNvSpPr>
            <a:spLocks noGrp="1" noRot="1" noMove="1" noResize="1" noEditPoints="1" noAdjustHandles="1" noChangeArrowheads="1" noChangeShapeType="1"/>
          </p:cNvSpPr>
          <p:nvPr/>
        </p:nvSpPr>
        <p:spPr>
          <a:xfrm>
            <a:off x="15371257" y="139967"/>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6</a:t>
            </a:r>
          </a:p>
        </p:txBody>
      </p:sp>
      <p:sp>
        <p:nvSpPr>
          <p:cNvPr id="7" name="5">
            <a:extLst>
              <a:ext uri="{FF2B5EF4-FFF2-40B4-BE49-F238E27FC236}">
                <a16:creationId xmlns:a16="http://schemas.microsoft.com/office/drawing/2014/main" id="{1CCDD31F-B626-AC5A-C911-4115924F1378}"/>
              </a:ext>
            </a:extLst>
          </p:cNvPr>
          <p:cNvSpPr>
            <a:spLocks noGrp="1" noRot="1" noMove="1" noResize="1" noEditPoints="1" noAdjustHandles="1" noChangeArrowheads="1" noChangeShapeType="1"/>
          </p:cNvSpPr>
          <p:nvPr/>
        </p:nvSpPr>
        <p:spPr>
          <a:xfrm>
            <a:off x="15371257" y="139967"/>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5</a:t>
            </a:r>
          </a:p>
        </p:txBody>
      </p:sp>
      <p:sp>
        <p:nvSpPr>
          <p:cNvPr id="8" name="4">
            <a:extLst>
              <a:ext uri="{FF2B5EF4-FFF2-40B4-BE49-F238E27FC236}">
                <a16:creationId xmlns:a16="http://schemas.microsoft.com/office/drawing/2014/main" id="{95B7EE7C-36AD-7761-F9EF-B98772924C2A}"/>
              </a:ext>
            </a:extLst>
          </p:cNvPr>
          <p:cNvSpPr>
            <a:spLocks noGrp="1" noRot="1" noMove="1" noResize="1" noEditPoints="1" noAdjustHandles="1" noChangeArrowheads="1" noChangeShapeType="1"/>
          </p:cNvSpPr>
          <p:nvPr/>
        </p:nvSpPr>
        <p:spPr>
          <a:xfrm>
            <a:off x="15371257" y="139967"/>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4</a:t>
            </a:r>
          </a:p>
        </p:txBody>
      </p:sp>
      <p:sp>
        <p:nvSpPr>
          <p:cNvPr id="9" name="3">
            <a:extLst>
              <a:ext uri="{FF2B5EF4-FFF2-40B4-BE49-F238E27FC236}">
                <a16:creationId xmlns:a16="http://schemas.microsoft.com/office/drawing/2014/main" id="{FAB2D2B0-B6FA-1DF1-AFB9-381AC1BC8611}"/>
              </a:ext>
            </a:extLst>
          </p:cNvPr>
          <p:cNvSpPr>
            <a:spLocks noGrp="1" noRot="1" noMove="1" noResize="1" noEditPoints="1" noAdjustHandles="1" noChangeArrowheads="1" noChangeShapeType="1"/>
          </p:cNvSpPr>
          <p:nvPr/>
        </p:nvSpPr>
        <p:spPr>
          <a:xfrm>
            <a:off x="15371257" y="139967"/>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3</a:t>
            </a:r>
          </a:p>
        </p:txBody>
      </p:sp>
      <p:sp>
        <p:nvSpPr>
          <p:cNvPr id="10" name="2">
            <a:extLst>
              <a:ext uri="{FF2B5EF4-FFF2-40B4-BE49-F238E27FC236}">
                <a16:creationId xmlns:a16="http://schemas.microsoft.com/office/drawing/2014/main" id="{089BFCC5-35CC-7EC7-6D1F-351FB5E8B0A2}"/>
              </a:ext>
            </a:extLst>
          </p:cNvPr>
          <p:cNvSpPr>
            <a:spLocks noGrp="1" noRot="1" noMove="1" noResize="1" noEditPoints="1" noAdjustHandles="1" noChangeArrowheads="1" noChangeShapeType="1"/>
          </p:cNvSpPr>
          <p:nvPr/>
        </p:nvSpPr>
        <p:spPr>
          <a:xfrm>
            <a:off x="15371257" y="139967"/>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2</a:t>
            </a:r>
          </a:p>
        </p:txBody>
      </p:sp>
      <p:sp>
        <p:nvSpPr>
          <p:cNvPr id="11" name="1">
            <a:extLst>
              <a:ext uri="{FF2B5EF4-FFF2-40B4-BE49-F238E27FC236}">
                <a16:creationId xmlns:a16="http://schemas.microsoft.com/office/drawing/2014/main" id="{86279D8A-1C97-D9DE-DD3A-8514E66306CC}"/>
              </a:ext>
            </a:extLst>
          </p:cNvPr>
          <p:cNvSpPr>
            <a:spLocks noGrp="1" noRot="1" noMove="1" noResize="1" noEditPoints="1" noAdjustHandles="1" noChangeArrowheads="1" noChangeShapeType="1"/>
          </p:cNvSpPr>
          <p:nvPr/>
        </p:nvSpPr>
        <p:spPr>
          <a:xfrm>
            <a:off x="15371257" y="139967"/>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1</a:t>
            </a:r>
          </a:p>
        </p:txBody>
      </p:sp>
      <p:sp>
        <p:nvSpPr>
          <p:cNvPr id="12" name="0">
            <a:extLst>
              <a:ext uri="{FF2B5EF4-FFF2-40B4-BE49-F238E27FC236}">
                <a16:creationId xmlns:a16="http://schemas.microsoft.com/office/drawing/2014/main" id="{064AD474-2416-52CE-A3DD-C528097CE614}"/>
              </a:ext>
            </a:extLst>
          </p:cNvPr>
          <p:cNvSpPr>
            <a:spLocks noGrp="1" noRot="1" noMove="1" noResize="1" noEditPoints="1" noAdjustHandles="1" noChangeArrowheads="1" noChangeShapeType="1"/>
          </p:cNvSpPr>
          <p:nvPr/>
        </p:nvSpPr>
        <p:spPr>
          <a:xfrm>
            <a:off x="15371257" y="139967"/>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0</a:t>
            </a:r>
          </a:p>
        </p:txBody>
      </p:sp>
      <p:sp>
        <p:nvSpPr>
          <p:cNvPr id="13" name="AutoShape 2" descr="Tentacle Town | Monster Fight Club">
            <a:extLst>
              <a:ext uri="{FF2B5EF4-FFF2-40B4-BE49-F238E27FC236}">
                <a16:creationId xmlns:a16="http://schemas.microsoft.com/office/drawing/2014/main" id="{C041F025-5719-862F-0E13-96B5388C190C}"/>
              </a:ext>
            </a:extLst>
          </p:cNvPr>
          <p:cNvSpPr>
            <a:spLocks noGrp="1" noRot="1" noChangeAspect="1" noMove="1" noResize="1" noEditPoints="1" noAdjustHandles="1" noChangeArrowheads="1" noChangeShapeType="1"/>
          </p:cNvSpPr>
          <p:nvPr/>
        </p:nvSpPr>
        <p:spPr bwMode="auto">
          <a:xfrm>
            <a:off x="12373231" y="507829"/>
            <a:ext cx="654023" cy="654023"/>
          </a:xfrm>
          <a:prstGeom prst="rect">
            <a:avLst/>
          </a:pr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rstTxWarp prst="textNoShape">
              <a:avLst/>
            </a:prstTxWarp>
          </a:bodyPr>
          <a:lstStyle/>
          <a:p>
            <a:pPr defTabSz="914445"/>
            <a:endParaRPr lang="en-US" sz="4400">
              <a:solidFill>
                <a:srgbClr val="00B0F0"/>
              </a:solidFill>
              <a:latin typeface="Showcard Gothic" panose="04020904020102020604" pitchFamily="82" charset="0"/>
            </a:endParaRPr>
          </a:p>
        </p:txBody>
      </p:sp>
      <p:sp>
        <p:nvSpPr>
          <p:cNvPr id="14" name="9">
            <a:extLst>
              <a:ext uri="{FF2B5EF4-FFF2-40B4-BE49-F238E27FC236}">
                <a16:creationId xmlns:a16="http://schemas.microsoft.com/office/drawing/2014/main" id="{C7E7078C-DF02-E72B-3F05-BF2F4801AE34}"/>
              </a:ext>
            </a:extLst>
          </p:cNvPr>
          <p:cNvSpPr>
            <a:spLocks noGrp="1" noRot="1" noMove="1" noResize="1" noEditPoints="1" noAdjustHandles="1" noChangeArrowheads="1" noChangeShapeType="1"/>
          </p:cNvSpPr>
          <p:nvPr/>
        </p:nvSpPr>
        <p:spPr>
          <a:xfrm>
            <a:off x="12085166"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9</a:t>
            </a:r>
          </a:p>
        </p:txBody>
      </p:sp>
      <p:sp>
        <p:nvSpPr>
          <p:cNvPr id="15" name="8">
            <a:extLst>
              <a:ext uri="{FF2B5EF4-FFF2-40B4-BE49-F238E27FC236}">
                <a16:creationId xmlns:a16="http://schemas.microsoft.com/office/drawing/2014/main" id="{ECB6BE8C-0A46-AA37-6733-B9007D95BD35}"/>
              </a:ext>
            </a:extLst>
          </p:cNvPr>
          <p:cNvSpPr>
            <a:spLocks noGrp="1" noRot="1" noMove="1" noResize="1" noEditPoints="1" noAdjustHandles="1" noChangeArrowheads="1" noChangeShapeType="1"/>
          </p:cNvSpPr>
          <p:nvPr/>
        </p:nvSpPr>
        <p:spPr>
          <a:xfrm>
            <a:off x="12085166"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8</a:t>
            </a:r>
          </a:p>
        </p:txBody>
      </p:sp>
      <p:sp>
        <p:nvSpPr>
          <p:cNvPr id="16" name="7">
            <a:extLst>
              <a:ext uri="{FF2B5EF4-FFF2-40B4-BE49-F238E27FC236}">
                <a16:creationId xmlns:a16="http://schemas.microsoft.com/office/drawing/2014/main" id="{46AE3B23-380C-2996-D0C3-0656A48FF90B}"/>
              </a:ext>
            </a:extLst>
          </p:cNvPr>
          <p:cNvSpPr>
            <a:spLocks noGrp="1" noRot="1" noMove="1" noResize="1" noEditPoints="1" noAdjustHandles="1" noChangeArrowheads="1" noChangeShapeType="1"/>
          </p:cNvSpPr>
          <p:nvPr/>
        </p:nvSpPr>
        <p:spPr>
          <a:xfrm>
            <a:off x="12085166"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7</a:t>
            </a:r>
          </a:p>
        </p:txBody>
      </p:sp>
      <p:sp>
        <p:nvSpPr>
          <p:cNvPr id="17" name="6">
            <a:extLst>
              <a:ext uri="{FF2B5EF4-FFF2-40B4-BE49-F238E27FC236}">
                <a16:creationId xmlns:a16="http://schemas.microsoft.com/office/drawing/2014/main" id="{62392C27-728E-CCB3-DB30-D00BF161A73F}"/>
              </a:ext>
            </a:extLst>
          </p:cNvPr>
          <p:cNvSpPr>
            <a:spLocks noGrp="1" noRot="1" noMove="1" noResize="1" noEditPoints="1" noAdjustHandles="1" noChangeArrowheads="1" noChangeShapeType="1"/>
          </p:cNvSpPr>
          <p:nvPr/>
        </p:nvSpPr>
        <p:spPr>
          <a:xfrm>
            <a:off x="12085166"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6</a:t>
            </a:r>
          </a:p>
        </p:txBody>
      </p:sp>
      <p:sp>
        <p:nvSpPr>
          <p:cNvPr id="18" name="5">
            <a:extLst>
              <a:ext uri="{FF2B5EF4-FFF2-40B4-BE49-F238E27FC236}">
                <a16:creationId xmlns:a16="http://schemas.microsoft.com/office/drawing/2014/main" id="{0F4DC8E4-4B4C-AAB9-CBE1-BAB8AA66BD17}"/>
              </a:ext>
            </a:extLst>
          </p:cNvPr>
          <p:cNvSpPr>
            <a:spLocks noGrp="1" noRot="1" noMove="1" noResize="1" noEditPoints="1" noAdjustHandles="1" noChangeArrowheads="1" noChangeShapeType="1"/>
          </p:cNvSpPr>
          <p:nvPr/>
        </p:nvSpPr>
        <p:spPr>
          <a:xfrm>
            <a:off x="12085166"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5</a:t>
            </a:r>
          </a:p>
        </p:txBody>
      </p:sp>
      <p:sp>
        <p:nvSpPr>
          <p:cNvPr id="19" name="4">
            <a:extLst>
              <a:ext uri="{FF2B5EF4-FFF2-40B4-BE49-F238E27FC236}">
                <a16:creationId xmlns:a16="http://schemas.microsoft.com/office/drawing/2014/main" id="{1250FE37-1BBB-603D-BD8C-EB13A9BE95DA}"/>
              </a:ext>
            </a:extLst>
          </p:cNvPr>
          <p:cNvSpPr>
            <a:spLocks noGrp="1" noRot="1" noMove="1" noResize="1" noEditPoints="1" noAdjustHandles="1" noChangeArrowheads="1" noChangeShapeType="1"/>
          </p:cNvSpPr>
          <p:nvPr/>
        </p:nvSpPr>
        <p:spPr>
          <a:xfrm>
            <a:off x="12085166"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4</a:t>
            </a:r>
          </a:p>
        </p:txBody>
      </p:sp>
      <p:sp>
        <p:nvSpPr>
          <p:cNvPr id="20" name="3">
            <a:extLst>
              <a:ext uri="{FF2B5EF4-FFF2-40B4-BE49-F238E27FC236}">
                <a16:creationId xmlns:a16="http://schemas.microsoft.com/office/drawing/2014/main" id="{ADD68A28-C607-B70E-BF23-75AF25000500}"/>
              </a:ext>
            </a:extLst>
          </p:cNvPr>
          <p:cNvSpPr>
            <a:spLocks noGrp="1" noRot="1" noMove="1" noResize="1" noEditPoints="1" noAdjustHandles="1" noChangeArrowheads="1" noChangeShapeType="1"/>
          </p:cNvSpPr>
          <p:nvPr/>
        </p:nvSpPr>
        <p:spPr>
          <a:xfrm>
            <a:off x="12085166"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3</a:t>
            </a:r>
          </a:p>
        </p:txBody>
      </p:sp>
      <p:sp>
        <p:nvSpPr>
          <p:cNvPr id="21" name="2">
            <a:extLst>
              <a:ext uri="{FF2B5EF4-FFF2-40B4-BE49-F238E27FC236}">
                <a16:creationId xmlns:a16="http://schemas.microsoft.com/office/drawing/2014/main" id="{107F35D8-1145-48CD-D054-F3D6CD8BCD68}"/>
              </a:ext>
            </a:extLst>
          </p:cNvPr>
          <p:cNvSpPr>
            <a:spLocks noGrp="1" noRot="1" noMove="1" noResize="1" noEditPoints="1" noAdjustHandles="1" noChangeArrowheads="1" noChangeShapeType="1"/>
          </p:cNvSpPr>
          <p:nvPr/>
        </p:nvSpPr>
        <p:spPr>
          <a:xfrm>
            <a:off x="12085166"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2</a:t>
            </a:r>
          </a:p>
        </p:txBody>
      </p:sp>
      <p:sp>
        <p:nvSpPr>
          <p:cNvPr id="22" name="1">
            <a:extLst>
              <a:ext uri="{FF2B5EF4-FFF2-40B4-BE49-F238E27FC236}">
                <a16:creationId xmlns:a16="http://schemas.microsoft.com/office/drawing/2014/main" id="{8B28C651-E579-A680-A57E-1FC9819296FF}"/>
              </a:ext>
            </a:extLst>
          </p:cNvPr>
          <p:cNvSpPr>
            <a:spLocks noGrp="1" noRot="1" noMove="1" noResize="1" noEditPoints="1" noAdjustHandles="1" noChangeArrowheads="1" noChangeShapeType="1"/>
          </p:cNvSpPr>
          <p:nvPr/>
        </p:nvSpPr>
        <p:spPr>
          <a:xfrm>
            <a:off x="12085166"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1</a:t>
            </a:r>
          </a:p>
        </p:txBody>
      </p:sp>
      <p:sp>
        <p:nvSpPr>
          <p:cNvPr id="23" name="0">
            <a:extLst>
              <a:ext uri="{FF2B5EF4-FFF2-40B4-BE49-F238E27FC236}">
                <a16:creationId xmlns:a16="http://schemas.microsoft.com/office/drawing/2014/main" id="{A854CC75-475F-07DD-A57C-CC9852946739}"/>
              </a:ext>
            </a:extLst>
          </p:cNvPr>
          <p:cNvSpPr>
            <a:spLocks noGrp="1" noRot="1" noMove="1" noResize="1" noEditPoints="1" noAdjustHandles="1" noChangeArrowheads="1" noChangeShapeType="1"/>
          </p:cNvSpPr>
          <p:nvPr/>
        </p:nvSpPr>
        <p:spPr>
          <a:xfrm>
            <a:off x="12085166"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0</a:t>
            </a:r>
          </a:p>
        </p:txBody>
      </p:sp>
      <p:sp>
        <p:nvSpPr>
          <p:cNvPr id="24" name="AutoShape 2" descr="Tentacle Town | Monster Fight Club">
            <a:extLst>
              <a:ext uri="{FF2B5EF4-FFF2-40B4-BE49-F238E27FC236}">
                <a16:creationId xmlns:a16="http://schemas.microsoft.com/office/drawing/2014/main" id="{D2377CD2-B5BC-5DB8-8465-5A8F5DEA0EA7}"/>
              </a:ext>
            </a:extLst>
          </p:cNvPr>
          <p:cNvSpPr>
            <a:spLocks noGrp="1" noRot="1" noChangeAspect="1" noMove="1" noResize="1" noEditPoints="1" noAdjustHandles="1" noChangeArrowheads="1" noChangeShapeType="1"/>
          </p:cNvSpPr>
          <p:nvPr/>
        </p:nvSpPr>
        <p:spPr bwMode="auto">
          <a:xfrm>
            <a:off x="13891448" y="507829"/>
            <a:ext cx="654023" cy="654023"/>
          </a:xfrm>
          <a:prstGeom prst="rect">
            <a:avLst/>
          </a:pr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rstTxWarp prst="textNoShape">
              <a:avLst/>
            </a:prstTxWarp>
          </a:bodyPr>
          <a:lstStyle/>
          <a:p>
            <a:pPr defTabSz="914445"/>
            <a:endParaRPr lang="en-US" sz="4400">
              <a:solidFill>
                <a:srgbClr val="00B0F0"/>
              </a:solidFill>
              <a:latin typeface="Showcard Gothic" panose="04020904020102020604" pitchFamily="82" charset="0"/>
            </a:endParaRPr>
          </a:p>
        </p:txBody>
      </p:sp>
      <p:sp>
        <p:nvSpPr>
          <p:cNvPr id="25" name="9">
            <a:extLst>
              <a:ext uri="{FF2B5EF4-FFF2-40B4-BE49-F238E27FC236}">
                <a16:creationId xmlns:a16="http://schemas.microsoft.com/office/drawing/2014/main" id="{A4A8E1D5-FCC0-7CB7-62CB-A6017B69D6DD}"/>
              </a:ext>
            </a:extLst>
          </p:cNvPr>
          <p:cNvSpPr>
            <a:spLocks noGrp="1" noRot="1" noMove="1" noResize="1" noEditPoints="1" noAdjustHandles="1" noChangeArrowheads="1" noChangeShapeType="1"/>
          </p:cNvSpPr>
          <p:nvPr/>
        </p:nvSpPr>
        <p:spPr>
          <a:xfrm>
            <a:off x="13603384"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9</a:t>
            </a:r>
          </a:p>
        </p:txBody>
      </p:sp>
      <p:sp>
        <p:nvSpPr>
          <p:cNvPr id="26" name="8">
            <a:extLst>
              <a:ext uri="{FF2B5EF4-FFF2-40B4-BE49-F238E27FC236}">
                <a16:creationId xmlns:a16="http://schemas.microsoft.com/office/drawing/2014/main" id="{028D2D8E-455F-8441-3BDA-356150A9D1BC}"/>
              </a:ext>
            </a:extLst>
          </p:cNvPr>
          <p:cNvSpPr>
            <a:spLocks noGrp="1" noRot="1" noMove="1" noResize="1" noEditPoints="1" noAdjustHandles="1" noChangeArrowheads="1" noChangeShapeType="1"/>
          </p:cNvSpPr>
          <p:nvPr/>
        </p:nvSpPr>
        <p:spPr>
          <a:xfrm>
            <a:off x="13603384"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8</a:t>
            </a:r>
          </a:p>
        </p:txBody>
      </p:sp>
      <p:sp>
        <p:nvSpPr>
          <p:cNvPr id="27" name="7">
            <a:extLst>
              <a:ext uri="{FF2B5EF4-FFF2-40B4-BE49-F238E27FC236}">
                <a16:creationId xmlns:a16="http://schemas.microsoft.com/office/drawing/2014/main" id="{72F45AAE-9ECE-70E8-A192-070F65521AB9}"/>
              </a:ext>
            </a:extLst>
          </p:cNvPr>
          <p:cNvSpPr>
            <a:spLocks noGrp="1" noRot="1" noMove="1" noResize="1" noEditPoints="1" noAdjustHandles="1" noChangeArrowheads="1" noChangeShapeType="1"/>
          </p:cNvSpPr>
          <p:nvPr/>
        </p:nvSpPr>
        <p:spPr>
          <a:xfrm>
            <a:off x="13603384"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7</a:t>
            </a:r>
          </a:p>
        </p:txBody>
      </p:sp>
      <p:sp>
        <p:nvSpPr>
          <p:cNvPr id="28" name="6">
            <a:extLst>
              <a:ext uri="{FF2B5EF4-FFF2-40B4-BE49-F238E27FC236}">
                <a16:creationId xmlns:a16="http://schemas.microsoft.com/office/drawing/2014/main" id="{75EF9136-4D4D-C831-13EE-110A2D8A3E13}"/>
              </a:ext>
            </a:extLst>
          </p:cNvPr>
          <p:cNvSpPr>
            <a:spLocks noGrp="1" noRot="1" noMove="1" noResize="1" noEditPoints="1" noAdjustHandles="1" noChangeArrowheads="1" noChangeShapeType="1"/>
          </p:cNvSpPr>
          <p:nvPr/>
        </p:nvSpPr>
        <p:spPr>
          <a:xfrm>
            <a:off x="13603384"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6</a:t>
            </a:r>
          </a:p>
        </p:txBody>
      </p:sp>
      <p:sp>
        <p:nvSpPr>
          <p:cNvPr id="29" name="5">
            <a:extLst>
              <a:ext uri="{FF2B5EF4-FFF2-40B4-BE49-F238E27FC236}">
                <a16:creationId xmlns:a16="http://schemas.microsoft.com/office/drawing/2014/main" id="{820490F2-51FB-8541-8837-427774EEE684}"/>
              </a:ext>
            </a:extLst>
          </p:cNvPr>
          <p:cNvSpPr>
            <a:spLocks noGrp="1" noRot="1" noMove="1" noResize="1" noEditPoints="1" noAdjustHandles="1" noChangeArrowheads="1" noChangeShapeType="1"/>
          </p:cNvSpPr>
          <p:nvPr/>
        </p:nvSpPr>
        <p:spPr>
          <a:xfrm>
            <a:off x="13603384"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5</a:t>
            </a:r>
          </a:p>
        </p:txBody>
      </p:sp>
      <p:sp>
        <p:nvSpPr>
          <p:cNvPr id="30" name="4">
            <a:extLst>
              <a:ext uri="{FF2B5EF4-FFF2-40B4-BE49-F238E27FC236}">
                <a16:creationId xmlns:a16="http://schemas.microsoft.com/office/drawing/2014/main" id="{0B02462B-0A13-F58E-D8FB-B779D8033427}"/>
              </a:ext>
            </a:extLst>
          </p:cNvPr>
          <p:cNvSpPr>
            <a:spLocks noGrp="1" noRot="1" noMove="1" noResize="1" noEditPoints="1" noAdjustHandles="1" noChangeArrowheads="1" noChangeShapeType="1"/>
          </p:cNvSpPr>
          <p:nvPr/>
        </p:nvSpPr>
        <p:spPr>
          <a:xfrm>
            <a:off x="13603384"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4</a:t>
            </a:r>
          </a:p>
        </p:txBody>
      </p:sp>
      <p:sp>
        <p:nvSpPr>
          <p:cNvPr id="31" name="3">
            <a:extLst>
              <a:ext uri="{FF2B5EF4-FFF2-40B4-BE49-F238E27FC236}">
                <a16:creationId xmlns:a16="http://schemas.microsoft.com/office/drawing/2014/main" id="{16FEF7D9-BCA1-66CA-B43D-1B81F56DFC6C}"/>
              </a:ext>
            </a:extLst>
          </p:cNvPr>
          <p:cNvSpPr>
            <a:spLocks noGrp="1" noRot="1" noMove="1" noResize="1" noEditPoints="1" noAdjustHandles="1" noChangeArrowheads="1" noChangeShapeType="1"/>
          </p:cNvSpPr>
          <p:nvPr/>
        </p:nvSpPr>
        <p:spPr>
          <a:xfrm>
            <a:off x="13603384"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3</a:t>
            </a:r>
          </a:p>
        </p:txBody>
      </p:sp>
      <p:sp>
        <p:nvSpPr>
          <p:cNvPr id="32" name="2">
            <a:extLst>
              <a:ext uri="{FF2B5EF4-FFF2-40B4-BE49-F238E27FC236}">
                <a16:creationId xmlns:a16="http://schemas.microsoft.com/office/drawing/2014/main" id="{1D6D58C0-AA06-C84A-DBCC-FEF0844BAA37}"/>
              </a:ext>
            </a:extLst>
          </p:cNvPr>
          <p:cNvSpPr>
            <a:spLocks noGrp="1" noRot="1" noMove="1" noResize="1" noEditPoints="1" noAdjustHandles="1" noChangeArrowheads="1" noChangeShapeType="1"/>
          </p:cNvSpPr>
          <p:nvPr/>
        </p:nvSpPr>
        <p:spPr>
          <a:xfrm>
            <a:off x="13603384"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2</a:t>
            </a:r>
          </a:p>
        </p:txBody>
      </p:sp>
      <p:sp>
        <p:nvSpPr>
          <p:cNvPr id="33" name="1">
            <a:extLst>
              <a:ext uri="{FF2B5EF4-FFF2-40B4-BE49-F238E27FC236}">
                <a16:creationId xmlns:a16="http://schemas.microsoft.com/office/drawing/2014/main" id="{A287E857-48A3-9A90-C8C5-2106AB23B15B}"/>
              </a:ext>
            </a:extLst>
          </p:cNvPr>
          <p:cNvSpPr>
            <a:spLocks noGrp="1" noRot="1" noMove="1" noResize="1" noEditPoints="1" noAdjustHandles="1" noChangeArrowheads="1" noChangeShapeType="1"/>
          </p:cNvSpPr>
          <p:nvPr/>
        </p:nvSpPr>
        <p:spPr>
          <a:xfrm>
            <a:off x="13603384"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1</a:t>
            </a:r>
          </a:p>
        </p:txBody>
      </p:sp>
      <p:sp>
        <p:nvSpPr>
          <p:cNvPr id="34" name="0">
            <a:extLst>
              <a:ext uri="{FF2B5EF4-FFF2-40B4-BE49-F238E27FC236}">
                <a16:creationId xmlns:a16="http://schemas.microsoft.com/office/drawing/2014/main" id="{975269EE-DE80-4A85-0452-21887A807BAD}"/>
              </a:ext>
            </a:extLst>
          </p:cNvPr>
          <p:cNvSpPr>
            <a:spLocks noGrp="1" noRot="1" noMove="1" noResize="1" noEditPoints="1" noAdjustHandles="1" noChangeArrowheads="1" noChangeShapeType="1"/>
          </p:cNvSpPr>
          <p:nvPr/>
        </p:nvSpPr>
        <p:spPr>
          <a:xfrm>
            <a:off x="13603384" y="189423"/>
            <a:ext cx="1230152" cy="12908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00B0F0"/>
                </a:solidFill>
                <a:latin typeface="Showcard Gothic" panose="04020904020102020604" pitchFamily="82" charset="0"/>
              </a:rPr>
              <a:t>0</a:t>
            </a:r>
          </a:p>
        </p:txBody>
      </p:sp>
      <p:sp>
        <p:nvSpPr>
          <p:cNvPr id="35" name="AutoShape 2" descr="Tentacle Town | Monster Fight Club">
            <a:extLst>
              <a:ext uri="{FF2B5EF4-FFF2-40B4-BE49-F238E27FC236}">
                <a16:creationId xmlns:a16="http://schemas.microsoft.com/office/drawing/2014/main" id="{427FB1CA-87D5-23AC-82A0-A5AF309886FB}"/>
              </a:ext>
            </a:extLst>
          </p:cNvPr>
          <p:cNvSpPr>
            <a:spLocks noGrp="1" noRot="1" noChangeAspect="1" noMove="1" noResize="1" noEditPoints="1" noAdjustHandles="1" noChangeArrowheads="1" noChangeShapeType="1"/>
          </p:cNvSpPr>
          <p:nvPr/>
        </p:nvSpPr>
        <p:spPr bwMode="auto">
          <a:xfrm>
            <a:off x="17177539" y="431159"/>
            <a:ext cx="654023" cy="654023"/>
          </a:xfrm>
          <a:prstGeom prst="rect">
            <a:avLst/>
          </a:prstGeom>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defTabSz="914445"/>
            <a:endParaRPr lang="en-US" sz="4400">
              <a:solidFill>
                <a:srgbClr val="FF0000"/>
              </a:solidFill>
              <a:latin typeface="Showcard Gothic" panose="04020904020102020604" pitchFamily="82" charset="0"/>
            </a:endParaRPr>
          </a:p>
        </p:txBody>
      </p:sp>
      <p:sp>
        <p:nvSpPr>
          <p:cNvPr id="36" name="9">
            <a:extLst>
              <a:ext uri="{FF2B5EF4-FFF2-40B4-BE49-F238E27FC236}">
                <a16:creationId xmlns:a16="http://schemas.microsoft.com/office/drawing/2014/main" id="{70E3B579-100D-B95F-79F9-7E54FF6B4D22}"/>
              </a:ext>
            </a:extLst>
          </p:cNvPr>
          <p:cNvSpPr>
            <a:spLocks noGrp="1" noRot="1" noMove="1" noResize="1" noEditPoints="1" noAdjustHandles="1" noChangeArrowheads="1" noChangeShapeType="1"/>
          </p:cNvSpPr>
          <p:nvPr/>
        </p:nvSpPr>
        <p:spPr>
          <a:xfrm>
            <a:off x="16889474" y="112754"/>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9</a:t>
            </a:r>
          </a:p>
        </p:txBody>
      </p:sp>
      <p:sp>
        <p:nvSpPr>
          <p:cNvPr id="37" name="8">
            <a:extLst>
              <a:ext uri="{FF2B5EF4-FFF2-40B4-BE49-F238E27FC236}">
                <a16:creationId xmlns:a16="http://schemas.microsoft.com/office/drawing/2014/main" id="{355B6929-CDA9-EF49-65F3-A76549782369}"/>
              </a:ext>
            </a:extLst>
          </p:cNvPr>
          <p:cNvSpPr>
            <a:spLocks noGrp="1" noRot="1" noMove="1" noResize="1" noEditPoints="1" noAdjustHandles="1" noChangeArrowheads="1" noChangeShapeType="1"/>
          </p:cNvSpPr>
          <p:nvPr/>
        </p:nvSpPr>
        <p:spPr>
          <a:xfrm>
            <a:off x="16889474" y="112754"/>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8</a:t>
            </a:r>
          </a:p>
        </p:txBody>
      </p:sp>
      <p:sp>
        <p:nvSpPr>
          <p:cNvPr id="38" name="7">
            <a:extLst>
              <a:ext uri="{FF2B5EF4-FFF2-40B4-BE49-F238E27FC236}">
                <a16:creationId xmlns:a16="http://schemas.microsoft.com/office/drawing/2014/main" id="{DCA8D26F-B9A4-D154-23E3-0D0325BB4D13}"/>
              </a:ext>
            </a:extLst>
          </p:cNvPr>
          <p:cNvSpPr>
            <a:spLocks noGrp="1" noRot="1" noMove="1" noResize="1" noEditPoints="1" noAdjustHandles="1" noChangeArrowheads="1" noChangeShapeType="1"/>
          </p:cNvSpPr>
          <p:nvPr/>
        </p:nvSpPr>
        <p:spPr>
          <a:xfrm>
            <a:off x="16889474" y="112754"/>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7</a:t>
            </a:r>
          </a:p>
        </p:txBody>
      </p:sp>
      <p:sp>
        <p:nvSpPr>
          <p:cNvPr id="39" name="6">
            <a:extLst>
              <a:ext uri="{FF2B5EF4-FFF2-40B4-BE49-F238E27FC236}">
                <a16:creationId xmlns:a16="http://schemas.microsoft.com/office/drawing/2014/main" id="{C3789E63-1DA0-7C96-48AA-775C3D7686FB}"/>
              </a:ext>
            </a:extLst>
          </p:cNvPr>
          <p:cNvSpPr>
            <a:spLocks noGrp="1" noRot="1" noMove="1" noResize="1" noEditPoints="1" noAdjustHandles="1" noChangeArrowheads="1" noChangeShapeType="1"/>
          </p:cNvSpPr>
          <p:nvPr/>
        </p:nvSpPr>
        <p:spPr>
          <a:xfrm>
            <a:off x="16889474" y="112754"/>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6</a:t>
            </a:r>
          </a:p>
        </p:txBody>
      </p:sp>
      <p:sp>
        <p:nvSpPr>
          <p:cNvPr id="40" name="5">
            <a:extLst>
              <a:ext uri="{FF2B5EF4-FFF2-40B4-BE49-F238E27FC236}">
                <a16:creationId xmlns:a16="http://schemas.microsoft.com/office/drawing/2014/main" id="{0CE5EB16-4A01-EFCA-AC9D-51EF4FBB31F4}"/>
              </a:ext>
            </a:extLst>
          </p:cNvPr>
          <p:cNvSpPr>
            <a:spLocks noGrp="1" noRot="1" noMove="1" noResize="1" noEditPoints="1" noAdjustHandles="1" noChangeArrowheads="1" noChangeShapeType="1"/>
          </p:cNvSpPr>
          <p:nvPr/>
        </p:nvSpPr>
        <p:spPr>
          <a:xfrm>
            <a:off x="16889474" y="112754"/>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5</a:t>
            </a:r>
          </a:p>
        </p:txBody>
      </p:sp>
      <p:sp>
        <p:nvSpPr>
          <p:cNvPr id="41" name="4">
            <a:extLst>
              <a:ext uri="{FF2B5EF4-FFF2-40B4-BE49-F238E27FC236}">
                <a16:creationId xmlns:a16="http://schemas.microsoft.com/office/drawing/2014/main" id="{0318EBD6-6EFA-8273-CF69-7358EA0C7B84}"/>
              </a:ext>
            </a:extLst>
          </p:cNvPr>
          <p:cNvSpPr>
            <a:spLocks noGrp="1" noRot="1" noMove="1" noResize="1" noEditPoints="1" noAdjustHandles="1" noChangeArrowheads="1" noChangeShapeType="1"/>
          </p:cNvSpPr>
          <p:nvPr/>
        </p:nvSpPr>
        <p:spPr>
          <a:xfrm>
            <a:off x="16889474" y="112754"/>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4</a:t>
            </a:r>
          </a:p>
        </p:txBody>
      </p:sp>
      <p:sp>
        <p:nvSpPr>
          <p:cNvPr id="42" name="3">
            <a:extLst>
              <a:ext uri="{FF2B5EF4-FFF2-40B4-BE49-F238E27FC236}">
                <a16:creationId xmlns:a16="http://schemas.microsoft.com/office/drawing/2014/main" id="{ACB1C00C-24D1-4FA0-A535-22760EB43C13}"/>
              </a:ext>
            </a:extLst>
          </p:cNvPr>
          <p:cNvSpPr>
            <a:spLocks noGrp="1" noRot="1" noMove="1" noResize="1" noEditPoints="1" noAdjustHandles="1" noChangeArrowheads="1" noChangeShapeType="1"/>
          </p:cNvSpPr>
          <p:nvPr/>
        </p:nvSpPr>
        <p:spPr>
          <a:xfrm>
            <a:off x="16889474" y="112754"/>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3</a:t>
            </a:r>
          </a:p>
        </p:txBody>
      </p:sp>
      <p:sp>
        <p:nvSpPr>
          <p:cNvPr id="43" name="2">
            <a:extLst>
              <a:ext uri="{FF2B5EF4-FFF2-40B4-BE49-F238E27FC236}">
                <a16:creationId xmlns:a16="http://schemas.microsoft.com/office/drawing/2014/main" id="{B3D27D8C-0714-F734-E270-8F371901A64E}"/>
              </a:ext>
            </a:extLst>
          </p:cNvPr>
          <p:cNvSpPr>
            <a:spLocks noGrp="1" noRot="1" noMove="1" noResize="1" noEditPoints="1" noAdjustHandles="1" noChangeArrowheads="1" noChangeShapeType="1"/>
          </p:cNvSpPr>
          <p:nvPr/>
        </p:nvSpPr>
        <p:spPr>
          <a:xfrm>
            <a:off x="16889474" y="112754"/>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2</a:t>
            </a:r>
          </a:p>
        </p:txBody>
      </p:sp>
      <p:sp>
        <p:nvSpPr>
          <p:cNvPr id="44" name="1">
            <a:extLst>
              <a:ext uri="{FF2B5EF4-FFF2-40B4-BE49-F238E27FC236}">
                <a16:creationId xmlns:a16="http://schemas.microsoft.com/office/drawing/2014/main" id="{416451C1-D72D-26A9-EB3F-D57C9D7601D8}"/>
              </a:ext>
            </a:extLst>
          </p:cNvPr>
          <p:cNvSpPr>
            <a:spLocks noGrp="1" noRot="1" noMove="1" noResize="1" noEditPoints="1" noAdjustHandles="1" noChangeArrowheads="1" noChangeShapeType="1"/>
          </p:cNvSpPr>
          <p:nvPr/>
        </p:nvSpPr>
        <p:spPr>
          <a:xfrm>
            <a:off x="16889474" y="112754"/>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1</a:t>
            </a:r>
          </a:p>
        </p:txBody>
      </p:sp>
      <p:sp>
        <p:nvSpPr>
          <p:cNvPr id="45" name="0">
            <a:extLst>
              <a:ext uri="{FF2B5EF4-FFF2-40B4-BE49-F238E27FC236}">
                <a16:creationId xmlns:a16="http://schemas.microsoft.com/office/drawing/2014/main" id="{7F517547-667F-2835-8EC0-67B49841A7F1}"/>
              </a:ext>
            </a:extLst>
          </p:cNvPr>
          <p:cNvSpPr>
            <a:spLocks noGrp="1" noRot="1" noMove="1" noResize="1" noEditPoints="1" noAdjustHandles="1" noChangeArrowheads="1" noChangeShapeType="1"/>
          </p:cNvSpPr>
          <p:nvPr/>
        </p:nvSpPr>
        <p:spPr>
          <a:xfrm>
            <a:off x="16889474" y="112754"/>
            <a:ext cx="1230152" cy="12908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0</a:t>
            </a:r>
          </a:p>
        </p:txBody>
      </p:sp>
      <p:sp>
        <p:nvSpPr>
          <p:cNvPr id="46" name="Rectangle 59">
            <a:extLst>
              <a:ext uri="{FF2B5EF4-FFF2-40B4-BE49-F238E27FC236}">
                <a16:creationId xmlns:a16="http://schemas.microsoft.com/office/drawing/2014/main" id="{3427B990-C727-8C8A-588C-9EDB55FAB9AD}"/>
              </a:ext>
            </a:extLst>
          </p:cNvPr>
          <p:cNvSpPr>
            <a:spLocks noGrp="1" noRot="1" noMove="1" noResize="1" noEditPoints="1" noAdjustHandles="1" noChangeArrowheads="1" noChangeShapeType="1"/>
          </p:cNvSpPr>
          <p:nvPr/>
        </p:nvSpPr>
        <p:spPr>
          <a:xfrm>
            <a:off x="11977802" y="1664947"/>
            <a:ext cx="3011804" cy="115231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45"/>
            <a:r>
              <a:rPr lang="en-US" sz="4800">
                <a:solidFill>
                  <a:srgbClr val="00B0F0"/>
                </a:solidFill>
                <a:latin typeface="Times New Roman" panose="02020603050405020304" pitchFamily="18" charset="0"/>
                <a:cs typeface="Times New Roman" panose="02020603050405020304" pitchFamily="18" charset="0"/>
              </a:rPr>
              <a:t>ĐỘI 1</a:t>
            </a:r>
          </a:p>
        </p:txBody>
      </p:sp>
      <p:sp>
        <p:nvSpPr>
          <p:cNvPr id="47" name="Rectangle 60">
            <a:extLst>
              <a:ext uri="{FF2B5EF4-FFF2-40B4-BE49-F238E27FC236}">
                <a16:creationId xmlns:a16="http://schemas.microsoft.com/office/drawing/2014/main" id="{31FA7815-2B64-0D78-2B31-F1F8CB626FB6}"/>
              </a:ext>
            </a:extLst>
          </p:cNvPr>
          <p:cNvSpPr>
            <a:spLocks noGrp="1" noRot="1" noMove="1" noResize="1" noEditPoints="1" noAdjustHandles="1" noChangeArrowheads="1" noChangeShapeType="1"/>
          </p:cNvSpPr>
          <p:nvPr/>
        </p:nvSpPr>
        <p:spPr>
          <a:xfrm>
            <a:off x="15253318" y="1615490"/>
            <a:ext cx="3011804" cy="115231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45"/>
            <a:r>
              <a:rPr lang="en-US" sz="4800">
                <a:solidFill>
                  <a:srgbClr val="FF0000"/>
                </a:solidFill>
                <a:latin typeface="Times New Roman" panose="02020603050405020304" pitchFamily="18" charset="0"/>
                <a:cs typeface="Times New Roman" panose="02020603050405020304" pitchFamily="18" charset="0"/>
              </a:rPr>
              <a:t>ĐỘI 2</a:t>
            </a:r>
          </a:p>
        </p:txBody>
      </p:sp>
      <p:sp>
        <p:nvSpPr>
          <p:cNvPr id="48" name="0">
            <a:hlinkClick r:id="rId6" action="ppaction://hlinksldjump"/>
            <a:extLst>
              <a:ext uri="{FF2B5EF4-FFF2-40B4-BE49-F238E27FC236}">
                <a16:creationId xmlns:a16="http://schemas.microsoft.com/office/drawing/2014/main" id="{581EAB02-6EC8-192E-7F53-183172D8052B}"/>
              </a:ext>
            </a:extLst>
          </p:cNvPr>
          <p:cNvSpPr>
            <a:spLocks noGrp="1" noRot="1" noMove="1" noResize="1" noEditPoints="1" noAdjustHandles="1" noChangeArrowheads="1" noChangeShapeType="1"/>
          </p:cNvSpPr>
          <p:nvPr/>
        </p:nvSpPr>
        <p:spPr>
          <a:xfrm>
            <a:off x="13459" y="2724155"/>
            <a:ext cx="1230152" cy="1290834"/>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1</a:t>
            </a:r>
          </a:p>
        </p:txBody>
      </p:sp>
      <p:sp>
        <p:nvSpPr>
          <p:cNvPr id="49" name="0">
            <a:hlinkClick r:id="rId7" action="ppaction://hlinksldjump"/>
            <a:extLst>
              <a:ext uri="{FF2B5EF4-FFF2-40B4-BE49-F238E27FC236}">
                <a16:creationId xmlns:a16="http://schemas.microsoft.com/office/drawing/2014/main" id="{5BAA4E33-CDF7-BC53-A6ED-47A159EA1074}"/>
              </a:ext>
            </a:extLst>
          </p:cNvPr>
          <p:cNvSpPr>
            <a:spLocks noGrp="1" noRot="1" noMove="1" noResize="1" noEditPoints="1" noAdjustHandles="1" noChangeArrowheads="1" noChangeShapeType="1"/>
          </p:cNvSpPr>
          <p:nvPr/>
        </p:nvSpPr>
        <p:spPr>
          <a:xfrm>
            <a:off x="1662655" y="2724155"/>
            <a:ext cx="1230152" cy="1290834"/>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2</a:t>
            </a:r>
          </a:p>
        </p:txBody>
      </p:sp>
      <p:sp>
        <p:nvSpPr>
          <p:cNvPr id="50" name="0">
            <a:hlinkClick r:id="rId8" action="ppaction://hlinksldjump"/>
            <a:extLst>
              <a:ext uri="{FF2B5EF4-FFF2-40B4-BE49-F238E27FC236}">
                <a16:creationId xmlns:a16="http://schemas.microsoft.com/office/drawing/2014/main" id="{965AED25-877F-A00D-9477-A7EAC977CE2D}"/>
              </a:ext>
            </a:extLst>
          </p:cNvPr>
          <p:cNvSpPr>
            <a:spLocks noGrp="1" noRot="1" noMove="1" noResize="1" noEditPoints="1" noAdjustHandles="1" noChangeArrowheads="1" noChangeShapeType="1"/>
          </p:cNvSpPr>
          <p:nvPr/>
        </p:nvSpPr>
        <p:spPr>
          <a:xfrm>
            <a:off x="3311851" y="2724155"/>
            <a:ext cx="1230152" cy="1290834"/>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a:solidFill>
                  <a:srgbClr val="FF0000"/>
                </a:solidFill>
                <a:latin typeface="Showcard Gothic" panose="04020904020102020604" pitchFamily="82" charset="0"/>
              </a:rPr>
              <a:t>3</a:t>
            </a:r>
            <a:endParaRPr lang="en-US" sz="8001" dirty="0">
              <a:solidFill>
                <a:srgbClr val="FF0000"/>
              </a:solidFill>
              <a:latin typeface="Showcard Gothic" panose="04020904020102020604" pitchFamily="82" charset="0"/>
            </a:endParaRPr>
          </a:p>
        </p:txBody>
      </p:sp>
      <p:sp>
        <p:nvSpPr>
          <p:cNvPr id="51" name="0">
            <a:hlinkClick r:id="rId9" action="ppaction://hlinksldjump"/>
            <a:extLst>
              <a:ext uri="{FF2B5EF4-FFF2-40B4-BE49-F238E27FC236}">
                <a16:creationId xmlns:a16="http://schemas.microsoft.com/office/drawing/2014/main" id="{7EAD84B2-0551-2C59-2A0E-257A801EB452}"/>
              </a:ext>
            </a:extLst>
          </p:cNvPr>
          <p:cNvSpPr>
            <a:spLocks noGrp="1" noRot="1" noMove="1" noResize="1" noEditPoints="1" noAdjustHandles="1" noChangeArrowheads="1" noChangeShapeType="1"/>
          </p:cNvSpPr>
          <p:nvPr/>
        </p:nvSpPr>
        <p:spPr>
          <a:xfrm>
            <a:off x="35722" y="4395663"/>
            <a:ext cx="1230152" cy="1290834"/>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a:solidFill>
                  <a:srgbClr val="FF0000"/>
                </a:solidFill>
                <a:latin typeface="Showcard Gothic" panose="04020904020102020604" pitchFamily="82" charset="0"/>
              </a:rPr>
              <a:t>4</a:t>
            </a:r>
            <a:endParaRPr lang="en-US" sz="8001" dirty="0">
              <a:solidFill>
                <a:srgbClr val="FF0000"/>
              </a:solidFill>
              <a:latin typeface="Showcard Gothic" panose="04020904020102020604" pitchFamily="82" charset="0"/>
            </a:endParaRPr>
          </a:p>
        </p:txBody>
      </p:sp>
      <p:sp>
        <p:nvSpPr>
          <p:cNvPr id="52" name="0">
            <a:hlinkClick r:id="rId10" action="ppaction://hlinksldjump"/>
            <a:extLst>
              <a:ext uri="{FF2B5EF4-FFF2-40B4-BE49-F238E27FC236}">
                <a16:creationId xmlns:a16="http://schemas.microsoft.com/office/drawing/2014/main" id="{DC629B8B-E834-C70C-04F1-B6AD47A737CF}"/>
              </a:ext>
            </a:extLst>
          </p:cNvPr>
          <p:cNvSpPr>
            <a:spLocks noGrp="1" noRot="1" noMove="1" noResize="1" noEditPoints="1" noAdjustHandles="1" noChangeArrowheads="1" noChangeShapeType="1"/>
          </p:cNvSpPr>
          <p:nvPr/>
        </p:nvSpPr>
        <p:spPr>
          <a:xfrm>
            <a:off x="1684918" y="4395663"/>
            <a:ext cx="1230152" cy="1290834"/>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5</a:t>
            </a:r>
          </a:p>
        </p:txBody>
      </p:sp>
      <p:sp>
        <p:nvSpPr>
          <p:cNvPr id="53" name="0">
            <a:hlinkClick r:id="rId11" action="ppaction://hlinksldjump"/>
            <a:extLst>
              <a:ext uri="{FF2B5EF4-FFF2-40B4-BE49-F238E27FC236}">
                <a16:creationId xmlns:a16="http://schemas.microsoft.com/office/drawing/2014/main" id="{B3C68CD9-4CF4-7B12-766C-AC5BBEDD9EAD}"/>
              </a:ext>
            </a:extLst>
          </p:cNvPr>
          <p:cNvSpPr>
            <a:spLocks noGrp="1" noRot="1" noMove="1" noResize="1" noEditPoints="1" noAdjustHandles="1" noChangeArrowheads="1" noChangeShapeType="1"/>
          </p:cNvSpPr>
          <p:nvPr/>
        </p:nvSpPr>
        <p:spPr>
          <a:xfrm>
            <a:off x="3334114" y="4395663"/>
            <a:ext cx="1230152" cy="1290834"/>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dirty="0">
                <a:solidFill>
                  <a:srgbClr val="FF0000"/>
                </a:solidFill>
                <a:latin typeface="Showcard Gothic" panose="04020904020102020604" pitchFamily="82" charset="0"/>
              </a:rPr>
              <a:t>6</a:t>
            </a:r>
          </a:p>
        </p:txBody>
      </p:sp>
      <p:sp>
        <p:nvSpPr>
          <p:cNvPr id="54" name="0">
            <a:hlinkClick r:id="rId12" action="ppaction://hlinksldjump"/>
            <a:extLst>
              <a:ext uri="{FF2B5EF4-FFF2-40B4-BE49-F238E27FC236}">
                <a16:creationId xmlns:a16="http://schemas.microsoft.com/office/drawing/2014/main" id="{70062536-AC9D-6EB6-966D-A4613D11A09F}"/>
              </a:ext>
            </a:extLst>
          </p:cNvPr>
          <p:cNvSpPr>
            <a:spLocks noGrp="1" noRot="1" noMove="1" noResize="1" noEditPoints="1" noAdjustHandles="1" noChangeArrowheads="1" noChangeShapeType="1"/>
          </p:cNvSpPr>
          <p:nvPr/>
        </p:nvSpPr>
        <p:spPr>
          <a:xfrm>
            <a:off x="58985" y="5939534"/>
            <a:ext cx="1230152" cy="1290834"/>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a:solidFill>
                  <a:srgbClr val="FF0000"/>
                </a:solidFill>
                <a:latin typeface="Showcard Gothic" panose="04020904020102020604" pitchFamily="82" charset="0"/>
              </a:rPr>
              <a:t>7</a:t>
            </a:r>
            <a:endParaRPr lang="en-US" sz="8001" dirty="0">
              <a:solidFill>
                <a:srgbClr val="FF0000"/>
              </a:solidFill>
              <a:latin typeface="Showcard Gothic" panose="04020904020102020604" pitchFamily="82" charset="0"/>
            </a:endParaRPr>
          </a:p>
        </p:txBody>
      </p:sp>
      <p:sp>
        <p:nvSpPr>
          <p:cNvPr id="55" name="Nút Hành động: Tiến hoặc Tiếp theo 54">
            <a:hlinkClick r:id="" action="ppaction://noaction" highlightClick="1"/>
            <a:extLst>
              <a:ext uri="{FF2B5EF4-FFF2-40B4-BE49-F238E27FC236}">
                <a16:creationId xmlns:a16="http://schemas.microsoft.com/office/drawing/2014/main" id="{7C8CAE9A-B33B-BF45-D581-0ABF45D253B7}"/>
              </a:ext>
            </a:extLst>
          </p:cNvPr>
          <p:cNvSpPr>
            <a:spLocks noGrp="1" noRot="1" noMove="1" noResize="1" noEditPoints="1" noAdjustHandles="1" noChangeArrowheads="1" noChangeShapeType="1"/>
          </p:cNvSpPr>
          <p:nvPr/>
        </p:nvSpPr>
        <p:spPr>
          <a:xfrm>
            <a:off x="0" y="9297029"/>
            <a:ext cx="1007865" cy="968541"/>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6" name="0">
            <a:hlinkClick r:id="rId13" action="ppaction://hlinksldjump"/>
            <a:extLst>
              <a:ext uri="{FF2B5EF4-FFF2-40B4-BE49-F238E27FC236}">
                <a16:creationId xmlns:a16="http://schemas.microsoft.com/office/drawing/2014/main" id="{2DFDBD9B-D169-C649-1D97-3922721A9254}"/>
              </a:ext>
            </a:extLst>
          </p:cNvPr>
          <p:cNvSpPr>
            <a:spLocks noGrp="1" noRot="1" noMove="1" noResize="1" noEditPoints="1" noAdjustHandles="1" noChangeArrowheads="1" noChangeShapeType="1"/>
          </p:cNvSpPr>
          <p:nvPr/>
        </p:nvSpPr>
        <p:spPr>
          <a:xfrm>
            <a:off x="1728901" y="5939939"/>
            <a:ext cx="1230152" cy="1290834"/>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914445"/>
            <a:r>
              <a:rPr lang="en-US" sz="8001">
                <a:solidFill>
                  <a:srgbClr val="FF0000"/>
                </a:solidFill>
                <a:latin typeface="Showcard Gothic" panose="04020904020102020604" pitchFamily="82" charset="0"/>
              </a:rPr>
              <a:t>8</a:t>
            </a:r>
            <a:endParaRPr lang="en-US" sz="8001" dirty="0">
              <a:solidFill>
                <a:srgbClr val="FF0000"/>
              </a:solidFill>
              <a:latin typeface="Showcard Gothic" panose="04020904020102020604" pitchFamily="82" charset="0"/>
            </a:endParaRPr>
          </a:p>
        </p:txBody>
      </p:sp>
      <p:pic>
        <p:nvPicPr>
          <p:cNvPr id="60" name="am-thanh-vong-quay-chiec-non-ky-dieu-mp3-www.tiengdong.com">
            <a:hlinkClick r:id="" action="ppaction://media"/>
            <a:extLst>
              <a:ext uri="{FF2B5EF4-FFF2-40B4-BE49-F238E27FC236}">
                <a16:creationId xmlns:a16="http://schemas.microsoft.com/office/drawing/2014/main" id="{1D8D713A-EA42-99E3-A995-3B8FA89B9A16}"/>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14"/>
          <a:stretch>
            <a:fillRect/>
          </a:stretch>
        </p:blipFill>
        <p:spPr>
          <a:xfrm>
            <a:off x="-900719" y="228366"/>
            <a:ext cx="914400" cy="914400"/>
          </a:xfrm>
          <a:prstGeom prst="rect">
            <a:avLst/>
          </a:prstGeom>
        </p:spPr>
      </p:pic>
      <p:sp>
        <p:nvSpPr>
          <p:cNvPr id="61" name="Freeform 3">
            <a:extLst>
              <a:ext uri="{FF2B5EF4-FFF2-40B4-BE49-F238E27FC236}">
                <a16:creationId xmlns:a16="http://schemas.microsoft.com/office/drawing/2014/main" id="{BD1FAE8C-49C5-EA3B-6D7B-1B12038B0930}"/>
              </a:ext>
            </a:extLst>
          </p:cNvPr>
          <p:cNvSpPr>
            <a:spLocks noGrp="1" noRot="1" noMove="1" noResize="1" noEditPoints="1" noAdjustHandles="1" noChangeArrowheads="1" noChangeShapeType="1"/>
          </p:cNvSpPr>
          <p:nvPr/>
        </p:nvSpPr>
        <p:spPr>
          <a:xfrm>
            <a:off x="13194144" y="3259026"/>
            <a:ext cx="4555925" cy="6818434"/>
          </a:xfrm>
          <a:custGeom>
            <a:avLst/>
            <a:gdLst/>
            <a:ahLst/>
            <a:cxnLst/>
            <a:rect l="l" t="t" r="r" b="b"/>
            <a:pathLst>
              <a:path w="5771007" h="8229600">
                <a:moveTo>
                  <a:pt x="0" y="0"/>
                </a:moveTo>
                <a:lnTo>
                  <a:pt x="5771007" y="0"/>
                </a:lnTo>
                <a:lnTo>
                  <a:pt x="5771007" y="8229600"/>
                </a:lnTo>
                <a:lnTo>
                  <a:pt x="0" y="8229600"/>
                </a:lnTo>
                <a:lnTo>
                  <a:pt x="0" y="0"/>
                </a:lnTo>
                <a:close/>
              </a:path>
            </a:pathLst>
          </a:custGeom>
          <a:blipFill>
            <a:blip r:embed="rId15"/>
            <a:stretch>
              <a:fillRect/>
            </a:stretch>
          </a:blipFill>
        </p:spPr>
      </p:sp>
      <p:sp>
        <p:nvSpPr>
          <p:cNvPr id="62" name="TextBox 11">
            <a:extLst>
              <a:ext uri="{FF2B5EF4-FFF2-40B4-BE49-F238E27FC236}">
                <a16:creationId xmlns:a16="http://schemas.microsoft.com/office/drawing/2014/main" id="{72C00BEF-E4FF-3D73-AF3D-49F5A78BC6CD}"/>
              </a:ext>
            </a:extLst>
          </p:cNvPr>
          <p:cNvSpPr txBox="1">
            <a:spLocks noGrp="1" noRot="1" noMove="1" noResize="1" noEditPoints="1" noAdjustHandles="1" noChangeArrowheads="1" noChangeShapeType="1"/>
          </p:cNvSpPr>
          <p:nvPr/>
        </p:nvSpPr>
        <p:spPr>
          <a:xfrm>
            <a:off x="-884385" y="3825"/>
            <a:ext cx="10721660" cy="1998047"/>
          </a:xfrm>
          <a:prstGeom prst="rect">
            <a:avLst/>
          </a:prstGeom>
        </p:spPr>
        <p:txBody>
          <a:bodyPr wrap="square" lIns="0" tIns="0" rIns="0" bIns="0" rtlCol="0" anchor="t">
            <a:spAutoFit/>
          </a:bodyPr>
          <a:lstStyle/>
          <a:p>
            <a:pPr algn="ctr">
              <a:lnSpc>
                <a:spcPts val="16459"/>
              </a:lnSpc>
            </a:pPr>
            <a:r>
              <a:rPr lang="en-US" sz="13200" spc="-681">
                <a:solidFill>
                  <a:srgbClr val="FFC000"/>
                </a:solidFill>
                <a:latin typeface="Puimek Font TH"/>
                <a:ea typeface="Puimek Font TH"/>
                <a:cs typeface="Puimek Font TH"/>
                <a:sym typeface="Puimek Font TH"/>
              </a:rPr>
              <a:t>BIBLE GAME</a:t>
            </a:r>
          </a:p>
        </p:txBody>
      </p:sp>
      <p:sp>
        <p:nvSpPr>
          <p:cNvPr id="63" name="Freeform 2">
            <a:extLst>
              <a:ext uri="{FF2B5EF4-FFF2-40B4-BE49-F238E27FC236}">
                <a16:creationId xmlns:a16="http://schemas.microsoft.com/office/drawing/2014/main" id="{16FCBE25-D0A6-45D6-BC9E-14BF45C505B1}"/>
              </a:ext>
            </a:extLst>
          </p:cNvPr>
          <p:cNvSpPr>
            <a:spLocks noGrp="1" noRot="1" noMove="1" noResize="1" noEditPoints="1" noAdjustHandles="1" noChangeArrowheads="1" noChangeShapeType="1"/>
          </p:cNvSpPr>
          <p:nvPr/>
        </p:nvSpPr>
        <p:spPr>
          <a:xfrm>
            <a:off x="7045647" y="8719503"/>
            <a:ext cx="3937583" cy="1379955"/>
          </a:xfrm>
          <a:custGeom>
            <a:avLst/>
            <a:gdLst/>
            <a:ahLst/>
            <a:cxnLst/>
            <a:rect l="l" t="t" r="r" b="b"/>
            <a:pathLst>
              <a:path w="6148442" h="4114800">
                <a:moveTo>
                  <a:pt x="0" y="0"/>
                </a:moveTo>
                <a:lnTo>
                  <a:pt x="6148442" y="0"/>
                </a:lnTo>
                <a:lnTo>
                  <a:pt x="6148442"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extLst>
      <p:ext uri="{BB962C8B-B14F-4D97-AF65-F5344CB8AC3E}">
        <p14:creationId xmlns:p14="http://schemas.microsoft.com/office/powerpoint/2010/main" val="15941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par>
                                <p:cTn id="29" presetID="1" presetClass="entr" presetSubtype="0" fill="hold" grpId="1"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1" presetID="1" presetClass="entr" presetSubtype="0" fill="hold" grpId="1"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3" presetID="1"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5" presetID="1" presetClass="entr" presetSubtype="0" fill="hold" grpId="1"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7" presetID="1" presetClass="entr" presetSubtype="0" fill="hold" grpId="1"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par>
                                <p:cTn id="39" presetID="1" presetClass="entr" presetSubtype="0" fill="hold" grpId="1"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par>
                                <p:cTn id="41" presetID="1" presetClass="entr" presetSubtype="0" fill="hold" grpId="1"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par>
                                <p:cTn id="43" presetID="1" presetClass="entr" presetSubtype="0" fill="hold" grpId="1"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3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20532" fill="hold"/>
                                        <p:tgtEl>
                                          <p:spTgt spid="60"/>
                                        </p:tgtEl>
                                      </p:cBhvr>
                                    </p:cmd>
                                  </p:childTnLst>
                                </p:cTn>
                              </p:par>
                              <p:par>
                                <p:cTn id="50" presetID="8" presetClass="emph" presetSubtype="0" repeatCount="indefinite" fill="hold" nodeType="withEffect">
                                  <p:stCondLst>
                                    <p:cond delay="0"/>
                                  </p:stCondLst>
                                  <p:childTnLst>
                                    <p:animRot by="21600000">
                                      <p:cBhvr>
                                        <p:cTn id="51" dur="500" fill="hold"/>
                                        <p:tgtEl>
                                          <p:spTgt spid="236"/>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36"/>
                                        </p:tgtEl>
                                        <p:attrNameLst>
                                          <p:attrName>style.visibility</p:attrName>
                                        </p:attrNameLst>
                                      </p:cBhvr>
                                      <p:to>
                                        <p:strVal val="visible"/>
                                      </p:to>
                                    </p:set>
                                  </p:childTnLst>
                                </p:cTn>
                              </p:par>
                            </p:childTnLst>
                          </p:cTn>
                        </p:par>
                      </p:childTnLst>
                    </p:cTn>
                  </p:par>
                </p:childTnLst>
              </p:cTn>
              <p:nextCondLst>
                <p:cond evt="onClick" delay="0">
                  <p:tgtEl>
                    <p:spTgt spid="236"/>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hidden"/>
                                      </p:to>
                                    </p:set>
                                  </p:childTnLst>
                                </p:cTn>
                              </p:par>
                              <p:par>
                                <p:cTn id="68" presetID="1" presetClass="entr" presetSubtype="0" fill="hold" grpId="1" nodeType="withEffect">
                                  <p:stCondLst>
                                    <p:cond delay="0"/>
                                  </p:stCondLst>
                                  <p:childTnLst>
                                    <p:set>
                                      <p:cBhvr>
                                        <p:cTn id="6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9"/>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8"/>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7"/>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hidden"/>
                                      </p:to>
                                    </p:set>
                                  </p:childTnLst>
                                </p:cTn>
                              </p:par>
                              <p:par>
                                <p:cTn id="96" presetID="1" presetClass="entr" presetSubtype="0" fill="hold" grpId="1" nodeType="withEffect">
                                  <p:stCondLst>
                                    <p:cond delay="0"/>
                                  </p:stCondLst>
                                  <p:childTnLst>
                                    <p:set>
                                      <p:cBhvr>
                                        <p:cTn id="9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7"/>
                  </p:tgtEl>
                </p:cond>
              </p:nextCondLst>
            </p:seq>
            <p:seq concurrent="1" nextAc="seek">
              <p:cTn id="98" restart="whenNotActive" fill="hold" evtFilter="cancelBubble" nodeType="interactiveSeq">
                <p:stCondLst>
                  <p:cond evt="onClick" delay="0">
                    <p:tgtEl>
                      <p:spTgt spid="6"/>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6"/>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105" restart="whenNotActive" fill="hold" evtFilter="cancelBubble" nodeType="interactiveSeq">
                <p:stCondLst>
                  <p:cond evt="onClick" delay="0">
                    <p:tgtEl>
                      <p:spTgt spid="5"/>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5"/>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4"/>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119" restart="whenNotActive" fill="hold" evtFilter="cancelBubble" nodeType="interactiveSeq">
                <p:stCondLst>
                  <p:cond evt="onClick" delay="0">
                    <p:tgtEl>
                      <p:spTgt spid="3"/>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
                                        </p:tgtEl>
                                        <p:attrNameLst>
                                          <p:attrName>style.visibility</p:attrName>
                                        </p:attrNameLst>
                                      </p:cBhvr>
                                      <p:to>
                                        <p:strVal val="hidden"/>
                                      </p:to>
                                    </p:set>
                                  </p:childTnLst>
                                </p:cTn>
                              </p:par>
                              <p:par>
                                <p:cTn id="124" presetID="1" presetClass="entr" presetSubtype="0" fill="hold" grpId="1" nodeType="withEffect">
                                  <p:stCondLst>
                                    <p:cond delay="0"/>
                                  </p:stCondLst>
                                  <p:childTnLst>
                                    <p:set>
                                      <p:cBhvr>
                                        <p:cTn id="12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126" restart="whenNotActive" fill="hold" evtFilter="cancelBubble" nodeType="interactiveSeq">
                <p:stCondLst>
                  <p:cond evt="onClick" delay="0">
                    <p:tgtEl>
                      <p:spTgt spid="23"/>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23"/>
                                        </p:tgtEl>
                                        <p:attrNameLst>
                                          <p:attrName>style.visibility</p:attrName>
                                        </p:attrNameLst>
                                      </p:cBhvr>
                                      <p:to>
                                        <p:strVal val="hidden"/>
                                      </p:to>
                                    </p:set>
                                  </p:childTnLst>
                                </p:cTn>
                              </p:par>
                              <p:par>
                                <p:cTn id="131" presetID="1" presetClass="entr" presetSubtype="0" fill="hold" grpId="1" nodeType="withEffect">
                                  <p:stCondLst>
                                    <p:cond delay="0"/>
                                  </p:stCondLst>
                                  <p:childTnLst>
                                    <p:set>
                                      <p:cBhvr>
                                        <p:cTn id="13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3"/>
                  </p:tgtEl>
                </p:cond>
              </p:nextCondLst>
            </p:seq>
            <p:seq concurrent="1" nextAc="seek">
              <p:cTn id="133" restart="whenNotActive" fill="hold" evtFilter="cancelBubble" nodeType="interactiveSeq">
                <p:stCondLst>
                  <p:cond evt="onClick" delay="0">
                    <p:tgtEl>
                      <p:spTgt spid="22"/>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22"/>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1"/>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1"/>
                                        </p:tgtEl>
                                        <p:attrNameLst>
                                          <p:attrName>style.visibility</p:attrName>
                                        </p:attrNameLst>
                                      </p:cBhvr>
                                      <p:to>
                                        <p:strVal val="hidden"/>
                                      </p:to>
                                    </p:set>
                                  </p:childTnLst>
                                </p:cTn>
                              </p:par>
                              <p:par>
                                <p:cTn id="145" presetID="1" presetClass="entr" presetSubtype="0" fill="hold" grpId="1" nodeType="withEffect">
                                  <p:stCondLst>
                                    <p:cond delay="0"/>
                                  </p:stCondLst>
                                  <p:childTnLst>
                                    <p:set>
                                      <p:cBhvr>
                                        <p:cTn id="1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1"/>
                  </p:tgtEl>
                </p:cond>
              </p:nextCondLst>
            </p:seq>
            <p:seq concurrent="1" nextAc="seek">
              <p:cTn id="147" restart="whenNotActive" fill="hold" evtFilter="cancelBubble" nodeType="interactiveSeq">
                <p:stCondLst>
                  <p:cond evt="onClick" delay="0">
                    <p:tgtEl>
                      <p:spTgt spid="20"/>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20"/>
                                        </p:tgtEl>
                                        <p:attrNameLst>
                                          <p:attrName>style.visibility</p:attrName>
                                        </p:attrNameLst>
                                      </p:cBhvr>
                                      <p:to>
                                        <p:strVal val="hidden"/>
                                      </p:to>
                                    </p:set>
                                  </p:childTnLst>
                                </p:cTn>
                              </p:par>
                              <p:par>
                                <p:cTn id="152" presetID="1" presetClass="entr" presetSubtype="0" fill="hold" grpId="1" nodeType="withEffect">
                                  <p:stCondLst>
                                    <p:cond delay="0"/>
                                  </p:stCondLst>
                                  <p:childTnLst>
                                    <p:set>
                                      <p:cBhvr>
                                        <p:cTn id="15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0"/>
                  </p:tgtEl>
                </p:cond>
              </p:nextCondLst>
            </p:seq>
            <p:seq concurrent="1" nextAc="seek">
              <p:cTn id="154" restart="whenNotActive" fill="hold" evtFilter="cancelBubble" nodeType="interactiveSeq">
                <p:stCondLst>
                  <p:cond evt="onClick" delay="0">
                    <p:tgtEl>
                      <p:spTgt spid="19"/>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19"/>
                                        </p:tgtEl>
                                        <p:attrNameLst>
                                          <p:attrName>style.visibility</p:attrName>
                                        </p:attrNameLst>
                                      </p:cBhvr>
                                      <p:to>
                                        <p:strVal val="hidden"/>
                                      </p:to>
                                    </p:set>
                                  </p:childTnLst>
                                </p:cTn>
                              </p:par>
                              <p:par>
                                <p:cTn id="159" presetID="1" presetClass="entr" presetSubtype="0" fill="hold" grpId="1" nodeType="withEffect">
                                  <p:stCondLst>
                                    <p:cond delay="0"/>
                                  </p:stCondLst>
                                  <p:childTnLst>
                                    <p:set>
                                      <p:cBhvr>
                                        <p:cTn id="16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9"/>
                  </p:tgtEl>
                </p:cond>
              </p:nextCondLst>
            </p:seq>
            <p:seq concurrent="1" nextAc="seek">
              <p:cTn id="161" restart="whenNotActive" fill="hold" evtFilter="cancelBubble" nodeType="interactiveSeq">
                <p:stCondLst>
                  <p:cond evt="onClick" delay="0">
                    <p:tgtEl>
                      <p:spTgt spid="18"/>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18"/>
                                        </p:tgtEl>
                                        <p:attrNameLst>
                                          <p:attrName>style.visibility</p:attrName>
                                        </p:attrNameLst>
                                      </p:cBhvr>
                                      <p:to>
                                        <p:strVal val="hidden"/>
                                      </p:to>
                                    </p:set>
                                  </p:childTnLst>
                                </p:cTn>
                              </p:par>
                              <p:par>
                                <p:cTn id="166" presetID="1" presetClass="entr" presetSubtype="0" fill="hold" grpId="1" nodeType="withEffect">
                                  <p:stCondLst>
                                    <p:cond delay="0"/>
                                  </p:stCondLst>
                                  <p:childTnLst>
                                    <p:set>
                                      <p:cBhvr>
                                        <p:cTn id="16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8"/>
                  </p:tgtEl>
                </p:cond>
              </p:nextCondLst>
            </p:seq>
            <p:seq concurrent="1" nextAc="seek">
              <p:cTn id="168" restart="whenNotActive" fill="hold" evtFilter="cancelBubble" nodeType="interactiveSeq">
                <p:stCondLst>
                  <p:cond evt="onClick" delay="0">
                    <p:tgtEl>
                      <p:spTgt spid="17"/>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17"/>
                                        </p:tgtEl>
                                        <p:attrNameLst>
                                          <p:attrName>style.visibility</p:attrName>
                                        </p:attrNameLst>
                                      </p:cBhvr>
                                      <p:to>
                                        <p:strVal val="hidden"/>
                                      </p:to>
                                    </p:set>
                                  </p:childTnLst>
                                </p:cTn>
                              </p:par>
                              <p:par>
                                <p:cTn id="173" presetID="1" presetClass="entr" presetSubtype="0" fill="hold" grpId="1" nodeType="withEffect">
                                  <p:stCondLst>
                                    <p:cond delay="0"/>
                                  </p:stCondLst>
                                  <p:childTnLst>
                                    <p:set>
                                      <p:cBhvr>
                                        <p:cTn id="17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7"/>
                  </p:tgtEl>
                </p:cond>
              </p:nextCondLst>
            </p:seq>
            <p:seq concurrent="1" nextAc="seek">
              <p:cTn id="175" restart="whenNotActive" fill="hold" evtFilter="cancelBubble" nodeType="interactiveSeq">
                <p:stCondLst>
                  <p:cond evt="onClick" delay="0">
                    <p:tgtEl>
                      <p:spTgt spid="16"/>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0" nodeType="clickEffect">
                                  <p:stCondLst>
                                    <p:cond delay="0"/>
                                  </p:stCondLst>
                                  <p:childTnLst>
                                    <p:set>
                                      <p:cBhvr>
                                        <p:cTn id="179" dur="1" fill="hold">
                                          <p:stCondLst>
                                            <p:cond delay="0"/>
                                          </p:stCondLst>
                                        </p:cTn>
                                        <p:tgtEl>
                                          <p:spTgt spid="16"/>
                                        </p:tgtEl>
                                        <p:attrNameLst>
                                          <p:attrName>style.visibility</p:attrName>
                                        </p:attrNameLst>
                                      </p:cBhvr>
                                      <p:to>
                                        <p:strVal val="hidden"/>
                                      </p:to>
                                    </p:set>
                                  </p:childTnLst>
                                </p:cTn>
                              </p:par>
                              <p:par>
                                <p:cTn id="180" presetID="1" presetClass="entr" presetSubtype="0" fill="hold" grpId="1" nodeType="withEffect">
                                  <p:stCondLst>
                                    <p:cond delay="0"/>
                                  </p:stCondLst>
                                  <p:childTnLst>
                                    <p:set>
                                      <p:cBhvr>
                                        <p:cTn id="18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seq concurrent="1" nextAc="seek">
              <p:cTn id="182" restart="whenNotActive" fill="hold" evtFilter="cancelBubble" nodeType="interactiveSeq">
                <p:stCondLst>
                  <p:cond evt="onClick" delay="0">
                    <p:tgtEl>
                      <p:spTgt spid="15"/>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15"/>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14"/>
                                        </p:tgtEl>
                                        <p:attrNameLst>
                                          <p:attrName>style.visibility</p:attrName>
                                        </p:attrNameLst>
                                      </p:cBhvr>
                                      <p:to>
                                        <p:strVal val="hidden"/>
                                      </p:to>
                                    </p:set>
                                  </p:childTnLst>
                                </p:cTn>
                              </p:par>
                              <p:par>
                                <p:cTn id="194" presetID="1" presetClass="entr" presetSubtype="0" fill="hold" grpId="1" nodeType="withEffect">
                                  <p:stCondLst>
                                    <p:cond delay="0"/>
                                  </p:stCondLst>
                                  <p:childTnLst>
                                    <p:set>
                                      <p:cBhvr>
                                        <p:cTn id="19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4"/>
                  </p:tgtEl>
                </p:cond>
              </p:nextCondLst>
            </p:seq>
            <p:seq concurrent="1" nextAc="seek">
              <p:cTn id="196" restart="whenNotActive" fill="hold" evtFilter="cancelBubble" nodeType="interactiveSeq">
                <p:stCondLst>
                  <p:cond evt="onClick" delay="0">
                    <p:tgtEl>
                      <p:spTgt spid="34"/>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34"/>
                                        </p:tgtEl>
                                        <p:attrNameLst>
                                          <p:attrName>style.visibility</p:attrName>
                                        </p:attrNameLst>
                                      </p:cBhvr>
                                      <p:to>
                                        <p:strVal val="hidden"/>
                                      </p:to>
                                    </p:set>
                                  </p:childTnLst>
                                </p:cTn>
                              </p:par>
                              <p:par>
                                <p:cTn id="201" presetID="1" presetClass="entr" presetSubtype="0" fill="hold" grpId="1" nodeType="withEffect">
                                  <p:stCondLst>
                                    <p:cond delay="0"/>
                                  </p:stCondLst>
                                  <p:childTnLst>
                                    <p:set>
                                      <p:cBhvr>
                                        <p:cTn id="20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4"/>
                  </p:tgtEl>
                </p:cond>
              </p:nextCondLst>
            </p:seq>
            <p:seq concurrent="1" nextAc="seek">
              <p:cTn id="203" restart="whenNotActive" fill="hold" evtFilter="cancelBubble" nodeType="interactiveSeq">
                <p:stCondLst>
                  <p:cond evt="onClick" delay="0">
                    <p:tgtEl>
                      <p:spTgt spid="33"/>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33"/>
                                        </p:tgtEl>
                                        <p:attrNameLst>
                                          <p:attrName>style.visibility</p:attrName>
                                        </p:attrNameLst>
                                      </p:cBhvr>
                                      <p:to>
                                        <p:strVal val="hidden"/>
                                      </p:to>
                                    </p:set>
                                  </p:childTnLst>
                                </p:cTn>
                              </p:par>
                              <p:par>
                                <p:cTn id="208" presetID="1" presetClass="entr" presetSubtype="0" fill="hold" grpId="1" nodeType="withEffect">
                                  <p:stCondLst>
                                    <p:cond delay="0"/>
                                  </p:stCondLst>
                                  <p:childTnLst>
                                    <p:set>
                                      <p:cBhvr>
                                        <p:cTn id="20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3"/>
                  </p:tgtEl>
                </p:cond>
              </p:nextCondLst>
            </p:seq>
            <p:seq concurrent="1" nextAc="seek">
              <p:cTn id="210" restart="whenNotActive" fill="hold" evtFilter="cancelBubble" nodeType="interactiveSeq">
                <p:stCondLst>
                  <p:cond evt="onClick" delay="0">
                    <p:tgtEl>
                      <p:spTgt spid="32"/>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32"/>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2"/>
                  </p:tgtEl>
                </p:cond>
              </p:nextCondLst>
            </p:seq>
            <p:seq concurrent="1" nextAc="seek">
              <p:cTn id="217" restart="whenNotActive" fill="hold" evtFilter="cancelBubble" nodeType="interactiveSeq">
                <p:stCondLst>
                  <p:cond evt="onClick" delay="0">
                    <p:tgtEl>
                      <p:spTgt spid="31"/>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31"/>
                                        </p:tgtEl>
                                        <p:attrNameLst>
                                          <p:attrName>style.visibility</p:attrName>
                                        </p:attrNameLst>
                                      </p:cBhvr>
                                      <p:to>
                                        <p:strVal val="hidden"/>
                                      </p:to>
                                    </p:set>
                                  </p:childTnLst>
                                </p:cTn>
                              </p:par>
                              <p:par>
                                <p:cTn id="222" presetID="1" presetClass="entr" presetSubtype="0" fill="hold" grpId="1" nodeType="withEffect">
                                  <p:stCondLst>
                                    <p:cond delay="0"/>
                                  </p:stCondLst>
                                  <p:childTnLst>
                                    <p:set>
                                      <p:cBhvr>
                                        <p:cTn id="22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1"/>
                  </p:tgtEl>
                </p:cond>
              </p:nextCondLst>
            </p:seq>
            <p:seq concurrent="1" nextAc="seek">
              <p:cTn id="224" restart="whenNotActive" fill="hold" evtFilter="cancelBubble" nodeType="interactiveSeq">
                <p:stCondLst>
                  <p:cond evt="onClick" delay="0">
                    <p:tgtEl>
                      <p:spTgt spid="30"/>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30"/>
                                        </p:tgtEl>
                                        <p:attrNameLst>
                                          <p:attrName>style.visibility</p:attrName>
                                        </p:attrNameLst>
                                      </p:cBhvr>
                                      <p:to>
                                        <p:strVal val="hidden"/>
                                      </p:to>
                                    </p:set>
                                  </p:childTnLst>
                                </p:cTn>
                              </p:par>
                              <p:par>
                                <p:cTn id="229" presetID="1" presetClass="entr" presetSubtype="0" fill="hold" grpId="1" nodeType="withEffect">
                                  <p:stCondLst>
                                    <p:cond delay="0"/>
                                  </p:stCondLst>
                                  <p:childTnLst>
                                    <p:set>
                                      <p:cBhvr>
                                        <p:cTn id="2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2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0"/>
                  </p:tgtEl>
                </p:cond>
              </p:nextCondLst>
            </p:seq>
            <p:seq concurrent="1" nextAc="seek">
              <p:cTn id="231" restart="whenNotActive" fill="hold" evtFilter="cancelBubble" nodeType="interactiveSeq">
                <p:stCondLst>
                  <p:cond evt="onClick" delay="0">
                    <p:tgtEl>
                      <p:spTgt spid="29"/>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29"/>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9"/>
                  </p:tgtEl>
                </p:cond>
              </p:nextCondLst>
            </p:seq>
            <p:seq concurrent="1" nextAc="seek">
              <p:cTn id="238" restart="whenNotActive" fill="hold" evtFilter="cancelBubble" nodeType="interactiveSeq">
                <p:stCondLst>
                  <p:cond evt="onClick" delay="0">
                    <p:tgtEl>
                      <p:spTgt spid="28"/>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28"/>
                                        </p:tgtEl>
                                        <p:attrNameLst>
                                          <p:attrName>style.visibility</p:attrName>
                                        </p:attrNameLst>
                                      </p:cBhvr>
                                      <p:to>
                                        <p:strVal val="hidden"/>
                                      </p:to>
                                    </p:set>
                                  </p:childTnLst>
                                </p:cTn>
                              </p:par>
                              <p:par>
                                <p:cTn id="243" presetID="1" presetClass="entr" presetSubtype="0" fill="hold" grpId="1" nodeType="withEffect">
                                  <p:stCondLst>
                                    <p:cond delay="0"/>
                                  </p:stCondLst>
                                  <p:childTnLst>
                                    <p:set>
                                      <p:cBhvr>
                                        <p:cTn id="24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8"/>
                  </p:tgtEl>
                </p:cond>
              </p:nextCondLst>
            </p:seq>
            <p:seq concurrent="1" nextAc="seek">
              <p:cTn id="245" restart="whenNotActive" fill="hold" evtFilter="cancelBubble" nodeType="interactiveSeq">
                <p:stCondLst>
                  <p:cond evt="onClick" delay="0">
                    <p:tgtEl>
                      <p:spTgt spid="27"/>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grpId="0" nodeType="clickEffect">
                                  <p:stCondLst>
                                    <p:cond delay="0"/>
                                  </p:stCondLst>
                                  <p:childTnLst>
                                    <p:set>
                                      <p:cBhvr>
                                        <p:cTn id="249" dur="1" fill="hold">
                                          <p:stCondLst>
                                            <p:cond delay="0"/>
                                          </p:stCondLst>
                                        </p:cTn>
                                        <p:tgtEl>
                                          <p:spTgt spid="27"/>
                                        </p:tgtEl>
                                        <p:attrNameLst>
                                          <p:attrName>style.visibility</p:attrName>
                                        </p:attrNameLst>
                                      </p:cBhvr>
                                      <p:to>
                                        <p:strVal val="hidden"/>
                                      </p:to>
                                    </p:set>
                                  </p:childTnLst>
                                </p:cTn>
                              </p:par>
                              <p:par>
                                <p:cTn id="250" presetID="1" presetClass="entr" presetSubtype="0" fill="hold" grpId="1" nodeType="withEffect">
                                  <p:stCondLst>
                                    <p:cond delay="0"/>
                                  </p:stCondLst>
                                  <p:childTnLst>
                                    <p:set>
                                      <p:cBhvr>
                                        <p:cTn id="25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5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7"/>
                  </p:tgtEl>
                </p:cond>
              </p:nextCondLst>
            </p:seq>
            <p:seq concurrent="1" nextAc="seek">
              <p:cTn id="252" restart="whenNotActive" fill="hold" evtFilter="cancelBubble" nodeType="interactiveSeq">
                <p:stCondLst>
                  <p:cond evt="onClick" delay="0">
                    <p:tgtEl>
                      <p:spTgt spid="26"/>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26"/>
                                        </p:tgtEl>
                                        <p:attrNameLst>
                                          <p:attrName>style.visibility</p:attrName>
                                        </p:attrNameLst>
                                      </p:cBhvr>
                                      <p:to>
                                        <p:strVal val="hidden"/>
                                      </p:to>
                                    </p:set>
                                  </p:childTnLst>
                                </p:cTn>
                              </p:par>
                              <p:par>
                                <p:cTn id="257" presetID="1" presetClass="entr" presetSubtype="0" fill="hold" grpId="1" nodeType="withEffect">
                                  <p:stCondLst>
                                    <p:cond delay="0"/>
                                  </p:stCondLst>
                                  <p:childTnLst>
                                    <p:set>
                                      <p:cBhvr>
                                        <p:cTn id="25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6"/>
                  </p:tgtEl>
                </p:cond>
              </p:nextCondLst>
            </p:seq>
            <p:seq concurrent="1" nextAc="seek">
              <p:cTn id="259" restart="whenNotActive" fill="hold" evtFilter="cancelBubble" nodeType="interactiveSeq">
                <p:stCondLst>
                  <p:cond evt="onClick" delay="0">
                    <p:tgtEl>
                      <p:spTgt spid="25"/>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0" nodeType="clickEffect">
                                  <p:stCondLst>
                                    <p:cond delay="0"/>
                                  </p:stCondLst>
                                  <p:childTnLst>
                                    <p:set>
                                      <p:cBhvr>
                                        <p:cTn id="263" dur="1" fill="hold">
                                          <p:stCondLst>
                                            <p:cond delay="0"/>
                                          </p:stCondLst>
                                        </p:cTn>
                                        <p:tgtEl>
                                          <p:spTgt spid="25"/>
                                        </p:tgtEl>
                                        <p:attrNameLst>
                                          <p:attrName>style.visibility</p:attrName>
                                        </p:attrNameLst>
                                      </p:cBhvr>
                                      <p:to>
                                        <p:strVal val="hidden"/>
                                      </p:to>
                                    </p:set>
                                  </p:childTnLst>
                                </p:cTn>
                              </p:par>
                              <p:par>
                                <p:cTn id="264" presetID="1" presetClass="entr" presetSubtype="0" fill="hold" grpId="1" nodeType="withEffect">
                                  <p:stCondLst>
                                    <p:cond delay="0"/>
                                  </p:stCondLst>
                                  <p:childTnLst>
                                    <p:set>
                                      <p:cBhvr>
                                        <p:cTn id="2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5"/>
                  </p:tgtEl>
                </p:cond>
              </p:nextCondLst>
            </p:seq>
            <p:seq concurrent="1" nextAc="seek">
              <p:cTn id="266" restart="whenNotActive" fill="hold" evtFilter="cancelBubble" nodeType="interactiveSeq">
                <p:stCondLst>
                  <p:cond evt="onClick" delay="0">
                    <p:tgtEl>
                      <p:spTgt spid="45"/>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45"/>
                                        </p:tgtEl>
                                        <p:attrNameLst>
                                          <p:attrName>style.visibility</p:attrName>
                                        </p:attrNameLst>
                                      </p:cBhvr>
                                      <p:to>
                                        <p:strVal val="hidden"/>
                                      </p:to>
                                    </p:set>
                                  </p:childTnLst>
                                </p:cTn>
                              </p:par>
                              <p:par>
                                <p:cTn id="271" presetID="1" presetClass="entr" presetSubtype="0" fill="hold" grpId="1" nodeType="withEffect">
                                  <p:stCondLst>
                                    <p:cond delay="0"/>
                                  </p:stCondLst>
                                  <p:childTnLst>
                                    <p:set>
                                      <p:cBhvr>
                                        <p:cTn id="27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5"/>
                  </p:tgtEl>
                </p:cond>
              </p:nextCondLst>
            </p:seq>
            <p:seq concurrent="1" nextAc="seek">
              <p:cTn id="273" restart="whenNotActive" fill="hold" evtFilter="cancelBubble" nodeType="interactiveSeq">
                <p:stCondLst>
                  <p:cond evt="onClick" delay="0">
                    <p:tgtEl>
                      <p:spTgt spid="44"/>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44"/>
                                        </p:tgtEl>
                                        <p:attrNameLst>
                                          <p:attrName>style.visibility</p:attrName>
                                        </p:attrNameLst>
                                      </p:cBhvr>
                                      <p:to>
                                        <p:strVal val="hidden"/>
                                      </p:to>
                                    </p:set>
                                  </p:childTnLst>
                                </p:cTn>
                              </p:par>
                              <p:par>
                                <p:cTn id="278" presetID="1" presetClass="entr" presetSubtype="0" fill="hold" grpId="1" nodeType="withEffect">
                                  <p:stCondLst>
                                    <p:cond delay="0"/>
                                  </p:stCondLst>
                                  <p:childTnLst>
                                    <p:set>
                                      <p:cBhvr>
                                        <p:cTn id="27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4"/>
                  </p:tgtEl>
                </p:cond>
              </p:nextCondLst>
            </p:seq>
            <p:seq concurrent="1" nextAc="seek">
              <p:cTn id="280" restart="whenNotActive" fill="hold" evtFilter="cancelBubble" nodeType="interactiveSeq">
                <p:stCondLst>
                  <p:cond evt="onClick" delay="0">
                    <p:tgtEl>
                      <p:spTgt spid="43"/>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grpId="0" nodeType="clickEffect">
                                  <p:stCondLst>
                                    <p:cond delay="0"/>
                                  </p:stCondLst>
                                  <p:childTnLst>
                                    <p:set>
                                      <p:cBhvr>
                                        <p:cTn id="284" dur="1" fill="hold">
                                          <p:stCondLst>
                                            <p:cond delay="0"/>
                                          </p:stCondLst>
                                        </p:cTn>
                                        <p:tgtEl>
                                          <p:spTgt spid="43"/>
                                        </p:tgtEl>
                                        <p:attrNameLst>
                                          <p:attrName>style.visibility</p:attrName>
                                        </p:attrNameLst>
                                      </p:cBhvr>
                                      <p:to>
                                        <p:strVal val="hidden"/>
                                      </p:to>
                                    </p:set>
                                  </p:childTnLst>
                                </p:cTn>
                              </p:par>
                              <p:par>
                                <p:cTn id="285" presetID="1" presetClass="entr" presetSubtype="0" fill="hold" grpId="1" nodeType="withEffect">
                                  <p:stCondLst>
                                    <p:cond delay="0"/>
                                  </p:stCondLst>
                                  <p:childTnLst>
                                    <p:set>
                                      <p:cBhvr>
                                        <p:cTn id="28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3"/>
                  </p:tgtEl>
                </p:cond>
              </p:nextCondLst>
            </p:seq>
            <p:seq concurrent="1" nextAc="seek">
              <p:cTn id="287" restart="whenNotActive" fill="hold" evtFilter="cancelBubble" nodeType="interactiveSeq">
                <p:stCondLst>
                  <p:cond evt="onClick" delay="0">
                    <p:tgtEl>
                      <p:spTgt spid="42"/>
                    </p:tgtEl>
                  </p:cond>
                </p:stCondLst>
                <p:endSync evt="end" delay="0">
                  <p:rtn val="all"/>
                </p:endSync>
                <p:childTnLst>
                  <p:par>
                    <p:cTn id="288" fill="hold">
                      <p:stCondLst>
                        <p:cond delay="0"/>
                      </p:stCondLst>
                      <p:childTnLst>
                        <p:par>
                          <p:cTn id="289" fill="hold">
                            <p:stCondLst>
                              <p:cond delay="0"/>
                            </p:stCondLst>
                            <p:childTnLst>
                              <p:par>
                                <p:cTn id="290" presetID="1" presetClass="exit" presetSubtype="0" fill="hold" grpId="0" nodeType="clickEffect">
                                  <p:stCondLst>
                                    <p:cond delay="0"/>
                                  </p:stCondLst>
                                  <p:childTnLst>
                                    <p:set>
                                      <p:cBhvr>
                                        <p:cTn id="291" dur="1" fill="hold">
                                          <p:stCondLst>
                                            <p:cond delay="0"/>
                                          </p:stCondLst>
                                        </p:cTn>
                                        <p:tgtEl>
                                          <p:spTgt spid="42"/>
                                        </p:tgtEl>
                                        <p:attrNameLst>
                                          <p:attrName>style.visibility</p:attrName>
                                        </p:attrNameLst>
                                      </p:cBhvr>
                                      <p:to>
                                        <p:strVal val="hidden"/>
                                      </p:to>
                                    </p:set>
                                  </p:childTnLst>
                                </p:cTn>
                              </p:par>
                              <p:par>
                                <p:cTn id="292" presetID="1" presetClass="entr" presetSubtype="0" fill="hold" grpId="1" nodeType="withEffect">
                                  <p:stCondLst>
                                    <p:cond delay="0"/>
                                  </p:stCondLst>
                                  <p:childTnLst>
                                    <p:set>
                                      <p:cBhvr>
                                        <p:cTn id="29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9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2"/>
                  </p:tgtEl>
                </p:cond>
              </p:nextCondLst>
            </p:seq>
            <p:seq concurrent="1" nextAc="seek">
              <p:cTn id="294" restart="whenNotActive" fill="hold" evtFilter="cancelBubble" nodeType="interactiveSeq">
                <p:stCondLst>
                  <p:cond evt="onClick" delay="0">
                    <p:tgtEl>
                      <p:spTgt spid="41"/>
                    </p:tgtEl>
                  </p:cond>
                </p:stCondLst>
                <p:endSync evt="end" delay="0">
                  <p:rtn val="all"/>
                </p:endSync>
                <p:childTnLst>
                  <p:par>
                    <p:cTn id="295" fill="hold">
                      <p:stCondLst>
                        <p:cond delay="0"/>
                      </p:stCondLst>
                      <p:childTnLst>
                        <p:par>
                          <p:cTn id="296" fill="hold">
                            <p:stCondLst>
                              <p:cond delay="0"/>
                            </p:stCondLst>
                            <p:childTnLst>
                              <p:par>
                                <p:cTn id="297" presetID="1" presetClass="exit" presetSubtype="0" fill="hold" grpId="0" nodeType="clickEffect">
                                  <p:stCondLst>
                                    <p:cond delay="0"/>
                                  </p:stCondLst>
                                  <p:childTnLst>
                                    <p:set>
                                      <p:cBhvr>
                                        <p:cTn id="298" dur="1" fill="hold">
                                          <p:stCondLst>
                                            <p:cond delay="0"/>
                                          </p:stCondLst>
                                        </p:cTn>
                                        <p:tgtEl>
                                          <p:spTgt spid="41"/>
                                        </p:tgtEl>
                                        <p:attrNameLst>
                                          <p:attrName>style.visibility</p:attrName>
                                        </p:attrNameLst>
                                      </p:cBhvr>
                                      <p:to>
                                        <p:strVal val="hidden"/>
                                      </p:to>
                                    </p:set>
                                  </p:childTnLst>
                                </p:cTn>
                              </p:par>
                              <p:par>
                                <p:cTn id="299" presetID="1" presetClass="entr" presetSubtype="0" fill="hold" grpId="1" nodeType="withEffect">
                                  <p:stCondLst>
                                    <p:cond delay="0"/>
                                  </p:stCondLst>
                                  <p:childTnLst>
                                    <p:set>
                                      <p:cBhvr>
                                        <p:cTn id="30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9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1"/>
                  </p:tgtEl>
                </p:cond>
              </p:nextCondLst>
            </p:seq>
            <p:seq concurrent="1" nextAc="seek">
              <p:cTn id="301" restart="whenNotActive" fill="hold" evtFilter="cancelBubble" nodeType="interactiveSeq">
                <p:stCondLst>
                  <p:cond evt="onClick" delay="0">
                    <p:tgtEl>
                      <p:spTgt spid="40"/>
                    </p:tgtEl>
                  </p:cond>
                </p:stCondLst>
                <p:endSync evt="end" delay="0">
                  <p:rtn val="all"/>
                </p:endSync>
                <p:childTnLst>
                  <p:par>
                    <p:cTn id="302" fill="hold">
                      <p:stCondLst>
                        <p:cond delay="0"/>
                      </p:stCondLst>
                      <p:childTnLst>
                        <p:par>
                          <p:cTn id="303" fill="hold">
                            <p:stCondLst>
                              <p:cond delay="0"/>
                            </p:stCondLst>
                            <p:childTnLst>
                              <p:par>
                                <p:cTn id="304" presetID="1" presetClass="exit" presetSubtype="0" fill="hold" grpId="0" nodeType="clickEffect">
                                  <p:stCondLst>
                                    <p:cond delay="0"/>
                                  </p:stCondLst>
                                  <p:childTnLst>
                                    <p:set>
                                      <p:cBhvr>
                                        <p:cTn id="305" dur="1" fill="hold">
                                          <p:stCondLst>
                                            <p:cond delay="0"/>
                                          </p:stCondLst>
                                        </p:cTn>
                                        <p:tgtEl>
                                          <p:spTgt spid="40"/>
                                        </p:tgtEl>
                                        <p:attrNameLst>
                                          <p:attrName>style.visibility</p:attrName>
                                        </p:attrNameLst>
                                      </p:cBhvr>
                                      <p:to>
                                        <p:strVal val="hidden"/>
                                      </p:to>
                                    </p:set>
                                  </p:childTnLst>
                                </p:cTn>
                              </p:par>
                              <p:par>
                                <p:cTn id="306" presetID="1" presetClass="entr" presetSubtype="0" fill="hold" grpId="1" nodeType="withEffect">
                                  <p:stCondLst>
                                    <p:cond delay="0"/>
                                  </p:stCondLst>
                                  <p:childTnLst>
                                    <p:set>
                                      <p:cBhvr>
                                        <p:cTn id="30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0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0"/>
                  </p:tgtEl>
                </p:cond>
              </p:nextCondLst>
            </p:seq>
            <p:seq concurrent="1" nextAc="seek">
              <p:cTn id="308" restart="whenNotActive" fill="hold" evtFilter="cancelBubble" nodeType="interactiveSeq">
                <p:stCondLst>
                  <p:cond evt="onClick" delay="0">
                    <p:tgtEl>
                      <p:spTgt spid="39"/>
                    </p:tgtEl>
                  </p:cond>
                </p:stCondLst>
                <p:endSync evt="end" delay="0">
                  <p:rtn val="all"/>
                </p:endSync>
                <p:childTnLst>
                  <p:par>
                    <p:cTn id="309" fill="hold">
                      <p:stCondLst>
                        <p:cond delay="0"/>
                      </p:stCondLst>
                      <p:childTnLst>
                        <p:par>
                          <p:cTn id="310" fill="hold">
                            <p:stCondLst>
                              <p:cond delay="0"/>
                            </p:stCondLst>
                            <p:childTnLst>
                              <p:par>
                                <p:cTn id="311" presetID="1" presetClass="exit" presetSubtype="0" fill="hold" grpId="0" nodeType="clickEffect">
                                  <p:stCondLst>
                                    <p:cond delay="0"/>
                                  </p:stCondLst>
                                  <p:childTnLst>
                                    <p:set>
                                      <p:cBhvr>
                                        <p:cTn id="312" dur="1" fill="hold">
                                          <p:stCondLst>
                                            <p:cond delay="0"/>
                                          </p:stCondLst>
                                        </p:cTn>
                                        <p:tgtEl>
                                          <p:spTgt spid="39"/>
                                        </p:tgtEl>
                                        <p:attrNameLst>
                                          <p:attrName>style.visibility</p:attrName>
                                        </p:attrNameLst>
                                      </p:cBhvr>
                                      <p:to>
                                        <p:strVal val="hidden"/>
                                      </p:to>
                                    </p:set>
                                  </p:childTnLst>
                                </p:cTn>
                              </p:par>
                              <p:par>
                                <p:cTn id="313" presetID="1" presetClass="entr" presetSubtype="0" fill="hold" grpId="1" nodeType="withEffect">
                                  <p:stCondLst>
                                    <p:cond delay="0"/>
                                  </p:stCondLst>
                                  <p:childTnLst>
                                    <p:set>
                                      <p:cBhvr>
                                        <p:cTn id="31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1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9"/>
                  </p:tgtEl>
                </p:cond>
              </p:nextCondLst>
            </p:seq>
            <p:seq concurrent="1" nextAc="seek">
              <p:cTn id="315" restart="whenNotActive" fill="hold" evtFilter="cancelBubble" nodeType="interactiveSeq">
                <p:stCondLst>
                  <p:cond evt="onClick" delay="0">
                    <p:tgtEl>
                      <p:spTgt spid="38"/>
                    </p:tgtEl>
                  </p:cond>
                </p:stCondLst>
                <p:endSync evt="end" delay="0">
                  <p:rtn val="all"/>
                </p:endSync>
                <p:childTnLst>
                  <p:par>
                    <p:cTn id="316" fill="hold">
                      <p:stCondLst>
                        <p:cond delay="0"/>
                      </p:stCondLst>
                      <p:childTnLst>
                        <p:par>
                          <p:cTn id="317" fill="hold">
                            <p:stCondLst>
                              <p:cond delay="0"/>
                            </p:stCondLst>
                            <p:childTnLst>
                              <p:par>
                                <p:cTn id="318" presetID="1" presetClass="exit" presetSubtype="0" fill="hold" grpId="0" nodeType="clickEffect">
                                  <p:stCondLst>
                                    <p:cond delay="0"/>
                                  </p:stCondLst>
                                  <p:childTnLst>
                                    <p:set>
                                      <p:cBhvr>
                                        <p:cTn id="319" dur="1" fill="hold">
                                          <p:stCondLst>
                                            <p:cond delay="0"/>
                                          </p:stCondLst>
                                        </p:cTn>
                                        <p:tgtEl>
                                          <p:spTgt spid="38"/>
                                        </p:tgtEl>
                                        <p:attrNameLst>
                                          <p:attrName>style.visibility</p:attrName>
                                        </p:attrNameLst>
                                      </p:cBhvr>
                                      <p:to>
                                        <p:strVal val="hidden"/>
                                      </p:to>
                                    </p:set>
                                  </p:childTnLst>
                                </p:cTn>
                              </p:par>
                              <p:par>
                                <p:cTn id="320" presetID="1" presetClass="entr" presetSubtype="0" fill="hold" grpId="1" nodeType="withEffect">
                                  <p:stCondLst>
                                    <p:cond delay="0"/>
                                  </p:stCondLst>
                                  <p:childTnLst>
                                    <p:set>
                                      <p:cBhvr>
                                        <p:cTn id="32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2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8"/>
                  </p:tgtEl>
                </p:cond>
              </p:nextCondLst>
            </p:seq>
            <p:seq concurrent="1" nextAc="seek">
              <p:cTn id="322" restart="whenNotActive" fill="hold" evtFilter="cancelBubble" nodeType="interactiveSeq">
                <p:stCondLst>
                  <p:cond evt="onClick" delay="0">
                    <p:tgtEl>
                      <p:spTgt spid="37"/>
                    </p:tgtEl>
                  </p:cond>
                </p:stCondLst>
                <p:endSync evt="end" delay="0">
                  <p:rtn val="all"/>
                </p:endSync>
                <p:childTnLst>
                  <p:par>
                    <p:cTn id="323" fill="hold">
                      <p:stCondLst>
                        <p:cond delay="0"/>
                      </p:stCondLst>
                      <p:childTnLst>
                        <p:par>
                          <p:cTn id="324" fill="hold">
                            <p:stCondLst>
                              <p:cond delay="0"/>
                            </p:stCondLst>
                            <p:childTnLst>
                              <p:par>
                                <p:cTn id="325" presetID="1" presetClass="exit" presetSubtype="0" fill="hold" grpId="0" nodeType="clickEffect">
                                  <p:stCondLst>
                                    <p:cond delay="0"/>
                                  </p:stCondLst>
                                  <p:childTnLst>
                                    <p:set>
                                      <p:cBhvr>
                                        <p:cTn id="326" dur="1" fill="hold">
                                          <p:stCondLst>
                                            <p:cond delay="0"/>
                                          </p:stCondLst>
                                        </p:cTn>
                                        <p:tgtEl>
                                          <p:spTgt spid="37"/>
                                        </p:tgtEl>
                                        <p:attrNameLst>
                                          <p:attrName>style.visibility</p:attrName>
                                        </p:attrNameLst>
                                      </p:cBhvr>
                                      <p:to>
                                        <p:strVal val="hidden"/>
                                      </p:to>
                                    </p:set>
                                  </p:childTnLst>
                                </p:cTn>
                              </p:par>
                              <p:par>
                                <p:cTn id="327" presetID="1" presetClass="entr" presetSubtype="0" fill="hold" grpId="1" nodeType="withEffect">
                                  <p:stCondLst>
                                    <p:cond delay="0"/>
                                  </p:stCondLst>
                                  <p:childTnLst>
                                    <p:set>
                                      <p:cBhvr>
                                        <p:cTn id="3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2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7"/>
                  </p:tgtEl>
                </p:cond>
              </p:nextCondLst>
            </p:seq>
            <p:seq concurrent="1" nextAc="seek">
              <p:cTn id="329" restart="whenNotActive" fill="hold" evtFilter="cancelBubble" nodeType="interactiveSeq">
                <p:stCondLst>
                  <p:cond evt="onClick" delay="0">
                    <p:tgtEl>
                      <p:spTgt spid="36"/>
                    </p:tgtEl>
                  </p:cond>
                </p:stCondLst>
                <p:endSync evt="end" delay="0">
                  <p:rtn val="all"/>
                </p:endSync>
                <p:childTnLst>
                  <p:par>
                    <p:cTn id="330" fill="hold">
                      <p:stCondLst>
                        <p:cond delay="0"/>
                      </p:stCondLst>
                      <p:childTnLst>
                        <p:par>
                          <p:cTn id="331" fill="hold">
                            <p:stCondLst>
                              <p:cond delay="0"/>
                            </p:stCondLst>
                            <p:childTnLst>
                              <p:par>
                                <p:cTn id="332" presetID="1" presetClass="exit" presetSubtype="0" fill="hold" grpId="0" nodeType="clickEffect">
                                  <p:stCondLst>
                                    <p:cond delay="0"/>
                                  </p:stCondLst>
                                  <p:childTnLst>
                                    <p:set>
                                      <p:cBhvr>
                                        <p:cTn id="333" dur="1" fill="hold">
                                          <p:stCondLst>
                                            <p:cond delay="0"/>
                                          </p:stCondLst>
                                        </p:cTn>
                                        <p:tgtEl>
                                          <p:spTgt spid="36"/>
                                        </p:tgtEl>
                                        <p:attrNameLst>
                                          <p:attrName>style.visibility</p:attrName>
                                        </p:attrNameLst>
                                      </p:cBhvr>
                                      <p:to>
                                        <p:strVal val="hidden"/>
                                      </p:to>
                                    </p:set>
                                  </p:childTnLst>
                                </p:cTn>
                              </p:par>
                              <p:par>
                                <p:cTn id="334" presetID="1" presetClass="entr" presetSubtype="0" fill="hold" grpId="1" nodeType="withEffect">
                                  <p:stCondLst>
                                    <p:cond delay="0"/>
                                  </p:stCondLst>
                                  <p:childTnLst>
                                    <p:set>
                                      <p:cBhvr>
                                        <p:cTn id="33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3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6"/>
                  </p:tgtEl>
                </p:cond>
              </p:nextCondLst>
            </p:seq>
            <p:seq concurrent="1" nextAc="seek">
              <p:cTn id="336" restart="whenNotActive" fill="hold" evtFilter="cancelBubble" nodeType="interactiveSeq">
                <p:stCondLst>
                  <p:cond evt="onClick" delay="0">
                    <p:tgtEl>
                      <p:spTgt spid="48"/>
                    </p:tgtEl>
                  </p:cond>
                </p:stCondLst>
                <p:endSync evt="end" delay="0">
                  <p:rtn val="all"/>
                </p:endSync>
                <p:childTnLst>
                  <p:par>
                    <p:cTn id="337" fill="hold">
                      <p:stCondLst>
                        <p:cond delay="0"/>
                      </p:stCondLst>
                      <p:childTnLst>
                        <p:par>
                          <p:cTn id="338" fill="hold">
                            <p:stCondLst>
                              <p:cond delay="0"/>
                            </p:stCondLst>
                            <p:childTnLst>
                              <p:par>
                                <p:cTn id="339" presetID="1" presetClass="exit" presetSubtype="0" fill="hold" grpId="0" nodeType="clickEffect">
                                  <p:stCondLst>
                                    <p:cond delay="0"/>
                                  </p:stCondLst>
                                  <p:childTnLst>
                                    <p:set>
                                      <p:cBhvr>
                                        <p:cTn id="340"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1" restart="whenNotActive" fill="hold" evtFilter="cancelBubble" nodeType="interactiveSeq">
                <p:stCondLst>
                  <p:cond evt="onClick" delay="0">
                    <p:tgtEl>
                      <p:spTgt spid="49"/>
                    </p:tgtEl>
                  </p:cond>
                </p:stCondLst>
                <p:endSync evt="end" delay="0">
                  <p:rtn val="all"/>
                </p:endSync>
                <p:childTnLst>
                  <p:par>
                    <p:cTn id="342" fill="hold">
                      <p:stCondLst>
                        <p:cond delay="0"/>
                      </p:stCondLst>
                      <p:childTnLst>
                        <p:par>
                          <p:cTn id="343" fill="hold">
                            <p:stCondLst>
                              <p:cond delay="0"/>
                            </p:stCondLst>
                            <p:childTnLst>
                              <p:par>
                                <p:cTn id="344" presetID="1" presetClass="exit" presetSubtype="0" fill="hold" grpId="0" nodeType="clickEffect">
                                  <p:stCondLst>
                                    <p:cond delay="0"/>
                                  </p:stCondLst>
                                  <p:childTnLst>
                                    <p:set>
                                      <p:cBhvr>
                                        <p:cTn id="345"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46" restart="whenNotActive" fill="hold" evtFilter="cancelBubble" nodeType="interactiveSeq">
                <p:stCondLst>
                  <p:cond evt="onClick" delay="0">
                    <p:tgtEl>
                      <p:spTgt spid="50"/>
                    </p:tgtEl>
                  </p:cond>
                </p:stCondLst>
                <p:endSync evt="end" delay="0">
                  <p:rtn val="all"/>
                </p:endSync>
                <p:childTnLst>
                  <p:par>
                    <p:cTn id="347" fill="hold">
                      <p:stCondLst>
                        <p:cond delay="0"/>
                      </p:stCondLst>
                      <p:childTnLst>
                        <p:par>
                          <p:cTn id="348" fill="hold">
                            <p:stCondLst>
                              <p:cond delay="0"/>
                            </p:stCondLst>
                            <p:childTnLst>
                              <p:par>
                                <p:cTn id="349" presetID="1" presetClass="exit" presetSubtype="0" fill="hold" grpId="0" nodeType="clickEffect">
                                  <p:stCondLst>
                                    <p:cond delay="0"/>
                                  </p:stCondLst>
                                  <p:childTnLst>
                                    <p:set>
                                      <p:cBhvr>
                                        <p:cTn id="35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51" restart="whenNotActive" fill="hold" evtFilter="cancelBubble" nodeType="interactiveSeq">
                <p:stCondLst>
                  <p:cond evt="onClick" delay="0">
                    <p:tgtEl>
                      <p:spTgt spid="51"/>
                    </p:tgtEl>
                  </p:cond>
                </p:stCondLst>
                <p:endSync evt="end" delay="0">
                  <p:rtn val="all"/>
                </p:endSync>
                <p:childTnLst>
                  <p:par>
                    <p:cTn id="352" fill="hold">
                      <p:stCondLst>
                        <p:cond delay="0"/>
                      </p:stCondLst>
                      <p:childTnLst>
                        <p:par>
                          <p:cTn id="353" fill="hold">
                            <p:stCondLst>
                              <p:cond delay="0"/>
                            </p:stCondLst>
                            <p:childTnLst>
                              <p:par>
                                <p:cTn id="354" presetID="1" presetClass="exit" presetSubtype="0" fill="hold" grpId="0" nodeType="clickEffect">
                                  <p:stCondLst>
                                    <p:cond delay="0"/>
                                  </p:stCondLst>
                                  <p:childTnLst>
                                    <p:set>
                                      <p:cBhvr>
                                        <p:cTn id="355"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56" restart="whenNotActive" fill="hold" evtFilter="cancelBubble" nodeType="interactiveSeq">
                <p:stCondLst>
                  <p:cond evt="onClick" delay="0">
                    <p:tgtEl>
                      <p:spTgt spid="52"/>
                    </p:tgtEl>
                  </p:cond>
                </p:stCondLst>
                <p:endSync evt="end" delay="0">
                  <p:rtn val="all"/>
                </p:endSync>
                <p:childTnLst>
                  <p:par>
                    <p:cTn id="357" fill="hold">
                      <p:stCondLst>
                        <p:cond delay="0"/>
                      </p:stCondLst>
                      <p:childTnLst>
                        <p:par>
                          <p:cTn id="358" fill="hold">
                            <p:stCondLst>
                              <p:cond delay="0"/>
                            </p:stCondLst>
                            <p:childTnLst>
                              <p:par>
                                <p:cTn id="359" presetID="1" presetClass="exit" presetSubtype="0" fill="hold" grpId="0" nodeType="clickEffect">
                                  <p:stCondLst>
                                    <p:cond delay="0"/>
                                  </p:stCondLst>
                                  <p:childTnLst>
                                    <p:set>
                                      <p:cBhvr>
                                        <p:cTn id="360"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61" restart="whenNotActive" fill="hold" evtFilter="cancelBubble" nodeType="interactiveSeq">
                <p:stCondLst>
                  <p:cond evt="onClick" delay="0">
                    <p:tgtEl>
                      <p:spTgt spid="53"/>
                    </p:tgtEl>
                  </p:cond>
                </p:stCondLst>
                <p:endSync evt="end" delay="0">
                  <p:rtn val="all"/>
                </p:endSync>
                <p:childTnLst>
                  <p:par>
                    <p:cTn id="362" fill="hold">
                      <p:stCondLst>
                        <p:cond delay="0"/>
                      </p:stCondLst>
                      <p:childTnLst>
                        <p:par>
                          <p:cTn id="363" fill="hold">
                            <p:stCondLst>
                              <p:cond delay="0"/>
                            </p:stCondLst>
                            <p:childTnLst>
                              <p:par>
                                <p:cTn id="364" presetID="1" presetClass="exit" presetSubtype="0" fill="hold" grpId="0" nodeType="clickEffect">
                                  <p:stCondLst>
                                    <p:cond delay="0"/>
                                  </p:stCondLst>
                                  <p:childTnLst>
                                    <p:set>
                                      <p:cBhvr>
                                        <p:cTn id="365"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66" restart="whenNotActive" fill="hold" evtFilter="cancelBubble" nodeType="interactiveSeq">
                <p:stCondLst>
                  <p:cond evt="onClick" delay="0">
                    <p:tgtEl>
                      <p:spTgt spid="54"/>
                    </p:tgtEl>
                  </p:cond>
                </p:stCondLst>
                <p:endSync evt="end" delay="0">
                  <p:rtn val="all"/>
                </p:endSync>
                <p:childTnLst>
                  <p:par>
                    <p:cTn id="367" fill="hold">
                      <p:stCondLst>
                        <p:cond delay="0"/>
                      </p:stCondLst>
                      <p:childTnLst>
                        <p:par>
                          <p:cTn id="368" fill="hold">
                            <p:stCondLst>
                              <p:cond delay="0"/>
                            </p:stCondLst>
                            <p:childTnLst>
                              <p:par>
                                <p:cTn id="369" presetID="1" presetClass="exit" presetSubtype="0" fill="hold" grpId="0" nodeType="clickEffect">
                                  <p:stCondLst>
                                    <p:cond delay="0"/>
                                  </p:stCondLst>
                                  <p:childTnLst>
                                    <p:set>
                                      <p:cBhvr>
                                        <p:cTn id="370"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71" restart="whenNotActive" fill="hold" evtFilter="cancelBubble" nodeType="interactiveSeq">
                <p:stCondLst>
                  <p:cond evt="onClick" delay="0">
                    <p:tgtEl>
                      <p:spTgt spid="56"/>
                    </p:tgtEl>
                  </p:cond>
                </p:stCondLst>
                <p:endSync evt="end" delay="0">
                  <p:rtn val="all"/>
                </p:endSync>
                <p:childTnLst>
                  <p:par>
                    <p:cTn id="372" fill="hold">
                      <p:stCondLst>
                        <p:cond delay="0"/>
                      </p:stCondLst>
                      <p:childTnLst>
                        <p:par>
                          <p:cTn id="373" fill="hold">
                            <p:stCondLst>
                              <p:cond delay="0"/>
                            </p:stCondLst>
                            <p:childTnLst>
                              <p:par>
                                <p:cTn id="374" presetID="1" presetClass="exit" presetSubtype="0" fill="hold" grpId="0" nodeType="clickEffect">
                                  <p:stCondLst>
                                    <p:cond delay="0"/>
                                  </p:stCondLst>
                                  <p:childTnLst>
                                    <p:set>
                                      <p:cBhvr>
                                        <p:cTn id="375"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audio>
              <p:cMediaNode vol="80000">
                <p:cTn id="376" repeatCount="indefinite" fill="hold" display="0">
                  <p:stCondLst>
                    <p:cond delay="indefinite"/>
                  </p:stCondLst>
                  <p:endCondLst>
                    <p:cond evt="onStopAudio" delay="0">
                      <p:tgtEl>
                        <p:sldTgt/>
                      </p:tgtEl>
                    </p:cond>
                  </p:endCondLst>
                </p:cTn>
                <p:tgtEl>
                  <p:spTgt spid="60"/>
                </p:tgtEl>
              </p:cMediaNode>
            </p:audio>
          </p:childTnLst>
        </p:cTn>
      </p:par>
    </p:tnLst>
    <p:bldLst>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6" grpId="0" animBg="1"/>
      <p:bldP spid="5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619881" y="4178195"/>
            <a:ext cx="15348555" cy="4875372"/>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7"/>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8"/>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9"/>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9"/>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10"/>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1"/>
            <a:stretch>
              <a:fillRect/>
            </a:stretch>
          </a:blipFill>
        </p:spPr>
      </p:sp>
      <p:sp>
        <p:nvSpPr>
          <p:cNvPr id="19" name="Freeform 19"/>
          <p:cNvSpPr/>
          <p:nvPr/>
        </p:nvSpPr>
        <p:spPr>
          <a:xfrm>
            <a:off x="1125047" y="69090"/>
            <a:ext cx="16291282" cy="3740015"/>
          </a:xfrm>
          <a:custGeom>
            <a:avLst/>
            <a:gdLst/>
            <a:ahLst/>
            <a:cxnLst/>
            <a:rect l="l" t="t" r="r" b="b"/>
            <a:pathLst>
              <a:path w="5023753" h="2228719">
                <a:moveTo>
                  <a:pt x="0" y="0"/>
                </a:moveTo>
                <a:lnTo>
                  <a:pt x="5023752" y="0"/>
                </a:lnTo>
                <a:lnTo>
                  <a:pt x="5023752" y="2228719"/>
                </a:lnTo>
                <a:lnTo>
                  <a:pt x="0" y="2228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5638800" y="4914900"/>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k</a:t>
            </a:r>
          </a:p>
        </p:txBody>
      </p:sp>
      <p:sp>
        <p:nvSpPr>
          <p:cNvPr id="24" name="TextBox 21">
            <a:extLst>
              <a:ext uri="{FF2B5EF4-FFF2-40B4-BE49-F238E27FC236}">
                <a16:creationId xmlns:a16="http://schemas.microsoft.com/office/drawing/2014/main" id="{2C152A4C-0FBF-9D2F-14B2-7FED0FE13641}"/>
              </a:ext>
            </a:extLst>
          </p:cNvPr>
          <p:cNvSpPr txBox="1">
            <a:spLocks noGrp="1" noRot="1" noMove="1" noResize="1" noEditPoints="1" noAdjustHandles="1" noChangeArrowheads="1" noChangeShapeType="1"/>
          </p:cNvSpPr>
          <p:nvPr/>
        </p:nvSpPr>
        <p:spPr>
          <a:xfrm>
            <a:off x="7194754" y="4914900"/>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h</a:t>
            </a:r>
          </a:p>
        </p:txBody>
      </p:sp>
      <p:sp>
        <p:nvSpPr>
          <p:cNvPr id="25" name="TextBox 21">
            <a:extLst>
              <a:ext uri="{FF2B5EF4-FFF2-40B4-BE49-F238E27FC236}">
                <a16:creationId xmlns:a16="http://schemas.microsoft.com/office/drawing/2014/main" id="{6C30AB43-BF98-8438-2CB6-724B189D6C9B}"/>
              </a:ext>
            </a:extLst>
          </p:cNvPr>
          <p:cNvSpPr txBox="1">
            <a:spLocks noGrp="1" noRot="1" noMove="1" noResize="1" noEditPoints="1" noAdjustHandles="1" noChangeArrowheads="1" noChangeShapeType="1"/>
          </p:cNvSpPr>
          <p:nvPr/>
        </p:nvSpPr>
        <p:spPr>
          <a:xfrm>
            <a:off x="8718754" y="4914900"/>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ô</a:t>
            </a:r>
          </a:p>
        </p:txBody>
      </p:sp>
      <p:sp>
        <p:nvSpPr>
          <p:cNvPr id="26" name="TextBox 21">
            <a:extLst>
              <a:ext uri="{FF2B5EF4-FFF2-40B4-BE49-F238E27FC236}">
                <a16:creationId xmlns:a16="http://schemas.microsoft.com/office/drawing/2014/main" id="{3DB2E590-82DD-B57D-4DD0-C774A1277E32}"/>
              </a:ext>
            </a:extLst>
          </p:cNvPr>
          <p:cNvSpPr txBox="1">
            <a:spLocks noGrp="1" noRot="1" noMove="1" noResize="1" noEditPoints="1" noAdjustHandles="1" noChangeArrowheads="1" noChangeShapeType="1"/>
          </p:cNvSpPr>
          <p:nvPr/>
        </p:nvSpPr>
        <p:spPr>
          <a:xfrm>
            <a:off x="10242754" y="4930131"/>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n</a:t>
            </a:r>
          </a:p>
        </p:txBody>
      </p:sp>
      <p:sp>
        <p:nvSpPr>
          <p:cNvPr id="27" name="TextBox 21">
            <a:extLst>
              <a:ext uri="{FF2B5EF4-FFF2-40B4-BE49-F238E27FC236}">
                <a16:creationId xmlns:a16="http://schemas.microsoft.com/office/drawing/2014/main" id="{D23FB232-6B8B-4B34-C9A8-ADFA012CBA75}"/>
              </a:ext>
            </a:extLst>
          </p:cNvPr>
          <p:cNvSpPr txBox="1">
            <a:spLocks noGrp="1" noRot="1" noMove="1" noResize="1" noEditPoints="1" noAdjustHandles="1" noChangeArrowheads="1" noChangeShapeType="1"/>
          </p:cNvSpPr>
          <p:nvPr/>
        </p:nvSpPr>
        <p:spPr>
          <a:xfrm>
            <a:off x="11784883" y="4884069"/>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g</a:t>
            </a:r>
          </a:p>
        </p:txBody>
      </p:sp>
      <p:sp>
        <p:nvSpPr>
          <p:cNvPr id="34" name="TextBox 20">
            <a:extLst>
              <a:ext uri="{FF2B5EF4-FFF2-40B4-BE49-F238E27FC236}">
                <a16:creationId xmlns:a16="http://schemas.microsoft.com/office/drawing/2014/main" id="{8B8F586A-27F2-3E86-AB6A-DC4737144682}"/>
              </a:ext>
            </a:extLst>
          </p:cNvPr>
          <p:cNvSpPr txBox="1">
            <a:spLocks noGrp="1" noRot="1" noMove="1" noResize="1" noEditPoints="1" noAdjustHandles="1" noChangeArrowheads="1" noChangeShapeType="1"/>
          </p:cNvSpPr>
          <p:nvPr/>
        </p:nvSpPr>
        <p:spPr>
          <a:xfrm>
            <a:off x="1081143" y="244370"/>
            <a:ext cx="16291282" cy="3597139"/>
          </a:xfrm>
          <a:prstGeom prst="rect">
            <a:avLst/>
          </a:prstGeom>
        </p:spPr>
        <p:txBody>
          <a:bodyPr wrap="square" lIns="0" tIns="0" rIns="0" bIns="0" rtlCol="0" anchor="t">
            <a:spAutoFit/>
          </a:bodyPr>
          <a:lstStyle/>
          <a:p>
            <a:pPr algn="ctr">
              <a:lnSpc>
                <a:spcPts val="6971"/>
              </a:lnSpc>
            </a:pPr>
            <a:r>
              <a:rPr lang="en-US" sz="6000" spc="-288">
                <a:solidFill>
                  <a:srgbClr val="759B69"/>
                </a:solidFill>
                <a:latin typeface="UTM Kona KT" panose="02040603050506020204" pitchFamily="18" charset="0"/>
                <a:ea typeface="Hit and Run"/>
                <a:cs typeface="Hit and Run"/>
                <a:sym typeface="Hit and Run"/>
              </a:rPr>
              <a:t>CÂU 1: </a:t>
            </a:r>
            <a:r>
              <a:rPr lang="vi-VN" sz="6000" spc="-288">
                <a:solidFill>
                  <a:srgbClr val="759B69"/>
                </a:solidFill>
                <a:latin typeface="UTM Kona KT" panose="02040603050506020204" pitchFamily="18" charset="0"/>
                <a:ea typeface="Hit and Run"/>
                <a:cs typeface="Hit and Run"/>
                <a:sym typeface="Hit and Run"/>
              </a:rPr>
              <a:t>Những người Galilê bị Philatô giết có phải vì họ tội lỗi hơn những người khác không? </a:t>
            </a:r>
            <a:endParaRPr lang="en-US" sz="6000" spc="-288">
              <a:solidFill>
                <a:srgbClr val="759B69"/>
              </a:solidFill>
              <a:latin typeface="UTM Kona KT" panose="02040603050506020204" pitchFamily="18" charset="0"/>
              <a:ea typeface="Hit and Run"/>
              <a:cs typeface="Hit and Run"/>
              <a:sym typeface="Hit and Run"/>
            </a:endParaRPr>
          </a:p>
        </p:txBody>
      </p:sp>
      <p:sp>
        <p:nvSpPr>
          <p:cNvPr id="36" name="TextBox 21">
            <a:extLst>
              <a:ext uri="{FF2B5EF4-FFF2-40B4-BE49-F238E27FC236}">
                <a16:creationId xmlns:a16="http://schemas.microsoft.com/office/drawing/2014/main" id="{AB12383A-5B72-0343-388D-F79D84FC7F9D}"/>
              </a:ext>
            </a:extLst>
          </p:cNvPr>
          <p:cNvSpPr txBox="1">
            <a:spLocks noGrp="1" noRot="1" noMove="1" noResize="1" noEditPoints="1" noAdjustHandles="1" noChangeArrowheads="1" noChangeShapeType="1"/>
          </p:cNvSpPr>
          <p:nvPr/>
        </p:nvSpPr>
        <p:spPr>
          <a:xfrm>
            <a:off x="7216877" y="8652196"/>
            <a:ext cx="4879968" cy="1330685"/>
          </a:xfrm>
          <a:prstGeom prst="rect">
            <a:avLst/>
          </a:prstGeom>
        </p:spPr>
        <p:txBody>
          <a:bodyPr wrap="square" lIns="0" tIns="0" rIns="0" bIns="0" rtlCol="0" anchor="t">
            <a:spAutoFit/>
          </a:bodyPr>
          <a:lstStyle/>
          <a:p>
            <a:pPr algn="ctr">
              <a:lnSpc>
                <a:spcPct val="150000"/>
              </a:lnSpc>
            </a:pPr>
            <a:r>
              <a:rPr lang="en-US" sz="6600" spc="-342">
                <a:solidFill>
                  <a:srgbClr val="FFFF00"/>
                </a:solidFill>
                <a:latin typeface="Hit and Run"/>
                <a:ea typeface="Hit and Run"/>
                <a:cs typeface="Hit and Run"/>
                <a:sym typeface="Hit and Run"/>
              </a:rPr>
              <a:t>Đáp án</a:t>
            </a:r>
          </a:p>
        </p:txBody>
      </p:sp>
      <p:sp>
        <p:nvSpPr>
          <p:cNvPr id="14" name="Freeform 4">
            <a:extLst>
              <a:ext uri="{FF2B5EF4-FFF2-40B4-BE49-F238E27FC236}">
                <a16:creationId xmlns:a16="http://schemas.microsoft.com/office/drawing/2014/main" id="{1A4BB9FB-59F7-0F83-7474-735BC638286C}"/>
              </a:ext>
            </a:extLst>
          </p:cNvPr>
          <p:cNvSpPr>
            <a:spLocks noGrp="1" noRot="1" noMove="1" noResize="1" noEditPoints="1" noAdjustHandles="1" noChangeArrowheads="1" noChangeShapeType="1"/>
          </p:cNvSpPr>
          <p:nvPr/>
        </p:nvSpPr>
        <p:spPr>
          <a:xfrm>
            <a:off x="13015099" y="6134541"/>
            <a:ext cx="5426457" cy="4285063"/>
          </a:xfrm>
          <a:custGeom>
            <a:avLst/>
            <a:gdLst/>
            <a:ahLst/>
            <a:cxnLst/>
            <a:rect l="l" t="t" r="r" b="b"/>
            <a:pathLst>
              <a:path w="11370777" h="8229600">
                <a:moveTo>
                  <a:pt x="0" y="0"/>
                </a:moveTo>
                <a:lnTo>
                  <a:pt x="11370778" y="0"/>
                </a:lnTo>
                <a:lnTo>
                  <a:pt x="11370778" y="8229600"/>
                </a:lnTo>
                <a:lnTo>
                  <a:pt x="0" y="8229600"/>
                </a:lnTo>
                <a:lnTo>
                  <a:pt x="0" y="0"/>
                </a:lnTo>
                <a:close/>
              </a:path>
            </a:pathLst>
          </a:custGeom>
          <a:blipFill>
            <a:blip r:embed="rId12"/>
            <a:stretch>
              <a:fillRect/>
            </a:stretch>
          </a:blipFill>
        </p:spPr>
      </p:sp>
      <p:sp>
        <p:nvSpPr>
          <p:cNvPr id="7" name="Nút Hành động: Đến Phần cuối 6">
            <a:hlinkClick r:id="rId13" action="ppaction://hlinksldjump" highlightClick="1"/>
            <a:extLst>
              <a:ext uri="{FF2B5EF4-FFF2-40B4-BE49-F238E27FC236}">
                <a16:creationId xmlns:a16="http://schemas.microsoft.com/office/drawing/2014/main" id="{D57A9455-1413-CDA9-5553-6F41459B08A7}"/>
              </a:ext>
            </a:extLst>
          </p:cNvPr>
          <p:cNvSpPr/>
          <p:nvPr/>
        </p:nvSpPr>
        <p:spPr>
          <a:xfrm>
            <a:off x="13190129" y="9331706"/>
            <a:ext cx="914400" cy="989063"/>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05143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26"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Am-thanh-vo-tay-tra-loi-dung-www_nhacchuongvui_com.wav"/>
                                        </p:tgtEl>
                                      </p:cMediaNode>
                                    </p:audio>
                                  </p:subTnLst>
                                </p:cTn>
                              </p:par>
                              <p:par>
                                <p:cTn id="26" presetID="26"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80">
                                          <p:stCondLst>
                                            <p:cond delay="0"/>
                                          </p:stCondLst>
                                        </p:cTn>
                                        <p:tgtEl>
                                          <p:spTgt spid="24"/>
                                        </p:tgtEl>
                                      </p:cBhvr>
                                    </p:animEffect>
                                    <p:anim calcmode="lin" valueType="num">
                                      <p:cBhvr>
                                        <p:cTn id="2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4" dur="26">
                                          <p:stCondLst>
                                            <p:cond delay="650"/>
                                          </p:stCondLst>
                                        </p:cTn>
                                        <p:tgtEl>
                                          <p:spTgt spid="24"/>
                                        </p:tgtEl>
                                      </p:cBhvr>
                                      <p:to x="100000" y="60000"/>
                                    </p:animScale>
                                    <p:animScale>
                                      <p:cBhvr>
                                        <p:cTn id="35" dur="166" decel="50000">
                                          <p:stCondLst>
                                            <p:cond delay="676"/>
                                          </p:stCondLst>
                                        </p:cTn>
                                        <p:tgtEl>
                                          <p:spTgt spid="24"/>
                                        </p:tgtEl>
                                      </p:cBhvr>
                                      <p:to x="100000" y="100000"/>
                                    </p:animScale>
                                    <p:animScale>
                                      <p:cBhvr>
                                        <p:cTn id="36" dur="26">
                                          <p:stCondLst>
                                            <p:cond delay="1312"/>
                                          </p:stCondLst>
                                        </p:cTn>
                                        <p:tgtEl>
                                          <p:spTgt spid="24"/>
                                        </p:tgtEl>
                                      </p:cBhvr>
                                      <p:to x="100000" y="80000"/>
                                    </p:animScale>
                                    <p:animScale>
                                      <p:cBhvr>
                                        <p:cTn id="37" dur="166" decel="50000">
                                          <p:stCondLst>
                                            <p:cond delay="1338"/>
                                          </p:stCondLst>
                                        </p:cTn>
                                        <p:tgtEl>
                                          <p:spTgt spid="24"/>
                                        </p:tgtEl>
                                      </p:cBhvr>
                                      <p:to x="100000" y="100000"/>
                                    </p:animScale>
                                    <p:animScale>
                                      <p:cBhvr>
                                        <p:cTn id="38" dur="26">
                                          <p:stCondLst>
                                            <p:cond delay="1642"/>
                                          </p:stCondLst>
                                        </p:cTn>
                                        <p:tgtEl>
                                          <p:spTgt spid="24"/>
                                        </p:tgtEl>
                                      </p:cBhvr>
                                      <p:to x="100000" y="90000"/>
                                    </p:animScale>
                                    <p:animScale>
                                      <p:cBhvr>
                                        <p:cTn id="39" dur="166" decel="50000">
                                          <p:stCondLst>
                                            <p:cond delay="1668"/>
                                          </p:stCondLst>
                                        </p:cTn>
                                        <p:tgtEl>
                                          <p:spTgt spid="24"/>
                                        </p:tgtEl>
                                      </p:cBhvr>
                                      <p:to x="100000" y="100000"/>
                                    </p:animScale>
                                    <p:animScale>
                                      <p:cBhvr>
                                        <p:cTn id="40" dur="26">
                                          <p:stCondLst>
                                            <p:cond delay="1808"/>
                                          </p:stCondLst>
                                        </p:cTn>
                                        <p:tgtEl>
                                          <p:spTgt spid="24"/>
                                        </p:tgtEl>
                                      </p:cBhvr>
                                      <p:to x="100000" y="95000"/>
                                    </p:animScale>
                                    <p:animScale>
                                      <p:cBhvr>
                                        <p:cTn id="41" dur="166" decel="50000">
                                          <p:stCondLst>
                                            <p:cond delay="1834"/>
                                          </p:stCondLst>
                                        </p:cTn>
                                        <p:tgtEl>
                                          <p:spTgt spid="24"/>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Am-thanh-vo-tay-tra-loi-dung-www_nhacchuongvui_com.wav"/>
                                        </p:tgtEl>
                                      </p:cMediaNode>
                                    </p:audio>
                                  </p:subTnLst>
                                </p:cTn>
                              </p:par>
                              <p:par>
                                <p:cTn id="42" presetID="26"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80">
                                          <p:stCondLst>
                                            <p:cond delay="0"/>
                                          </p:stCondLst>
                                        </p:cTn>
                                        <p:tgtEl>
                                          <p:spTgt spid="25"/>
                                        </p:tgtEl>
                                      </p:cBhvr>
                                    </p:animEffect>
                                    <p:anim calcmode="lin" valueType="num">
                                      <p:cBhvr>
                                        <p:cTn id="4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0" dur="26">
                                          <p:stCondLst>
                                            <p:cond delay="650"/>
                                          </p:stCondLst>
                                        </p:cTn>
                                        <p:tgtEl>
                                          <p:spTgt spid="25"/>
                                        </p:tgtEl>
                                      </p:cBhvr>
                                      <p:to x="100000" y="60000"/>
                                    </p:animScale>
                                    <p:animScale>
                                      <p:cBhvr>
                                        <p:cTn id="51" dur="166" decel="50000">
                                          <p:stCondLst>
                                            <p:cond delay="676"/>
                                          </p:stCondLst>
                                        </p:cTn>
                                        <p:tgtEl>
                                          <p:spTgt spid="25"/>
                                        </p:tgtEl>
                                      </p:cBhvr>
                                      <p:to x="100000" y="100000"/>
                                    </p:animScale>
                                    <p:animScale>
                                      <p:cBhvr>
                                        <p:cTn id="52" dur="26">
                                          <p:stCondLst>
                                            <p:cond delay="1312"/>
                                          </p:stCondLst>
                                        </p:cTn>
                                        <p:tgtEl>
                                          <p:spTgt spid="25"/>
                                        </p:tgtEl>
                                      </p:cBhvr>
                                      <p:to x="100000" y="80000"/>
                                    </p:animScale>
                                    <p:animScale>
                                      <p:cBhvr>
                                        <p:cTn id="53" dur="166" decel="50000">
                                          <p:stCondLst>
                                            <p:cond delay="1338"/>
                                          </p:stCondLst>
                                        </p:cTn>
                                        <p:tgtEl>
                                          <p:spTgt spid="25"/>
                                        </p:tgtEl>
                                      </p:cBhvr>
                                      <p:to x="100000" y="100000"/>
                                    </p:animScale>
                                    <p:animScale>
                                      <p:cBhvr>
                                        <p:cTn id="54" dur="26">
                                          <p:stCondLst>
                                            <p:cond delay="1642"/>
                                          </p:stCondLst>
                                        </p:cTn>
                                        <p:tgtEl>
                                          <p:spTgt spid="25"/>
                                        </p:tgtEl>
                                      </p:cBhvr>
                                      <p:to x="100000" y="90000"/>
                                    </p:animScale>
                                    <p:animScale>
                                      <p:cBhvr>
                                        <p:cTn id="55" dur="166" decel="50000">
                                          <p:stCondLst>
                                            <p:cond delay="1668"/>
                                          </p:stCondLst>
                                        </p:cTn>
                                        <p:tgtEl>
                                          <p:spTgt spid="25"/>
                                        </p:tgtEl>
                                      </p:cBhvr>
                                      <p:to x="100000" y="100000"/>
                                    </p:animScale>
                                    <p:animScale>
                                      <p:cBhvr>
                                        <p:cTn id="56" dur="26">
                                          <p:stCondLst>
                                            <p:cond delay="1808"/>
                                          </p:stCondLst>
                                        </p:cTn>
                                        <p:tgtEl>
                                          <p:spTgt spid="25"/>
                                        </p:tgtEl>
                                      </p:cBhvr>
                                      <p:to x="100000" y="95000"/>
                                    </p:animScale>
                                    <p:animScale>
                                      <p:cBhvr>
                                        <p:cTn id="57" dur="166" decel="50000">
                                          <p:stCondLst>
                                            <p:cond delay="1834"/>
                                          </p:stCondLst>
                                        </p:cTn>
                                        <p:tgtEl>
                                          <p:spTgt spid="2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2" name="Am-thanh-vo-tay-tra-loi-dung-www_nhacchuongvui_com.wav"/>
                                        </p:tgtEl>
                                      </p:cMediaNode>
                                    </p:audio>
                                  </p:subTnLst>
                                </p:cTn>
                              </p:par>
                              <p:par>
                                <p:cTn id="58" presetID="26"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down)">
                                      <p:cBhvr>
                                        <p:cTn id="60" dur="580">
                                          <p:stCondLst>
                                            <p:cond delay="0"/>
                                          </p:stCondLst>
                                        </p:cTn>
                                        <p:tgtEl>
                                          <p:spTgt spid="26"/>
                                        </p:tgtEl>
                                      </p:cBhvr>
                                    </p:animEffect>
                                    <p:anim calcmode="lin" valueType="num">
                                      <p:cBhvr>
                                        <p:cTn id="6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6" dur="26">
                                          <p:stCondLst>
                                            <p:cond delay="650"/>
                                          </p:stCondLst>
                                        </p:cTn>
                                        <p:tgtEl>
                                          <p:spTgt spid="26"/>
                                        </p:tgtEl>
                                      </p:cBhvr>
                                      <p:to x="100000" y="60000"/>
                                    </p:animScale>
                                    <p:animScale>
                                      <p:cBhvr>
                                        <p:cTn id="67" dur="166" decel="50000">
                                          <p:stCondLst>
                                            <p:cond delay="676"/>
                                          </p:stCondLst>
                                        </p:cTn>
                                        <p:tgtEl>
                                          <p:spTgt spid="26"/>
                                        </p:tgtEl>
                                      </p:cBhvr>
                                      <p:to x="100000" y="100000"/>
                                    </p:animScale>
                                    <p:animScale>
                                      <p:cBhvr>
                                        <p:cTn id="68" dur="26">
                                          <p:stCondLst>
                                            <p:cond delay="1312"/>
                                          </p:stCondLst>
                                        </p:cTn>
                                        <p:tgtEl>
                                          <p:spTgt spid="26"/>
                                        </p:tgtEl>
                                      </p:cBhvr>
                                      <p:to x="100000" y="80000"/>
                                    </p:animScale>
                                    <p:animScale>
                                      <p:cBhvr>
                                        <p:cTn id="69" dur="166" decel="50000">
                                          <p:stCondLst>
                                            <p:cond delay="1338"/>
                                          </p:stCondLst>
                                        </p:cTn>
                                        <p:tgtEl>
                                          <p:spTgt spid="26"/>
                                        </p:tgtEl>
                                      </p:cBhvr>
                                      <p:to x="100000" y="100000"/>
                                    </p:animScale>
                                    <p:animScale>
                                      <p:cBhvr>
                                        <p:cTn id="70" dur="26">
                                          <p:stCondLst>
                                            <p:cond delay="1642"/>
                                          </p:stCondLst>
                                        </p:cTn>
                                        <p:tgtEl>
                                          <p:spTgt spid="26"/>
                                        </p:tgtEl>
                                      </p:cBhvr>
                                      <p:to x="100000" y="90000"/>
                                    </p:animScale>
                                    <p:animScale>
                                      <p:cBhvr>
                                        <p:cTn id="71" dur="166" decel="50000">
                                          <p:stCondLst>
                                            <p:cond delay="1668"/>
                                          </p:stCondLst>
                                        </p:cTn>
                                        <p:tgtEl>
                                          <p:spTgt spid="26"/>
                                        </p:tgtEl>
                                      </p:cBhvr>
                                      <p:to x="100000" y="100000"/>
                                    </p:animScale>
                                    <p:animScale>
                                      <p:cBhvr>
                                        <p:cTn id="72" dur="26">
                                          <p:stCondLst>
                                            <p:cond delay="1808"/>
                                          </p:stCondLst>
                                        </p:cTn>
                                        <p:tgtEl>
                                          <p:spTgt spid="26"/>
                                        </p:tgtEl>
                                      </p:cBhvr>
                                      <p:to x="100000" y="95000"/>
                                    </p:animScale>
                                    <p:animScale>
                                      <p:cBhvr>
                                        <p:cTn id="73" dur="166" decel="50000">
                                          <p:stCondLst>
                                            <p:cond delay="1834"/>
                                          </p:stCondLst>
                                        </p:cTn>
                                        <p:tgtEl>
                                          <p:spTgt spid="26"/>
                                        </p:tgtEl>
                                      </p:cBhvr>
                                      <p:to x="100000" y="100000"/>
                                    </p:animScale>
                                  </p:childTnLst>
                                  <p:subTnLst>
                                    <p:audio>
                                      <p:cMediaNode>
                                        <p:cTn display="0" masterRel="sameClick">
                                          <p:stCondLst>
                                            <p:cond evt="begin" delay="0">
                                              <p:tn val="58"/>
                                            </p:cond>
                                          </p:stCondLst>
                                          <p:endCondLst>
                                            <p:cond evt="onStopAudio" delay="0">
                                              <p:tgtEl>
                                                <p:sldTgt/>
                                              </p:tgtEl>
                                            </p:cond>
                                          </p:endCondLst>
                                        </p:cTn>
                                        <p:tgtEl>
                                          <p:sndTgt r:embed="rId2" name="Am-thanh-vo-tay-tra-loi-dung-www_nhacchuongvui_com.wav"/>
                                        </p:tgtEl>
                                      </p:cMediaNode>
                                    </p:audio>
                                  </p:subTnLst>
                                </p:cTn>
                              </p:par>
                              <p:par>
                                <p:cTn id="74" presetID="26"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down)">
                                      <p:cBhvr>
                                        <p:cTn id="76" dur="580">
                                          <p:stCondLst>
                                            <p:cond delay="0"/>
                                          </p:stCondLst>
                                        </p:cTn>
                                        <p:tgtEl>
                                          <p:spTgt spid="27"/>
                                        </p:tgtEl>
                                      </p:cBhvr>
                                    </p:animEffect>
                                    <p:anim calcmode="lin" valueType="num">
                                      <p:cBhvr>
                                        <p:cTn id="7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82" dur="26">
                                          <p:stCondLst>
                                            <p:cond delay="650"/>
                                          </p:stCondLst>
                                        </p:cTn>
                                        <p:tgtEl>
                                          <p:spTgt spid="27"/>
                                        </p:tgtEl>
                                      </p:cBhvr>
                                      <p:to x="100000" y="60000"/>
                                    </p:animScale>
                                    <p:animScale>
                                      <p:cBhvr>
                                        <p:cTn id="83" dur="166" decel="50000">
                                          <p:stCondLst>
                                            <p:cond delay="676"/>
                                          </p:stCondLst>
                                        </p:cTn>
                                        <p:tgtEl>
                                          <p:spTgt spid="27"/>
                                        </p:tgtEl>
                                      </p:cBhvr>
                                      <p:to x="100000" y="100000"/>
                                    </p:animScale>
                                    <p:animScale>
                                      <p:cBhvr>
                                        <p:cTn id="84" dur="26">
                                          <p:stCondLst>
                                            <p:cond delay="1312"/>
                                          </p:stCondLst>
                                        </p:cTn>
                                        <p:tgtEl>
                                          <p:spTgt spid="27"/>
                                        </p:tgtEl>
                                      </p:cBhvr>
                                      <p:to x="100000" y="80000"/>
                                    </p:animScale>
                                    <p:animScale>
                                      <p:cBhvr>
                                        <p:cTn id="85" dur="166" decel="50000">
                                          <p:stCondLst>
                                            <p:cond delay="1338"/>
                                          </p:stCondLst>
                                        </p:cTn>
                                        <p:tgtEl>
                                          <p:spTgt spid="27"/>
                                        </p:tgtEl>
                                      </p:cBhvr>
                                      <p:to x="100000" y="100000"/>
                                    </p:animScale>
                                    <p:animScale>
                                      <p:cBhvr>
                                        <p:cTn id="86" dur="26">
                                          <p:stCondLst>
                                            <p:cond delay="1642"/>
                                          </p:stCondLst>
                                        </p:cTn>
                                        <p:tgtEl>
                                          <p:spTgt spid="27"/>
                                        </p:tgtEl>
                                      </p:cBhvr>
                                      <p:to x="100000" y="90000"/>
                                    </p:animScale>
                                    <p:animScale>
                                      <p:cBhvr>
                                        <p:cTn id="87" dur="166" decel="50000">
                                          <p:stCondLst>
                                            <p:cond delay="1668"/>
                                          </p:stCondLst>
                                        </p:cTn>
                                        <p:tgtEl>
                                          <p:spTgt spid="27"/>
                                        </p:tgtEl>
                                      </p:cBhvr>
                                      <p:to x="100000" y="100000"/>
                                    </p:animScale>
                                    <p:animScale>
                                      <p:cBhvr>
                                        <p:cTn id="88" dur="26">
                                          <p:stCondLst>
                                            <p:cond delay="1808"/>
                                          </p:stCondLst>
                                        </p:cTn>
                                        <p:tgtEl>
                                          <p:spTgt spid="27"/>
                                        </p:tgtEl>
                                      </p:cBhvr>
                                      <p:to x="100000" y="95000"/>
                                    </p:animScale>
                                    <p:animScale>
                                      <p:cBhvr>
                                        <p:cTn id="89" dur="166" decel="50000">
                                          <p:stCondLst>
                                            <p:cond delay="1834"/>
                                          </p:stCondLst>
                                        </p:cTn>
                                        <p:tgtEl>
                                          <p:spTgt spid="27"/>
                                        </p:tgtEl>
                                      </p:cBhvr>
                                      <p:to x="100000" y="100000"/>
                                    </p:animScale>
                                  </p:childTnLst>
                                  <p:subTnLst>
                                    <p:audio>
                                      <p:cMediaNode>
                                        <p:cTn display="0" masterRel="sameClick">
                                          <p:stCondLst>
                                            <p:cond evt="begin" delay="0">
                                              <p:tn val="74"/>
                                            </p:cond>
                                          </p:stCondLst>
                                          <p:endCondLst>
                                            <p:cond evt="onStopAudio" delay="0">
                                              <p:tgtEl>
                                                <p:sldTgt/>
                                              </p:tgtEl>
                                            </p:cond>
                                          </p:endCondLst>
                                        </p:cTn>
                                        <p:tgtEl>
                                          <p:sndTgt r:embed="rId2" name="Am-thanh-vo-tay-tra-loi-dung-www_nhacchuongvui_com.wav"/>
                                        </p:tgtEl>
                                      </p:cMediaNode>
                                    </p:audio>
                                  </p:subTnLst>
                                </p:cTn>
                              </p:par>
                            </p:childTnLst>
                          </p:cTn>
                        </p:par>
                      </p:childTnLst>
                    </p:cTn>
                  </p:par>
                </p:childTnLst>
              </p:cTn>
              <p:nextCondLst>
                <p:cond evt="onClick" delay="0">
                  <p:tgtEl>
                    <p:spTgt spid="36"/>
                  </p:tgtEl>
                </p:cond>
              </p:nextCondLst>
            </p:seq>
          </p:childTnLst>
        </p:cTn>
      </p:par>
    </p:tnLst>
    <p:bldLst>
      <p:bldP spid="21" grpId="0"/>
      <p:bldP spid="24" grpId="0"/>
      <p:bldP spid="25" grpId="0"/>
      <p:bldP spid="26" grpId="0"/>
      <p:bldP spid="27"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619881" y="4178195"/>
            <a:ext cx="15348555" cy="4875372"/>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7"/>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8"/>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9"/>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10"/>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1"/>
            <a:stretch>
              <a:fillRect/>
            </a:stretch>
          </a:blipFill>
        </p:spPr>
      </p:sp>
      <p:sp>
        <p:nvSpPr>
          <p:cNvPr id="13" name="Freeform 13"/>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9"/>
            <a:stretch>
              <a:fillRect/>
            </a:stretch>
          </a:blipFill>
        </p:spPr>
      </p:sp>
      <p:sp>
        <p:nvSpPr>
          <p:cNvPr id="19" name="Freeform 19"/>
          <p:cNvSpPr/>
          <p:nvPr/>
        </p:nvSpPr>
        <p:spPr>
          <a:xfrm>
            <a:off x="1125047" y="69090"/>
            <a:ext cx="16291282" cy="3740015"/>
          </a:xfrm>
          <a:custGeom>
            <a:avLst/>
            <a:gdLst/>
            <a:ahLst/>
            <a:cxnLst/>
            <a:rect l="l" t="t" r="r" b="b"/>
            <a:pathLst>
              <a:path w="5023753" h="2228719">
                <a:moveTo>
                  <a:pt x="0" y="0"/>
                </a:moveTo>
                <a:lnTo>
                  <a:pt x="5023752" y="0"/>
                </a:lnTo>
                <a:lnTo>
                  <a:pt x="5023752" y="2228719"/>
                </a:lnTo>
                <a:lnTo>
                  <a:pt x="0" y="2228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5181600" y="4355166"/>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H</a:t>
            </a:r>
          </a:p>
        </p:txBody>
      </p:sp>
      <p:sp>
        <p:nvSpPr>
          <p:cNvPr id="24" name="TextBox 21">
            <a:extLst>
              <a:ext uri="{FF2B5EF4-FFF2-40B4-BE49-F238E27FC236}">
                <a16:creationId xmlns:a16="http://schemas.microsoft.com/office/drawing/2014/main" id="{2C152A4C-0FBF-9D2F-14B2-7FED0FE13641}"/>
              </a:ext>
            </a:extLst>
          </p:cNvPr>
          <p:cNvSpPr txBox="1"/>
          <p:nvPr/>
        </p:nvSpPr>
        <p:spPr>
          <a:xfrm>
            <a:off x="6629400" y="4355166"/>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U</a:t>
            </a:r>
          </a:p>
        </p:txBody>
      </p:sp>
      <p:sp>
        <p:nvSpPr>
          <p:cNvPr id="25" name="TextBox 21">
            <a:extLst>
              <a:ext uri="{FF2B5EF4-FFF2-40B4-BE49-F238E27FC236}">
                <a16:creationId xmlns:a16="http://schemas.microsoft.com/office/drawing/2014/main" id="{6C30AB43-BF98-8438-2CB6-724B189D6C9B}"/>
              </a:ext>
            </a:extLst>
          </p:cNvPr>
          <p:cNvSpPr txBox="1"/>
          <p:nvPr/>
        </p:nvSpPr>
        <p:spPr>
          <a:xfrm>
            <a:off x="8109154" y="4355166"/>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Y</a:t>
            </a:r>
          </a:p>
        </p:txBody>
      </p:sp>
      <p:sp>
        <p:nvSpPr>
          <p:cNvPr id="26" name="TextBox 21">
            <a:extLst>
              <a:ext uri="{FF2B5EF4-FFF2-40B4-BE49-F238E27FC236}">
                <a16:creationId xmlns:a16="http://schemas.microsoft.com/office/drawing/2014/main" id="{3DB2E590-82DD-B57D-4DD0-C774A1277E32}"/>
              </a:ext>
            </a:extLst>
          </p:cNvPr>
          <p:cNvSpPr txBox="1"/>
          <p:nvPr/>
        </p:nvSpPr>
        <p:spPr>
          <a:xfrm>
            <a:off x="10313566" y="4336627"/>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D</a:t>
            </a:r>
          </a:p>
        </p:txBody>
      </p:sp>
      <p:sp>
        <p:nvSpPr>
          <p:cNvPr id="27" name="TextBox 21">
            <a:extLst>
              <a:ext uri="{FF2B5EF4-FFF2-40B4-BE49-F238E27FC236}">
                <a16:creationId xmlns:a16="http://schemas.microsoft.com/office/drawing/2014/main" id="{D23FB232-6B8B-4B34-C9A8-ADFA012CBA75}"/>
              </a:ext>
            </a:extLst>
          </p:cNvPr>
          <p:cNvSpPr txBox="1"/>
          <p:nvPr/>
        </p:nvSpPr>
        <p:spPr>
          <a:xfrm>
            <a:off x="11327683" y="4324335"/>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I</a:t>
            </a:r>
          </a:p>
        </p:txBody>
      </p:sp>
      <p:sp>
        <p:nvSpPr>
          <p:cNvPr id="28" name="TextBox 21">
            <a:extLst>
              <a:ext uri="{FF2B5EF4-FFF2-40B4-BE49-F238E27FC236}">
                <a16:creationId xmlns:a16="http://schemas.microsoft.com/office/drawing/2014/main" id="{0F5401F8-B9C2-F61C-D3CD-2A3852B303F3}"/>
              </a:ext>
            </a:extLst>
          </p:cNvPr>
          <p:cNvSpPr txBox="1"/>
          <p:nvPr/>
        </p:nvSpPr>
        <p:spPr>
          <a:xfrm>
            <a:off x="12323770" y="4324335"/>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Ê</a:t>
            </a:r>
          </a:p>
        </p:txBody>
      </p:sp>
      <p:sp>
        <p:nvSpPr>
          <p:cNvPr id="29" name="TextBox 21">
            <a:extLst>
              <a:ext uri="{FF2B5EF4-FFF2-40B4-BE49-F238E27FC236}">
                <a16:creationId xmlns:a16="http://schemas.microsoft.com/office/drawing/2014/main" id="{97D3F504-5918-5565-DE30-36A6F029EF67}"/>
              </a:ext>
            </a:extLst>
          </p:cNvPr>
          <p:cNvSpPr txBox="1"/>
          <p:nvPr/>
        </p:nvSpPr>
        <p:spPr>
          <a:xfrm>
            <a:off x="13747954" y="4324335"/>
            <a:ext cx="958646" cy="3346942"/>
          </a:xfrm>
          <a:prstGeom prst="rect">
            <a:avLst/>
          </a:prstGeom>
        </p:spPr>
        <p:txBody>
          <a:bodyPr lIns="0" tIns="0" rIns="0" bIns="0" rtlCol="0" anchor="t">
            <a:spAutoFit/>
          </a:bodyPr>
          <a:lstStyle/>
          <a:p>
            <a:pPr algn="ctr">
              <a:lnSpc>
                <a:spcPct val="150000"/>
              </a:lnSpc>
            </a:pPr>
            <a:r>
              <a:rPr lang="en-US" sz="16600" spc="-342">
                <a:solidFill>
                  <a:srgbClr val="E6680E"/>
                </a:solidFill>
                <a:latin typeface="Hit and Run"/>
                <a:ea typeface="Hit and Run"/>
                <a:cs typeface="Hit and Run"/>
                <a:sym typeface="Hit and Run"/>
              </a:rPr>
              <a:t>T</a:t>
            </a:r>
          </a:p>
        </p:txBody>
      </p:sp>
      <p:pic>
        <p:nvPicPr>
          <p:cNvPr id="32" name="Hình ảnh 31">
            <a:extLst>
              <a:ext uri="{FF2B5EF4-FFF2-40B4-BE49-F238E27FC236}">
                <a16:creationId xmlns:a16="http://schemas.microsoft.com/office/drawing/2014/main" id="{3C697EFA-B3F1-986F-81D1-C1E4FC54333F}"/>
              </a:ext>
            </a:extLst>
          </p:cNvPr>
          <p:cNvPicPr>
            <a:picLocks noChangeAspect="1"/>
          </p:cNvPicPr>
          <p:nvPr/>
        </p:nvPicPr>
        <p:blipFill rotWithShape="1">
          <a:blip r:embed="rId12"/>
          <a:srcRect t="51616"/>
          <a:stretch/>
        </p:blipFill>
        <p:spPr>
          <a:xfrm>
            <a:off x="10904399" y="7250431"/>
            <a:ext cx="3755461" cy="2215260"/>
          </a:xfrm>
          <a:prstGeom prst="rect">
            <a:avLst/>
          </a:prstGeom>
        </p:spPr>
      </p:pic>
      <p:pic>
        <p:nvPicPr>
          <p:cNvPr id="33" name="Hình ảnh 32">
            <a:extLst>
              <a:ext uri="{FF2B5EF4-FFF2-40B4-BE49-F238E27FC236}">
                <a16:creationId xmlns:a16="http://schemas.microsoft.com/office/drawing/2014/main" id="{204E7C09-5FDB-5ACA-D91D-66F9AA556BE6}"/>
              </a:ext>
            </a:extLst>
          </p:cNvPr>
          <p:cNvPicPr>
            <a:picLocks noChangeAspect="1"/>
          </p:cNvPicPr>
          <p:nvPr/>
        </p:nvPicPr>
        <p:blipFill rotWithShape="1">
          <a:blip r:embed="rId12"/>
          <a:srcRect l="29133" t="13261" r="27867" b="47038"/>
          <a:stretch/>
        </p:blipFill>
        <p:spPr>
          <a:xfrm>
            <a:off x="6550694" y="4076700"/>
            <a:ext cx="1340552" cy="1508938"/>
          </a:xfrm>
          <a:prstGeom prst="rect">
            <a:avLst/>
          </a:prstGeom>
        </p:spPr>
      </p:pic>
      <p:sp>
        <p:nvSpPr>
          <p:cNvPr id="34" name="TextBox 20">
            <a:extLst>
              <a:ext uri="{FF2B5EF4-FFF2-40B4-BE49-F238E27FC236}">
                <a16:creationId xmlns:a16="http://schemas.microsoft.com/office/drawing/2014/main" id="{8B8F586A-27F2-3E86-AB6A-DC4737144682}"/>
              </a:ext>
            </a:extLst>
          </p:cNvPr>
          <p:cNvSpPr txBox="1"/>
          <p:nvPr/>
        </p:nvSpPr>
        <p:spPr>
          <a:xfrm>
            <a:off x="1854859" y="628803"/>
            <a:ext cx="14831658" cy="2699457"/>
          </a:xfrm>
          <a:prstGeom prst="rect">
            <a:avLst/>
          </a:prstGeom>
        </p:spPr>
        <p:txBody>
          <a:bodyPr wrap="square" lIns="0" tIns="0" rIns="0" bIns="0" rtlCol="0" anchor="t">
            <a:spAutoFit/>
          </a:bodyPr>
          <a:lstStyle/>
          <a:p>
            <a:pPr algn="ctr">
              <a:lnSpc>
                <a:spcPts val="6971"/>
              </a:lnSpc>
            </a:pPr>
            <a:r>
              <a:rPr lang="en-US" sz="6000" spc="-288">
                <a:solidFill>
                  <a:srgbClr val="759B69"/>
                </a:solidFill>
                <a:latin typeface="UTM Kona KT" panose="02040603050506020204" pitchFamily="18" charset="0"/>
                <a:ea typeface="Hit and Run"/>
                <a:cs typeface="Hit and Run"/>
                <a:sym typeface="Hit and Run"/>
              </a:rPr>
              <a:t>CÂU 2: </a:t>
            </a:r>
            <a:r>
              <a:rPr lang="vi-VN" sz="6000" spc="-288">
                <a:solidFill>
                  <a:srgbClr val="759B69"/>
                </a:solidFill>
                <a:latin typeface="UTM Kona KT" panose="02040603050506020204" pitchFamily="18" charset="0"/>
                <a:ea typeface="Hit and Run"/>
                <a:cs typeface="Hit and Run"/>
                <a:sym typeface="Hit and Run"/>
              </a:rPr>
              <a:t>Chúa Giêsu cảnh báo điều gì sẽ xảy ra nếu con người không ăn năn hối cải?</a:t>
            </a:r>
            <a:endParaRPr lang="en-US" sz="6000" spc="-288">
              <a:solidFill>
                <a:srgbClr val="759B69"/>
              </a:solidFill>
              <a:latin typeface="UTM Kona KT" panose="02040603050506020204" pitchFamily="18" charset="0"/>
              <a:ea typeface="Hit and Run"/>
              <a:cs typeface="Hit and Run"/>
              <a:sym typeface="Hit and Run"/>
            </a:endParaRPr>
          </a:p>
        </p:txBody>
      </p:sp>
      <p:sp>
        <p:nvSpPr>
          <p:cNvPr id="36" name="TextBox 21">
            <a:extLst>
              <a:ext uri="{FF2B5EF4-FFF2-40B4-BE49-F238E27FC236}">
                <a16:creationId xmlns:a16="http://schemas.microsoft.com/office/drawing/2014/main" id="{AB12383A-5B72-0343-388D-F79D84FC7F9D}"/>
              </a:ext>
            </a:extLst>
          </p:cNvPr>
          <p:cNvSpPr txBox="1"/>
          <p:nvPr/>
        </p:nvSpPr>
        <p:spPr>
          <a:xfrm>
            <a:off x="7216877" y="8652196"/>
            <a:ext cx="4879968" cy="1330685"/>
          </a:xfrm>
          <a:prstGeom prst="rect">
            <a:avLst/>
          </a:prstGeom>
        </p:spPr>
        <p:txBody>
          <a:bodyPr wrap="square" lIns="0" tIns="0" rIns="0" bIns="0" rtlCol="0" anchor="t">
            <a:spAutoFit/>
          </a:bodyPr>
          <a:lstStyle/>
          <a:p>
            <a:pPr algn="ctr">
              <a:lnSpc>
                <a:spcPct val="150000"/>
              </a:lnSpc>
            </a:pPr>
            <a:r>
              <a:rPr lang="en-US" sz="6600" spc="-342">
                <a:solidFill>
                  <a:srgbClr val="FFFF00"/>
                </a:solidFill>
                <a:latin typeface="Hit and Run"/>
                <a:ea typeface="Hit and Run"/>
                <a:cs typeface="Hit and Run"/>
                <a:sym typeface="Hit and Run"/>
              </a:rPr>
              <a:t>Đáp án</a:t>
            </a:r>
          </a:p>
        </p:txBody>
      </p:sp>
      <p:sp>
        <p:nvSpPr>
          <p:cNvPr id="37" name="Freeform 4">
            <a:extLst>
              <a:ext uri="{FF2B5EF4-FFF2-40B4-BE49-F238E27FC236}">
                <a16:creationId xmlns:a16="http://schemas.microsoft.com/office/drawing/2014/main" id="{BF567E84-FDBE-D338-4A0D-551B5D633508}"/>
              </a:ext>
            </a:extLst>
          </p:cNvPr>
          <p:cNvSpPr/>
          <p:nvPr/>
        </p:nvSpPr>
        <p:spPr>
          <a:xfrm>
            <a:off x="96567" y="6190712"/>
            <a:ext cx="5426457" cy="4285063"/>
          </a:xfrm>
          <a:custGeom>
            <a:avLst/>
            <a:gdLst/>
            <a:ahLst/>
            <a:cxnLst/>
            <a:rect l="l" t="t" r="r" b="b"/>
            <a:pathLst>
              <a:path w="11370777" h="8229600">
                <a:moveTo>
                  <a:pt x="0" y="0"/>
                </a:moveTo>
                <a:lnTo>
                  <a:pt x="11370778" y="0"/>
                </a:lnTo>
                <a:lnTo>
                  <a:pt x="11370778" y="8229600"/>
                </a:lnTo>
                <a:lnTo>
                  <a:pt x="0" y="8229600"/>
                </a:lnTo>
                <a:lnTo>
                  <a:pt x="0" y="0"/>
                </a:lnTo>
                <a:close/>
              </a:path>
            </a:pathLst>
          </a:custGeom>
          <a:blipFill>
            <a:blip r:embed="rId13"/>
            <a:stretch>
              <a:fillRect/>
            </a:stretch>
          </a:blipFill>
        </p:spPr>
      </p:sp>
      <p:sp>
        <p:nvSpPr>
          <p:cNvPr id="8" name="Nút Hành động: Đến Phần cuối 7">
            <a:hlinkClick r:id="rId14" action="ppaction://hlinksldjump" highlightClick="1"/>
            <a:extLst>
              <a:ext uri="{FF2B5EF4-FFF2-40B4-BE49-F238E27FC236}">
                <a16:creationId xmlns:a16="http://schemas.microsoft.com/office/drawing/2014/main" id="{35110A0E-D15E-8012-3E4B-5FEEB134BD4B}"/>
              </a:ext>
            </a:extLst>
          </p:cNvPr>
          <p:cNvSpPr/>
          <p:nvPr/>
        </p:nvSpPr>
        <p:spPr>
          <a:xfrm>
            <a:off x="4982729" y="9421043"/>
            <a:ext cx="914400" cy="989063"/>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04712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6"/>
                    </p:tgtEl>
                  </p:cond>
                </p:stCondLst>
                <p:endSync evt="end" delay="0">
                  <p:rtn val="all"/>
                </p:endSync>
                <p:childTnLst>
                  <p:par>
                    <p:cTn id="11" fill="hold">
                      <p:stCondLst>
                        <p:cond delay="0"/>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80">
                                          <p:stCondLst>
                                            <p:cond delay="0"/>
                                          </p:stCondLst>
                                        </p:cTn>
                                        <p:tgtEl>
                                          <p:spTgt spid="33"/>
                                        </p:tgtEl>
                                      </p:cBhvr>
                                    </p:animEffect>
                                    <p:anim calcmode="lin" valueType="num">
                                      <p:cBhvr>
                                        <p:cTn id="1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1" dur="26">
                                          <p:stCondLst>
                                            <p:cond delay="650"/>
                                          </p:stCondLst>
                                        </p:cTn>
                                        <p:tgtEl>
                                          <p:spTgt spid="33"/>
                                        </p:tgtEl>
                                      </p:cBhvr>
                                      <p:to x="100000" y="60000"/>
                                    </p:animScale>
                                    <p:animScale>
                                      <p:cBhvr>
                                        <p:cTn id="22" dur="166" decel="50000">
                                          <p:stCondLst>
                                            <p:cond delay="676"/>
                                          </p:stCondLst>
                                        </p:cTn>
                                        <p:tgtEl>
                                          <p:spTgt spid="33"/>
                                        </p:tgtEl>
                                      </p:cBhvr>
                                      <p:to x="100000" y="100000"/>
                                    </p:animScale>
                                    <p:animScale>
                                      <p:cBhvr>
                                        <p:cTn id="23" dur="26">
                                          <p:stCondLst>
                                            <p:cond delay="1312"/>
                                          </p:stCondLst>
                                        </p:cTn>
                                        <p:tgtEl>
                                          <p:spTgt spid="33"/>
                                        </p:tgtEl>
                                      </p:cBhvr>
                                      <p:to x="100000" y="80000"/>
                                    </p:animScale>
                                    <p:animScale>
                                      <p:cBhvr>
                                        <p:cTn id="24" dur="166" decel="50000">
                                          <p:stCondLst>
                                            <p:cond delay="1338"/>
                                          </p:stCondLst>
                                        </p:cTn>
                                        <p:tgtEl>
                                          <p:spTgt spid="33"/>
                                        </p:tgtEl>
                                      </p:cBhvr>
                                      <p:to x="100000" y="100000"/>
                                    </p:animScale>
                                    <p:animScale>
                                      <p:cBhvr>
                                        <p:cTn id="25" dur="26">
                                          <p:stCondLst>
                                            <p:cond delay="1642"/>
                                          </p:stCondLst>
                                        </p:cTn>
                                        <p:tgtEl>
                                          <p:spTgt spid="33"/>
                                        </p:tgtEl>
                                      </p:cBhvr>
                                      <p:to x="100000" y="90000"/>
                                    </p:animScale>
                                    <p:animScale>
                                      <p:cBhvr>
                                        <p:cTn id="26" dur="166" decel="50000">
                                          <p:stCondLst>
                                            <p:cond delay="1668"/>
                                          </p:stCondLst>
                                        </p:cTn>
                                        <p:tgtEl>
                                          <p:spTgt spid="33"/>
                                        </p:tgtEl>
                                      </p:cBhvr>
                                      <p:to x="100000" y="100000"/>
                                    </p:animScale>
                                    <p:animScale>
                                      <p:cBhvr>
                                        <p:cTn id="27" dur="26">
                                          <p:stCondLst>
                                            <p:cond delay="1808"/>
                                          </p:stCondLst>
                                        </p:cTn>
                                        <p:tgtEl>
                                          <p:spTgt spid="33"/>
                                        </p:tgtEl>
                                      </p:cBhvr>
                                      <p:to x="100000" y="95000"/>
                                    </p:animScale>
                                    <p:animScale>
                                      <p:cBhvr>
                                        <p:cTn id="28" dur="166" decel="50000">
                                          <p:stCondLst>
                                            <p:cond delay="1834"/>
                                          </p:stCondLst>
                                        </p:cTn>
                                        <p:tgtEl>
                                          <p:spTgt spid="33"/>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2" name="Am-thanh-vo-tay-tra-loi-dung-www_nhacchuongvui_com.wav"/>
                                        </p:tgtEl>
                                      </p:cMediaNode>
                                    </p:audio>
                                  </p:subTnLst>
                                </p:cTn>
                              </p:par>
                              <p:par>
                                <p:cTn id="29" presetID="26"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80">
                                          <p:stCondLst>
                                            <p:cond delay="0"/>
                                          </p:stCondLst>
                                        </p:cTn>
                                        <p:tgtEl>
                                          <p:spTgt spid="21"/>
                                        </p:tgtEl>
                                      </p:cBhvr>
                                    </p:animEffect>
                                    <p:anim calcmode="lin" valueType="num">
                                      <p:cBhvr>
                                        <p:cTn id="3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7" dur="26">
                                          <p:stCondLst>
                                            <p:cond delay="650"/>
                                          </p:stCondLst>
                                        </p:cTn>
                                        <p:tgtEl>
                                          <p:spTgt spid="21"/>
                                        </p:tgtEl>
                                      </p:cBhvr>
                                      <p:to x="100000" y="60000"/>
                                    </p:animScale>
                                    <p:animScale>
                                      <p:cBhvr>
                                        <p:cTn id="38" dur="166" decel="50000">
                                          <p:stCondLst>
                                            <p:cond delay="676"/>
                                          </p:stCondLst>
                                        </p:cTn>
                                        <p:tgtEl>
                                          <p:spTgt spid="21"/>
                                        </p:tgtEl>
                                      </p:cBhvr>
                                      <p:to x="100000" y="100000"/>
                                    </p:animScale>
                                    <p:animScale>
                                      <p:cBhvr>
                                        <p:cTn id="39" dur="26">
                                          <p:stCondLst>
                                            <p:cond delay="1312"/>
                                          </p:stCondLst>
                                        </p:cTn>
                                        <p:tgtEl>
                                          <p:spTgt spid="21"/>
                                        </p:tgtEl>
                                      </p:cBhvr>
                                      <p:to x="100000" y="80000"/>
                                    </p:animScale>
                                    <p:animScale>
                                      <p:cBhvr>
                                        <p:cTn id="40" dur="166" decel="50000">
                                          <p:stCondLst>
                                            <p:cond delay="1338"/>
                                          </p:stCondLst>
                                        </p:cTn>
                                        <p:tgtEl>
                                          <p:spTgt spid="21"/>
                                        </p:tgtEl>
                                      </p:cBhvr>
                                      <p:to x="100000" y="100000"/>
                                    </p:animScale>
                                    <p:animScale>
                                      <p:cBhvr>
                                        <p:cTn id="41" dur="26">
                                          <p:stCondLst>
                                            <p:cond delay="1642"/>
                                          </p:stCondLst>
                                        </p:cTn>
                                        <p:tgtEl>
                                          <p:spTgt spid="21"/>
                                        </p:tgtEl>
                                      </p:cBhvr>
                                      <p:to x="100000" y="90000"/>
                                    </p:animScale>
                                    <p:animScale>
                                      <p:cBhvr>
                                        <p:cTn id="42" dur="166" decel="50000">
                                          <p:stCondLst>
                                            <p:cond delay="1668"/>
                                          </p:stCondLst>
                                        </p:cTn>
                                        <p:tgtEl>
                                          <p:spTgt spid="21"/>
                                        </p:tgtEl>
                                      </p:cBhvr>
                                      <p:to x="100000" y="100000"/>
                                    </p:animScale>
                                    <p:animScale>
                                      <p:cBhvr>
                                        <p:cTn id="43" dur="26">
                                          <p:stCondLst>
                                            <p:cond delay="1808"/>
                                          </p:stCondLst>
                                        </p:cTn>
                                        <p:tgtEl>
                                          <p:spTgt spid="21"/>
                                        </p:tgtEl>
                                      </p:cBhvr>
                                      <p:to x="100000" y="95000"/>
                                    </p:animScale>
                                    <p:animScale>
                                      <p:cBhvr>
                                        <p:cTn id="44" dur="166" decel="50000">
                                          <p:stCondLst>
                                            <p:cond delay="1834"/>
                                          </p:stCondLst>
                                        </p:cTn>
                                        <p:tgtEl>
                                          <p:spTgt spid="21"/>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Am-thanh-vo-tay-tra-loi-dung-www_nhacchuongvui_com.wav"/>
                                        </p:tgtEl>
                                      </p:cMediaNode>
                                    </p:audio>
                                  </p:subTnLst>
                                </p:cTn>
                              </p:par>
                              <p:par>
                                <p:cTn id="45" presetID="26"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80">
                                          <p:stCondLst>
                                            <p:cond delay="0"/>
                                          </p:stCondLst>
                                        </p:cTn>
                                        <p:tgtEl>
                                          <p:spTgt spid="24"/>
                                        </p:tgtEl>
                                      </p:cBhvr>
                                    </p:animEffect>
                                    <p:anim calcmode="lin" valueType="num">
                                      <p:cBhvr>
                                        <p:cTn id="4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3" dur="26">
                                          <p:stCondLst>
                                            <p:cond delay="650"/>
                                          </p:stCondLst>
                                        </p:cTn>
                                        <p:tgtEl>
                                          <p:spTgt spid="24"/>
                                        </p:tgtEl>
                                      </p:cBhvr>
                                      <p:to x="100000" y="60000"/>
                                    </p:animScale>
                                    <p:animScale>
                                      <p:cBhvr>
                                        <p:cTn id="54" dur="166" decel="50000">
                                          <p:stCondLst>
                                            <p:cond delay="676"/>
                                          </p:stCondLst>
                                        </p:cTn>
                                        <p:tgtEl>
                                          <p:spTgt spid="24"/>
                                        </p:tgtEl>
                                      </p:cBhvr>
                                      <p:to x="100000" y="100000"/>
                                    </p:animScale>
                                    <p:animScale>
                                      <p:cBhvr>
                                        <p:cTn id="55" dur="26">
                                          <p:stCondLst>
                                            <p:cond delay="1312"/>
                                          </p:stCondLst>
                                        </p:cTn>
                                        <p:tgtEl>
                                          <p:spTgt spid="24"/>
                                        </p:tgtEl>
                                      </p:cBhvr>
                                      <p:to x="100000" y="80000"/>
                                    </p:animScale>
                                    <p:animScale>
                                      <p:cBhvr>
                                        <p:cTn id="56" dur="166" decel="50000">
                                          <p:stCondLst>
                                            <p:cond delay="1338"/>
                                          </p:stCondLst>
                                        </p:cTn>
                                        <p:tgtEl>
                                          <p:spTgt spid="24"/>
                                        </p:tgtEl>
                                      </p:cBhvr>
                                      <p:to x="100000" y="100000"/>
                                    </p:animScale>
                                    <p:animScale>
                                      <p:cBhvr>
                                        <p:cTn id="57" dur="26">
                                          <p:stCondLst>
                                            <p:cond delay="1642"/>
                                          </p:stCondLst>
                                        </p:cTn>
                                        <p:tgtEl>
                                          <p:spTgt spid="24"/>
                                        </p:tgtEl>
                                      </p:cBhvr>
                                      <p:to x="100000" y="90000"/>
                                    </p:animScale>
                                    <p:animScale>
                                      <p:cBhvr>
                                        <p:cTn id="58" dur="166" decel="50000">
                                          <p:stCondLst>
                                            <p:cond delay="1668"/>
                                          </p:stCondLst>
                                        </p:cTn>
                                        <p:tgtEl>
                                          <p:spTgt spid="24"/>
                                        </p:tgtEl>
                                      </p:cBhvr>
                                      <p:to x="100000" y="100000"/>
                                    </p:animScale>
                                    <p:animScale>
                                      <p:cBhvr>
                                        <p:cTn id="59" dur="26">
                                          <p:stCondLst>
                                            <p:cond delay="1808"/>
                                          </p:stCondLst>
                                        </p:cTn>
                                        <p:tgtEl>
                                          <p:spTgt spid="24"/>
                                        </p:tgtEl>
                                      </p:cBhvr>
                                      <p:to x="100000" y="95000"/>
                                    </p:animScale>
                                    <p:animScale>
                                      <p:cBhvr>
                                        <p:cTn id="60" dur="166" decel="50000">
                                          <p:stCondLst>
                                            <p:cond delay="1834"/>
                                          </p:stCondLst>
                                        </p:cTn>
                                        <p:tgtEl>
                                          <p:spTgt spid="24"/>
                                        </p:tgtEl>
                                      </p:cBhvr>
                                      <p:to x="100000" y="100000"/>
                                    </p:animScale>
                                  </p:childTnLst>
                                  <p:subTnLst>
                                    <p:audio>
                                      <p:cMediaNode>
                                        <p:cTn display="0" masterRel="sameClick">
                                          <p:stCondLst>
                                            <p:cond evt="begin" delay="0">
                                              <p:tn val="45"/>
                                            </p:cond>
                                          </p:stCondLst>
                                          <p:endCondLst>
                                            <p:cond evt="onStopAudio" delay="0">
                                              <p:tgtEl>
                                                <p:sldTgt/>
                                              </p:tgtEl>
                                            </p:cond>
                                          </p:endCondLst>
                                        </p:cTn>
                                        <p:tgtEl>
                                          <p:sndTgt r:embed="rId2" name="Am-thanh-vo-tay-tra-loi-dung-www_nhacchuongvui_com.wav"/>
                                        </p:tgtEl>
                                      </p:cMediaNode>
                                    </p:audio>
                                  </p:subTnLst>
                                </p:cTn>
                              </p:par>
                              <p:par>
                                <p:cTn id="61" presetID="26"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580">
                                          <p:stCondLst>
                                            <p:cond delay="0"/>
                                          </p:stCondLst>
                                        </p:cTn>
                                        <p:tgtEl>
                                          <p:spTgt spid="25"/>
                                        </p:tgtEl>
                                      </p:cBhvr>
                                    </p:animEffect>
                                    <p:anim calcmode="lin" valueType="num">
                                      <p:cBhvr>
                                        <p:cTn id="6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69" dur="26">
                                          <p:stCondLst>
                                            <p:cond delay="650"/>
                                          </p:stCondLst>
                                        </p:cTn>
                                        <p:tgtEl>
                                          <p:spTgt spid="25"/>
                                        </p:tgtEl>
                                      </p:cBhvr>
                                      <p:to x="100000" y="60000"/>
                                    </p:animScale>
                                    <p:animScale>
                                      <p:cBhvr>
                                        <p:cTn id="70" dur="166" decel="50000">
                                          <p:stCondLst>
                                            <p:cond delay="676"/>
                                          </p:stCondLst>
                                        </p:cTn>
                                        <p:tgtEl>
                                          <p:spTgt spid="25"/>
                                        </p:tgtEl>
                                      </p:cBhvr>
                                      <p:to x="100000" y="100000"/>
                                    </p:animScale>
                                    <p:animScale>
                                      <p:cBhvr>
                                        <p:cTn id="71" dur="26">
                                          <p:stCondLst>
                                            <p:cond delay="1312"/>
                                          </p:stCondLst>
                                        </p:cTn>
                                        <p:tgtEl>
                                          <p:spTgt spid="25"/>
                                        </p:tgtEl>
                                      </p:cBhvr>
                                      <p:to x="100000" y="80000"/>
                                    </p:animScale>
                                    <p:animScale>
                                      <p:cBhvr>
                                        <p:cTn id="72" dur="166" decel="50000">
                                          <p:stCondLst>
                                            <p:cond delay="1338"/>
                                          </p:stCondLst>
                                        </p:cTn>
                                        <p:tgtEl>
                                          <p:spTgt spid="25"/>
                                        </p:tgtEl>
                                      </p:cBhvr>
                                      <p:to x="100000" y="100000"/>
                                    </p:animScale>
                                    <p:animScale>
                                      <p:cBhvr>
                                        <p:cTn id="73" dur="26">
                                          <p:stCondLst>
                                            <p:cond delay="1642"/>
                                          </p:stCondLst>
                                        </p:cTn>
                                        <p:tgtEl>
                                          <p:spTgt spid="25"/>
                                        </p:tgtEl>
                                      </p:cBhvr>
                                      <p:to x="100000" y="90000"/>
                                    </p:animScale>
                                    <p:animScale>
                                      <p:cBhvr>
                                        <p:cTn id="74" dur="166" decel="50000">
                                          <p:stCondLst>
                                            <p:cond delay="1668"/>
                                          </p:stCondLst>
                                        </p:cTn>
                                        <p:tgtEl>
                                          <p:spTgt spid="25"/>
                                        </p:tgtEl>
                                      </p:cBhvr>
                                      <p:to x="100000" y="100000"/>
                                    </p:animScale>
                                    <p:animScale>
                                      <p:cBhvr>
                                        <p:cTn id="75" dur="26">
                                          <p:stCondLst>
                                            <p:cond delay="1808"/>
                                          </p:stCondLst>
                                        </p:cTn>
                                        <p:tgtEl>
                                          <p:spTgt spid="25"/>
                                        </p:tgtEl>
                                      </p:cBhvr>
                                      <p:to x="100000" y="95000"/>
                                    </p:animScale>
                                    <p:animScale>
                                      <p:cBhvr>
                                        <p:cTn id="76" dur="166" decel="50000">
                                          <p:stCondLst>
                                            <p:cond delay="1834"/>
                                          </p:stCondLst>
                                        </p:cTn>
                                        <p:tgtEl>
                                          <p:spTgt spid="25"/>
                                        </p:tgtEl>
                                      </p:cBhvr>
                                      <p:to x="100000" y="100000"/>
                                    </p:animScale>
                                  </p:childTnLst>
                                  <p:subTnLst>
                                    <p:audio>
                                      <p:cMediaNode>
                                        <p:cTn display="0" masterRel="sameClick">
                                          <p:stCondLst>
                                            <p:cond evt="begin" delay="0">
                                              <p:tn val="61"/>
                                            </p:cond>
                                          </p:stCondLst>
                                          <p:endCondLst>
                                            <p:cond evt="onStopAudio" delay="0">
                                              <p:tgtEl>
                                                <p:sldTgt/>
                                              </p:tgtEl>
                                            </p:cond>
                                          </p:endCondLst>
                                        </p:cTn>
                                        <p:tgtEl>
                                          <p:sndTgt r:embed="rId2" name="Am-thanh-vo-tay-tra-loi-dung-www_nhacchuongvui_com.wav"/>
                                        </p:tgtEl>
                                      </p:cMediaNode>
                                    </p:audio>
                                  </p:subTnLst>
                                </p:cTn>
                              </p:par>
                              <p:par>
                                <p:cTn id="77" presetID="26"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down)">
                                      <p:cBhvr>
                                        <p:cTn id="79" dur="580">
                                          <p:stCondLst>
                                            <p:cond delay="0"/>
                                          </p:stCondLst>
                                        </p:cTn>
                                        <p:tgtEl>
                                          <p:spTgt spid="26"/>
                                        </p:tgtEl>
                                      </p:cBhvr>
                                    </p:animEffect>
                                    <p:anim calcmode="lin" valueType="num">
                                      <p:cBhvr>
                                        <p:cTn id="8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5" dur="26">
                                          <p:stCondLst>
                                            <p:cond delay="650"/>
                                          </p:stCondLst>
                                        </p:cTn>
                                        <p:tgtEl>
                                          <p:spTgt spid="26"/>
                                        </p:tgtEl>
                                      </p:cBhvr>
                                      <p:to x="100000" y="60000"/>
                                    </p:animScale>
                                    <p:animScale>
                                      <p:cBhvr>
                                        <p:cTn id="86" dur="166" decel="50000">
                                          <p:stCondLst>
                                            <p:cond delay="676"/>
                                          </p:stCondLst>
                                        </p:cTn>
                                        <p:tgtEl>
                                          <p:spTgt spid="26"/>
                                        </p:tgtEl>
                                      </p:cBhvr>
                                      <p:to x="100000" y="100000"/>
                                    </p:animScale>
                                    <p:animScale>
                                      <p:cBhvr>
                                        <p:cTn id="87" dur="26">
                                          <p:stCondLst>
                                            <p:cond delay="1312"/>
                                          </p:stCondLst>
                                        </p:cTn>
                                        <p:tgtEl>
                                          <p:spTgt spid="26"/>
                                        </p:tgtEl>
                                      </p:cBhvr>
                                      <p:to x="100000" y="80000"/>
                                    </p:animScale>
                                    <p:animScale>
                                      <p:cBhvr>
                                        <p:cTn id="88" dur="166" decel="50000">
                                          <p:stCondLst>
                                            <p:cond delay="1338"/>
                                          </p:stCondLst>
                                        </p:cTn>
                                        <p:tgtEl>
                                          <p:spTgt spid="26"/>
                                        </p:tgtEl>
                                      </p:cBhvr>
                                      <p:to x="100000" y="100000"/>
                                    </p:animScale>
                                    <p:animScale>
                                      <p:cBhvr>
                                        <p:cTn id="89" dur="26">
                                          <p:stCondLst>
                                            <p:cond delay="1642"/>
                                          </p:stCondLst>
                                        </p:cTn>
                                        <p:tgtEl>
                                          <p:spTgt spid="26"/>
                                        </p:tgtEl>
                                      </p:cBhvr>
                                      <p:to x="100000" y="90000"/>
                                    </p:animScale>
                                    <p:animScale>
                                      <p:cBhvr>
                                        <p:cTn id="90" dur="166" decel="50000">
                                          <p:stCondLst>
                                            <p:cond delay="1668"/>
                                          </p:stCondLst>
                                        </p:cTn>
                                        <p:tgtEl>
                                          <p:spTgt spid="26"/>
                                        </p:tgtEl>
                                      </p:cBhvr>
                                      <p:to x="100000" y="100000"/>
                                    </p:animScale>
                                    <p:animScale>
                                      <p:cBhvr>
                                        <p:cTn id="91" dur="26">
                                          <p:stCondLst>
                                            <p:cond delay="1808"/>
                                          </p:stCondLst>
                                        </p:cTn>
                                        <p:tgtEl>
                                          <p:spTgt spid="26"/>
                                        </p:tgtEl>
                                      </p:cBhvr>
                                      <p:to x="100000" y="95000"/>
                                    </p:animScale>
                                    <p:animScale>
                                      <p:cBhvr>
                                        <p:cTn id="92" dur="166" decel="50000">
                                          <p:stCondLst>
                                            <p:cond delay="1834"/>
                                          </p:stCondLst>
                                        </p:cTn>
                                        <p:tgtEl>
                                          <p:spTgt spid="26"/>
                                        </p:tgtEl>
                                      </p:cBhvr>
                                      <p:to x="100000" y="100000"/>
                                    </p:animScale>
                                  </p:childTnLst>
                                  <p:subTnLst>
                                    <p:audio>
                                      <p:cMediaNode>
                                        <p:cTn display="0" masterRel="sameClick">
                                          <p:stCondLst>
                                            <p:cond evt="begin" delay="0">
                                              <p:tn val="77"/>
                                            </p:cond>
                                          </p:stCondLst>
                                          <p:endCondLst>
                                            <p:cond evt="onStopAudio" delay="0">
                                              <p:tgtEl>
                                                <p:sldTgt/>
                                              </p:tgtEl>
                                            </p:cond>
                                          </p:endCondLst>
                                        </p:cTn>
                                        <p:tgtEl>
                                          <p:sndTgt r:embed="rId2" name="Am-thanh-vo-tay-tra-loi-dung-www_nhacchuongvui_com.wav"/>
                                        </p:tgtEl>
                                      </p:cMediaNode>
                                    </p:audio>
                                  </p:subTnLst>
                                </p:cTn>
                              </p:par>
                              <p:par>
                                <p:cTn id="93" presetID="26" presetClass="entr" presetSubtype="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down)">
                                      <p:cBhvr>
                                        <p:cTn id="95" dur="580">
                                          <p:stCondLst>
                                            <p:cond delay="0"/>
                                          </p:stCondLst>
                                        </p:cTn>
                                        <p:tgtEl>
                                          <p:spTgt spid="27"/>
                                        </p:tgtEl>
                                      </p:cBhvr>
                                    </p:animEffect>
                                    <p:anim calcmode="lin" valueType="num">
                                      <p:cBhvr>
                                        <p:cTn id="9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1" dur="26">
                                          <p:stCondLst>
                                            <p:cond delay="650"/>
                                          </p:stCondLst>
                                        </p:cTn>
                                        <p:tgtEl>
                                          <p:spTgt spid="27"/>
                                        </p:tgtEl>
                                      </p:cBhvr>
                                      <p:to x="100000" y="60000"/>
                                    </p:animScale>
                                    <p:animScale>
                                      <p:cBhvr>
                                        <p:cTn id="102" dur="166" decel="50000">
                                          <p:stCondLst>
                                            <p:cond delay="676"/>
                                          </p:stCondLst>
                                        </p:cTn>
                                        <p:tgtEl>
                                          <p:spTgt spid="27"/>
                                        </p:tgtEl>
                                      </p:cBhvr>
                                      <p:to x="100000" y="100000"/>
                                    </p:animScale>
                                    <p:animScale>
                                      <p:cBhvr>
                                        <p:cTn id="103" dur="26">
                                          <p:stCondLst>
                                            <p:cond delay="1312"/>
                                          </p:stCondLst>
                                        </p:cTn>
                                        <p:tgtEl>
                                          <p:spTgt spid="27"/>
                                        </p:tgtEl>
                                      </p:cBhvr>
                                      <p:to x="100000" y="80000"/>
                                    </p:animScale>
                                    <p:animScale>
                                      <p:cBhvr>
                                        <p:cTn id="104" dur="166" decel="50000">
                                          <p:stCondLst>
                                            <p:cond delay="1338"/>
                                          </p:stCondLst>
                                        </p:cTn>
                                        <p:tgtEl>
                                          <p:spTgt spid="27"/>
                                        </p:tgtEl>
                                      </p:cBhvr>
                                      <p:to x="100000" y="100000"/>
                                    </p:animScale>
                                    <p:animScale>
                                      <p:cBhvr>
                                        <p:cTn id="105" dur="26">
                                          <p:stCondLst>
                                            <p:cond delay="1642"/>
                                          </p:stCondLst>
                                        </p:cTn>
                                        <p:tgtEl>
                                          <p:spTgt spid="27"/>
                                        </p:tgtEl>
                                      </p:cBhvr>
                                      <p:to x="100000" y="90000"/>
                                    </p:animScale>
                                    <p:animScale>
                                      <p:cBhvr>
                                        <p:cTn id="106" dur="166" decel="50000">
                                          <p:stCondLst>
                                            <p:cond delay="1668"/>
                                          </p:stCondLst>
                                        </p:cTn>
                                        <p:tgtEl>
                                          <p:spTgt spid="27"/>
                                        </p:tgtEl>
                                      </p:cBhvr>
                                      <p:to x="100000" y="100000"/>
                                    </p:animScale>
                                    <p:animScale>
                                      <p:cBhvr>
                                        <p:cTn id="107" dur="26">
                                          <p:stCondLst>
                                            <p:cond delay="1808"/>
                                          </p:stCondLst>
                                        </p:cTn>
                                        <p:tgtEl>
                                          <p:spTgt spid="27"/>
                                        </p:tgtEl>
                                      </p:cBhvr>
                                      <p:to x="100000" y="95000"/>
                                    </p:animScale>
                                    <p:animScale>
                                      <p:cBhvr>
                                        <p:cTn id="108" dur="166" decel="50000">
                                          <p:stCondLst>
                                            <p:cond delay="1834"/>
                                          </p:stCondLst>
                                        </p:cTn>
                                        <p:tgtEl>
                                          <p:spTgt spid="27"/>
                                        </p:tgtEl>
                                      </p:cBhvr>
                                      <p:to x="100000" y="100000"/>
                                    </p:animScale>
                                  </p:childTnLst>
                                  <p:subTnLst>
                                    <p:audio>
                                      <p:cMediaNode>
                                        <p:cTn display="0" masterRel="sameClick">
                                          <p:stCondLst>
                                            <p:cond evt="begin" delay="0">
                                              <p:tn val="93"/>
                                            </p:cond>
                                          </p:stCondLst>
                                          <p:endCondLst>
                                            <p:cond evt="onStopAudio" delay="0">
                                              <p:tgtEl>
                                                <p:sldTgt/>
                                              </p:tgtEl>
                                            </p:cond>
                                          </p:endCondLst>
                                        </p:cTn>
                                        <p:tgtEl>
                                          <p:sndTgt r:embed="rId2" name="Am-thanh-vo-tay-tra-loi-dung-www_nhacchuongvui_com.wav"/>
                                        </p:tgtEl>
                                      </p:cMediaNode>
                                    </p:audio>
                                  </p:subTnLst>
                                </p:cTn>
                              </p:par>
                              <p:par>
                                <p:cTn id="109" presetID="26" presetClass="entr" presetSubtype="0" fill="hold"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ipe(down)">
                                      <p:cBhvr>
                                        <p:cTn id="111" dur="580">
                                          <p:stCondLst>
                                            <p:cond delay="0"/>
                                          </p:stCondLst>
                                        </p:cTn>
                                        <p:tgtEl>
                                          <p:spTgt spid="32"/>
                                        </p:tgtEl>
                                      </p:cBhvr>
                                    </p:animEffect>
                                    <p:anim calcmode="lin" valueType="num">
                                      <p:cBhvr>
                                        <p:cTn id="11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17" dur="26">
                                          <p:stCondLst>
                                            <p:cond delay="650"/>
                                          </p:stCondLst>
                                        </p:cTn>
                                        <p:tgtEl>
                                          <p:spTgt spid="32"/>
                                        </p:tgtEl>
                                      </p:cBhvr>
                                      <p:to x="100000" y="60000"/>
                                    </p:animScale>
                                    <p:animScale>
                                      <p:cBhvr>
                                        <p:cTn id="118" dur="166" decel="50000">
                                          <p:stCondLst>
                                            <p:cond delay="676"/>
                                          </p:stCondLst>
                                        </p:cTn>
                                        <p:tgtEl>
                                          <p:spTgt spid="32"/>
                                        </p:tgtEl>
                                      </p:cBhvr>
                                      <p:to x="100000" y="100000"/>
                                    </p:animScale>
                                    <p:animScale>
                                      <p:cBhvr>
                                        <p:cTn id="119" dur="26">
                                          <p:stCondLst>
                                            <p:cond delay="1312"/>
                                          </p:stCondLst>
                                        </p:cTn>
                                        <p:tgtEl>
                                          <p:spTgt spid="32"/>
                                        </p:tgtEl>
                                      </p:cBhvr>
                                      <p:to x="100000" y="80000"/>
                                    </p:animScale>
                                    <p:animScale>
                                      <p:cBhvr>
                                        <p:cTn id="120" dur="166" decel="50000">
                                          <p:stCondLst>
                                            <p:cond delay="1338"/>
                                          </p:stCondLst>
                                        </p:cTn>
                                        <p:tgtEl>
                                          <p:spTgt spid="32"/>
                                        </p:tgtEl>
                                      </p:cBhvr>
                                      <p:to x="100000" y="100000"/>
                                    </p:animScale>
                                    <p:animScale>
                                      <p:cBhvr>
                                        <p:cTn id="121" dur="26">
                                          <p:stCondLst>
                                            <p:cond delay="1642"/>
                                          </p:stCondLst>
                                        </p:cTn>
                                        <p:tgtEl>
                                          <p:spTgt spid="32"/>
                                        </p:tgtEl>
                                      </p:cBhvr>
                                      <p:to x="100000" y="90000"/>
                                    </p:animScale>
                                    <p:animScale>
                                      <p:cBhvr>
                                        <p:cTn id="122" dur="166" decel="50000">
                                          <p:stCondLst>
                                            <p:cond delay="1668"/>
                                          </p:stCondLst>
                                        </p:cTn>
                                        <p:tgtEl>
                                          <p:spTgt spid="32"/>
                                        </p:tgtEl>
                                      </p:cBhvr>
                                      <p:to x="100000" y="100000"/>
                                    </p:animScale>
                                    <p:animScale>
                                      <p:cBhvr>
                                        <p:cTn id="123" dur="26">
                                          <p:stCondLst>
                                            <p:cond delay="1808"/>
                                          </p:stCondLst>
                                        </p:cTn>
                                        <p:tgtEl>
                                          <p:spTgt spid="32"/>
                                        </p:tgtEl>
                                      </p:cBhvr>
                                      <p:to x="100000" y="95000"/>
                                    </p:animScale>
                                    <p:animScale>
                                      <p:cBhvr>
                                        <p:cTn id="124" dur="166" decel="50000">
                                          <p:stCondLst>
                                            <p:cond delay="1834"/>
                                          </p:stCondLst>
                                        </p:cTn>
                                        <p:tgtEl>
                                          <p:spTgt spid="32"/>
                                        </p:tgtEl>
                                      </p:cBhvr>
                                      <p:to x="100000" y="100000"/>
                                    </p:animScale>
                                  </p:childTnLst>
                                  <p:subTnLst>
                                    <p:audio>
                                      <p:cMediaNode>
                                        <p:cTn display="0" masterRel="sameClick">
                                          <p:stCondLst>
                                            <p:cond evt="begin" delay="0">
                                              <p:tn val="109"/>
                                            </p:cond>
                                          </p:stCondLst>
                                          <p:endCondLst>
                                            <p:cond evt="onStopAudio" delay="0">
                                              <p:tgtEl>
                                                <p:sldTgt/>
                                              </p:tgtEl>
                                            </p:cond>
                                          </p:endCondLst>
                                        </p:cTn>
                                        <p:tgtEl>
                                          <p:sndTgt r:embed="rId2" name="Am-thanh-vo-tay-tra-loi-dung-www_nhacchuongvui_com.wav"/>
                                        </p:tgtEl>
                                      </p:cMediaNode>
                                    </p:audio>
                                  </p:subTnLst>
                                </p:cTn>
                              </p:par>
                              <p:par>
                                <p:cTn id="125" presetID="26" presetClass="entr" presetSubtype="0" fill="hold" grpId="0" nodeType="with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ipe(down)">
                                      <p:cBhvr>
                                        <p:cTn id="127" dur="580">
                                          <p:stCondLst>
                                            <p:cond delay="0"/>
                                          </p:stCondLst>
                                        </p:cTn>
                                        <p:tgtEl>
                                          <p:spTgt spid="28"/>
                                        </p:tgtEl>
                                      </p:cBhvr>
                                    </p:animEffect>
                                    <p:anim calcmode="lin" valueType="num">
                                      <p:cBhvr>
                                        <p:cTn id="12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3" dur="26">
                                          <p:stCondLst>
                                            <p:cond delay="650"/>
                                          </p:stCondLst>
                                        </p:cTn>
                                        <p:tgtEl>
                                          <p:spTgt spid="28"/>
                                        </p:tgtEl>
                                      </p:cBhvr>
                                      <p:to x="100000" y="60000"/>
                                    </p:animScale>
                                    <p:animScale>
                                      <p:cBhvr>
                                        <p:cTn id="134" dur="166" decel="50000">
                                          <p:stCondLst>
                                            <p:cond delay="676"/>
                                          </p:stCondLst>
                                        </p:cTn>
                                        <p:tgtEl>
                                          <p:spTgt spid="28"/>
                                        </p:tgtEl>
                                      </p:cBhvr>
                                      <p:to x="100000" y="100000"/>
                                    </p:animScale>
                                    <p:animScale>
                                      <p:cBhvr>
                                        <p:cTn id="135" dur="26">
                                          <p:stCondLst>
                                            <p:cond delay="1312"/>
                                          </p:stCondLst>
                                        </p:cTn>
                                        <p:tgtEl>
                                          <p:spTgt spid="28"/>
                                        </p:tgtEl>
                                      </p:cBhvr>
                                      <p:to x="100000" y="80000"/>
                                    </p:animScale>
                                    <p:animScale>
                                      <p:cBhvr>
                                        <p:cTn id="136" dur="166" decel="50000">
                                          <p:stCondLst>
                                            <p:cond delay="1338"/>
                                          </p:stCondLst>
                                        </p:cTn>
                                        <p:tgtEl>
                                          <p:spTgt spid="28"/>
                                        </p:tgtEl>
                                      </p:cBhvr>
                                      <p:to x="100000" y="100000"/>
                                    </p:animScale>
                                    <p:animScale>
                                      <p:cBhvr>
                                        <p:cTn id="137" dur="26">
                                          <p:stCondLst>
                                            <p:cond delay="1642"/>
                                          </p:stCondLst>
                                        </p:cTn>
                                        <p:tgtEl>
                                          <p:spTgt spid="28"/>
                                        </p:tgtEl>
                                      </p:cBhvr>
                                      <p:to x="100000" y="90000"/>
                                    </p:animScale>
                                    <p:animScale>
                                      <p:cBhvr>
                                        <p:cTn id="138" dur="166" decel="50000">
                                          <p:stCondLst>
                                            <p:cond delay="1668"/>
                                          </p:stCondLst>
                                        </p:cTn>
                                        <p:tgtEl>
                                          <p:spTgt spid="28"/>
                                        </p:tgtEl>
                                      </p:cBhvr>
                                      <p:to x="100000" y="100000"/>
                                    </p:animScale>
                                    <p:animScale>
                                      <p:cBhvr>
                                        <p:cTn id="139" dur="26">
                                          <p:stCondLst>
                                            <p:cond delay="1808"/>
                                          </p:stCondLst>
                                        </p:cTn>
                                        <p:tgtEl>
                                          <p:spTgt spid="28"/>
                                        </p:tgtEl>
                                      </p:cBhvr>
                                      <p:to x="100000" y="95000"/>
                                    </p:animScale>
                                    <p:animScale>
                                      <p:cBhvr>
                                        <p:cTn id="140" dur="166" decel="50000">
                                          <p:stCondLst>
                                            <p:cond delay="1834"/>
                                          </p:stCondLst>
                                        </p:cTn>
                                        <p:tgtEl>
                                          <p:spTgt spid="28"/>
                                        </p:tgtEl>
                                      </p:cBhvr>
                                      <p:to x="100000" y="100000"/>
                                    </p:animScale>
                                  </p:childTnLst>
                                  <p:subTnLst>
                                    <p:audio>
                                      <p:cMediaNode>
                                        <p:cTn display="0" masterRel="sameClick">
                                          <p:stCondLst>
                                            <p:cond evt="begin" delay="0">
                                              <p:tn val="125"/>
                                            </p:cond>
                                          </p:stCondLst>
                                          <p:endCondLst>
                                            <p:cond evt="onStopAudio" delay="0">
                                              <p:tgtEl>
                                                <p:sldTgt/>
                                              </p:tgtEl>
                                            </p:cond>
                                          </p:endCondLst>
                                        </p:cTn>
                                        <p:tgtEl>
                                          <p:sndTgt r:embed="rId2" name="Am-thanh-vo-tay-tra-loi-dung-www_nhacchuongvui_com.wav"/>
                                        </p:tgtEl>
                                      </p:cMediaNode>
                                    </p:audio>
                                  </p:subTnLst>
                                </p:cTn>
                              </p:par>
                              <p:par>
                                <p:cTn id="141" presetID="26" presetClass="entr" presetSubtype="0" fill="hold" grpId="0" nodeType="withEffect">
                                  <p:stCondLst>
                                    <p:cond delay="0"/>
                                  </p:stCondLst>
                                  <p:childTnLst>
                                    <p:set>
                                      <p:cBhvr>
                                        <p:cTn id="142" dur="1" fill="hold">
                                          <p:stCondLst>
                                            <p:cond delay="0"/>
                                          </p:stCondLst>
                                        </p:cTn>
                                        <p:tgtEl>
                                          <p:spTgt spid="29"/>
                                        </p:tgtEl>
                                        <p:attrNameLst>
                                          <p:attrName>style.visibility</p:attrName>
                                        </p:attrNameLst>
                                      </p:cBhvr>
                                      <p:to>
                                        <p:strVal val="visible"/>
                                      </p:to>
                                    </p:set>
                                    <p:animEffect transition="in" filter="wipe(down)">
                                      <p:cBhvr>
                                        <p:cTn id="143" dur="580">
                                          <p:stCondLst>
                                            <p:cond delay="0"/>
                                          </p:stCondLst>
                                        </p:cTn>
                                        <p:tgtEl>
                                          <p:spTgt spid="29"/>
                                        </p:tgtEl>
                                      </p:cBhvr>
                                    </p:animEffect>
                                    <p:anim calcmode="lin" valueType="num">
                                      <p:cBhvr>
                                        <p:cTn id="14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49" dur="26">
                                          <p:stCondLst>
                                            <p:cond delay="650"/>
                                          </p:stCondLst>
                                        </p:cTn>
                                        <p:tgtEl>
                                          <p:spTgt spid="29"/>
                                        </p:tgtEl>
                                      </p:cBhvr>
                                      <p:to x="100000" y="60000"/>
                                    </p:animScale>
                                    <p:animScale>
                                      <p:cBhvr>
                                        <p:cTn id="150" dur="166" decel="50000">
                                          <p:stCondLst>
                                            <p:cond delay="676"/>
                                          </p:stCondLst>
                                        </p:cTn>
                                        <p:tgtEl>
                                          <p:spTgt spid="29"/>
                                        </p:tgtEl>
                                      </p:cBhvr>
                                      <p:to x="100000" y="100000"/>
                                    </p:animScale>
                                    <p:animScale>
                                      <p:cBhvr>
                                        <p:cTn id="151" dur="26">
                                          <p:stCondLst>
                                            <p:cond delay="1312"/>
                                          </p:stCondLst>
                                        </p:cTn>
                                        <p:tgtEl>
                                          <p:spTgt spid="29"/>
                                        </p:tgtEl>
                                      </p:cBhvr>
                                      <p:to x="100000" y="80000"/>
                                    </p:animScale>
                                    <p:animScale>
                                      <p:cBhvr>
                                        <p:cTn id="152" dur="166" decel="50000">
                                          <p:stCondLst>
                                            <p:cond delay="1338"/>
                                          </p:stCondLst>
                                        </p:cTn>
                                        <p:tgtEl>
                                          <p:spTgt spid="29"/>
                                        </p:tgtEl>
                                      </p:cBhvr>
                                      <p:to x="100000" y="100000"/>
                                    </p:animScale>
                                    <p:animScale>
                                      <p:cBhvr>
                                        <p:cTn id="153" dur="26">
                                          <p:stCondLst>
                                            <p:cond delay="1642"/>
                                          </p:stCondLst>
                                        </p:cTn>
                                        <p:tgtEl>
                                          <p:spTgt spid="29"/>
                                        </p:tgtEl>
                                      </p:cBhvr>
                                      <p:to x="100000" y="90000"/>
                                    </p:animScale>
                                    <p:animScale>
                                      <p:cBhvr>
                                        <p:cTn id="154" dur="166" decel="50000">
                                          <p:stCondLst>
                                            <p:cond delay="1668"/>
                                          </p:stCondLst>
                                        </p:cTn>
                                        <p:tgtEl>
                                          <p:spTgt spid="29"/>
                                        </p:tgtEl>
                                      </p:cBhvr>
                                      <p:to x="100000" y="100000"/>
                                    </p:animScale>
                                    <p:animScale>
                                      <p:cBhvr>
                                        <p:cTn id="155" dur="26">
                                          <p:stCondLst>
                                            <p:cond delay="1808"/>
                                          </p:stCondLst>
                                        </p:cTn>
                                        <p:tgtEl>
                                          <p:spTgt spid="29"/>
                                        </p:tgtEl>
                                      </p:cBhvr>
                                      <p:to x="100000" y="95000"/>
                                    </p:animScale>
                                    <p:animScale>
                                      <p:cBhvr>
                                        <p:cTn id="156" dur="166" decel="50000">
                                          <p:stCondLst>
                                            <p:cond delay="1834"/>
                                          </p:stCondLst>
                                        </p:cTn>
                                        <p:tgtEl>
                                          <p:spTgt spid="29"/>
                                        </p:tgtEl>
                                      </p:cBhvr>
                                      <p:to x="100000" y="100000"/>
                                    </p:animScale>
                                  </p:childTnLst>
                                  <p:subTnLst>
                                    <p:audio>
                                      <p:cMediaNode>
                                        <p:cTn display="0" masterRel="sameClick">
                                          <p:stCondLst>
                                            <p:cond evt="begin" delay="0">
                                              <p:tn val="141"/>
                                            </p:cond>
                                          </p:stCondLst>
                                          <p:endCondLst>
                                            <p:cond evt="onStopAudio" delay="0">
                                              <p:tgtEl>
                                                <p:sldTgt/>
                                              </p:tgtEl>
                                            </p:cond>
                                          </p:endCondLst>
                                        </p:cTn>
                                        <p:tgtEl>
                                          <p:sndTgt r:embed="rId2" name="Am-thanh-vo-tay-tra-loi-dung-www_nhacchuongvui_com.wav"/>
                                        </p:tgtEl>
                                      </p:cMediaNode>
                                    </p:audio>
                                  </p:subTnLst>
                                </p:cTn>
                              </p:par>
                            </p:childTnLst>
                          </p:cTn>
                        </p:par>
                      </p:childTnLst>
                    </p:cTn>
                  </p:par>
                </p:childTnLst>
              </p:cTn>
              <p:nextCondLst>
                <p:cond evt="onClick" delay="0">
                  <p:tgtEl>
                    <p:spTgt spid="36"/>
                  </p:tgtEl>
                </p:cond>
              </p:nextCondLst>
            </p:seq>
          </p:childTnLst>
        </p:cTn>
      </p:par>
    </p:tnLst>
    <p:bldLst>
      <p:bldP spid="21" grpId="0"/>
      <p:bldP spid="24" grpId="0"/>
      <p:bldP spid="25" grpId="0"/>
      <p:bldP spid="26" grpId="0"/>
      <p:bldP spid="27" grpId="0"/>
      <p:bldP spid="28" grpId="0"/>
      <p:bldP spid="29"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581</Words>
  <Application>Microsoft Office PowerPoint</Application>
  <PresentationFormat>Tùy chỉnh</PresentationFormat>
  <Paragraphs>114</Paragraphs>
  <Slides>16</Slides>
  <Notes>0</Notes>
  <HiddenSlides>0</HiddenSlides>
  <MMClips>2</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16</vt:i4>
      </vt:variant>
    </vt:vector>
  </HeadingPairs>
  <TitlesOfParts>
    <vt:vector size="30" baseType="lpstr">
      <vt:lpstr>UTM Kona KT</vt:lpstr>
      <vt:lpstr>UTM Androgyne</vt:lpstr>
      <vt:lpstr>Arial</vt:lpstr>
      <vt:lpstr>Ovo</vt:lpstr>
      <vt:lpstr>Times New Roman</vt:lpstr>
      <vt:lpstr>UTM American Sans</vt:lpstr>
      <vt:lpstr>Showcard Gothic</vt:lpstr>
      <vt:lpstr>Puimek Font TH</vt:lpstr>
      <vt:lpstr>SVN-Gratelos Display</vt:lpstr>
      <vt:lpstr>Calibri</vt:lpstr>
      <vt:lpstr>SVN-Neutraface 2</vt:lpstr>
      <vt:lpstr>Hit and Run</vt:lpstr>
      <vt:lpstr>More Sugar</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chúa nhật III MC</dc:title>
  <cp:lastModifiedBy>bongbongcute12@gmail.com</cp:lastModifiedBy>
  <cp:revision>10</cp:revision>
  <dcterms:created xsi:type="dcterms:W3CDTF">2006-08-16T00:00:00Z</dcterms:created>
  <dcterms:modified xsi:type="dcterms:W3CDTF">2025-03-22T00:35:29Z</dcterms:modified>
  <dc:identifier>DAGiLJIMXdE</dc:identifier>
</cp:coreProperties>
</file>