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5" r:id="rId2"/>
    <p:sldId id="327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28" r:id="rId17"/>
    <p:sldId id="305" r:id="rId18"/>
    <p:sldId id="344" r:id="rId19"/>
    <p:sldId id="306" r:id="rId20"/>
    <p:sldId id="349" r:id="rId21"/>
    <p:sldId id="348" r:id="rId22"/>
    <p:sldId id="319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41" r:id="rId32"/>
    <p:sldId id="320" r:id="rId33"/>
    <p:sldId id="321" r:id="rId34"/>
    <p:sldId id="322" r:id="rId35"/>
    <p:sldId id="323" r:id="rId36"/>
    <p:sldId id="326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288" r:id="rId47"/>
    <p:sldId id="273" r:id="rId48"/>
    <p:sldId id="274" r:id="rId49"/>
    <p:sldId id="275" r:id="rId50"/>
    <p:sldId id="279" r:id="rId51"/>
    <p:sldId id="276" r:id="rId52"/>
    <p:sldId id="280" r:id="rId53"/>
    <p:sldId id="346" r:id="rId54"/>
    <p:sldId id="318" r:id="rId55"/>
    <p:sldId id="269" r:id="rId56"/>
    <p:sldId id="270" r:id="rId57"/>
    <p:sldId id="272" r:id="rId58"/>
    <p:sldId id="271" r:id="rId59"/>
    <p:sldId id="34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7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1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6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2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7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0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6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2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6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A5594-6B8E-4A20-893B-8F676379B361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23410-ABEB-4F15-9238-FB11F4E9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8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365"/>
            <a:ext cx="12192000" cy="69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005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E2398-AFF2-FA14-A7E1-E5A345A72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E805EB0D-370F-2CB0-2804-513426388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1881CF-1D79-8A5C-3A9B-69878ED10AAF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93355-06B2-5F30-CB84-5A7A1F294986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DF0E42-6A79-59E3-8828-EAB49B49F361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56FC70-74B6-E4DB-7AEB-7F226FECCCB0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B407ED-C33D-8C97-A1FF-273DFD452160}"/>
              </a:ext>
            </a:extLst>
          </p:cNvPr>
          <p:cNvSpPr txBox="1"/>
          <p:nvPr/>
        </p:nvSpPr>
        <p:spPr>
          <a:xfrm>
            <a:off x="255619" y="283221"/>
            <a:ext cx="11589637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000" b="1" dirty="0">
                <a:latin typeface="+mj-lt"/>
              </a:rPr>
              <a:t>4</a:t>
            </a:r>
            <a:r>
              <a:rPr lang="vi-VN" sz="8000" dirty="0">
                <a:latin typeface="+mj-lt"/>
              </a:rPr>
              <a:t>. Mau quay về cùng Chúa Trời, lòng hân hoan nhảy vui. Đường tội lỗi nguyện lui xa Chúa sẽ thương hải hà.</a:t>
            </a:r>
          </a:p>
          <a:p>
            <a:pPr algn="just"/>
            <a:endParaRPr lang="vi-VN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67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1D5D7-9F52-FF06-3503-CD567DC89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96C64CC3-0463-662F-2D00-1545AF21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56BCC7-69FA-80A5-A077-5511A9F1AF59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049C56-3965-AA2A-497F-458E709D6ABD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304C67-B482-C4B8-5CE1-506517E33D88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AA4B38-3423-C422-42EA-9B8C7994E97C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98AEBA2-226E-BAE9-CE89-0623B19C0AAE}"/>
              </a:ext>
            </a:extLst>
          </p:cNvPr>
          <p:cNvSpPr txBox="1"/>
          <p:nvPr/>
        </p:nvSpPr>
        <p:spPr>
          <a:xfrm>
            <a:off x="385894" y="283221"/>
            <a:ext cx="1148452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9600" b="1" dirty="0">
                <a:solidFill>
                  <a:srgbClr val="7030A0"/>
                </a:solidFill>
                <a:latin typeface="+mj-lt"/>
              </a:rPr>
              <a:t>ĐK. </a:t>
            </a:r>
            <a:r>
              <a:rPr lang="vi-VN" sz="9600" dirty="0">
                <a:latin typeface="+mj-lt"/>
              </a:rPr>
              <a:t>Hỡi người hãy nhớ mình là bụi tro, một mai người sẽ trở về bụi tro.</a:t>
            </a:r>
          </a:p>
        </p:txBody>
      </p:sp>
    </p:spTree>
    <p:extLst>
      <p:ext uri="{BB962C8B-B14F-4D97-AF65-F5344CB8AC3E}">
        <p14:creationId xmlns:p14="http://schemas.microsoft.com/office/powerpoint/2010/main" val="354354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517C4-915B-64CB-1A42-991ACF5D8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B0CA21E-ADEB-E0C8-13B1-08F68329A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01950C-3AB0-B350-77F7-5A27B4D7612F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5270D8-36AE-FCAB-A86D-96C37B1A9D91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B94B7E-BE9D-3B81-D291-CA36A450E474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911129-E376-9417-B593-042112182420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318971-354E-FA65-4E2D-4B269F6EAA0E}"/>
              </a:ext>
            </a:extLst>
          </p:cNvPr>
          <p:cNvSpPr txBox="1"/>
          <p:nvPr/>
        </p:nvSpPr>
        <p:spPr>
          <a:xfrm>
            <a:off x="255620" y="283221"/>
            <a:ext cx="11606414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000" b="1" dirty="0">
                <a:latin typeface="+mj-lt"/>
              </a:rPr>
              <a:t>5. </a:t>
            </a:r>
            <a:r>
              <a:rPr lang="vi-VN" sz="8000" dirty="0">
                <a:latin typeface="+mj-lt"/>
              </a:rPr>
              <a:t>Ôi trên đời nào ai người lòng không vương tội khiên. Dù người chính trực truân chuyên cũng mấy phen yếu hèn.</a:t>
            </a:r>
          </a:p>
          <a:p>
            <a:pPr algn="just"/>
            <a:endParaRPr lang="vi-VN" sz="8000" dirty="0">
              <a:latin typeface="+mj-lt"/>
            </a:endParaRPr>
          </a:p>
          <a:p>
            <a:pPr algn="just"/>
            <a:endParaRPr lang="vi-VN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2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D1651-2970-56F6-80F0-4EE8A51BB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0F8846F9-3ACE-F066-C863-0FCE507C3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AFBF38-F2CC-2099-15A6-A9D56912F633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1219FD-3047-E5BC-5FCA-9466F810DA19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42ABFB-EA49-C282-4CD9-E3F5B5C030DF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C8104E-10E1-429E-AC14-01431B3D90BD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FA410EB-4516-5A93-0975-1FF719338865}"/>
              </a:ext>
            </a:extLst>
          </p:cNvPr>
          <p:cNvSpPr txBox="1"/>
          <p:nvPr/>
        </p:nvSpPr>
        <p:spPr>
          <a:xfrm>
            <a:off x="385894" y="283221"/>
            <a:ext cx="1148452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9600" b="1" dirty="0">
                <a:solidFill>
                  <a:srgbClr val="7030A0"/>
                </a:solidFill>
                <a:latin typeface="+mj-lt"/>
              </a:rPr>
              <a:t>ĐK. </a:t>
            </a:r>
            <a:r>
              <a:rPr lang="vi-VN" sz="9600" dirty="0">
                <a:latin typeface="+mj-lt"/>
              </a:rPr>
              <a:t>Hỡi người hãy nhớ mình là bụi tro, một mai người sẽ trở về bụi tro.</a:t>
            </a:r>
          </a:p>
        </p:txBody>
      </p:sp>
    </p:spTree>
    <p:extLst>
      <p:ext uri="{BB962C8B-B14F-4D97-AF65-F5344CB8AC3E}">
        <p14:creationId xmlns:p14="http://schemas.microsoft.com/office/powerpoint/2010/main" val="11414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B4179-0E43-4EF8-3406-F157AC23A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C6CAE840-9505-7743-75F3-347E9A97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138764-5EAE-901C-14FD-381AE3CBFD6F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33215D-0720-A6E2-6617-9F678EA104DA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DAEF36-8E65-62E1-8345-0148BD0A33E6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3C1BB5-7F9C-5E17-7F62-043BFB7C3A35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CA2082-3099-6D78-B4C0-55E2F70B49B0}"/>
              </a:ext>
            </a:extLst>
          </p:cNvPr>
          <p:cNvSpPr txBox="1"/>
          <p:nvPr/>
        </p:nvSpPr>
        <p:spPr>
          <a:xfrm>
            <a:off x="255620" y="283221"/>
            <a:ext cx="1168074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000" b="1" dirty="0">
                <a:latin typeface="+mj-lt"/>
              </a:rPr>
              <a:t>6. </a:t>
            </a:r>
            <a:r>
              <a:rPr lang="vi-VN" sz="8000" dirty="0">
                <a:latin typeface="+mj-lt"/>
              </a:rPr>
              <a:t>Ăn năn vì ngàn lỗi lầm, nguyện Chúa hãy rủ thương. Và đừng khép miệng con dân cất tiếng lên hát mừng.</a:t>
            </a:r>
          </a:p>
        </p:txBody>
      </p:sp>
    </p:spTree>
    <p:extLst>
      <p:ext uri="{BB962C8B-B14F-4D97-AF65-F5344CB8AC3E}">
        <p14:creationId xmlns:p14="http://schemas.microsoft.com/office/powerpoint/2010/main" val="31184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AF3B1-8888-0797-D4BD-E45E083FF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EA757B21-4305-A814-716B-0D045DA62A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130084-B56F-C18D-5E98-8539ED516F20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D34AC1-1C0F-A7E5-8DEC-04405B8167FD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710CC2-78BC-079C-D041-464A1DAB2632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3B0461-FABA-8BD5-013E-287C4C66515A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B4EB76-8B26-8BB3-E452-20081215FB0A}"/>
              </a:ext>
            </a:extLst>
          </p:cNvPr>
          <p:cNvSpPr txBox="1"/>
          <p:nvPr/>
        </p:nvSpPr>
        <p:spPr>
          <a:xfrm>
            <a:off x="385894" y="283221"/>
            <a:ext cx="1148452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9600" b="1" dirty="0">
                <a:solidFill>
                  <a:srgbClr val="7030A0"/>
                </a:solidFill>
                <a:latin typeface="+mj-lt"/>
              </a:rPr>
              <a:t>ĐK. </a:t>
            </a:r>
            <a:r>
              <a:rPr lang="vi-VN" sz="9600" dirty="0">
                <a:latin typeface="+mj-lt"/>
              </a:rPr>
              <a:t>Hỡi người hãy nhớ mình là bụi tro, một mai người sẽ trở về bụi tro.</a:t>
            </a:r>
          </a:p>
        </p:txBody>
      </p:sp>
    </p:spTree>
    <p:extLst>
      <p:ext uri="{BB962C8B-B14F-4D97-AF65-F5344CB8AC3E}">
        <p14:creationId xmlns:p14="http://schemas.microsoft.com/office/powerpoint/2010/main" val="24286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781" y="-13277"/>
            <a:ext cx="12339781" cy="690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644961" y="287477"/>
            <a:ext cx="5541818" cy="11407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E8AB4-8F87-AC26-EB92-5E20A5991CD2}"/>
              </a:ext>
            </a:extLst>
          </p:cNvPr>
          <p:cNvSpPr txBox="1"/>
          <p:nvPr/>
        </p:nvSpPr>
        <p:spPr>
          <a:xfrm>
            <a:off x="406400" y="1921164"/>
            <a:ext cx="11496841" cy="448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Lạy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04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365"/>
            <a:ext cx="12192000" cy="69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889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764145" y="287477"/>
            <a:ext cx="9070109" cy="16891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XƯỚNG TRƯỚC PHÚC ÂM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23C730-19BA-0018-DDEA-BB686E66E8E1}"/>
              </a:ext>
            </a:extLst>
          </p:cNvPr>
          <p:cNvSpPr txBox="1"/>
          <p:nvPr/>
        </p:nvSpPr>
        <p:spPr>
          <a:xfrm>
            <a:off x="288759" y="2327564"/>
            <a:ext cx="116144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000" b="1" dirty="0">
                <a:latin typeface="+mj-lt"/>
              </a:rPr>
              <a:t>Hôm nay, các bạn đừng cứng lòng nữa, nhưng hãy lắng nghe tiếng Chúa.</a:t>
            </a:r>
            <a:endParaRPr lang="en-US" sz="8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74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0727" y="2429163"/>
            <a:ext cx="97905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NGƯỜI HÃY NHỚ</a:t>
            </a:r>
          </a:p>
          <a:p>
            <a:pPr algn="ctr"/>
            <a:r>
              <a:rPr lang="vi-VN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Lm. Kim Long</a:t>
            </a:r>
            <a:endParaRPr lang="vi-VN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15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365"/>
            <a:ext cx="12192000" cy="69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022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3" y="138546"/>
            <a:ext cx="11970326" cy="6650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9054" y="877455"/>
            <a:ext cx="4959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Hãy</a:t>
            </a:r>
            <a:r>
              <a:rPr lang="en-US" sz="48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sám</a:t>
            </a:r>
            <a:r>
              <a:rPr lang="en-US" sz="48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Algerian" panose="04020705040A02060702" pitchFamily="82" charset="0"/>
              </a:rPr>
              <a:t>hối</a:t>
            </a:r>
            <a:endParaRPr lang="en-US" sz="4800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1964" y="2826327"/>
            <a:ext cx="426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Algerian" panose="04020705040A02060702" pitchFamily="82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Algerian" panose="04020705040A02060702" pitchFamily="82" charset="0"/>
              </a:rPr>
              <a:t> tin </a:t>
            </a:r>
            <a:r>
              <a:rPr lang="en-US" sz="4000" dirty="0" err="1">
                <a:solidFill>
                  <a:srgbClr val="7030A0"/>
                </a:solidFill>
                <a:latin typeface="Algerian" panose="04020705040A02060702" pitchFamily="82" charset="0"/>
              </a:rPr>
              <a:t>vào</a:t>
            </a:r>
            <a:r>
              <a:rPr lang="en-US" sz="4000" dirty="0">
                <a:solidFill>
                  <a:srgbClr val="7030A0"/>
                </a:solidFill>
                <a:latin typeface="Algerian" panose="04020705040A02060702" pitchFamily="82" charset="0"/>
              </a:rPr>
              <a:t> Tin Mừng</a:t>
            </a:r>
            <a:endParaRPr lang="en-US" sz="4000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4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" y="138545"/>
            <a:ext cx="12025744" cy="6160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062182" y="2290618"/>
            <a:ext cx="101969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BỤI ĐỜI CON</a:t>
            </a:r>
          </a:p>
          <a:p>
            <a:pPr algn="ctr"/>
            <a:r>
              <a:rPr lang="en-US" sz="6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66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endParaRPr lang="en-US" sz="6600" i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34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AC8DC-7938-09E0-B637-9C98E2B39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9717F-8906-00BB-0DDA-DE75C440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EB3E7E-E740-3A38-F7BE-0A6D20992C6F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C85EC1-5D3E-548E-7DF4-65AA80EFE0A8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F5749F-095A-173F-51B6-6F99DAF7C64F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41BAC2-5C32-C267-48AE-36A742005348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EE12802-6278-DFE6-38C5-BA8AEF49429B}"/>
              </a:ext>
            </a:extLst>
          </p:cNvPr>
          <p:cNvSpPr txBox="1"/>
          <p:nvPr/>
        </p:nvSpPr>
        <p:spPr>
          <a:xfrm>
            <a:off x="298059" y="496880"/>
            <a:ext cx="11595883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5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ban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41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C129E-E2C2-A589-4658-AF37B628F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35B96-BA08-81D9-BAB2-681037A5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D0219E-4D4D-CE94-2AF4-E123DCE6B348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9842D9-D4FD-272F-F16E-FDC388718B13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5BF7FC-96CF-F8EC-4415-3B3A72D9931B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EC25EF-E90A-BDFB-306C-16734B1B6F28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605C0E9-91AB-E48D-09A2-AFDC977CBE20}"/>
              </a:ext>
            </a:extLst>
          </p:cNvPr>
          <p:cNvSpPr txBox="1"/>
          <p:nvPr/>
        </p:nvSpPr>
        <p:spPr>
          <a:xfrm>
            <a:off x="299406" y="-741202"/>
            <a:ext cx="11595883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ĐK.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CẬY - TIN - MẾN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3659930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15559-D44B-A9DE-3E59-66DA3CD66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2DD7EF-DF16-B176-2B4D-40CCAB1EC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F339D1-4D6D-4F2A-A9DB-9BE1F218584F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66F4C5-02E9-8252-32FA-024D56D5809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BFA7DB-F366-6234-691B-5D6CC91FE4F6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9E16C-82DE-F4C3-03F8-7E1B5B567469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0448B1E-00C9-9CA6-483B-E82EB1887D58}"/>
              </a:ext>
            </a:extLst>
          </p:cNvPr>
          <p:cNvSpPr txBox="1"/>
          <p:nvPr/>
        </p:nvSpPr>
        <p:spPr>
          <a:xfrm>
            <a:off x="299406" y="-741202"/>
            <a:ext cx="11595883" cy="715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5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dập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cuồng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giơ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0551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3C00E-75B7-1E0D-C3FC-02B1F5313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BC2E0-549D-17B5-AC67-DCD5AEB78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A5B234-69AC-458A-BE38-6404DD1D04F6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16F9FE-B620-8A12-03F0-1AAA78FAFCA5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65F19C-AF95-DFA5-4621-91D55F1A38A0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4D80E1-A082-9E82-F04B-3DAEF5956551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4CD35E-315A-403C-BB1B-5D954DE5EBBC}"/>
              </a:ext>
            </a:extLst>
          </p:cNvPr>
          <p:cNvSpPr txBox="1"/>
          <p:nvPr/>
        </p:nvSpPr>
        <p:spPr>
          <a:xfrm>
            <a:off x="299406" y="-741202"/>
            <a:ext cx="11595883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ĐK.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CẬY - TIN - MẾN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1122488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D0E0D-37E9-37C5-3B76-D62CC5B87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EFD33C-849F-91D6-E2B7-8A4C6C2D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207D68-14ED-546F-5DC1-AC19B86CA859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B3D9FE-4B8E-924C-14BB-2C6F53A23467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0202CA-FEC1-0C9E-46F9-4200E8FC09D9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396ADD-CE43-50D7-71C4-BBC2A269CD36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BF2BA72-66D4-5444-7713-EEBE6B09CCF2}"/>
              </a:ext>
            </a:extLst>
          </p:cNvPr>
          <p:cNvSpPr txBox="1"/>
          <p:nvPr/>
        </p:nvSpPr>
        <p:spPr>
          <a:xfrm>
            <a:off x="299406" y="-741202"/>
            <a:ext cx="11595883" cy="881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sz="5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5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ngát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lay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héo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457200" algn="just">
              <a:lnSpc>
                <a:spcPct val="150000"/>
              </a:lnSpc>
            </a:pP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71861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DD12B-7E7C-D61C-9055-20B9567C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5D49E7-4CBB-D894-D011-EA5A90412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7098ED-668D-C65B-FC9B-67512FCAC9B3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8F4AF3-992D-6ACB-6F4B-72560BB72927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892A41-C231-59AE-920A-ADDE7A7DE34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F88627-47FC-DB1C-679B-16D46430F897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C62C94C-13A4-7AF9-44FF-3729559AA2EC}"/>
              </a:ext>
            </a:extLst>
          </p:cNvPr>
          <p:cNvSpPr txBox="1"/>
          <p:nvPr/>
        </p:nvSpPr>
        <p:spPr>
          <a:xfrm>
            <a:off x="299406" y="-741202"/>
            <a:ext cx="11595883" cy="7080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ĐK. Xin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CẬY - TIN - MẾN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1115183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9B5F3-F086-C3A2-D733-C5E91D715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B0E45-063E-CEBA-E965-508D22F098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DA7BBD-3879-BC48-567B-3799F56B5323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D09924-30C8-5E9E-0D86-22553245E66A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4EB717-CFCA-173A-86B6-E45464C148C4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FACDC1-E40F-07A7-C4FB-CAE135EAEAFA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E22FF14-2FE4-0BCB-F3BC-6D155234B7C3}"/>
              </a:ext>
            </a:extLst>
          </p:cNvPr>
          <p:cNvSpPr txBox="1"/>
          <p:nvPr/>
        </p:nvSpPr>
        <p:spPr>
          <a:xfrm>
            <a:off x="196628" y="267855"/>
            <a:ext cx="11698662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5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chìm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Gục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con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Tẩy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0352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10E1B-25AC-C150-FD04-88BD52B82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84F86C89-D30E-A109-768D-3180BFD6A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2C9447-5232-31F3-9573-7E29A19F0E46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861DD-B301-0401-5C7E-C6F0E4F040B6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0308E7-84DC-F380-244F-B5CF2377BE00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91B1BE-7AE9-9EC1-CE58-4DA0C0B4F37F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42B444A-C128-D848-7F5B-AE4F393B39F7}"/>
              </a:ext>
            </a:extLst>
          </p:cNvPr>
          <p:cNvSpPr txBox="1"/>
          <p:nvPr/>
        </p:nvSpPr>
        <p:spPr>
          <a:xfrm>
            <a:off x="385894" y="283221"/>
            <a:ext cx="1148452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9600" b="1" dirty="0">
                <a:solidFill>
                  <a:srgbClr val="7030A0"/>
                </a:solidFill>
                <a:latin typeface="+mj-lt"/>
              </a:rPr>
              <a:t>ĐK. </a:t>
            </a:r>
            <a:r>
              <a:rPr lang="vi-VN" sz="9600" dirty="0">
                <a:latin typeface="+mj-lt"/>
              </a:rPr>
              <a:t>Hỡi người hãy nhớ mình là bụi tro, một mai người sẽ trở về bụi tro.</a:t>
            </a:r>
          </a:p>
        </p:txBody>
      </p:sp>
    </p:spTree>
    <p:extLst>
      <p:ext uri="{BB962C8B-B14F-4D97-AF65-F5344CB8AC3E}">
        <p14:creationId xmlns:p14="http://schemas.microsoft.com/office/powerpoint/2010/main" val="7213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86546-F4C9-8EBD-1E30-8C7C13871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326B18-A10F-C187-317C-8B41B18EB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4E4536-AE75-3D95-8951-B84C31D2CD1D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ABAF52-CD1B-F20E-949E-25FDACD88A24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E8EC1C-E279-FCFA-CA0F-FA0476440D35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99482A-EEA5-881B-D695-6647A87569CA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B4DCA4A-8B8A-9175-B894-A2CB3122560F}"/>
              </a:ext>
            </a:extLst>
          </p:cNvPr>
          <p:cNvSpPr txBox="1"/>
          <p:nvPr/>
        </p:nvSpPr>
        <p:spPr>
          <a:xfrm>
            <a:off x="299406" y="-741202"/>
            <a:ext cx="11595883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vi-VN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ĐK.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CẬY - TIN - MẾN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2353584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657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6982" y="1911927"/>
            <a:ext cx="9624290" cy="2914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LẾ TẾ ĐẦU MÙA</a:t>
            </a:r>
            <a:endParaRPr lang="en-US" sz="8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68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386A5-EE9B-7A28-BE9D-93A016E3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04" b="123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05B34-6B20-167F-B975-B5FE4A5439EF}"/>
              </a:ext>
            </a:extLst>
          </p:cNvPr>
          <p:cNvCxnSpPr/>
          <p:nvPr/>
        </p:nvCxnSpPr>
        <p:spPr>
          <a:xfrm>
            <a:off x="108155" y="0"/>
            <a:ext cx="0" cy="68580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8F0049-F4C2-59DA-F4DA-89109C3D75D7}"/>
              </a:ext>
            </a:extLst>
          </p:cNvPr>
          <p:cNvCxnSpPr/>
          <p:nvPr/>
        </p:nvCxnSpPr>
        <p:spPr>
          <a:xfrm>
            <a:off x="0" y="117987"/>
            <a:ext cx="1219047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954F3D-661D-5B1C-CA80-79CA07A6296E}"/>
              </a:ext>
            </a:extLst>
          </p:cNvPr>
          <p:cNvCxnSpPr/>
          <p:nvPr/>
        </p:nvCxnSpPr>
        <p:spPr>
          <a:xfrm>
            <a:off x="12083845" y="68826"/>
            <a:ext cx="0" cy="678917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51F22-936E-7D03-97C2-033701BF323E}"/>
              </a:ext>
            </a:extLst>
          </p:cNvPr>
          <p:cNvCxnSpPr/>
          <p:nvPr/>
        </p:nvCxnSpPr>
        <p:spPr>
          <a:xfrm>
            <a:off x="0" y="6740013"/>
            <a:ext cx="1219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69455" y="406400"/>
            <a:ext cx="114530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386A5-EE9B-7A28-BE9D-93A016E3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04" b="123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05B34-6B20-167F-B975-B5FE4A5439EF}"/>
              </a:ext>
            </a:extLst>
          </p:cNvPr>
          <p:cNvCxnSpPr/>
          <p:nvPr/>
        </p:nvCxnSpPr>
        <p:spPr>
          <a:xfrm>
            <a:off x="108155" y="0"/>
            <a:ext cx="0" cy="68580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8F0049-F4C2-59DA-F4DA-89109C3D75D7}"/>
              </a:ext>
            </a:extLst>
          </p:cNvPr>
          <p:cNvCxnSpPr/>
          <p:nvPr/>
        </p:nvCxnSpPr>
        <p:spPr>
          <a:xfrm>
            <a:off x="0" y="117987"/>
            <a:ext cx="1219047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954F3D-661D-5B1C-CA80-79CA07A6296E}"/>
              </a:ext>
            </a:extLst>
          </p:cNvPr>
          <p:cNvCxnSpPr/>
          <p:nvPr/>
        </p:nvCxnSpPr>
        <p:spPr>
          <a:xfrm>
            <a:off x="12083845" y="68826"/>
            <a:ext cx="0" cy="678917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51F22-936E-7D03-97C2-033701BF323E}"/>
              </a:ext>
            </a:extLst>
          </p:cNvPr>
          <p:cNvCxnSpPr/>
          <p:nvPr/>
        </p:nvCxnSpPr>
        <p:spPr>
          <a:xfrm>
            <a:off x="0" y="6740013"/>
            <a:ext cx="1219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32509" y="360218"/>
            <a:ext cx="11536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386A5-EE9B-7A28-BE9D-93A016E3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04" b="123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05B34-6B20-167F-B975-B5FE4A5439EF}"/>
              </a:ext>
            </a:extLst>
          </p:cNvPr>
          <p:cNvCxnSpPr/>
          <p:nvPr/>
        </p:nvCxnSpPr>
        <p:spPr>
          <a:xfrm>
            <a:off x="108155" y="0"/>
            <a:ext cx="0" cy="68580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8F0049-F4C2-59DA-F4DA-89109C3D75D7}"/>
              </a:ext>
            </a:extLst>
          </p:cNvPr>
          <p:cNvCxnSpPr/>
          <p:nvPr/>
        </p:nvCxnSpPr>
        <p:spPr>
          <a:xfrm>
            <a:off x="0" y="117987"/>
            <a:ext cx="1219047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954F3D-661D-5B1C-CA80-79CA07A6296E}"/>
              </a:ext>
            </a:extLst>
          </p:cNvPr>
          <p:cNvCxnSpPr/>
          <p:nvPr/>
        </p:nvCxnSpPr>
        <p:spPr>
          <a:xfrm>
            <a:off x="12083845" y="68826"/>
            <a:ext cx="0" cy="678917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51F22-936E-7D03-97C2-033701BF323E}"/>
              </a:ext>
            </a:extLst>
          </p:cNvPr>
          <p:cNvCxnSpPr/>
          <p:nvPr/>
        </p:nvCxnSpPr>
        <p:spPr>
          <a:xfrm>
            <a:off x="0" y="6740013"/>
            <a:ext cx="1219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5563" y="68826"/>
            <a:ext cx="11680127" cy="7066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386A5-EE9B-7A28-BE9D-93A016E3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04" b="123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105B34-6B20-167F-B975-B5FE4A5439EF}"/>
              </a:ext>
            </a:extLst>
          </p:cNvPr>
          <p:cNvCxnSpPr/>
          <p:nvPr/>
        </p:nvCxnSpPr>
        <p:spPr>
          <a:xfrm>
            <a:off x="108155" y="0"/>
            <a:ext cx="0" cy="68580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8F0049-F4C2-59DA-F4DA-89109C3D75D7}"/>
              </a:ext>
            </a:extLst>
          </p:cNvPr>
          <p:cNvCxnSpPr/>
          <p:nvPr/>
        </p:nvCxnSpPr>
        <p:spPr>
          <a:xfrm>
            <a:off x="0" y="117987"/>
            <a:ext cx="1219047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954F3D-661D-5B1C-CA80-79CA07A6296E}"/>
              </a:ext>
            </a:extLst>
          </p:cNvPr>
          <p:cNvCxnSpPr/>
          <p:nvPr/>
        </p:nvCxnSpPr>
        <p:spPr>
          <a:xfrm>
            <a:off x="12083845" y="68826"/>
            <a:ext cx="0" cy="678917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51F22-936E-7D03-97C2-033701BF323E}"/>
              </a:ext>
            </a:extLst>
          </p:cNvPr>
          <p:cNvCxnSpPr/>
          <p:nvPr/>
        </p:nvCxnSpPr>
        <p:spPr>
          <a:xfrm>
            <a:off x="0" y="6740013"/>
            <a:ext cx="1219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32509" y="360218"/>
            <a:ext cx="11536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558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5309" y="2225965"/>
            <a:ext cx="984596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QUAY VỀ</a:t>
            </a:r>
            <a:endParaRPr lang="en-US" sz="8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49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50981" y="156035"/>
            <a:ext cx="11644373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607C3-948F-F7D5-B3AB-4F77FA18A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CC46DC53-2749-A600-B8B6-886B15AE98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301FF0-AA9A-D8B6-96F9-836E6AB84A60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6ED90E-3624-76BA-C7A8-49882E611F5B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A4112-A567-B29C-A41E-19347327B50C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C9F16-87F3-ADB8-605C-F1DE5E7AE0A7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D04340-F962-4CFD-CED9-930E61AAA517}"/>
              </a:ext>
            </a:extLst>
          </p:cNvPr>
          <p:cNvSpPr txBox="1"/>
          <p:nvPr/>
        </p:nvSpPr>
        <p:spPr>
          <a:xfrm>
            <a:off x="397164" y="554182"/>
            <a:ext cx="11268363" cy="506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000" b="1" dirty="0" smtClean="0">
                <a:latin typeface="+mj-lt"/>
              </a:rPr>
              <a:t>1</a:t>
            </a:r>
            <a:r>
              <a:rPr lang="vi-VN" sz="8000" b="1" dirty="0">
                <a:latin typeface="+mj-lt"/>
              </a:rPr>
              <a:t>. </a:t>
            </a:r>
            <a:r>
              <a:rPr lang="vi-VN" sz="8000" dirty="0">
                <a:latin typeface="+mj-lt"/>
              </a:rPr>
              <a:t>Ôi thân phận của con người tựa bông hoa nở tươi. Một làn gió nhẹ lung lay cũng biến tan sắc màu</a:t>
            </a:r>
            <a:r>
              <a:rPr lang="vi-VN" sz="8000" dirty="0" smtClean="0">
                <a:latin typeface="+mj-lt"/>
              </a:rPr>
              <a:t>.</a:t>
            </a:r>
            <a:endParaRPr lang="vi-VN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221673"/>
            <a:ext cx="11798728" cy="600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Mừng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Mừng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8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50981" y="78659"/>
            <a:ext cx="11644373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221673"/>
            <a:ext cx="11798728" cy="600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Mừng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Mừng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06400" y="387927"/>
            <a:ext cx="11588955" cy="573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ngự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5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C19DB-9216-3497-B685-5DF65CA1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's hand&#10;&#10;Description automatically generated">
            <a:extLst>
              <a:ext uri="{FF2B5EF4-FFF2-40B4-BE49-F238E27FC236}">
                <a16:creationId xmlns:a16="http://schemas.microsoft.com/office/drawing/2014/main" id="{DBBCE27B-598C-08CE-B5F0-7D664C20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80" b="5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7B76EB-FEFB-CCA7-9AA1-C06012FBE447}"/>
              </a:ext>
            </a:extLst>
          </p:cNvPr>
          <p:cNvCxnSpPr/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849AA-C7AF-8ECA-69E6-128BAD7CD949}"/>
              </a:ext>
            </a:extLst>
          </p:cNvPr>
          <p:cNvCxnSpPr/>
          <p:nvPr/>
        </p:nvCxnSpPr>
        <p:spPr>
          <a:xfrm>
            <a:off x="0" y="78658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1ABC4-9A30-754F-BE67-E9AA0A10835D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50855-FCEF-BE9A-58E2-9B817F518486}"/>
              </a:ext>
            </a:extLst>
          </p:cNvPr>
          <p:cNvCxnSpPr/>
          <p:nvPr/>
        </p:nvCxnSpPr>
        <p:spPr>
          <a:xfrm>
            <a:off x="0" y="677934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221673"/>
            <a:ext cx="11798728" cy="600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Mừng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Mừng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16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" y="138545"/>
            <a:ext cx="12025744" cy="6160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228436" y="2022765"/>
            <a:ext cx="10030691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6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 TÌNH SÁM HỐI</a:t>
            </a:r>
            <a:endParaRPr lang="en-US" sz="6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Lm. 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endParaRPr lang="en-US" sz="4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73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58618"/>
            <a:ext cx="11680744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079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58618"/>
            <a:ext cx="11680744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755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97163" y="0"/>
            <a:ext cx="11539199" cy="7194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34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BA487-285C-1CC8-25C5-0E0F8316D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334D0DD2-6A93-0D23-7189-01553945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8A3239-1476-EC75-6F83-101D1F78A2B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E23D5-F3B3-F3CD-B460-8AFD2A5144AD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FD2879-7EA3-B78F-D9B9-47A820706EC2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D5848A-2BB8-F1AA-5742-534A14FA4DB4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5DF101-088C-A36E-79F2-E0E9D8F0FC06}"/>
              </a:ext>
            </a:extLst>
          </p:cNvPr>
          <p:cNvSpPr txBox="1"/>
          <p:nvPr/>
        </p:nvSpPr>
        <p:spPr>
          <a:xfrm>
            <a:off x="385894" y="283221"/>
            <a:ext cx="1148452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9600" b="1" dirty="0">
                <a:solidFill>
                  <a:srgbClr val="7030A0"/>
                </a:solidFill>
                <a:latin typeface="+mj-lt"/>
              </a:rPr>
              <a:t>ĐK. </a:t>
            </a:r>
            <a:r>
              <a:rPr lang="vi-VN" sz="9600" dirty="0">
                <a:latin typeface="+mj-lt"/>
              </a:rPr>
              <a:t>Hỡi người hãy nhớ mình là bụi tro, một mai người sẽ trở về bụi tro.</a:t>
            </a:r>
          </a:p>
        </p:txBody>
      </p:sp>
    </p:spTree>
    <p:extLst>
      <p:ext uri="{BB962C8B-B14F-4D97-AF65-F5344CB8AC3E}">
        <p14:creationId xmlns:p14="http://schemas.microsoft.com/office/powerpoint/2010/main" val="34080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58618"/>
            <a:ext cx="11680744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49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58618"/>
            <a:ext cx="11680744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phen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chở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ngặt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vong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448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ADAE8E5-8B3B-E4BF-7AD3-BB3F6863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850DD3-D393-326C-12EE-AC94CB539052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87D92-971E-F4BD-48C9-510BD9A2923C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338D40-E1CC-54CE-1396-CCC676B422BE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F07354-DF28-8786-DA41-359A0880C0B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55619" y="258618"/>
            <a:ext cx="11680744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3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365"/>
            <a:ext cx="12192000" cy="69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51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127"/>
            <a:ext cx="12192000" cy="69411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9127" y="2687782"/>
            <a:ext cx="102708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ƠI HÃY NHỚ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Lm. Kim Long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89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0AF5-330A-6BB3-6E8A-08257410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3EF8C-AE01-1E1B-7649-E867E002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8766F-2AD7-886D-3860-8DCC650C6AE2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841739-5B84-B4B0-926F-1AE937889FC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FBA200-FF08-D5D2-B786-0597B28D32CA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FCE9D-3DDD-BD68-1F24-5DBAD0FF5080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36371"/>
            <a:ext cx="11798727" cy="660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luyến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0AF5-330A-6BB3-6E8A-08257410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3EF8C-AE01-1E1B-7649-E867E002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8766F-2AD7-886D-3860-8DCC650C6AE2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841739-5B84-B4B0-926F-1AE937889FC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FBA200-FF08-D5D2-B786-0597B28D32CA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FCE9D-3DDD-BD68-1F24-5DBAD0FF5080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36371"/>
            <a:ext cx="11798727" cy="660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khoe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luyến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0AF5-330A-6BB3-6E8A-08257410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3EF8C-AE01-1E1B-7649-E867E002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8766F-2AD7-886D-3860-8DCC650C6AE2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841739-5B84-B4B0-926F-1AE937889FC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FBA200-FF08-D5D2-B786-0597B28D32CA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FCE9D-3DDD-BD68-1F24-5DBAD0FF5080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36371"/>
            <a:ext cx="11798727" cy="660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luyến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30AF5-330A-6BB3-6E8A-08257410C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3EF8C-AE01-1E1B-7649-E867E002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09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88766F-2AD7-886D-3860-8DCC650C6AE2}"/>
              </a:ext>
            </a:extLst>
          </p:cNvPr>
          <p:cNvCxnSpPr>
            <a:cxnSpLocks/>
          </p:cNvCxnSpPr>
          <p:nvPr/>
        </p:nvCxnSpPr>
        <p:spPr>
          <a:xfrm>
            <a:off x="9832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841739-5B84-B4B0-926F-1AE937889FC9}"/>
              </a:ext>
            </a:extLst>
          </p:cNvPr>
          <p:cNvCxnSpPr/>
          <p:nvPr/>
        </p:nvCxnSpPr>
        <p:spPr>
          <a:xfrm>
            <a:off x="0" y="68826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FBA200-FF08-D5D2-B786-0597B28D32CA}"/>
              </a:ext>
            </a:extLst>
          </p:cNvPr>
          <p:cNvCxnSpPr/>
          <p:nvPr/>
        </p:nvCxnSpPr>
        <p:spPr>
          <a:xfrm>
            <a:off x="1209367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EFCE9D-3DDD-BD68-1F24-5DBAD0FF5080}"/>
              </a:ext>
            </a:extLst>
          </p:cNvPr>
          <p:cNvCxnSpPr/>
          <p:nvPr/>
        </p:nvCxnSpPr>
        <p:spPr>
          <a:xfrm>
            <a:off x="0" y="6789174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6627" y="136371"/>
            <a:ext cx="11798727" cy="660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phe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vội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tan. Xin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luyến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7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365"/>
            <a:ext cx="12192000" cy="69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269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36997-6D65-292C-5D67-EFD8597B4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70F3C571-E5D1-6D56-1D6E-9DE2F1EA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5D622B-AB54-BCBA-7EB0-4160E3E1F613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58F43E-2423-CB43-2A44-14C38AF16D8B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730463-ACDF-6C9A-B9FA-9050915ADCE1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13FB08-23F5-702B-A15F-66DB3022AE12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29264C0-64FB-CC1C-820F-CE146700D485}"/>
              </a:ext>
            </a:extLst>
          </p:cNvPr>
          <p:cNvSpPr txBox="1"/>
          <p:nvPr/>
        </p:nvSpPr>
        <p:spPr>
          <a:xfrm>
            <a:off x="255620" y="283221"/>
            <a:ext cx="11614802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dirty="0">
              <a:latin typeface="+mj-lt"/>
            </a:endParaRPr>
          </a:p>
          <a:p>
            <a:pPr algn="just"/>
            <a:r>
              <a:rPr lang="vi-VN" sz="8000" b="1" dirty="0">
                <a:latin typeface="+mj-lt"/>
              </a:rPr>
              <a:t>2. </a:t>
            </a:r>
            <a:r>
              <a:rPr lang="vi-VN" sz="8000" dirty="0">
                <a:latin typeface="+mj-lt"/>
              </a:rPr>
              <a:t>Hôm nay người người vui cười, rồi mai đây lệ rơi. Đời là giấc điệp qua mau, nuối tiếc chi bóng sầu.</a:t>
            </a:r>
          </a:p>
          <a:p>
            <a:pPr algn="just"/>
            <a:endParaRPr lang="vi-V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7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9C2F3-DAD6-7E1D-7958-6346F9E9D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92AF37B8-631F-6BB2-C065-12501336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75FA7F-E2C4-939C-54D8-601691A26C7E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46499A-C428-9E2D-E3F4-F71F58A39DEB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745D83-9D80-B380-1B50-BF356EA29DEA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F70ABF-73DB-2A84-0627-A04CC32982E4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989D274-1F8D-8273-3584-E4051A9BCB12}"/>
              </a:ext>
            </a:extLst>
          </p:cNvPr>
          <p:cNvSpPr txBox="1"/>
          <p:nvPr/>
        </p:nvSpPr>
        <p:spPr>
          <a:xfrm>
            <a:off x="385894" y="283221"/>
            <a:ext cx="1148452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9600" b="1" dirty="0">
                <a:solidFill>
                  <a:srgbClr val="7030A0"/>
                </a:solidFill>
                <a:latin typeface="+mj-lt"/>
              </a:rPr>
              <a:t>ĐK. </a:t>
            </a:r>
            <a:r>
              <a:rPr lang="vi-VN" sz="9600" dirty="0">
                <a:latin typeface="+mj-lt"/>
              </a:rPr>
              <a:t>Hỡi người hãy nhớ mình là bụi tro, một mai người sẽ trở về bụi tro.</a:t>
            </a:r>
          </a:p>
        </p:txBody>
      </p:sp>
    </p:spTree>
    <p:extLst>
      <p:ext uri="{BB962C8B-B14F-4D97-AF65-F5344CB8AC3E}">
        <p14:creationId xmlns:p14="http://schemas.microsoft.com/office/powerpoint/2010/main" val="7385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016D8-C359-97D9-4508-6F6A9E1B4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F5C6E765-D1AD-43E5-88CB-6238903E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212DBD-D292-B198-D415-D590D0B1E439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ECF4BA-FE2E-7619-DEC7-6BFB258FD690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9FCCE2-CEFC-C64A-DF61-5B3A54B3A2F7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210AF2-1EB0-F3FA-E153-7B315B6453C0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DE132A-88DE-4675-4710-AB9061EE9071}"/>
              </a:ext>
            </a:extLst>
          </p:cNvPr>
          <p:cNvSpPr txBox="1"/>
          <p:nvPr/>
        </p:nvSpPr>
        <p:spPr>
          <a:xfrm>
            <a:off x="255620" y="283221"/>
            <a:ext cx="11680744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dirty="0">
              <a:latin typeface="+mj-lt"/>
            </a:endParaRPr>
          </a:p>
          <a:p>
            <a:pPr algn="just"/>
            <a:r>
              <a:rPr lang="vi-VN" sz="8000" dirty="0">
                <a:latin typeface="+mj-lt"/>
              </a:rPr>
              <a:t>3. Ôi muôn sự đều hão huyền, giả trá và đảo điên. Một điều vững bền thiên thu: đức kính yêu Chúa Trời.</a:t>
            </a:r>
          </a:p>
          <a:p>
            <a:pPr algn="just"/>
            <a:endParaRPr lang="vi-V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03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7EF7-CD73-301A-28D0-ED99674E0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urple and white background&#10;&#10;Description automatically generated">
            <a:extLst>
              <a:ext uri="{FF2B5EF4-FFF2-40B4-BE49-F238E27FC236}">
                <a16:creationId xmlns:a16="http://schemas.microsoft.com/office/drawing/2014/main" id="{99E5CB78-3347-7B04-8A08-364DEEBCFE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5" b="103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DACB77-C309-0DC7-CA46-8BB55939787C}"/>
              </a:ext>
            </a:extLst>
          </p:cNvPr>
          <p:cNvCxnSpPr/>
          <p:nvPr/>
        </p:nvCxnSpPr>
        <p:spPr>
          <a:xfrm>
            <a:off x="127819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61D065-29B8-F3C5-AB6D-9B0B014DD9C2}"/>
              </a:ext>
            </a:extLst>
          </p:cNvPr>
          <p:cNvCxnSpPr/>
          <p:nvPr/>
        </p:nvCxnSpPr>
        <p:spPr>
          <a:xfrm>
            <a:off x="0" y="17698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8C1470-D245-62A3-1E63-CA824B5AE4C8}"/>
              </a:ext>
            </a:extLst>
          </p:cNvPr>
          <p:cNvCxnSpPr>
            <a:cxnSpLocks/>
          </p:cNvCxnSpPr>
          <p:nvPr/>
        </p:nvCxnSpPr>
        <p:spPr>
          <a:xfrm>
            <a:off x="12064181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1BF92F-5C9B-5A5E-98A9-559910893D6F}"/>
              </a:ext>
            </a:extLst>
          </p:cNvPr>
          <p:cNvCxnSpPr/>
          <p:nvPr/>
        </p:nvCxnSpPr>
        <p:spPr>
          <a:xfrm>
            <a:off x="0" y="668101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4EFCED2-7C7D-1E24-0AEE-02093043346F}"/>
              </a:ext>
            </a:extLst>
          </p:cNvPr>
          <p:cNvSpPr txBox="1"/>
          <p:nvPr/>
        </p:nvSpPr>
        <p:spPr>
          <a:xfrm>
            <a:off x="385894" y="283221"/>
            <a:ext cx="1148452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9600" b="1" dirty="0">
                <a:solidFill>
                  <a:srgbClr val="7030A0"/>
                </a:solidFill>
                <a:latin typeface="+mj-lt"/>
              </a:rPr>
              <a:t>ĐK. </a:t>
            </a:r>
            <a:r>
              <a:rPr lang="vi-VN" sz="9600" dirty="0">
                <a:latin typeface="+mj-lt"/>
              </a:rPr>
              <a:t>Hỡi người hãy nhớ mình là bụi tro, một mai người sẽ trở về bụi tro.</a:t>
            </a:r>
          </a:p>
        </p:txBody>
      </p:sp>
    </p:spTree>
    <p:extLst>
      <p:ext uri="{BB962C8B-B14F-4D97-AF65-F5344CB8AC3E}">
        <p14:creationId xmlns:p14="http://schemas.microsoft.com/office/powerpoint/2010/main" val="16051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1692</Words>
  <Application>Microsoft Office PowerPoint</Application>
  <PresentationFormat>Widescreen</PresentationFormat>
  <Paragraphs>69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25</cp:revision>
  <dcterms:created xsi:type="dcterms:W3CDTF">2025-02-27T14:36:38Z</dcterms:created>
  <dcterms:modified xsi:type="dcterms:W3CDTF">2025-02-28T01:20:29Z</dcterms:modified>
</cp:coreProperties>
</file>