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85" r:id="rId5"/>
    <p:sldId id="333" r:id="rId6"/>
    <p:sldId id="282" r:id="rId7"/>
    <p:sldId id="334" r:id="rId8"/>
    <p:sldId id="322" r:id="rId9"/>
    <p:sldId id="335" r:id="rId10"/>
    <p:sldId id="323" r:id="rId11"/>
    <p:sldId id="336" r:id="rId12"/>
    <p:sldId id="337" r:id="rId13"/>
    <p:sldId id="266" r:id="rId14"/>
    <p:sldId id="338" r:id="rId15"/>
    <p:sldId id="267" r:id="rId16"/>
    <p:sldId id="339" r:id="rId17"/>
    <p:sldId id="268" r:id="rId18"/>
    <p:sldId id="276" r:id="rId19"/>
    <p:sldId id="290" r:id="rId20"/>
    <p:sldId id="294" r:id="rId21"/>
    <p:sldId id="291" r:id="rId22"/>
    <p:sldId id="295" r:id="rId23"/>
    <p:sldId id="292" r:id="rId24"/>
    <p:sldId id="296" r:id="rId25"/>
    <p:sldId id="293" r:id="rId26"/>
    <p:sldId id="297" r:id="rId27"/>
    <p:sldId id="314" r:id="rId28"/>
    <p:sldId id="260" r:id="rId29"/>
    <p:sldId id="274" r:id="rId30"/>
    <p:sldId id="324" r:id="rId31"/>
    <p:sldId id="301" r:id="rId32"/>
    <p:sldId id="325" r:id="rId33"/>
    <p:sldId id="326" r:id="rId34"/>
    <p:sldId id="327" r:id="rId35"/>
    <p:sldId id="315" r:id="rId36"/>
    <p:sldId id="278" r:id="rId37"/>
    <p:sldId id="279" r:id="rId38"/>
    <p:sldId id="304" r:id="rId39"/>
    <p:sldId id="305" r:id="rId40"/>
    <p:sldId id="328" r:id="rId41"/>
    <p:sldId id="306" r:id="rId42"/>
    <p:sldId id="329" r:id="rId43"/>
    <p:sldId id="307" r:id="rId44"/>
    <p:sldId id="330" r:id="rId45"/>
    <p:sldId id="340" r:id="rId46"/>
    <p:sldId id="269" r:id="rId47"/>
    <p:sldId id="273" r:id="rId48"/>
    <p:sldId id="312" r:id="rId49"/>
    <p:sldId id="331" r:id="rId50"/>
    <p:sldId id="332" r:id="rId51"/>
    <p:sldId id="34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9D3713-979E-48CF-81C3-BBFE98421FD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136330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D3713-979E-48CF-81C3-BBFE98421FD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49125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D3713-979E-48CF-81C3-BBFE98421FD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195871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D3713-979E-48CF-81C3-BBFE98421FD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275318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9D3713-979E-48CF-81C3-BBFE98421FDF}"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30236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9D3713-979E-48CF-81C3-BBFE98421FDF}"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374064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D3713-979E-48CF-81C3-BBFE98421FDF}"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91695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9D3713-979E-48CF-81C3-BBFE98421FDF}"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127188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D3713-979E-48CF-81C3-BBFE98421FDF}"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1892842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9D3713-979E-48CF-81C3-BBFE98421FDF}"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391682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9D3713-979E-48CF-81C3-BBFE98421FDF}"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82EC6-1E8F-4BA5-83B0-B69D1A6707A7}" type="slidenum">
              <a:rPr lang="en-US" smtClean="0"/>
              <a:t>‹#›</a:t>
            </a:fld>
            <a:endParaRPr lang="en-US"/>
          </a:p>
        </p:txBody>
      </p:sp>
    </p:spTree>
    <p:extLst>
      <p:ext uri="{BB962C8B-B14F-4D97-AF65-F5344CB8AC3E}">
        <p14:creationId xmlns:p14="http://schemas.microsoft.com/office/powerpoint/2010/main" val="46684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D3713-979E-48CF-81C3-BBFE98421FDF}" type="datetimeFigureOut">
              <a:rPr lang="en-US" smtClean="0"/>
              <a:t>4/24/2025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82EC6-1E8F-4BA5-83B0-B69D1A6707A7}" type="slidenum">
              <a:rPr lang="en-US" smtClean="0"/>
              <a:t>‹#›</a:t>
            </a:fld>
            <a:endParaRPr lang="en-US"/>
          </a:p>
        </p:txBody>
      </p:sp>
    </p:spTree>
    <p:extLst>
      <p:ext uri="{BB962C8B-B14F-4D97-AF65-F5344CB8AC3E}">
        <p14:creationId xmlns:p14="http://schemas.microsoft.com/office/powerpoint/2010/main" val="322230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Mừng Chúa Phục Sinh - Tác giả: Đinh Văn Tiến Hù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5698660"/>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04271"/>
            <a:ext cx="11614504" cy="5380063"/>
          </a:xfrm>
          <a:prstGeom prst="rect">
            <a:avLst/>
          </a:prstGeom>
        </p:spPr>
        <p:txBody>
          <a:bodyPr wrap="square">
            <a:spAutoFit/>
          </a:bodyPr>
          <a:lstStyle/>
          <a:p>
            <a:pPr algn="just">
              <a:lnSpc>
                <a:spcPct val="135000"/>
              </a:lnSpc>
              <a:spcAft>
                <a:spcPts val="0"/>
              </a:spcAft>
            </a:pPr>
            <a:r>
              <a:rPr lang="en-US" sz="5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en-US" sz="5200" smtClean="0">
                <a:latin typeface="Times New Roman" panose="02020603050405020304" pitchFamily="18" charset="0"/>
                <a:ea typeface="Calibri" panose="020F0502020204030204" pitchFamily="34" charset="0"/>
                <a:cs typeface="Times New Roman" panose="02020603050405020304" pitchFamily="18" charset="0"/>
              </a:rPr>
              <a:t>Lòng thương xót Chúa ấp ủ đời con tháng năm. Và ban sự sống Phục Sinh vinh quang ngàn kiếp. Ngài gìn giữ con khỏi chốn trầm luoaanmuon đời. Lòng thương xót Chúa gọi con về chốn quê Trời.</a:t>
            </a:r>
            <a:endParaRPr lang="en-US" sz="5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150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04271"/>
            <a:ext cx="11614504" cy="6574107"/>
          </a:xfrm>
          <a:prstGeom prst="rect">
            <a:avLst/>
          </a:prstGeom>
        </p:spPr>
        <p:txBody>
          <a:bodyPr wrap="square">
            <a:spAutoFit/>
          </a:bodyPr>
          <a:lstStyle/>
          <a:p>
            <a:pPr algn="just">
              <a:lnSpc>
                <a:spcPct val="135000"/>
              </a:lnSpc>
              <a:spcAft>
                <a:spcPts val="0"/>
              </a:spcAft>
            </a:pPr>
            <a:r>
              <a:rPr lang="en-US" sz="5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200" smtClean="0">
                <a:latin typeface="Times New Roman" panose="02020603050405020304" pitchFamily="18" charset="0"/>
                <a:ea typeface="Calibri" panose="020F0502020204030204" pitchFamily="34" charset="0"/>
                <a:cs typeface="Times New Roman" panose="02020603050405020304" pitchFamily="18" charset="0"/>
              </a:rPr>
              <a:t>Con xin tôn vinh lòng thương xót Chúa thật lớn lao. Lớn lao hơn muôn ngàn tội lỗi của con và nhân loại. Con xin tín thác lòng thương xót Chúa mãi muôn đời, con xin tín thác lạy Chúa Giêsu. Chúa con ơi.</a:t>
            </a:r>
            <a:endParaRPr lang="en-US" sz="5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559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Mừng Chúa Phục Sinh - Tác giả: Đinh Văn Tiến Hù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9055463"/>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644961" y="287477"/>
            <a:ext cx="5541818" cy="11407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ĐÁP CA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34109" y="1745674"/>
            <a:ext cx="11469134" cy="5078313"/>
          </a:xfrm>
          <a:prstGeom prst="rect">
            <a:avLst/>
          </a:prstGeom>
        </p:spPr>
        <p:txBody>
          <a:bodyPr wrap="square">
            <a:spAutoFit/>
          </a:bodyPr>
          <a:lstStyle/>
          <a:p>
            <a:pPr algn="just">
              <a:lnSpc>
                <a:spcPct val="135000"/>
              </a:lnSpc>
              <a:spcAft>
                <a:spcPts val="0"/>
              </a:spcAft>
            </a:pPr>
            <a:r>
              <a:rPr lang="en-US" sz="8000" b="1" smtClean="0">
                <a:latin typeface="Times New Roman" panose="02020603050405020304" pitchFamily="18" charset="0"/>
                <a:ea typeface="Calibri" panose="020F0502020204030204" pitchFamily="34" charset="0"/>
                <a:cs typeface="Times New Roman" panose="02020603050405020304" pitchFamily="18" charset="0"/>
              </a:rPr>
              <a:t>Hãy tạ ơn Chúa vì Chúa nhân từ, ngàn đời Chúa vẫn trọn tình thương.</a:t>
            </a:r>
            <a:endParaRPr lang="en-US" sz="8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440421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Mừng Chúa Phục Sinh - Tác giả: Đinh Văn Tiến Hù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767174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324329" y="287477"/>
            <a:ext cx="5541818" cy="10761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ALLELUIA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7163" y="1948873"/>
            <a:ext cx="11506079" cy="4579715"/>
          </a:xfrm>
          <a:prstGeom prst="rect">
            <a:avLst/>
          </a:prstGeom>
        </p:spPr>
        <p:txBody>
          <a:bodyPr wrap="square">
            <a:spAutoFit/>
          </a:bodyPr>
          <a:lstStyle/>
          <a:p>
            <a:pPr algn="just">
              <a:lnSpc>
                <a:spcPct val="135000"/>
              </a:lnSpc>
              <a:spcAft>
                <a:spcPts val="0"/>
              </a:spcAft>
            </a:pPr>
            <a:r>
              <a:rPr lang="en-US" sz="7200" b="1" smtClean="0">
                <a:latin typeface="Times New Roman" panose="02020603050405020304" pitchFamily="18" charset="0"/>
                <a:ea typeface="Calibri" panose="020F0502020204030204" pitchFamily="34" charset="0"/>
                <a:cs typeface="Times New Roman" panose="02020603050405020304" pitchFamily="18" charset="0"/>
              </a:rPr>
              <a:t>Tô-ma vì con đã thấy Thầy, nên con đã tin. Phúc cho những ai không thấy mà tin.</a:t>
            </a:r>
            <a:endParaRPr lang="en-US" sz="72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097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Mừng Chúa Phục Sinh - Tác giả: Đinh Văn Tiến Hù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5308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A5EAD1-0BC5-CA87-F299-B5837A28883B}"/>
              </a:ext>
            </a:extLst>
          </p:cNvPr>
          <p:cNvPicPr>
            <a:picLocks noChangeAspect="1"/>
          </p:cNvPicPr>
          <p:nvPr/>
        </p:nvPicPr>
        <p:blipFill>
          <a:blip r:embed="rId2"/>
          <a:srcRect t="3660" b="7855"/>
          <a:stretch/>
        </p:blipFill>
        <p:spPr>
          <a:xfrm>
            <a:off x="53887" y="188944"/>
            <a:ext cx="12192000" cy="6091275"/>
          </a:xfrm>
          <a:prstGeom prst="rect">
            <a:avLst/>
          </a:prstGeom>
        </p:spPr>
      </p:pic>
      <p:sp>
        <p:nvSpPr>
          <p:cNvPr id="3" name="TextBox 2">
            <a:extLst>
              <a:ext uri="{FF2B5EF4-FFF2-40B4-BE49-F238E27FC236}">
                <a16:creationId xmlns:a16="http://schemas.microsoft.com/office/drawing/2014/main" id="{F54867F5-29B0-27FB-D6B6-33BFDCB567F8}"/>
              </a:ext>
            </a:extLst>
          </p:cNvPr>
          <p:cNvSpPr txBox="1"/>
          <p:nvPr/>
        </p:nvSpPr>
        <p:spPr>
          <a:xfrm>
            <a:off x="1422400" y="2410691"/>
            <a:ext cx="9301018" cy="2585323"/>
          </a:xfrm>
          <a:prstGeom prst="rect">
            <a:avLst/>
          </a:prstGeom>
          <a:noFill/>
        </p:spPr>
        <p:txBody>
          <a:bodyPr wrap="square" rtlCol="0">
            <a:spAutoFit/>
          </a:bodyPr>
          <a:lstStyle/>
          <a:p>
            <a:pPr algn="ctr">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DÂNG LỄ PHỤC SINH </a:t>
            </a:r>
            <a:endParaRPr lang="en-US" sz="6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5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Chánh</a:t>
            </a: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671486"/>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70481"/>
          </a:xfrm>
          <a:prstGeom prst="rect">
            <a:avLst/>
          </a:prstGeom>
        </p:spPr>
        <p:txBody>
          <a:bodyPr wrap="square">
            <a:spAutoFit/>
          </a:bodyPr>
          <a:lstStyle/>
          <a:p>
            <a:pPr algn="just">
              <a:lnSpc>
                <a:spcPct val="135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latin typeface="Times New Roman" panose="02020603050405020304" pitchFamily="18" charset="0"/>
                <a:ea typeface="Calibri" panose="020F0502020204030204" pitchFamily="34" charset="0"/>
                <a:cs typeface="Times New Roman" panose="02020603050405020304" pitchFamily="18" charset="0"/>
              </a:rPr>
              <a:t>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dirty="0">
                <a:latin typeface="Times New Roman" panose="02020603050405020304" pitchFamily="18" charset="0"/>
                <a:ea typeface="Calibri" panose="020F0502020204030204" pitchFamily="34" charset="0"/>
                <a:cs typeface="Times New Roman" panose="02020603050405020304" pitchFamily="18" charset="0"/>
              </a:rPr>
              <a:t> nay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800" dirty="0">
                <a:latin typeface="Times New Roman" panose="02020603050405020304" pitchFamily="18" charset="0"/>
                <a:ea typeface="Calibri" panose="020F0502020204030204" pitchFamily="34" charset="0"/>
                <a:cs typeface="Times New Roman" panose="02020603050405020304" pitchFamily="18" charset="0"/>
              </a:rPr>
              <a:t>. Xin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4800" dirty="0">
                <a:latin typeface="Times New Roman" panose="02020603050405020304" pitchFamily="18" charset="0"/>
                <a:ea typeface="Calibri" panose="020F0502020204030204" pitchFamily="34" charset="0"/>
                <a:cs typeface="Times New Roman" panose="02020603050405020304" pitchFamily="18" charset="0"/>
              </a:rPr>
              <a:t>, ca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ngát</a:t>
            </a:r>
            <a:r>
              <a:rPr lang="en-US" sz="4800" dirty="0">
                <a:latin typeface="Times New Roman" panose="02020603050405020304" pitchFamily="18" charset="0"/>
                <a:ea typeface="Calibri" panose="020F0502020204030204" pitchFamily="34" charset="0"/>
                <a:cs typeface="Times New Roman" panose="02020603050405020304" pitchFamily="18" charset="0"/>
              </a:rPr>
              <a:t> bay,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4800" dirty="0">
                <a:latin typeface="Times New Roman" panose="02020603050405020304" pitchFamily="18" charset="0"/>
                <a:ea typeface="Calibri" panose="020F0502020204030204" pitchFamily="34" charset="0"/>
                <a:cs typeface="Times New Roman" panose="02020603050405020304" pitchFamily="18" charset="0"/>
              </a:rPr>
              <a:t> ca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ý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4800" dirty="0">
                <a:latin typeface="Times New Roman" panose="02020603050405020304" pitchFamily="18" charset="0"/>
                <a:ea typeface="Calibri" panose="020F0502020204030204" pitchFamily="34" charset="0"/>
                <a:cs typeface="Times New Roman" panose="02020603050405020304" pitchFamily="18" charset="0"/>
              </a:rPr>
              <a:t> ta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858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15635" y="144379"/>
            <a:ext cx="11487607" cy="6948056"/>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hoa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6600" dirty="0">
                <a:latin typeface="Times New Roman" panose="02020603050405020304" pitchFamily="18" charset="0"/>
                <a:ea typeface="Calibri" panose="020F0502020204030204" pitchFamily="34" charset="0"/>
                <a:cs typeface="Times New Roman" panose="02020603050405020304" pitchFamily="18" charset="0"/>
              </a:rPr>
              <a:t> ca.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6600" dirty="0">
                <a:latin typeface="Times New Roman" panose="02020603050405020304" pitchFamily="18" charset="0"/>
                <a:ea typeface="Calibri" panose="020F0502020204030204" pitchFamily="34" charset="0"/>
                <a:cs typeface="Times New Roman" panose="02020603050405020304" pitchFamily="18" charset="0"/>
              </a:rPr>
              <a:t> reo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vang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cõi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chết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ngàn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7817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4B81-47C4-188F-50B3-CD46AC1B03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6901D8-E7C9-31FE-9C9B-7841FF53DA05}"/>
              </a:ext>
            </a:extLst>
          </p:cNvPr>
          <p:cNvPicPr>
            <a:picLocks noChangeAspect="1"/>
          </p:cNvPicPr>
          <p:nvPr/>
        </p:nvPicPr>
        <p:blipFill>
          <a:blip r:embed="rId2"/>
          <a:stretch>
            <a:fillRect/>
          </a:stretch>
        </p:blipFill>
        <p:spPr>
          <a:xfrm>
            <a:off x="0" y="12060"/>
            <a:ext cx="12192000" cy="7735401"/>
          </a:xfrm>
          <a:prstGeom prst="rect">
            <a:avLst/>
          </a:prstGeom>
        </p:spPr>
      </p:pic>
      <p:sp>
        <p:nvSpPr>
          <p:cNvPr id="2" name="Rectangle 1"/>
          <p:cNvSpPr/>
          <p:nvPr/>
        </p:nvSpPr>
        <p:spPr>
          <a:xfrm>
            <a:off x="1320801" y="2456873"/>
            <a:ext cx="9088582" cy="1920526"/>
          </a:xfrm>
          <a:prstGeom prst="rect">
            <a:avLst/>
          </a:prstGeom>
        </p:spPr>
        <p:txBody>
          <a:bodyPr wrap="square">
            <a:spAutoFit/>
          </a:bodyPr>
          <a:lstStyle/>
          <a:p>
            <a:pPr algn="ctr">
              <a:lnSpc>
                <a:spcPct val="135000"/>
              </a:lnSpc>
              <a:spcAft>
                <a:spcPts val="0"/>
              </a:spcAft>
            </a:pP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TÔN VINH LÒNG THƯƠNG XÓT CHÚA</a:t>
            </a:r>
            <a:r>
              <a:rPr lang="en-US" sz="4400" b="1"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Lm. Cao Huy Hoàng</a:t>
            </a:r>
            <a:endParaRPr lang="en-US" sz="4400"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946084"/>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70481"/>
          </a:xfrm>
          <a:prstGeom prst="rect">
            <a:avLst/>
          </a:prstGeom>
        </p:spPr>
        <p:txBody>
          <a:bodyPr wrap="square">
            <a:spAutoFit/>
          </a:bodyPr>
          <a:lstStyle/>
          <a:p>
            <a:pPr algn="just">
              <a:lnSpc>
                <a:spcPct val="135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latin typeface="Times New Roman" panose="02020603050405020304" pitchFamily="18" charset="0"/>
                <a:ea typeface="Calibri" panose="020F0502020204030204" pitchFamily="34" charset="0"/>
                <a:cs typeface="Times New Roman" panose="02020603050405020304" pitchFamily="18" charset="0"/>
              </a:rPr>
              <a:t>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dirty="0">
                <a:latin typeface="Times New Roman" panose="02020603050405020304" pitchFamily="18" charset="0"/>
                <a:ea typeface="Calibri" panose="020F0502020204030204" pitchFamily="34" charset="0"/>
                <a:cs typeface="Times New Roman" panose="02020603050405020304" pitchFamily="18" charset="0"/>
              </a:rPr>
              <a:t> nay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800" dirty="0">
                <a:latin typeface="Times New Roman" panose="02020603050405020304" pitchFamily="18" charset="0"/>
                <a:ea typeface="Calibri" panose="020F0502020204030204" pitchFamily="34" charset="0"/>
                <a:cs typeface="Times New Roman" panose="02020603050405020304" pitchFamily="18" charset="0"/>
              </a:rPr>
              <a:t>. Xin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4800" dirty="0">
                <a:latin typeface="Times New Roman" panose="02020603050405020304" pitchFamily="18" charset="0"/>
                <a:ea typeface="Calibri" panose="020F0502020204030204" pitchFamily="34" charset="0"/>
                <a:cs typeface="Times New Roman" panose="02020603050405020304" pitchFamily="18" charset="0"/>
              </a:rPr>
              <a:t>, ca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ngát</a:t>
            </a:r>
            <a:r>
              <a:rPr lang="en-US" sz="4800" dirty="0">
                <a:latin typeface="Times New Roman" panose="02020603050405020304" pitchFamily="18" charset="0"/>
                <a:ea typeface="Calibri" panose="020F0502020204030204" pitchFamily="34" charset="0"/>
                <a:cs typeface="Times New Roman" panose="02020603050405020304" pitchFamily="18" charset="0"/>
              </a:rPr>
              <a:t> bay,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4800" dirty="0">
                <a:latin typeface="Times New Roman" panose="02020603050405020304" pitchFamily="18" charset="0"/>
                <a:ea typeface="Calibri" panose="020F0502020204030204" pitchFamily="34" charset="0"/>
                <a:cs typeface="Times New Roman" panose="02020603050405020304" pitchFamily="18" charset="0"/>
              </a:rPr>
              <a:t> ca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ý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4800" dirty="0">
                <a:latin typeface="Times New Roman" panose="02020603050405020304" pitchFamily="18" charset="0"/>
                <a:ea typeface="Calibri" panose="020F0502020204030204" pitchFamily="34" charset="0"/>
                <a:cs typeface="Times New Roman" panose="02020603050405020304" pitchFamily="18" charset="0"/>
              </a:rPr>
              <a:t> ta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3723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61817" y="144379"/>
            <a:ext cx="11157527" cy="6948056"/>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a:latin typeface="Times New Roman" panose="02020603050405020304" pitchFamily="18" charset="0"/>
                <a:ea typeface="Calibri" panose="020F0502020204030204" pitchFamily="34" charset="0"/>
                <a:cs typeface="Times New Roman" panose="02020603050405020304" pitchFamily="18" charset="0"/>
              </a:rPr>
              <a:t>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đức</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600" dirty="0">
                <a:latin typeface="Times New Roman" panose="02020603050405020304" pitchFamily="18" charset="0"/>
                <a:ea typeface="Calibri" panose="020F0502020204030204" pitchFamily="34" charset="0"/>
                <a:cs typeface="Times New Roman" panose="02020603050405020304" pitchFamily="18" charset="0"/>
              </a:rPr>
              <a:t> 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khiên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tin Ki-</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tô</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chiến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thắng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9681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70481"/>
          </a:xfrm>
          <a:prstGeom prst="rect">
            <a:avLst/>
          </a:prstGeom>
        </p:spPr>
        <p:txBody>
          <a:bodyPr wrap="square">
            <a:spAutoFit/>
          </a:bodyPr>
          <a:lstStyle/>
          <a:p>
            <a:pPr algn="just">
              <a:lnSpc>
                <a:spcPct val="135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latin typeface="Times New Roman" panose="02020603050405020304" pitchFamily="18" charset="0"/>
                <a:ea typeface="Calibri" panose="020F0502020204030204" pitchFamily="34" charset="0"/>
                <a:cs typeface="Times New Roman" panose="02020603050405020304" pitchFamily="18" charset="0"/>
              </a:rPr>
              <a:t>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dirty="0">
                <a:latin typeface="Times New Roman" panose="02020603050405020304" pitchFamily="18" charset="0"/>
                <a:ea typeface="Calibri" panose="020F0502020204030204" pitchFamily="34" charset="0"/>
                <a:cs typeface="Times New Roman" panose="02020603050405020304" pitchFamily="18" charset="0"/>
              </a:rPr>
              <a:t> nay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800" dirty="0">
                <a:latin typeface="Times New Roman" panose="02020603050405020304" pitchFamily="18" charset="0"/>
                <a:ea typeface="Calibri" panose="020F0502020204030204" pitchFamily="34" charset="0"/>
                <a:cs typeface="Times New Roman" panose="02020603050405020304" pitchFamily="18" charset="0"/>
              </a:rPr>
              <a:t>. Xin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4800" dirty="0">
                <a:latin typeface="Times New Roman" panose="02020603050405020304" pitchFamily="18" charset="0"/>
                <a:ea typeface="Calibri" panose="020F0502020204030204" pitchFamily="34" charset="0"/>
                <a:cs typeface="Times New Roman" panose="02020603050405020304" pitchFamily="18" charset="0"/>
              </a:rPr>
              <a:t>, ca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ngát</a:t>
            </a:r>
            <a:r>
              <a:rPr lang="en-US" sz="4800" dirty="0">
                <a:latin typeface="Times New Roman" panose="02020603050405020304" pitchFamily="18" charset="0"/>
                <a:ea typeface="Calibri" panose="020F0502020204030204" pitchFamily="34" charset="0"/>
                <a:cs typeface="Times New Roman" panose="02020603050405020304" pitchFamily="18" charset="0"/>
              </a:rPr>
              <a:t> bay,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4800" dirty="0">
                <a:latin typeface="Times New Roman" panose="02020603050405020304" pitchFamily="18" charset="0"/>
                <a:ea typeface="Calibri" panose="020F0502020204030204" pitchFamily="34" charset="0"/>
                <a:cs typeface="Times New Roman" panose="02020603050405020304" pitchFamily="18" charset="0"/>
              </a:rPr>
              <a:t> ca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ý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4800" dirty="0">
                <a:latin typeface="Times New Roman" panose="02020603050405020304" pitchFamily="18" charset="0"/>
                <a:ea typeface="Calibri" panose="020F0502020204030204" pitchFamily="34" charset="0"/>
                <a:cs typeface="Times New Roman" panose="02020603050405020304" pitchFamily="18" charset="0"/>
              </a:rPr>
              <a:t> ta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544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17967"/>
          </a:xfrm>
          <a:prstGeom prst="rect">
            <a:avLst/>
          </a:prstGeom>
        </p:spPr>
        <p:txBody>
          <a:bodyPr wrap="square">
            <a:spAutoFit/>
          </a:bodyPr>
          <a:lstStyle/>
          <a:p>
            <a:pPr algn="just">
              <a:lnSpc>
                <a:spcPct val="135000"/>
              </a:lnSpc>
              <a:spcAft>
                <a:spcPts val="0"/>
              </a:spcAft>
            </a:pPr>
            <a:r>
              <a:rPr lang="en-US" sz="7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7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a:latin typeface="Times New Roman" panose="02020603050405020304" pitchFamily="18" charset="0"/>
                <a:ea typeface="Calibri" panose="020F0502020204030204" pitchFamily="34" charset="0"/>
                <a:cs typeface="Times New Roman" panose="02020603050405020304" pitchFamily="18" charset="0"/>
              </a:rPr>
              <a:t>Tung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hô</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quang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vang</a:t>
            </a:r>
            <a:r>
              <a:rPr lang="en-US" sz="7200" dirty="0">
                <a:latin typeface="Times New Roman" panose="02020603050405020304" pitchFamily="18" charset="0"/>
                <a:ea typeface="Calibri" panose="020F0502020204030204" pitchFamily="34" charset="0"/>
                <a:cs typeface="Times New Roman" panose="02020603050405020304" pitchFamily="18" charset="0"/>
              </a:rPr>
              <a:t>. Al-le-</a:t>
            </a:r>
            <a:r>
              <a:rPr lang="en-US" sz="7200" dirty="0" err="1">
                <a:latin typeface="Times New Roman" panose="02020603050405020304" pitchFamily="18" charset="0"/>
                <a:ea typeface="Calibri" panose="020F0502020204030204" pitchFamily="34" charset="0"/>
                <a:cs typeface="Times New Roman" panose="02020603050405020304" pitchFamily="18" charset="0"/>
              </a:rPr>
              <a:t>lu</a:t>
            </a:r>
            <a:r>
              <a:rPr lang="en-US" sz="7200" dirty="0">
                <a:latin typeface="Times New Roman" panose="02020603050405020304" pitchFamily="18" charset="0"/>
                <a:ea typeface="Calibri" panose="020F0502020204030204" pitchFamily="34" charset="0"/>
                <a:cs typeface="Times New Roman" panose="02020603050405020304" pitchFamily="18" charset="0"/>
              </a:rPr>
              <a:t>-</a:t>
            </a:r>
            <a:r>
              <a:rPr lang="en-US" sz="7200" dirty="0" err="1">
                <a:latin typeface="Times New Roman" panose="02020603050405020304" pitchFamily="18" charset="0"/>
                <a:ea typeface="Calibri" panose="020F0502020204030204" pitchFamily="34" charset="0"/>
                <a:cs typeface="Times New Roman" panose="02020603050405020304" pitchFamily="18" charset="0"/>
              </a:rPr>
              <a:t>ia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7200" dirty="0">
                <a:latin typeface="Times New Roman" panose="02020603050405020304" pitchFamily="18" charset="0"/>
                <a:ea typeface="Calibri" panose="020F0502020204030204" pitchFamily="34" charset="0"/>
                <a:cs typeface="Times New Roman" panose="02020603050405020304" pitchFamily="18" charset="0"/>
              </a:rPr>
              <a:t> tin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xin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7200" dirty="0">
                <a:latin typeface="Times New Roman" panose="02020603050405020304" pitchFamily="18" charset="0"/>
                <a:ea typeface="Calibri" panose="020F0502020204030204" pitchFamily="34" charset="0"/>
                <a:cs typeface="Times New Roman" panose="02020603050405020304" pitchFamily="18" charset="0"/>
              </a:rPr>
              <a:t> Cha, Al-le-</a:t>
            </a:r>
            <a:r>
              <a:rPr lang="en-US" sz="7200" dirty="0" err="1">
                <a:latin typeface="Times New Roman" panose="02020603050405020304" pitchFamily="18" charset="0"/>
                <a:ea typeface="Calibri" panose="020F0502020204030204" pitchFamily="34" charset="0"/>
                <a:cs typeface="Times New Roman" panose="02020603050405020304" pitchFamily="18" charset="0"/>
              </a:rPr>
              <a:t>lu</a:t>
            </a:r>
            <a:r>
              <a:rPr lang="en-US" sz="7200" dirty="0">
                <a:latin typeface="Times New Roman" panose="02020603050405020304" pitchFamily="18" charset="0"/>
                <a:ea typeface="Calibri" panose="020F0502020204030204" pitchFamily="34" charset="0"/>
                <a:cs typeface="Times New Roman" panose="02020603050405020304" pitchFamily="18" charset="0"/>
              </a:rPr>
              <a:t>-</a:t>
            </a:r>
            <a:r>
              <a:rPr lang="en-US" sz="7200" dirty="0" err="1">
                <a:latin typeface="Times New Roman" panose="02020603050405020304" pitchFamily="18" charset="0"/>
                <a:ea typeface="Calibri" panose="020F0502020204030204" pitchFamily="34" charset="0"/>
                <a:cs typeface="Times New Roman" panose="02020603050405020304" pitchFamily="18" charset="0"/>
              </a:rPr>
              <a:t>ia</a:t>
            </a:r>
            <a:r>
              <a:rPr lang="en-US" sz="7200" dirty="0" err="1" smtClean="0">
                <a:latin typeface="Times New Roman" panose="02020603050405020304" pitchFamily="18" charset="0"/>
                <a:ea typeface="Calibri" panose="020F0502020204030204" pitchFamily="34" charset="0"/>
                <a:cs typeface="Times New Roman" panose="02020603050405020304" pitchFamily="18" charset="0"/>
              </a:rPr>
              <a:t>.</a:t>
            </a:r>
            <a:endParaRPr lang="en-US" sz="7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51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70481"/>
          </a:xfrm>
          <a:prstGeom prst="rect">
            <a:avLst/>
          </a:prstGeom>
        </p:spPr>
        <p:txBody>
          <a:bodyPr wrap="square">
            <a:spAutoFit/>
          </a:bodyPr>
          <a:lstStyle/>
          <a:p>
            <a:pPr algn="just">
              <a:lnSpc>
                <a:spcPct val="135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latin typeface="Times New Roman" panose="02020603050405020304" pitchFamily="18" charset="0"/>
                <a:ea typeface="Calibri" panose="020F0502020204030204" pitchFamily="34" charset="0"/>
                <a:cs typeface="Times New Roman" panose="02020603050405020304" pitchFamily="18" charset="0"/>
              </a:rPr>
              <a:t>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dirty="0">
                <a:latin typeface="Times New Roman" panose="02020603050405020304" pitchFamily="18" charset="0"/>
                <a:ea typeface="Calibri" panose="020F0502020204030204" pitchFamily="34" charset="0"/>
                <a:cs typeface="Times New Roman" panose="02020603050405020304" pitchFamily="18" charset="0"/>
              </a:rPr>
              <a:t> nay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800" dirty="0">
                <a:latin typeface="Times New Roman" panose="02020603050405020304" pitchFamily="18" charset="0"/>
                <a:ea typeface="Calibri" panose="020F0502020204030204" pitchFamily="34" charset="0"/>
                <a:cs typeface="Times New Roman" panose="02020603050405020304" pitchFamily="18" charset="0"/>
              </a:rPr>
              <a:t>. Xin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4800" dirty="0">
                <a:latin typeface="Times New Roman" panose="02020603050405020304" pitchFamily="18" charset="0"/>
                <a:ea typeface="Calibri" panose="020F0502020204030204" pitchFamily="34" charset="0"/>
                <a:cs typeface="Times New Roman" panose="02020603050405020304" pitchFamily="18" charset="0"/>
              </a:rPr>
              <a:t>, ca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ngát</a:t>
            </a:r>
            <a:r>
              <a:rPr lang="en-US" sz="4800" dirty="0">
                <a:latin typeface="Times New Roman" panose="02020603050405020304" pitchFamily="18" charset="0"/>
                <a:ea typeface="Calibri" panose="020F0502020204030204" pitchFamily="34" charset="0"/>
                <a:cs typeface="Times New Roman" panose="02020603050405020304" pitchFamily="18" charset="0"/>
              </a:rPr>
              <a:t> bay,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4800" dirty="0">
                <a:latin typeface="Times New Roman" panose="02020603050405020304" pitchFamily="18" charset="0"/>
                <a:ea typeface="Calibri" panose="020F0502020204030204" pitchFamily="34" charset="0"/>
                <a:cs typeface="Times New Roman" panose="02020603050405020304" pitchFamily="18" charset="0"/>
              </a:rPr>
              <a:t> ca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ý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4800" dirty="0">
                <a:latin typeface="Times New Roman" panose="02020603050405020304" pitchFamily="18" charset="0"/>
                <a:ea typeface="Calibri" panose="020F0502020204030204" pitchFamily="34" charset="0"/>
                <a:cs typeface="Times New Roman" panose="02020603050405020304" pitchFamily="18" charset="0"/>
              </a:rPr>
              <a:t> ta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644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0"/>
            <a:ext cx="11614503" cy="6948056"/>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a:latin typeface="Times New Roman" panose="02020603050405020304" pitchFamily="18" charset="0"/>
                <a:ea typeface="Calibri" panose="020F0502020204030204" pitchFamily="34" charset="0"/>
                <a:cs typeface="Times New Roman" panose="02020603050405020304" pitchFamily="18" charset="0"/>
              </a:rPr>
              <a:t>Xin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600" dirty="0">
                <a:latin typeface="Times New Roman" panose="02020603050405020304" pitchFamily="18" charset="0"/>
                <a:ea typeface="Calibri" panose="020F0502020204030204" pitchFamily="34" charset="0"/>
                <a:cs typeface="Times New Roman" panose="02020603050405020304" pitchFamily="18" charset="0"/>
              </a:rPr>
              <a:t> 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tim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cậy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Hôm</a:t>
            </a:r>
            <a:r>
              <a:rPr lang="en-US" sz="6600" dirty="0">
                <a:latin typeface="Times New Roman" panose="02020603050405020304" pitchFamily="18" charset="0"/>
                <a:ea typeface="Calibri" panose="020F0502020204030204" pitchFamily="34" charset="0"/>
                <a:cs typeface="Times New Roman" panose="02020603050405020304" pitchFamily="18" charset="0"/>
              </a:rPr>
              <a:t> nay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tuyên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xưng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đức</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66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20046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5970481"/>
          </a:xfrm>
          <a:prstGeom prst="rect">
            <a:avLst/>
          </a:prstGeom>
        </p:spPr>
        <p:txBody>
          <a:bodyPr wrap="square">
            <a:spAutoFit/>
          </a:bodyPr>
          <a:lstStyle/>
          <a:p>
            <a:pPr algn="just">
              <a:lnSpc>
                <a:spcPct val="135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latin typeface="Times New Roman" panose="02020603050405020304" pitchFamily="18" charset="0"/>
                <a:ea typeface="Calibri" panose="020F0502020204030204" pitchFamily="34" charset="0"/>
                <a:cs typeface="Times New Roman" panose="02020603050405020304" pitchFamily="18" charset="0"/>
              </a:rPr>
              <a:t>Con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dirty="0">
                <a:latin typeface="Times New Roman" panose="02020603050405020304" pitchFamily="18" charset="0"/>
                <a:ea typeface="Calibri" panose="020F0502020204030204" pitchFamily="34" charset="0"/>
                <a:cs typeface="Times New Roman" panose="02020603050405020304" pitchFamily="18" charset="0"/>
              </a:rPr>
              <a:t> nay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800" dirty="0">
                <a:latin typeface="Times New Roman" panose="02020603050405020304" pitchFamily="18" charset="0"/>
                <a:ea typeface="Calibri" panose="020F0502020204030204" pitchFamily="34" charset="0"/>
                <a:cs typeface="Times New Roman" panose="02020603050405020304" pitchFamily="18" charset="0"/>
              </a:rPr>
              <a:t>. Xin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4800" dirty="0">
                <a:latin typeface="Times New Roman" panose="02020603050405020304" pitchFamily="18" charset="0"/>
                <a:ea typeface="Calibri" panose="020F0502020204030204" pitchFamily="34" charset="0"/>
                <a:cs typeface="Times New Roman" panose="02020603050405020304" pitchFamily="18" charset="0"/>
              </a:rPr>
              <a:t>, ca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ngát</a:t>
            </a:r>
            <a:r>
              <a:rPr lang="en-US" sz="4800" dirty="0">
                <a:latin typeface="Times New Roman" panose="02020603050405020304" pitchFamily="18" charset="0"/>
                <a:ea typeface="Calibri" panose="020F0502020204030204" pitchFamily="34" charset="0"/>
                <a:cs typeface="Times New Roman" panose="02020603050405020304" pitchFamily="18" charset="0"/>
              </a:rPr>
              <a:t> bay,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4800" dirty="0">
                <a:latin typeface="Times New Roman" panose="02020603050405020304" pitchFamily="18" charset="0"/>
                <a:ea typeface="Calibri" panose="020F0502020204030204" pitchFamily="34" charset="0"/>
                <a:cs typeface="Times New Roman" panose="02020603050405020304" pitchFamily="18" charset="0"/>
              </a:rPr>
              <a:t> ca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dirty="0">
                <a:latin typeface="Times New Roman" panose="02020603050405020304" pitchFamily="18" charset="0"/>
                <a:ea typeface="Calibri" panose="020F0502020204030204" pitchFamily="34" charset="0"/>
                <a:cs typeface="Times New Roman" panose="02020603050405020304" pitchFamily="18" charset="0"/>
              </a:rPr>
              <a:t> ý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hô</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4800" dirty="0">
                <a:latin typeface="Times New Roman" panose="02020603050405020304" pitchFamily="18" charset="0"/>
                <a:ea typeface="Calibri" panose="020F0502020204030204" pitchFamily="34" charset="0"/>
                <a:cs typeface="Times New Roman" panose="02020603050405020304" pitchFamily="18" charset="0"/>
              </a:rPr>
              <a:t> ta </a:t>
            </a:r>
            <a:r>
              <a:rPr lang="en-US" sz="4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228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591812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964997" y="792149"/>
            <a:ext cx="10193185" cy="5071110"/>
          </a:xfrm>
          <a:prstGeom prst="rect">
            <a:avLst/>
          </a:prstGeom>
        </p:spPr>
      </p:pic>
      <p:sp>
        <p:nvSpPr>
          <p:cNvPr id="3" name="Rectangle 2"/>
          <p:cNvSpPr/>
          <p:nvPr/>
        </p:nvSpPr>
        <p:spPr>
          <a:xfrm>
            <a:off x="2530764" y="2549236"/>
            <a:ext cx="7084291" cy="1754326"/>
          </a:xfrm>
          <a:prstGeom prst="rect">
            <a:avLst/>
          </a:prstGeom>
        </p:spPr>
        <p:txBody>
          <a:bodyPr wrap="square">
            <a:spAutoFit/>
          </a:bodyPr>
          <a:lstStyle/>
          <a:p>
            <a:pPr algn="ctr">
              <a:lnSpc>
                <a:spcPct val="135000"/>
              </a:lnSpc>
              <a:spcAft>
                <a:spcPts val="0"/>
              </a:spcAft>
            </a:pPr>
            <a:r>
              <a:rPr lang="en-US" sz="4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KHẢI HOÀN CA</a:t>
            </a:r>
            <a:endParaRPr lang="en-US"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4000" b="1"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Nguyễn Duy</a:t>
            </a:r>
            <a:endParaRPr lang="en-US" sz="4000" b="1"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4796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83491"/>
            <a:ext cx="11524552" cy="5701561"/>
          </a:xfrm>
          <a:prstGeom prst="rect">
            <a:avLst/>
          </a:prstGeom>
        </p:spPr>
        <p:txBody>
          <a:bodyPr wrap="square">
            <a:spAutoFit/>
          </a:bodyPr>
          <a:lstStyle/>
          <a:p>
            <a:pPr algn="just">
              <a:lnSpc>
                <a:spcPct val="135000"/>
              </a:lnSpc>
              <a:spcAft>
                <a:spcPts val="0"/>
              </a:spcAft>
            </a:pPr>
            <a:r>
              <a:rPr lang="en-US" sz="5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54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err="1">
                <a:latin typeface="Times New Roman" panose="02020603050405020304" pitchFamily="18" charset="0"/>
                <a:ea typeface="Calibri" panose="020F0502020204030204" pitchFamily="34" charset="0"/>
                <a:cs typeface="Times New Roman" panose="02020603050405020304" pitchFamily="18" charset="0"/>
              </a:rPr>
              <a:t>Nào</a:t>
            </a:r>
            <a:r>
              <a:rPr lang="en-US" sz="5400">
                <a:latin typeface="Times New Roman" panose="02020603050405020304" pitchFamily="18" charset="0"/>
                <a:ea typeface="Calibri" panose="020F0502020204030204" pitchFamily="34" charset="0"/>
                <a:cs typeface="Times New Roman" panose="02020603050405020304" pitchFamily="18" charset="0"/>
              </a:rPr>
              <a:t> </a:t>
            </a:r>
            <a:r>
              <a:rPr lang="en-US" sz="5400" smtClean="0">
                <a:latin typeface="Times New Roman" panose="02020603050405020304" pitchFamily="18" charset="0"/>
                <a:ea typeface="Calibri" panose="020F0502020204030204" pitchFamily="34" charset="0"/>
                <a:cs typeface="Times New Roman" panose="02020603050405020304" pitchFamily="18" charset="0"/>
              </a:rPr>
              <a:t>cảm tạ Chúa, vì Chúa rất nhân từ, chọn một tình thương, người đã ban cho đời. Nhà Ít- ra-el ơi, tấu lên đi bài ca, ngàn đời Ngài yêu thương, Chúa yêu thương nhân loại.</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6386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04271"/>
            <a:ext cx="11614504" cy="6574107"/>
          </a:xfrm>
          <a:prstGeom prst="rect">
            <a:avLst/>
          </a:prstGeom>
        </p:spPr>
        <p:txBody>
          <a:bodyPr wrap="square">
            <a:spAutoFit/>
          </a:bodyPr>
          <a:lstStyle/>
          <a:p>
            <a:pPr algn="just">
              <a:lnSpc>
                <a:spcPct val="135000"/>
              </a:lnSpc>
              <a:spcAft>
                <a:spcPts val="0"/>
              </a:spcAft>
            </a:pPr>
            <a:r>
              <a:rPr lang="en-US" sz="5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200" smtClean="0">
                <a:latin typeface="Times New Roman" panose="02020603050405020304" pitchFamily="18" charset="0"/>
                <a:ea typeface="Calibri" panose="020F0502020204030204" pitchFamily="34" charset="0"/>
                <a:cs typeface="Times New Roman" panose="02020603050405020304" pitchFamily="18" charset="0"/>
              </a:rPr>
              <a:t>Con xin tôn vinh lòng thương xót Chúa thật lớn lao. Lớn lao hơn muôn ngàn tội lỗi của con và nhân loại. Con xin tín thác lòng thương xót Chúa mãi muôn đời, con xin tín thác lạy Chúa Giêsu. Chúa con ơi.</a:t>
            </a:r>
            <a:endParaRPr lang="en-US" sz="5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1864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83491"/>
            <a:ext cx="11524552" cy="5701561"/>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smtClean="0">
                <a:latin typeface="Times New Roman" panose="02020603050405020304" pitchFamily="18" charset="0"/>
                <a:ea typeface="Calibri" panose="020F0502020204030204" pitchFamily="34" charset="0"/>
                <a:cs typeface="Times New Roman" panose="02020603050405020304" pitchFamily="18" charset="0"/>
              </a:rPr>
              <a:t>Vạn tuế con Vua Đa- Vít đã sống lại hiển vinh, Người đem vinh quang rực rỡ chiếu soi trên trân thế. Mừng hát lên ngày khải hoàn, ngày Chúa đã chiến thắng tử thần.</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266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83491"/>
            <a:ext cx="11524552" cy="5701561"/>
          </a:xfrm>
          <a:prstGeom prst="rect">
            <a:avLst/>
          </a:prstGeom>
        </p:spPr>
        <p:txBody>
          <a:bodyPr wrap="square">
            <a:spAutoFit/>
          </a:bodyPr>
          <a:lstStyle/>
          <a:p>
            <a:pPr algn="just">
              <a:lnSpc>
                <a:spcPct val="135000"/>
              </a:lnSpc>
              <a:spcAft>
                <a:spcPts val="0"/>
              </a:spcAft>
            </a:pPr>
            <a:r>
              <a:rPr lang="en-US" sz="5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54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smtClean="0">
                <a:latin typeface="Times New Roman" panose="02020603050405020304" pitchFamily="18" charset="0"/>
                <a:ea typeface="Calibri" panose="020F0502020204030204" pitchFamily="34" charset="0"/>
                <a:cs typeface="Times New Roman" panose="02020603050405020304" pitchFamily="18" charset="0"/>
              </a:rPr>
              <a:t>Này là quyền Chúa dang cánh tay quyền lực, thật kỳ diệu thay, tay hữu uy phong Người. Giờ này và mai sau mãi tôi không phải chết để ngàn kỳ công Cha sẽ ghi sâu trong đời.</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519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83491"/>
            <a:ext cx="11524552" cy="5701561"/>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smtClean="0">
                <a:latin typeface="Times New Roman" panose="02020603050405020304" pitchFamily="18" charset="0"/>
                <a:ea typeface="Calibri" panose="020F0502020204030204" pitchFamily="34" charset="0"/>
                <a:cs typeface="Times New Roman" panose="02020603050405020304" pitchFamily="18" charset="0"/>
              </a:rPr>
              <a:t>Vạn tuế con Vua Đa- Vít đã sống lại hiển vinh, Người đem vinh quang rực rỡ chiếu soi trên trân thế. Mừng hát lên ngày khải hoàn, ngày Chúa đã chiến thắng tử thần.</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1271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83491"/>
            <a:ext cx="11524552" cy="4579715"/>
          </a:xfrm>
          <a:prstGeom prst="rect">
            <a:avLst/>
          </a:prstGeom>
        </p:spPr>
        <p:txBody>
          <a:bodyPr wrap="square">
            <a:spAutoFit/>
          </a:bodyPr>
          <a:lstStyle/>
          <a:p>
            <a:pPr algn="just">
              <a:lnSpc>
                <a:spcPct val="135000"/>
              </a:lnSpc>
              <a:spcAft>
                <a:spcPts val="0"/>
              </a:spcAft>
            </a:pPr>
            <a:r>
              <a:rPr lang="en-US" sz="5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5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smtClean="0">
                <a:latin typeface="Times New Roman" panose="02020603050405020304" pitchFamily="18" charset="0"/>
                <a:ea typeface="Calibri" panose="020F0502020204030204" pitchFamily="34" charset="0"/>
                <a:cs typeface="Times New Roman" panose="02020603050405020304" pitchFamily="18" charset="0"/>
              </a:rPr>
              <a:t>Này là hòn đá thợ xây đã loại ra, giờ lại trở nên viên đa góc tường. Việc này Người gây nên chính tay Ngài làm ra, thật lạ lùng vô biên có ai suy cho cùng.</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5225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83491"/>
            <a:ext cx="11524552" cy="5701561"/>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smtClean="0">
                <a:latin typeface="Times New Roman" panose="02020603050405020304" pitchFamily="18" charset="0"/>
                <a:ea typeface="Calibri" panose="020F0502020204030204" pitchFamily="34" charset="0"/>
                <a:cs typeface="Times New Roman" panose="02020603050405020304" pitchFamily="18" charset="0"/>
              </a:rPr>
              <a:t>Vạn tuế con Vua Đa- Vít đã sống lại hiển vinh, Người đem vinh quang rực rỡ chiếu soi trên trân thế. Mừng hát lên ngày khải hoàn, ngày Chúa đã chiến thắng tử thần.</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6822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7801941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814D3-DC6C-B091-709F-19A88BC9B111}"/>
            </a:ext>
          </a:extLst>
        </p:cNvPr>
        <p:cNvGrpSpPr/>
        <p:nvPr/>
      </p:nvGrpSpPr>
      <p:grpSpPr>
        <a:xfrm>
          <a:off x="0" y="0"/>
          <a:ext cx="0" cy="0"/>
          <a:chOff x="0" y="0"/>
          <a:chExt cx="0" cy="0"/>
        </a:xfrm>
      </p:grpSpPr>
      <p:pic>
        <p:nvPicPr>
          <p:cNvPr id="3" name="Picture 2" descr="A bamboo mat with leaves&#10;&#10;Description automatically generated">
            <a:extLst>
              <a:ext uri="{FF2B5EF4-FFF2-40B4-BE49-F238E27FC236}">
                <a16:creationId xmlns:a16="http://schemas.microsoft.com/office/drawing/2014/main" id="{01A20048-8407-B7A4-30A7-6C81FE75AB4A}"/>
              </a:ext>
            </a:extLst>
          </p:cNvPr>
          <p:cNvPicPr>
            <a:picLocks noChangeAspect="1"/>
          </p:cNvPicPr>
          <p:nvPr/>
        </p:nvPicPr>
        <p:blipFill>
          <a:blip r:embed="rId2"/>
          <a:srcRect l="4871" r="1" b="1"/>
          <a:stretch/>
        </p:blipFill>
        <p:spPr>
          <a:xfrm>
            <a:off x="149629" y="-38474"/>
            <a:ext cx="11887200" cy="6732027"/>
          </a:xfrm>
          <a:prstGeom prst="rect">
            <a:avLst/>
          </a:prstGeom>
        </p:spPr>
      </p:pic>
      <p:sp>
        <p:nvSpPr>
          <p:cNvPr id="2" name="Rectangle 1"/>
          <p:cNvSpPr/>
          <p:nvPr/>
        </p:nvSpPr>
        <p:spPr>
          <a:xfrm>
            <a:off x="221673" y="2429164"/>
            <a:ext cx="9264072" cy="1898597"/>
          </a:xfrm>
          <a:prstGeom prst="rect">
            <a:avLst/>
          </a:prstGeom>
        </p:spPr>
        <p:txBody>
          <a:bodyPr wrap="square">
            <a:spAutoFit/>
          </a:bodyPr>
          <a:lstStyle/>
          <a:p>
            <a:pPr algn="ctr">
              <a:lnSpc>
                <a:spcPct val="135000"/>
              </a:lnSpc>
              <a:spcAft>
                <a:spcPts val="0"/>
              </a:spcAft>
            </a:pPr>
            <a:r>
              <a:rPr lang="en-US" sz="4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CHÚA GIÀU LÒNG XÓT THƯƠNG </a:t>
            </a:r>
            <a:endParaRPr lang="en-US" sz="4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4800" b="1"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Simon Phan Hùng</a:t>
            </a:r>
            <a:endParaRPr lang="en-US" sz="4800"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970099"/>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3" cy="5603137"/>
          </a:xfrm>
          <a:prstGeom prst="rect">
            <a:avLst/>
          </a:prstGeom>
        </p:spPr>
        <p:txBody>
          <a:bodyPr wrap="square">
            <a:spAutoFit/>
          </a:bodyPr>
          <a:lstStyle/>
          <a:p>
            <a:pPr algn="just">
              <a:lnSpc>
                <a:spcPct val="135000"/>
              </a:lnSpc>
              <a:spcAft>
                <a:spcPts val="0"/>
              </a:spcAft>
            </a:pPr>
            <a:r>
              <a:rPr lang="en-US" sz="45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45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500" smtClean="0">
                <a:latin typeface="Times New Roman" panose="02020603050405020304" pitchFamily="18" charset="0"/>
                <a:ea typeface="Calibri" panose="020F0502020204030204" pitchFamily="34" charset="0"/>
                <a:cs typeface="Times New Roman" panose="02020603050405020304" pitchFamily="18" charset="0"/>
              </a:rPr>
              <a:t>Lạy Chúa Ngài giầu lòng xót thương, xin ban ơn phù giúp con đêm ngày. Lạy Chúa Ngài rộng lượng thứ tha xin rộng ban tình thương và tha thứ, ban cho con đầy hồng ân và chan chứa, xin cho con say men tình Chúa. Chúa yêu con người chết treo thập hình để cứu độ trần gian.</a:t>
            </a:r>
            <a:endParaRPr lang="en-US" sz="4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547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3" cy="6075509"/>
          </a:xfrm>
          <a:prstGeom prst="rect">
            <a:avLst/>
          </a:prstGeom>
        </p:spPr>
        <p:txBody>
          <a:bodyPr wrap="square">
            <a:spAutoFit/>
          </a:bodyPr>
          <a:lstStyle/>
          <a:p>
            <a:pPr algn="just">
              <a:lnSpc>
                <a:spcPct val="135000"/>
              </a:lnSpc>
              <a:spcAft>
                <a:spcPts val="0"/>
              </a:spcAft>
            </a:pPr>
            <a:r>
              <a:rPr lang="en-US" sz="4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smtClean="0">
                <a:latin typeface="Times New Roman" panose="02020603050405020304" pitchFamily="18" charset="0"/>
                <a:ea typeface="Calibri" panose="020F0502020204030204" pitchFamily="34" charset="0"/>
                <a:cs typeface="Times New Roman" panose="02020603050405020304" pitchFamily="18" charset="0"/>
              </a:rPr>
              <a:t>Lòng Thương xót của Ngài đến chúng con, dìu con đến tận nguồn của Thánh Ân, để con đi loan Tin Mừng Chúa. Vòng tay Chúa  Ngài rộng mở thứ tha, để ôm lấy cả tội lỗi chúng con. Trái tim Người ban phát nguồn tình yêu.</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743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3" cy="5701561"/>
          </a:xfrm>
          <a:prstGeom prst="rect">
            <a:avLst/>
          </a:prstGeom>
        </p:spPr>
        <p:txBody>
          <a:bodyPr wrap="square">
            <a:spAutoFit/>
          </a:bodyPr>
          <a:lstStyle/>
          <a:p>
            <a:pPr algn="just">
              <a:lnSpc>
                <a:spcPct val="135000"/>
              </a:lnSpc>
              <a:spcAft>
                <a:spcPts val="0"/>
              </a:spcAft>
            </a:pPr>
            <a:r>
              <a:rPr lang="en-US" sz="45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45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5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500" smtClean="0">
                <a:latin typeface="Times New Roman" panose="02020603050405020304" pitchFamily="18" charset="0"/>
                <a:ea typeface="Calibri" panose="020F0502020204030204" pitchFamily="34" charset="0"/>
                <a:cs typeface="Times New Roman" panose="02020603050405020304" pitchFamily="18" charset="0"/>
              </a:rPr>
              <a:t>Lạy Chúa Ngài dạy con hãy đi laon tin vui của Chúa đến muôn người. Lạy Chúa Ngài dạy hãy thứ tha, xin tha cho những kẻ làm ân oán, ban cho con rộng lòng đầy nhân ái, luôn yêu thương mọi người là con Chúa, giống như cha hiền, ngóng trông con về, để đón mừng người con.</a:t>
            </a:r>
            <a:endParaRPr lang="en-US" sz="4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6768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04271"/>
            <a:ext cx="11614504" cy="5176674"/>
          </a:xfrm>
          <a:prstGeom prst="rect">
            <a:avLst/>
          </a:prstGeom>
        </p:spPr>
        <p:txBody>
          <a:bodyPr wrap="square">
            <a:spAutoFit/>
          </a:bodyPr>
          <a:lstStyle/>
          <a:p>
            <a:pPr algn="just">
              <a:lnSpc>
                <a:spcPct val="135000"/>
              </a:lnSpc>
              <a:spcAft>
                <a:spcPts val="0"/>
              </a:spcAft>
            </a:pPr>
            <a:r>
              <a:rPr lang="en-US" sz="5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5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000" smtClean="0">
                <a:latin typeface="Times New Roman" panose="02020603050405020304" pitchFamily="18" charset="0"/>
                <a:ea typeface="Calibri" panose="020F0502020204030204" pitchFamily="34" charset="0"/>
                <a:cs typeface="Times New Roman" panose="02020603050405020304" pitchFamily="18" charset="0"/>
              </a:rPr>
              <a:t>Lòng thương xót Chúa tuôn trào từ lòng Chúa Cha. Mầu nhiệm khôn thấu tình yêu Ba Ngôi Cực Thánh. Là nguồn khơi nguyên mầm sống và muôn phúc lành. Lòng thương xót Chúa bao trùm cả toàn thể nhân loại.</a:t>
            </a:r>
            <a:endParaRPr lang="en-US" sz="5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261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3" cy="6075509"/>
          </a:xfrm>
          <a:prstGeom prst="rect">
            <a:avLst/>
          </a:prstGeom>
        </p:spPr>
        <p:txBody>
          <a:bodyPr wrap="square">
            <a:spAutoFit/>
          </a:bodyPr>
          <a:lstStyle/>
          <a:p>
            <a:pPr algn="just">
              <a:lnSpc>
                <a:spcPct val="135000"/>
              </a:lnSpc>
              <a:spcAft>
                <a:spcPts val="0"/>
              </a:spcAft>
            </a:pPr>
            <a:r>
              <a:rPr lang="en-US" sz="4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smtClean="0">
                <a:latin typeface="Times New Roman" panose="02020603050405020304" pitchFamily="18" charset="0"/>
                <a:ea typeface="Calibri" panose="020F0502020204030204" pitchFamily="34" charset="0"/>
                <a:cs typeface="Times New Roman" panose="02020603050405020304" pitchFamily="18" charset="0"/>
              </a:rPr>
              <a:t>Lòng Thương xót của Ngài đến chúng con, dìu con đến tận nguồn của Thánh Ân, để con đi loan Tin Mừng Chúa. Vòng tay Chúa  Ngài rộng mở thứ tha, để ôm lấy cả tội lỗi chúng con. Trái tim Người ban phát nguồn tình yêu.</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741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3" cy="5603137"/>
          </a:xfrm>
          <a:prstGeom prst="rect">
            <a:avLst/>
          </a:prstGeom>
        </p:spPr>
        <p:txBody>
          <a:bodyPr wrap="square">
            <a:spAutoFit/>
          </a:bodyPr>
          <a:lstStyle/>
          <a:p>
            <a:pPr algn="just">
              <a:lnSpc>
                <a:spcPct val="135000"/>
              </a:lnSpc>
              <a:spcAft>
                <a:spcPts val="0"/>
              </a:spcAft>
            </a:pPr>
            <a:r>
              <a:rPr lang="en-US" sz="45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45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5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500" smtClean="0">
                <a:latin typeface="Times New Roman" panose="02020603050405020304" pitchFamily="18" charset="0"/>
                <a:ea typeface="Calibri" panose="020F0502020204030204" pitchFamily="34" charset="0"/>
                <a:cs typeface="Times New Roman" panose="02020603050405020304" pitchFamily="18" charset="0"/>
              </a:rPr>
              <a:t>Lạy Chúa Ngài là nguồn suối ân, ban ơn thiêng của Chúa đến gian trần. Lạy Chúa Ngài bảo con bước theo loan tin vui của Ngài cho thế giới, đem yêu thương ngập tràn muôn khắp chốn, gieo hân hoan vào lòng người đau khổ, để đem Tin Mừng phúc âm của Ngài để đón nhận hồng ân.</a:t>
            </a:r>
            <a:endParaRPr lang="en-US" sz="4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3001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3" cy="6075509"/>
          </a:xfrm>
          <a:prstGeom prst="rect">
            <a:avLst/>
          </a:prstGeom>
        </p:spPr>
        <p:txBody>
          <a:bodyPr wrap="square">
            <a:spAutoFit/>
          </a:bodyPr>
          <a:lstStyle/>
          <a:p>
            <a:pPr algn="just">
              <a:lnSpc>
                <a:spcPct val="135000"/>
              </a:lnSpc>
              <a:spcAft>
                <a:spcPts val="0"/>
              </a:spcAft>
            </a:pPr>
            <a:r>
              <a:rPr lang="en-US" sz="4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smtClean="0">
                <a:latin typeface="Times New Roman" panose="02020603050405020304" pitchFamily="18" charset="0"/>
                <a:ea typeface="Calibri" panose="020F0502020204030204" pitchFamily="34" charset="0"/>
                <a:cs typeface="Times New Roman" panose="02020603050405020304" pitchFamily="18" charset="0"/>
              </a:rPr>
              <a:t>Lòng Thương xót của Ngài đến chúng con, dìu con đến tận nguồn của Thánh Ân, để con đi loan Tin Mừng Chúa. Vòng tay Chúa  Ngài rộng mở thứ tha, để ôm lấy cả tội lỗi chúng con. Trái tim Người ban phát nguồn tình yêu.</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8884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3" cy="5603137"/>
          </a:xfrm>
          <a:prstGeom prst="rect">
            <a:avLst/>
          </a:prstGeom>
        </p:spPr>
        <p:txBody>
          <a:bodyPr wrap="square">
            <a:spAutoFit/>
          </a:bodyPr>
          <a:lstStyle/>
          <a:p>
            <a:pPr algn="just">
              <a:lnSpc>
                <a:spcPct val="135000"/>
              </a:lnSpc>
              <a:spcAft>
                <a:spcPts val="0"/>
              </a:spcAft>
            </a:pPr>
            <a:r>
              <a:rPr lang="en-US" sz="45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45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500" smtClean="0">
                <a:latin typeface="Times New Roman" panose="02020603050405020304" pitchFamily="18" charset="0"/>
                <a:ea typeface="Calibri" panose="020F0502020204030204" pitchFamily="34" charset="0"/>
                <a:cs typeface="Times New Roman" panose="02020603050405020304" pitchFamily="18" charset="0"/>
              </a:rPr>
              <a:t>Lạy Chúa Ngài đã rửa chân, xin cho con hãy biết luôn khiêm nhượng. Lạy Chúa Ngài đã từng bảo ban đem ủi an những người đang khốn khó, chia cho nhau những hạt cơm manh áo, luôn cho đi những gì mình đang có, để cho mọi người biết nhận được rằng đó chính là tình yêu.</a:t>
            </a:r>
            <a:endParaRPr lang="en-US" sz="4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466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3" cy="6075509"/>
          </a:xfrm>
          <a:prstGeom prst="rect">
            <a:avLst/>
          </a:prstGeom>
        </p:spPr>
        <p:txBody>
          <a:bodyPr wrap="square">
            <a:spAutoFit/>
          </a:bodyPr>
          <a:lstStyle/>
          <a:p>
            <a:pPr algn="just">
              <a:lnSpc>
                <a:spcPct val="135000"/>
              </a:lnSpc>
              <a:spcAft>
                <a:spcPts val="0"/>
              </a:spcAft>
            </a:pPr>
            <a:r>
              <a:rPr lang="en-US" sz="4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smtClean="0">
                <a:latin typeface="Times New Roman" panose="02020603050405020304" pitchFamily="18" charset="0"/>
                <a:ea typeface="Calibri" panose="020F0502020204030204" pitchFamily="34" charset="0"/>
                <a:cs typeface="Times New Roman" panose="02020603050405020304" pitchFamily="18" charset="0"/>
              </a:rPr>
              <a:t>Lòng Thương xót của Ngài đến chúng con, dìu con đến tận nguồn của Thánh Ân, để con đi loan Tin Mừng Chúa. Vòng tay Chúa  Ngài rộng mở thứ tha, để ôm lấy cả tội lỗi chúng con. Trái tim Người ban phát nguồn tình yêu.</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229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Mừng Chúa Phục Sinh - Tác giả: Đinh Văn Tiến Hù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0555474"/>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4" y="-230909"/>
            <a:ext cx="12192627" cy="7389091"/>
          </a:xfrm>
          <a:prstGeom prst="rect">
            <a:avLst/>
          </a:prstGeom>
        </p:spPr>
      </p:pic>
      <p:sp>
        <p:nvSpPr>
          <p:cNvPr id="2" name="Rectangle 1"/>
          <p:cNvSpPr/>
          <p:nvPr/>
        </p:nvSpPr>
        <p:spPr>
          <a:xfrm>
            <a:off x="2429164" y="2373745"/>
            <a:ext cx="7656944" cy="1671227"/>
          </a:xfrm>
          <a:prstGeom prst="rect">
            <a:avLst/>
          </a:prstGeom>
        </p:spPr>
        <p:txBody>
          <a:bodyPr wrap="square">
            <a:spAutoFit/>
          </a:bodyPr>
          <a:lstStyle/>
          <a:p>
            <a:pPr algn="ctr">
              <a:lnSpc>
                <a:spcPct val="135000"/>
              </a:lnSpc>
              <a:spcAft>
                <a:spcPts val="0"/>
              </a:spcAft>
            </a:pPr>
            <a:r>
              <a:rPr lang="en-US" sz="3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 CỦA LÒNG CHÚA XÓT THƯƠNG </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4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Sr. Clara.Op</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5693686"/>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0"/>
            <a:ext cx="11614504" cy="6075509"/>
          </a:xfrm>
          <a:prstGeom prst="rect">
            <a:avLst/>
          </a:prstGeom>
        </p:spPr>
        <p:txBody>
          <a:bodyPr wrap="square">
            <a:spAutoFit/>
          </a:bodyPr>
          <a:lstStyle/>
          <a:p>
            <a:pPr algn="just">
              <a:lnSpc>
                <a:spcPct val="135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err="1">
                <a:latin typeface="Times New Roman" panose="02020603050405020304" pitchFamily="18" charset="0"/>
                <a:ea typeface="Calibri" panose="020F0502020204030204" pitchFamily="34" charset="0"/>
                <a:cs typeface="Times New Roman" panose="02020603050405020304" pitchFamily="18" charset="0"/>
              </a:rPr>
              <a:t>Lạy</a:t>
            </a:r>
            <a:r>
              <a:rPr lang="en-US" sz="4800">
                <a:latin typeface="Times New Roman" panose="02020603050405020304" pitchFamily="18" charset="0"/>
                <a:ea typeface="Calibri" panose="020F0502020204030204" pitchFamily="34" charset="0"/>
                <a:cs typeface="Times New Roman" panose="02020603050405020304" pitchFamily="18" charset="0"/>
              </a:rPr>
              <a:t> </a:t>
            </a:r>
            <a:r>
              <a:rPr lang="en-US" sz="4800" smtClean="0">
                <a:latin typeface="Times New Roman" panose="02020603050405020304" pitchFamily="18" charset="0"/>
                <a:ea typeface="Calibri" panose="020F0502020204030204" pitchFamily="34" charset="0"/>
                <a:cs typeface="Times New Roman" panose="02020603050405020304" pitchFamily="18" charset="0"/>
              </a:rPr>
              <a:t>Mẹ Maria Mẹ nhân ái bao la, Mẹ là hòm bia giao ước giữa Thiên Chúa với nhân loại. Mẹ chứng thực lòng Chúa xót thương, dưới chân thập giá, Mẹ hiệp thông cùng con dấu yêu, Đấng giàu lòng xót thương Đấng cứu độ thế nhân.</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102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34109" y="424873"/>
            <a:ext cx="11469134" cy="6681188"/>
          </a:xfrm>
          <a:prstGeom prst="rect">
            <a:avLst/>
          </a:prstGeom>
        </p:spPr>
        <p:txBody>
          <a:bodyPr wrap="square">
            <a:spAutoFit/>
          </a:bodyPr>
          <a:lstStyle/>
          <a:p>
            <a:pPr algn="just">
              <a:lnSpc>
                <a:spcPct val="135000"/>
              </a:lnSpc>
              <a:spcAft>
                <a:spcPts val="0"/>
              </a:spcAft>
            </a:pPr>
            <a:r>
              <a:rPr lang="en-US" sz="45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5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500" smtClean="0">
                <a:latin typeface="Times New Roman" panose="02020603050405020304" pitchFamily="18" charset="0"/>
                <a:ea typeface="Calibri" panose="020F0502020204030204" pitchFamily="34" charset="0"/>
                <a:cs typeface="Times New Roman" panose="02020603050405020304" pitchFamily="18" charset="0"/>
              </a:rPr>
              <a:t>Ôi Maria Mẹ của lòng Chúa xót thương trên dương gian khổ đau ngập tràn, nguyện Mẹ thương giơ tay đỡ nâng cho vơi đi sầu vương cay đắng, Ôi Maria là Mẹ của nhân loại, nguyện thương ban tràn muôn thánh ân cho quê </a:t>
            </a:r>
            <a:r>
              <a:rPr lang="en-US" sz="4500" smtClean="0">
                <a:latin typeface="Times New Roman" panose="02020603050405020304" pitchFamily="18" charset="0"/>
                <a:ea typeface="Calibri" panose="020F0502020204030204" pitchFamily="34" charset="0"/>
                <a:cs typeface="Times New Roman" panose="02020603050405020304" pitchFamily="18" charset="0"/>
              </a:rPr>
              <a:t>hương </a:t>
            </a:r>
            <a:r>
              <a:rPr lang="en-US" sz="4500" smtClean="0">
                <a:latin typeface="Times New Roman" panose="02020603050405020304" pitchFamily="18" charset="0"/>
                <a:ea typeface="Calibri" panose="020F0502020204030204" pitchFamily="34" charset="0"/>
                <a:cs typeface="Times New Roman" panose="02020603050405020304" pitchFamily="18" charset="0"/>
              </a:rPr>
              <a:t>ngày thêm tươi sáng, cho muôn người sống vui yên hàn.</a:t>
            </a:r>
            <a:endParaRPr lang="en-US" sz="4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911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0"/>
            <a:ext cx="11614504" cy="6075509"/>
          </a:xfrm>
          <a:prstGeom prst="rect">
            <a:avLst/>
          </a:prstGeom>
        </p:spPr>
        <p:txBody>
          <a:bodyPr wrap="square">
            <a:spAutoFit/>
          </a:bodyPr>
          <a:lstStyle/>
          <a:p>
            <a:pPr algn="just">
              <a:lnSpc>
                <a:spcPct val="135000"/>
              </a:lnSpc>
              <a:spcAft>
                <a:spcPts val="0"/>
              </a:spcAft>
            </a:pPr>
            <a:r>
              <a:rPr lang="en-US" sz="4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4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smtClean="0">
                <a:latin typeface="Times New Roman" panose="02020603050405020304" pitchFamily="18" charset="0"/>
                <a:ea typeface="Calibri" panose="020F0502020204030204" pitchFamily="34" charset="0"/>
                <a:cs typeface="Times New Roman" panose="02020603050405020304" pitchFamily="18" charset="0"/>
              </a:rPr>
              <a:t>Lạy Mẹ Maria Mẹ nhân ái khoan dùng, Mẹ là vầng trăng soi sáng nơi tăm tối mịt mùng. Mẹ dẫn về nguồn Suối Xót Thương, rửa sạch tội khiên. Nguồn mạch thiêng mở ra khắp nơi cho người nào vững tin Chúa Cha hằng xót thương.</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4455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04271"/>
            <a:ext cx="11614504" cy="6574107"/>
          </a:xfrm>
          <a:prstGeom prst="rect">
            <a:avLst/>
          </a:prstGeom>
        </p:spPr>
        <p:txBody>
          <a:bodyPr wrap="square">
            <a:spAutoFit/>
          </a:bodyPr>
          <a:lstStyle/>
          <a:p>
            <a:pPr algn="just">
              <a:lnSpc>
                <a:spcPct val="135000"/>
              </a:lnSpc>
              <a:spcAft>
                <a:spcPts val="0"/>
              </a:spcAft>
            </a:pPr>
            <a:r>
              <a:rPr lang="en-US" sz="5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200" smtClean="0">
                <a:latin typeface="Times New Roman" panose="02020603050405020304" pitchFamily="18" charset="0"/>
                <a:ea typeface="Calibri" panose="020F0502020204030204" pitchFamily="34" charset="0"/>
                <a:cs typeface="Times New Roman" panose="02020603050405020304" pitchFamily="18" charset="0"/>
              </a:rPr>
              <a:t>Con xin tôn vinh lòng thương xót Chúa thật lớn lao. Lớn lao hơn muôn ngàn tội lỗi của con và nhân loại. Con xin tín thác lòng thương xót Chúa mãi muôn đời, con xin tín thác lạy Chúa Giêsu. Chúa con ơi.</a:t>
            </a:r>
            <a:endParaRPr lang="en-US" sz="5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701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34109" y="424873"/>
            <a:ext cx="11469134" cy="6681188"/>
          </a:xfrm>
          <a:prstGeom prst="rect">
            <a:avLst/>
          </a:prstGeom>
        </p:spPr>
        <p:txBody>
          <a:bodyPr wrap="square">
            <a:spAutoFit/>
          </a:bodyPr>
          <a:lstStyle/>
          <a:p>
            <a:pPr algn="just">
              <a:lnSpc>
                <a:spcPct val="135000"/>
              </a:lnSpc>
              <a:spcAft>
                <a:spcPts val="0"/>
              </a:spcAft>
            </a:pPr>
            <a:r>
              <a:rPr lang="en-US" sz="45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45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500" smtClean="0">
                <a:latin typeface="Times New Roman" panose="02020603050405020304" pitchFamily="18" charset="0"/>
                <a:ea typeface="Calibri" panose="020F0502020204030204" pitchFamily="34" charset="0"/>
                <a:cs typeface="Times New Roman" panose="02020603050405020304" pitchFamily="18" charset="0"/>
              </a:rPr>
              <a:t>Ôi Maria Mẹ của lòng Chúa xót thương trên dương gian khổ đau ngập tràn, nguyện Mẹ thương giơ tay đỡ nâng cho vơi đi sầu vương cay đắng, Ôi Maria là Mẹ của nhân loại, nguyện thương ban tràn muôn thánh ân cho quê </a:t>
            </a:r>
            <a:r>
              <a:rPr lang="en-US" sz="4500" smtClean="0">
                <a:latin typeface="Times New Roman" panose="02020603050405020304" pitchFamily="18" charset="0"/>
                <a:ea typeface="Calibri" panose="020F0502020204030204" pitchFamily="34" charset="0"/>
                <a:cs typeface="Times New Roman" panose="02020603050405020304" pitchFamily="18" charset="0"/>
              </a:rPr>
              <a:t>hương </a:t>
            </a:r>
            <a:r>
              <a:rPr lang="en-US" sz="4500" smtClean="0">
                <a:latin typeface="Times New Roman" panose="02020603050405020304" pitchFamily="18" charset="0"/>
                <a:ea typeface="Calibri" panose="020F0502020204030204" pitchFamily="34" charset="0"/>
                <a:cs typeface="Times New Roman" panose="02020603050405020304" pitchFamily="18" charset="0"/>
              </a:rPr>
              <a:t>ngày thêm tươi sáng, cho muôn người sống vui yên hàn.</a:t>
            </a:r>
            <a:endParaRPr lang="en-US" sz="4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497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Mừng Chúa Phục Sinh - Tác giả: Đinh Văn Tiến Hù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4671492"/>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04271"/>
            <a:ext cx="11614504" cy="5380063"/>
          </a:xfrm>
          <a:prstGeom prst="rect">
            <a:avLst/>
          </a:prstGeom>
        </p:spPr>
        <p:txBody>
          <a:bodyPr wrap="square">
            <a:spAutoFit/>
          </a:bodyPr>
          <a:lstStyle/>
          <a:p>
            <a:pPr algn="just">
              <a:lnSpc>
                <a:spcPct val="135000"/>
              </a:lnSpc>
              <a:spcAft>
                <a:spcPts val="0"/>
              </a:spcAft>
            </a:pPr>
            <a:r>
              <a:rPr lang="en-US" sz="5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5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200" smtClean="0">
                <a:latin typeface="Times New Roman" panose="02020603050405020304" pitchFamily="18" charset="0"/>
                <a:ea typeface="Calibri" panose="020F0502020204030204" pitchFamily="34" charset="0"/>
                <a:cs typeface="Times New Roman" panose="02020603050405020304" pitchFamily="18" charset="0"/>
              </a:rPr>
              <a:t>Lòng thương xót Chúa Ngôi Lời Nhập Thể thế nhân. Ngàn muôn thương tích mở ra yêu thương của Chúa. Từ nguồn Thánh Tâm mạch suối ngàn ơn khoan hồng. Lòng thương xót Chúa xóa tội nhân trần.</a:t>
            </a:r>
            <a:endParaRPr lang="en-US" sz="52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665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04271"/>
            <a:ext cx="11614504" cy="6574107"/>
          </a:xfrm>
          <a:prstGeom prst="rect">
            <a:avLst/>
          </a:prstGeom>
        </p:spPr>
        <p:txBody>
          <a:bodyPr wrap="square">
            <a:spAutoFit/>
          </a:bodyPr>
          <a:lstStyle/>
          <a:p>
            <a:pPr algn="just">
              <a:lnSpc>
                <a:spcPct val="135000"/>
              </a:lnSpc>
              <a:spcAft>
                <a:spcPts val="0"/>
              </a:spcAft>
            </a:pPr>
            <a:r>
              <a:rPr lang="en-US" sz="5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200" smtClean="0">
                <a:latin typeface="Times New Roman" panose="02020603050405020304" pitchFamily="18" charset="0"/>
                <a:ea typeface="Calibri" panose="020F0502020204030204" pitchFamily="34" charset="0"/>
                <a:cs typeface="Times New Roman" panose="02020603050405020304" pitchFamily="18" charset="0"/>
              </a:rPr>
              <a:t>Con xin tôn vinh lòng thương xót Chúa thật lớn lao. Lớn lao hơn muôn ngàn tội lỗi của con và nhân loại. Con xin tín thác lòng thương xót Chúa mãi muôn đời, con xin tín thác lạy Chúa Giêsu. Chúa con ơi.</a:t>
            </a:r>
            <a:endParaRPr lang="en-US" sz="5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733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sp>
        <p:nvSpPr>
          <p:cNvPr id="3" name="Rectangle 2"/>
          <p:cNvSpPr/>
          <p:nvPr/>
        </p:nvSpPr>
        <p:spPr>
          <a:xfrm>
            <a:off x="288739" y="204271"/>
            <a:ext cx="11614504" cy="6460358"/>
          </a:xfrm>
          <a:prstGeom prst="rect">
            <a:avLst/>
          </a:prstGeom>
        </p:spPr>
        <p:txBody>
          <a:bodyPr wrap="square">
            <a:spAutoFit/>
          </a:bodyPr>
          <a:lstStyle/>
          <a:p>
            <a:pPr algn="just">
              <a:lnSpc>
                <a:spcPct val="135000"/>
              </a:lnSpc>
              <a:spcAft>
                <a:spcPts val="0"/>
              </a:spcAft>
            </a:pPr>
            <a:r>
              <a:rPr lang="en-US" sz="5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US" sz="5200" smtClean="0">
                <a:latin typeface="Times New Roman" panose="02020603050405020304" pitchFamily="18" charset="0"/>
                <a:ea typeface="Calibri" panose="020F0502020204030204" pitchFamily="34" charset="0"/>
                <a:cs typeface="Times New Roman" panose="02020603050405020304" pitchFamily="18" charset="0"/>
              </a:rPr>
              <a:t>Lòng thương xót Chúa Thánh Thể Hiền Lương hiển vinh. Lòng thương xót Chúa tình yêu khai sinh Hội Thánh Nguồn mạch tái sinh trần gian trong Chúa Thánh Thần. Lòng thương xót Chúa song hành cùng với nhân trần.</a:t>
            </a:r>
            <a:endParaRPr lang="en-US" sz="52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11398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04271"/>
            <a:ext cx="11614504" cy="6574107"/>
          </a:xfrm>
          <a:prstGeom prst="rect">
            <a:avLst/>
          </a:prstGeom>
        </p:spPr>
        <p:txBody>
          <a:bodyPr wrap="square">
            <a:spAutoFit/>
          </a:bodyPr>
          <a:lstStyle/>
          <a:p>
            <a:pPr algn="just">
              <a:lnSpc>
                <a:spcPct val="135000"/>
              </a:lnSpc>
              <a:spcAft>
                <a:spcPts val="0"/>
              </a:spcAft>
            </a:pPr>
            <a:r>
              <a:rPr lang="en-US" sz="52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200" smtClean="0">
                <a:latin typeface="Times New Roman" panose="02020603050405020304" pitchFamily="18" charset="0"/>
                <a:ea typeface="Calibri" panose="020F0502020204030204" pitchFamily="34" charset="0"/>
                <a:cs typeface="Times New Roman" panose="02020603050405020304" pitchFamily="18" charset="0"/>
              </a:rPr>
              <a:t>Con xin tôn vinh lòng thương xót Chúa thật lớn lao. Lớn lao hơn muôn ngàn tội lỗi của con và nhân loại. Con xin tín thác lòng thương xót Chúa mãi muôn đời, con xin tín thác lạy Chúa Giêsu. Chúa con ơi.</a:t>
            </a:r>
            <a:endParaRPr lang="en-US" sz="5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995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1943</Words>
  <Application>Microsoft Office PowerPoint</Application>
  <PresentationFormat>Widescreen</PresentationFormat>
  <Paragraphs>49</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asus</cp:lastModifiedBy>
  <cp:revision>31</cp:revision>
  <dcterms:created xsi:type="dcterms:W3CDTF">2025-04-14T00:43:25Z</dcterms:created>
  <dcterms:modified xsi:type="dcterms:W3CDTF">2025-04-24T02:45:04Z</dcterms:modified>
</cp:coreProperties>
</file>