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7" r:id="rId11"/>
    <p:sldId id="265" r:id="rId12"/>
    <p:sldId id="298" r:id="rId13"/>
    <p:sldId id="266" r:id="rId14"/>
    <p:sldId id="29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02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30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00" r:id="rId43"/>
    <p:sldId id="293" r:id="rId44"/>
    <p:sldId id="294" r:id="rId45"/>
    <p:sldId id="295" r:id="rId46"/>
    <p:sldId id="296" r:id="rId47"/>
    <p:sldId id="30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049-1DDD-417E-BFE5-CAE548369B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1A72-2F9D-486B-8D9D-262F9221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7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049-1DDD-417E-BFE5-CAE548369B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1A72-2F9D-486B-8D9D-262F9221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049-1DDD-417E-BFE5-CAE548369B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1A72-2F9D-486B-8D9D-262F9221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5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049-1DDD-417E-BFE5-CAE548369B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1A72-2F9D-486B-8D9D-262F9221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1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049-1DDD-417E-BFE5-CAE548369B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1A72-2F9D-486B-8D9D-262F9221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7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049-1DDD-417E-BFE5-CAE548369B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1A72-2F9D-486B-8D9D-262F9221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8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049-1DDD-417E-BFE5-CAE548369B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1A72-2F9D-486B-8D9D-262F9221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4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049-1DDD-417E-BFE5-CAE548369B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1A72-2F9D-486B-8D9D-262F9221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049-1DDD-417E-BFE5-CAE548369B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1A72-2F9D-486B-8D9D-262F9221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049-1DDD-417E-BFE5-CAE548369B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1A72-2F9D-486B-8D9D-262F9221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4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049-1DDD-417E-BFE5-CAE548369B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1A72-2F9D-486B-8D9D-262F9221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8049-1DDD-417E-BFE5-CAE548369B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C1A72-2F9D-486B-8D9D-262F9221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20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0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909455" y="287477"/>
            <a:ext cx="6613236" cy="1140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</a:t>
            </a:r>
            <a:endParaRPr lang="en-US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55" y="1571333"/>
            <a:ext cx="117603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ta,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ôi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vĩ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! Ta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chan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006238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72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117600" y="287477"/>
            <a:ext cx="10012218" cy="1076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HÔ TIN MỪNG</a:t>
            </a:r>
            <a:endParaRPr lang="en-US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1948874"/>
            <a:ext cx="11614504" cy="442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"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ngươi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bi.</a:t>
            </a:r>
          </a:p>
        </p:txBody>
      </p:sp>
    </p:spTree>
    <p:extLst>
      <p:ext uri="{BB962C8B-B14F-4D97-AF65-F5344CB8AC3E}">
        <p14:creationId xmlns:p14="http://schemas.microsoft.com/office/powerpoint/2010/main" val="3206035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27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" y="138545"/>
            <a:ext cx="12025744" cy="6160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228436" y="2022765"/>
            <a:ext cx="10030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DÂNG LÊN NGÀI </a:t>
            </a:r>
            <a:endParaRPr lang="en-US" sz="6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Kim Long </a:t>
            </a:r>
            <a:endParaRPr lang="en-US" sz="5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860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3"/>
            <a:ext cx="1168074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3"/>
            <a:ext cx="1168074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Trót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(con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3"/>
            <a:ext cx="1168074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3"/>
            <a:ext cx="1168074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0727" y="2429163"/>
            <a:ext cx="9790545" cy="22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XÉ LÒNG</a:t>
            </a:r>
            <a:endParaRPr lang="en-US" sz="6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endParaRPr lang="en-US" sz="4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39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3"/>
            <a:ext cx="1168074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3"/>
            <a:ext cx="1168074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500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3"/>
            <a:ext cx="1168074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2191999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52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" y="138545"/>
            <a:ext cx="12025744" cy="6160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45310" y="1745673"/>
            <a:ext cx="10113818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 VỚI CHÚA </a:t>
            </a:r>
            <a:endParaRPr lang="en-US" sz="6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6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endParaRPr lang="en-US" sz="6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34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7819" y="176981"/>
            <a:ext cx="11936362" cy="6880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352681"/>
            <a:ext cx="1168074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7819" y="176981"/>
            <a:ext cx="11936362" cy="6880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352681"/>
            <a:ext cx="1168074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7819" y="176981"/>
            <a:ext cx="11936362" cy="6880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352681"/>
            <a:ext cx="1168074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Gia-vê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Gia-vê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352681"/>
            <a:ext cx="1168074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5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7819" y="176981"/>
            <a:ext cx="11936362" cy="6880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2191999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25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" y="138545"/>
            <a:ext cx="12025744" cy="6160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63782" y="1828800"/>
            <a:ext cx="10095345" cy="28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 LỆ ĂN NĂN</a:t>
            </a:r>
            <a:endParaRPr lang="en-US" sz="6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endParaRPr lang="en-US" sz="6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04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1"/>
            <a:ext cx="1168074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1"/>
            <a:ext cx="1168074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176981"/>
            <a:ext cx="11808562" cy="677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ngóng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1"/>
            <a:ext cx="1168074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1"/>
            <a:ext cx="1168074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lụy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phiền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héo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1"/>
            <a:ext cx="1168074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352681"/>
            <a:ext cx="1168074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30AF5-330A-6BB3-6E8A-08257410C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73EF8C-AE01-1E1B-7649-E867E002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24" b="109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88766F-2AD7-886D-3860-8DCC650C6AE2}"/>
              </a:ext>
            </a:extLst>
          </p:cNvPr>
          <p:cNvCxnSpPr>
            <a:cxnSpLocks/>
          </p:cNvCxnSpPr>
          <p:nvPr/>
        </p:nvCxnSpPr>
        <p:spPr>
          <a:xfrm>
            <a:off x="9832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841739-5B84-B4B0-926F-1AE937889FC9}"/>
              </a:ext>
            </a:extLst>
          </p:cNvPr>
          <p:cNvCxnSpPr/>
          <p:nvPr/>
        </p:nvCxnSpPr>
        <p:spPr>
          <a:xfrm>
            <a:off x="0" y="68826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FBA200-FF08-D5D2-B786-0597B28D32CA}"/>
              </a:ext>
            </a:extLst>
          </p:cNvPr>
          <p:cNvCxnSpPr/>
          <p:nvPr/>
        </p:nvCxnSpPr>
        <p:spPr>
          <a:xfrm>
            <a:off x="1209367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EFCE9D-3DDD-BD68-1F24-5DBAD0FF5080}"/>
              </a:ext>
            </a:extLst>
          </p:cNvPr>
          <p:cNvCxnSpPr/>
          <p:nvPr/>
        </p:nvCxnSpPr>
        <p:spPr>
          <a:xfrm>
            <a:off x="0" y="6789174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2418" y="295564"/>
            <a:ext cx="11690555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vút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00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249381"/>
            <a:ext cx="1168074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19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" y="138545"/>
            <a:ext cx="12025744" cy="6160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66618" y="2022765"/>
            <a:ext cx="10778837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 NGÀY ĐỨC MẸ SẦU BI</a:t>
            </a:r>
            <a:endParaRPr lang="en-US" sz="5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5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endParaRPr lang="en-US" sz="5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076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E36D0-428F-E0DC-7141-D3284D2B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32573D-10EC-8327-31B8-90E9AD14350A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D81019-D1EC-21D1-61F0-159398E81DD0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6EECA-732E-6EDA-1514-FC7F38FBD8D1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5AC5C-5E3B-9EC3-CC12-8D4B81A11CCE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799" y="78659"/>
            <a:ext cx="11592233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Gía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rối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E36D0-428F-E0DC-7141-D3284D2B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32573D-10EC-8327-31B8-90E9AD14350A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D81019-D1EC-21D1-61F0-159398E81DD0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6EECA-732E-6EDA-1514-FC7F38FBD8D1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5AC5C-5E3B-9EC3-CC12-8D4B81A11CCE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4035" y="387927"/>
            <a:ext cx="11582997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E36D0-428F-E0DC-7141-D3284D2B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32573D-10EC-8327-31B8-90E9AD14350A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D81019-D1EC-21D1-61F0-159398E81DD0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6EECA-732E-6EDA-1514-FC7F38FBD8D1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5AC5C-5E3B-9EC3-CC12-8D4B81A11CCE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297" y="156035"/>
            <a:ext cx="11739736" cy="680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76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4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352681"/>
            <a:ext cx="1168074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Gia-vê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Gia-vê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352681"/>
            <a:ext cx="1168074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352681"/>
            <a:ext cx="1168074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Gia-vê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Gia-vê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352681"/>
            <a:ext cx="1168074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5619" y="352681"/>
            <a:ext cx="1168074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Gia-vê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Gia-vê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1274</Words>
  <Application>Microsoft Office PowerPoint</Application>
  <PresentationFormat>Widescreen</PresentationFormat>
  <Paragraphs>46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2025-04-01T03:48:25Z</dcterms:created>
  <dcterms:modified xsi:type="dcterms:W3CDTF">2025-04-01T03:51:37Z</dcterms:modified>
</cp:coreProperties>
</file>