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84" r:id="rId3"/>
    <p:sldId id="285" r:id="rId4"/>
    <p:sldId id="287" r:id="rId5"/>
    <p:sldId id="294" r:id="rId6"/>
    <p:sldId id="293" r:id="rId7"/>
    <p:sldId id="257" r:id="rId8"/>
    <p:sldId id="256" r:id="rId9"/>
    <p:sldId id="276" r:id="rId10"/>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Mango AC" panose="020B0604020202020204" charset="0"/>
      <p:regular r:id="rId15"/>
    </p:embeddedFont>
    <p:embeddedFont>
      <p:font typeface="Mistral" panose="03090702030407020403" pitchFamily="66" charset="0"/>
      <p:regular r:id="rId16"/>
    </p:embeddedFont>
    <p:embeddedFont>
      <p:font typeface="Montserrat Alternates Black" panose="00000A00000000000000" pitchFamily="2" charset="0"/>
      <p:bold r:id="rId17"/>
    </p:embeddedFont>
    <p:embeddedFont>
      <p:font typeface="Ovo" panose="020B0604020202020204" charset="0"/>
      <p:regular r:id="rId18"/>
    </p:embeddedFont>
    <p:embeddedFont>
      <p:font typeface="SVN-Neutraface 2" panose="02000600040000020004" pitchFamily="2" charset="0"/>
      <p:bold r:id="rId19"/>
    </p:embeddedFont>
    <p:embeddedFont>
      <p:font typeface="UTM American Sans" panose="02040603050506020204" pitchFamily="18" charset="0"/>
      <p:regular r:id="rId20"/>
    </p:embeddedFont>
    <p:embeddedFont>
      <p:font typeface="UTM Androgyne" panose="02040603050506020204" pitchFamily="18" charset="0"/>
      <p:regular r:id="rId21"/>
    </p:embeddedFont>
    <p:embeddedFont>
      <p:font typeface="UTM Cooper Black" panose="02040603050506020204" pitchFamily="18" charset="0"/>
      <p:regular r:id="rId22"/>
      <p:italic r:id="rId23"/>
    </p:embeddedFont>
    <p:embeddedFont>
      <p:font typeface="UTM Thanh Nhac TL" panose="02040603050506020204" pitchFamily="18"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4" d="100"/>
          <a:sy n="44" d="100"/>
        </p:scale>
        <p:origin x="30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gif"/><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sv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6308272" y="2269672"/>
            <a:ext cx="5671457" cy="5671457"/>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4" name="Hình Bầu dục 3">
            <a:extLst>
              <a:ext uri="{FF2B5EF4-FFF2-40B4-BE49-F238E27FC236}">
                <a16:creationId xmlns:a16="http://schemas.microsoft.com/office/drawing/2014/main" id="{1DBA67CD-C649-2FDE-4E12-E15156245409}"/>
              </a:ext>
            </a:extLst>
          </p:cNvPr>
          <p:cNvSpPr/>
          <p:nvPr/>
        </p:nvSpPr>
        <p:spPr>
          <a:xfrm>
            <a:off x="5840186" y="4675415"/>
            <a:ext cx="936171" cy="936171"/>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6477000" y="2476500"/>
            <a:ext cx="5334000" cy="5334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325202" y="4324700"/>
            <a:ext cx="1637597" cy="1637601"/>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6836229"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9113378" y="2873829"/>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6817179"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9086850" y="5120378"/>
            <a:ext cx="2307771" cy="2269671"/>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1322980" y="4312504"/>
            <a:ext cx="16147427" cy="1615827"/>
          </a:xfrm>
          <a:prstGeom prst="rect">
            <a:avLst/>
          </a:prstGeom>
          <a:noFill/>
        </p:spPr>
        <p:txBody>
          <a:bodyPr wrap="square" rtlCol="0">
            <a:spAutoFit/>
          </a:bodyPr>
          <a:lstStyle/>
          <a:p>
            <a:r>
              <a:rPr lang="en-US" sz="9900">
                <a:solidFill>
                  <a:srgbClr val="FFC000"/>
                </a:solidFill>
                <a:latin typeface="SVN-Neutraface 2" panose="02000600040000020004" pitchFamily="2" charset="0"/>
              </a:rPr>
              <a:t>     Vui học    kinh thánh</a:t>
            </a:r>
            <a:endParaRPr lang="vi-VN" sz="99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8215016" y="4636556"/>
            <a:ext cx="1013886" cy="1013889"/>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
        <p:nvSpPr>
          <p:cNvPr id="5" name="Hộp Văn bản 4">
            <a:extLst>
              <a:ext uri="{FF2B5EF4-FFF2-40B4-BE49-F238E27FC236}">
                <a16:creationId xmlns:a16="http://schemas.microsoft.com/office/drawing/2014/main" id="{A29BE2CA-0C76-02A5-1FBF-B50A1A5FDE12}"/>
              </a:ext>
            </a:extLst>
          </p:cNvPr>
          <p:cNvSpPr txBox="1"/>
          <p:nvPr/>
        </p:nvSpPr>
        <p:spPr>
          <a:xfrm>
            <a:off x="5241670" y="5860428"/>
            <a:ext cx="6960578" cy="1107996"/>
          </a:xfrm>
          <a:prstGeom prst="rect">
            <a:avLst/>
          </a:prstGeom>
          <a:noFill/>
        </p:spPr>
        <p:txBody>
          <a:bodyPr wrap="square" rtlCol="0">
            <a:spAutoFit/>
          </a:bodyPr>
          <a:lstStyle/>
          <a:p>
            <a:r>
              <a:rPr lang="en-US" sz="6600">
                <a:solidFill>
                  <a:srgbClr val="00B050"/>
                </a:solidFill>
                <a:latin typeface="SVN-Neutraface 2" panose="02000600040000020004" pitchFamily="2" charset="0"/>
              </a:rPr>
              <a:t>gioan 20, 19-31</a:t>
            </a:r>
            <a:endParaRPr lang="vi-VN" sz="66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5037454"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1710568" y="2106198"/>
            <a:ext cx="5478536" cy="8719155"/>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a:spLocks noGrp="1" noRot="1" noMove="1" noResize="1" noEditPoints="1" noAdjustHandles="1" noChangeArrowheads="1" noChangeShapeType="1"/>
          </p:cNvSpPr>
          <p:nvPr/>
        </p:nvSpPr>
        <p:spPr>
          <a:xfrm>
            <a:off x="-3456907" y="-1370968"/>
            <a:ext cx="9541545" cy="5247850"/>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a:spLocks noGrp="1" noRot="1" noMove="1" noResize="1" noEditPoints="1" noAdjustHandles="1" noChangeArrowheads="1" noChangeShapeType="1"/>
          </p:cNvSpPr>
          <p:nvPr/>
        </p:nvSpPr>
        <p:spPr>
          <a:xfrm>
            <a:off x="12488528" y="-1370968"/>
            <a:ext cx="9541545" cy="5247850"/>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a:spLocks noGrp="1" noRot="1" noMove="1" noResize="1" noEditPoints="1" noAdjustHandles="1" noChangeArrowheads="1" noChangeShapeType="1"/>
          </p:cNvSpPr>
          <p:nvPr/>
        </p:nvSpPr>
        <p:spPr>
          <a:xfrm>
            <a:off x="4088891" y="1720808"/>
            <a:ext cx="11489843" cy="82296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sp>
      <p:sp>
        <p:nvSpPr>
          <p:cNvPr id="8" name="Freeform 8"/>
          <p:cNvSpPr>
            <a:spLocks noGrp="1" noRot="1" noMove="1" noResize="1" noEditPoints="1" noAdjustHandles="1" noChangeArrowheads="1" noChangeShapeType="1"/>
          </p:cNvSpPr>
          <p:nvPr/>
        </p:nvSpPr>
        <p:spPr>
          <a:xfrm>
            <a:off x="1028700" y="1252957"/>
            <a:ext cx="4441012" cy="7191923"/>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a:spLocks noGrp="1" noRot="1" noMove="1" noResize="1" noEditPoints="1" noAdjustHandles="1" noChangeArrowheads="1" noChangeShapeType="1"/>
          </p:cNvSpPr>
          <p:nvPr/>
        </p:nvSpPr>
        <p:spPr>
          <a:xfrm>
            <a:off x="5469712" y="3876882"/>
            <a:ext cx="2680366" cy="4115725"/>
          </a:xfrm>
          <a:custGeom>
            <a:avLst/>
            <a:gdLst/>
            <a:ahLst/>
            <a:cxnLst/>
            <a:rect l="l" t="t" r="r" b="b"/>
            <a:pathLst>
              <a:path w="2680366" h="4115725">
                <a:moveTo>
                  <a:pt x="0" y="0"/>
                </a:moveTo>
                <a:lnTo>
                  <a:pt x="2680366" y="0"/>
                </a:lnTo>
                <a:lnTo>
                  <a:pt x="2680366" y="4115725"/>
                </a:lnTo>
                <a:lnTo>
                  <a:pt x="0" y="4115725"/>
                </a:lnTo>
                <a:lnTo>
                  <a:pt x="0" y="0"/>
                </a:lnTo>
                <a:close/>
              </a:path>
            </a:pathLst>
          </a:custGeom>
          <a:blipFill>
            <a:blip r:embed="rId9"/>
            <a:stretch>
              <a:fillRect/>
            </a:stretch>
          </a:blipFill>
        </p:spPr>
      </p:sp>
      <p:sp>
        <p:nvSpPr>
          <p:cNvPr id="10" name="Freeform 10"/>
          <p:cNvSpPr>
            <a:spLocks noGrp="1" noRot="1" noMove="1" noResize="1" noEditPoints="1" noAdjustHandles="1" noChangeArrowheads="1" noChangeShapeType="1"/>
          </p:cNvSpPr>
          <p:nvPr/>
        </p:nvSpPr>
        <p:spPr>
          <a:xfrm>
            <a:off x="11606608" y="5934745"/>
            <a:ext cx="3430846" cy="2290090"/>
          </a:xfrm>
          <a:custGeom>
            <a:avLst/>
            <a:gdLst/>
            <a:ahLst/>
            <a:cxnLst/>
            <a:rect l="l" t="t" r="r" b="b"/>
            <a:pathLst>
              <a:path w="3430846" h="2290090">
                <a:moveTo>
                  <a:pt x="0" y="0"/>
                </a:moveTo>
                <a:lnTo>
                  <a:pt x="3430846" y="0"/>
                </a:lnTo>
                <a:lnTo>
                  <a:pt x="3430846" y="2290089"/>
                </a:lnTo>
                <a:lnTo>
                  <a:pt x="0" y="2290089"/>
                </a:lnTo>
                <a:lnTo>
                  <a:pt x="0" y="0"/>
                </a:lnTo>
                <a:close/>
              </a:path>
            </a:pathLst>
          </a:custGeom>
          <a:blipFill>
            <a:blip r:embed="rId10"/>
            <a:stretch>
              <a:fillRect/>
            </a:stretch>
          </a:blipFill>
        </p:spPr>
      </p:sp>
      <p:sp>
        <p:nvSpPr>
          <p:cNvPr id="11" name="TextBox 11"/>
          <p:cNvSpPr txBox="1">
            <a:spLocks noGrp="1" noRot="1" noMove="1" noResize="1" noEditPoints="1" noAdjustHandles="1" noChangeArrowheads="1" noChangeShapeType="1"/>
          </p:cNvSpPr>
          <p:nvPr/>
        </p:nvSpPr>
        <p:spPr>
          <a:xfrm>
            <a:off x="5331065" y="4032739"/>
            <a:ext cx="9005494" cy="2796765"/>
          </a:xfrm>
          <a:prstGeom prst="rect">
            <a:avLst/>
          </a:prstGeom>
        </p:spPr>
        <p:txBody>
          <a:bodyPr lIns="0" tIns="0" rIns="0" bIns="0" rtlCol="0" anchor="t">
            <a:spAutoFit/>
          </a:bodyPr>
          <a:lstStyle/>
          <a:p>
            <a:pPr algn="ctr">
              <a:lnSpc>
                <a:spcPts val="11154"/>
              </a:lnSpc>
            </a:pPr>
            <a:r>
              <a:rPr lang="en-US" sz="8646">
                <a:solidFill>
                  <a:srgbClr val="FF0303"/>
                </a:solidFill>
                <a:latin typeface="Montserrat Alternates Black" panose="00000A00000000000000" pitchFamily="2" charset="0"/>
                <a:ea typeface="More Sugar"/>
                <a:cs typeface="More Sugar"/>
                <a:sym typeface="More Sugar"/>
              </a:rPr>
              <a:t>VUI HỌC KINH THÁNH</a:t>
            </a:r>
          </a:p>
        </p:txBody>
      </p:sp>
      <p:sp>
        <p:nvSpPr>
          <p:cNvPr id="6" name="Freeform 6"/>
          <p:cNvSpPr>
            <a:spLocks noGrp="1" noRot="1" noMove="1" noResize="1" noEditPoints="1" noAdjustHandles="1" noChangeArrowheads="1" noChangeShapeType="1"/>
          </p:cNvSpPr>
          <p:nvPr/>
        </p:nvSpPr>
        <p:spPr>
          <a:xfrm>
            <a:off x="5771015" y="414360"/>
            <a:ext cx="6077909" cy="3441616"/>
          </a:xfrm>
          <a:custGeom>
            <a:avLst/>
            <a:gdLst/>
            <a:ahLst/>
            <a:cxnLst/>
            <a:rect l="l" t="t" r="r" b="b"/>
            <a:pathLst>
              <a:path w="6077909" h="3441616">
                <a:moveTo>
                  <a:pt x="0" y="0"/>
                </a:moveTo>
                <a:lnTo>
                  <a:pt x="6077910" y="0"/>
                </a:lnTo>
                <a:lnTo>
                  <a:pt x="6077910" y="3441616"/>
                </a:lnTo>
                <a:lnTo>
                  <a:pt x="0" y="34416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sp>
      <p:grpSp>
        <p:nvGrpSpPr>
          <p:cNvPr id="3" name="Group 3"/>
          <p:cNvGrpSpPr>
            <a:grpSpLocks noGrp="1" noUngrp="1" noRot="1" noMove="1" noResize="1"/>
          </p:cNvGrpSpPr>
          <p:nvPr/>
        </p:nvGrpSpPr>
        <p:grpSpPr>
          <a:xfrm>
            <a:off x="4890569" y="1028700"/>
            <a:ext cx="8933444" cy="4332196"/>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50800" tIns="50800" rIns="50800" bIns="50800" rtlCol="0" anchor="ctr"/>
            <a:lstStyle/>
            <a:p>
              <a:pPr algn="ctr">
                <a:lnSpc>
                  <a:spcPts val="2659"/>
                </a:lnSpc>
              </a:pPr>
              <a:endParaRPr/>
            </a:p>
          </p:txBody>
        </p:sp>
      </p:grpSp>
      <p:grpSp>
        <p:nvGrpSpPr>
          <p:cNvPr id="6" name="Group 6"/>
          <p:cNvGrpSpPr>
            <a:grpSpLocks noGrp="1" noUngrp="1" noRot="1" noMove="1" noResize="1"/>
          </p:cNvGrpSpPr>
          <p:nvPr/>
        </p:nvGrpSpPr>
        <p:grpSpPr>
          <a:xfrm>
            <a:off x="4663913" y="1028700"/>
            <a:ext cx="8960174" cy="41148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50800" tIns="50800" rIns="50800" bIns="50800" rtlCol="0" anchor="ctr"/>
            <a:lstStyle/>
            <a:p>
              <a:pPr algn="ctr">
                <a:lnSpc>
                  <a:spcPts val="2659"/>
                </a:lnSpc>
              </a:pPr>
              <a:endParaRPr/>
            </a:p>
          </p:txBody>
        </p:sp>
      </p:grpSp>
      <p:grpSp>
        <p:nvGrpSpPr>
          <p:cNvPr id="9" name="Group 9"/>
          <p:cNvGrpSpPr>
            <a:grpSpLocks noGrp="1" noUngrp="1" noRot="1" noMove="1" noResize="1"/>
          </p:cNvGrpSpPr>
          <p:nvPr/>
        </p:nvGrpSpPr>
        <p:grpSpPr>
          <a:xfrm>
            <a:off x="6350474" y="4890314"/>
            <a:ext cx="5587051" cy="941164"/>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50800" tIns="50800" rIns="50800" bIns="50800" rtlCol="0" anchor="ctr"/>
            <a:lstStyle/>
            <a:p>
              <a:pPr algn="ctr">
                <a:lnSpc>
                  <a:spcPts val="2659"/>
                </a:lnSpc>
              </a:pPr>
              <a:endParaRPr/>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8288000" cy="10287000"/>
          </a:xfrm>
          <a:prstGeom prst="rect">
            <a:avLst/>
          </a:prstGeom>
        </p:spPr>
      </p:pic>
      <p:sp>
        <p:nvSpPr>
          <p:cNvPr id="13" name="Freeform 13"/>
          <p:cNvSpPr>
            <a:spLocks noGrp="1" noRot="1" noMove="1" noResize="1" noEditPoints="1" noAdjustHandles="1" noChangeArrowheads="1" noChangeShapeType="1"/>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a:stretch>
              <a:fillRect l="-2080"/>
            </a:stretch>
          </a:blipFill>
        </p:spPr>
      </p:sp>
      <p:sp>
        <p:nvSpPr>
          <p:cNvPr id="14" name="Freeform 14"/>
          <p:cNvSpPr>
            <a:spLocks noGrp="1" noRot="1" noMove="1" noResize="1" noEditPoints="1" noAdjustHandles="1" noChangeArrowheads="1" noChangeShapeType="1"/>
          </p:cNvSpPr>
          <p:nvPr/>
        </p:nvSpPr>
        <p:spPr>
          <a:xfrm>
            <a:off x="-460061" y="632313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a:stretch>
              <a:fillRect/>
            </a:stretch>
          </a:blipFill>
        </p:spPr>
      </p:sp>
      <p:sp>
        <p:nvSpPr>
          <p:cNvPr id="15" name="TextBox 15"/>
          <p:cNvSpPr txBox="1">
            <a:spLocks noGrp="1" noRot="1" noMove="1" noResize="1" noEditPoints="1" noAdjustHandles="1" noChangeArrowheads="1" noChangeShapeType="1"/>
          </p:cNvSpPr>
          <p:nvPr/>
        </p:nvSpPr>
        <p:spPr>
          <a:xfrm>
            <a:off x="5417383" y="2172808"/>
            <a:ext cx="7439522" cy="2679486"/>
          </a:xfrm>
          <a:prstGeom prst="rect">
            <a:avLst/>
          </a:prstGeom>
        </p:spPr>
        <p:txBody>
          <a:bodyPr lIns="0" tIns="0" rIns="0" bIns="0" rtlCol="0" anchor="t">
            <a:spAutoFit/>
          </a:bodyPr>
          <a:lstStyle/>
          <a:p>
            <a:pPr algn="ctr">
              <a:lnSpc>
                <a:spcPts val="10667"/>
              </a:lnSpc>
            </a:pPr>
            <a:r>
              <a:rPr lang="en-US" sz="8533">
                <a:solidFill>
                  <a:srgbClr val="FFFFFF"/>
                </a:solidFill>
                <a:latin typeface="UTM American Sans"/>
                <a:ea typeface="UTM American Sans"/>
                <a:cs typeface="UTM American Sans"/>
                <a:sym typeface="UTM American Sans"/>
              </a:rPr>
              <a:t>LẮNG NGHE LỜI CHÚA</a:t>
            </a:r>
          </a:p>
        </p:txBody>
      </p:sp>
      <p:sp>
        <p:nvSpPr>
          <p:cNvPr id="16" name="TextBox 16"/>
          <p:cNvSpPr txBox="1">
            <a:spLocks noGrp="1" noRot="1" noMove="1" noResize="1" noEditPoints="1" noAdjustHandles="1" noChangeArrowheads="1" noChangeShapeType="1"/>
          </p:cNvSpPr>
          <p:nvPr/>
        </p:nvSpPr>
        <p:spPr>
          <a:xfrm>
            <a:off x="5658404" y="4927542"/>
            <a:ext cx="6971191" cy="839012"/>
          </a:xfrm>
          <a:prstGeom prst="rect">
            <a:avLst/>
          </a:prstGeom>
        </p:spPr>
        <p:txBody>
          <a:bodyPr lIns="0" tIns="0" rIns="0" bIns="0" rtlCol="0" anchor="t">
            <a:spAutoFit/>
          </a:bodyPr>
          <a:lstStyle/>
          <a:p>
            <a:pPr algn="ctr">
              <a:lnSpc>
                <a:spcPts val="6388"/>
              </a:lnSpc>
            </a:pPr>
            <a:r>
              <a:rPr lang="en-US" sz="6600">
                <a:solidFill>
                  <a:schemeClr val="bg1"/>
                </a:solidFill>
                <a:latin typeface="Ovo"/>
                <a:ea typeface="Ovo"/>
                <a:cs typeface="Ovo"/>
                <a:sym typeface="Ovo"/>
              </a:rPr>
              <a:t>Ga 20, 19-31</a:t>
            </a:r>
          </a:p>
        </p:txBody>
      </p:sp>
      <p:sp>
        <p:nvSpPr>
          <p:cNvPr id="17" name="Freeform 17"/>
          <p:cNvSpPr>
            <a:spLocks noGrp="1" noRot="1" noMove="1" noResize="1" noEditPoints="1" noAdjustHandles="1" noChangeArrowheads="1" noChangeShapeType="1"/>
          </p:cNvSpPr>
          <p:nvPr/>
        </p:nvSpPr>
        <p:spPr>
          <a:xfrm flipH="1">
            <a:off x="410306" y="174410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a:stretch>
              <a:fillRect/>
            </a:stretch>
          </a:blipFill>
        </p:spPr>
      </p:sp>
      <p:sp>
        <p:nvSpPr>
          <p:cNvPr id="18" name="TextBox 16">
            <a:extLst>
              <a:ext uri="{FF2B5EF4-FFF2-40B4-BE49-F238E27FC236}">
                <a16:creationId xmlns:a16="http://schemas.microsoft.com/office/drawing/2014/main" id="{9BE2D2EF-7D74-4CBB-B4DF-1F5B80BAE789}"/>
              </a:ext>
            </a:extLst>
          </p:cNvPr>
          <p:cNvSpPr txBox="1">
            <a:spLocks noGrp="1" noRot="1" noMove="1" noResize="1" noEditPoints="1" noAdjustHandles="1" noChangeArrowheads="1" noChangeShapeType="1"/>
          </p:cNvSpPr>
          <p:nvPr/>
        </p:nvSpPr>
        <p:spPr>
          <a:xfrm rot="16200000">
            <a:off x="-1187219" y="9456390"/>
            <a:ext cx="2511017" cy="684033"/>
          </a:xfrm>
          <a:prstGeom prst="rect">
            <a:avLst/>
          </a:prstGeom>
        </p:spPr>
        <p:txBody>
          <a:bodyPr wrap="square" lIns="0" tIns="0" rIns="0" bIns="0" rtlCol="0" anchor="t">
            <a:spAutoFit/>
          </a:bodyPr>
          <a:lstStyle/>
          <a:p>
            <a:pPr algn="ctr">
              <a:lnSpc>
                <a:spcPts val="6388"/>
              </a:lnSpc>
            </a:pPr>
            <a:r>
              <a:rPr lang="en-US">
                <a:solidFill>
                  <a:schemeClr val="bg1"/>
                </a:solidFill>
                <a:latin typeface="Ovo"/>
                <a:ea typeface="Ovo"/>
                <a:cs typeface="Ovo"/>
                <a:sym typeface="Ovo"/>
              </a:rPr>
              <a:t>Chun nguyễn</a:t>
            </a:r>
            <a:r>
              <a:rPr lang="en-US" sz="100">
                <a:solidFill>
                  <a:schemeClr val="bg1"/>
                </a:solidFill>
                <a:latin typeface="Ovo"/>
                <a:ea typeface="Ovo"/>
                <a:cs typeface="Ovo"/>
                <a:sym typeface="Ovo"/>
              </a:rPr>
              <a:t>ơ</a:t>
            </a:r>
            <a:endParaRPr lang="en-US">
              <a:solidFill>
                <a:schemeClr val="bg1"/>
              </a:solidFill>
              <a:latin typeface="Ovo"/>
              <a:ea typeface="Ovo"/>
              <a:cs typeface="Ovo"/>
              <a:sym typeface="Ovo"/>
            </a:endParaRPr>
          </a:p>
        </p:txBody>
      </p:sp>
    </p:spTree>
    <p:extLst>
      <p:ext uri="{BB962C8B-B14F-4D97-AF65-F5344CB8AC3E}">
        <p14:creationId xmlns:p14="http://schemas.microsoft.com/office/powerpoint/2010/main" val="412863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15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3487918" y="262684"/>
            <a:ext cx="12695895" cy="9761632"/>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a:stretch>
              <a:fillRect/>
            </a:stretch>
          </a:blipFill>
        </p:spPr>
      </p:sp>
      <p:sp>
        <p:nvSpPr>
          <p:cNvPr id="3" name="Freeform 3"/>
          <p:cNvSpPr>
            <a:spLocks/>
          </p:cNvSpPr>
          <p:nvPr/>
        </p:nvSpPr>
        <p:spPr>
          <a:xfrm>
            <a:off x="13824013" y="4523364"/>
            <a:ext cx="5833965" cy="6487895"/>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a:stretch>
              <a:fillRect l="-2080"/>
            </a:stretch>
          </a:blipFill>
        </p:spPr>
      </p:sp>
      <p:sp>
        <p:nvSpPr>
          <p:cNvPr id="4" name="Freeform 4"/>
          <p:cNvSpPr>
            <a:spLocks/>
          </p:cNvSpPr>
          <p:nvPr/>
        </p:nvSpPr>
        <p:spPr>
          <a:xfrm>
            <a:off x="-1198434" y="6480320"/>
            <a:ext cx="6356616" cy="4298662"/>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a:stretch>
              <a:fillRect/>
            </a:stretch>
          </a:blipFill>
        </p:spPr>
      </p:sp>
      <p:sp>
        <p:nvSpPr>
          <p:cNvPr id="5" name="Freeform 5"/>
          <p:cNvSpPr>
            <a:spLocks/>
          </p:cNvSpPr>
          <p:nvPr/>
        </p:nvSpPr>
        <p:spPr>
          <a:xfrm flipH="1">
            <a:off x="373109" y="1859972"/>
            <a:ext cx="3812659" cy="4903742"/>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a:stretch>
              <a:fillRect/>
            </a:stretch>
          </a:blipFill>
        </p:spPr>
      </p:sp>
      <p:sp>
        <p:nvSpPr>
          <p:cNvPr id="6" name="S"/>
          <p:cNvSpPr txBox="1">
            <a:spLocks/>
          </p:cNvSpPr>
          <p:nvPr/>
        </p:nvSpPr>
        <p:spPr>
          <a:xfrm>
            <a:off x="5896555" y="2225672"/>
            <a:ext cx="8492514" cy="5465535"/>
          </a:xfrm>
          <a:prstGeom prst="rect">
            <a:avLst/>
          </a:prstGeom>
        </p:spPr>
        <p:txBody>
          <a:bodyPr wrap="square" lIns="0" tIns="0" rIns="0" bIns="0" rtlCol="0" anchor="t">
            <a:spAutoFit/>
          </a:bodyPr>
          <a:lstStyle/>
          <a:p>
            <a:pPr algn="ctr">
              <a:lnSpc>
                <a:spcPts val="5417"/>
              </a:lnSpc>
            </a:pPr>
            <a:r>
              <a:rPr lang="vi-VN" sz="4299">
                <a:solidFill>
                  <a:srgbClr val="000000"/>
                </a:solidFill>
                <a:latin typeface="UTM Androgyne"/>
                <a:ea typeface="UTM Androgyne"/>
                <a:cs typeface="UTM Androgyne"/>
                <a:sym typeface="UTM Androgyne"/>
              </a:rPr>
              <a:t>Vào buổi chiều ngày thứ nhất trong tuần, những cửa nhà các môn đệ họp đều đóng kín, vì sợ người Do-thái, Chúa Giêsu hiện đến, đứng giữa các ông và nói rằng: “Bình an cho các con”. Khi nói điều đó, Người cho các ông xem tay và cạnh sườn Người.</a:t>
            </a:r>
            <a:endParaRPr lang="en-US" sz="4299">
              <a:solidFill>
                <a:srgbClr val="000000"/>
              </a:solidFill>
              <a:latin typeface="UTM Androgyne"/>
              <a:ea typeface="UTM Androgyne"/>
              <a:cs typeface="UTM Androgyne"/>
              <a:sym typeface="UTM Androgyne"/>
            </a:endParaRPr>
          </a:p>
        </p:txBody>
      </p:sp>
      <p:sp>
        <p:nvSpPr>
          <p:cNvPr id="8" name="HAI">
            <a:extLst>
              <a:ext uri="{FF2B5EF4-FFF2-40B4-BE49-F238E27FC236}">
                <a16:creationId xmlns:a16="http://schemas.microsoft.com/office/drawing/2014/main" id="{18727731-F099-43F1-4326-F734FC214A20}"/>
              </a:ext>
            </a:extLst>
          </p:cNvPr>
          <p:cNvSpPr txBox="1">
            <a:spLocks/>
          </p:cNvSpPr>
          <p:nvPr/>
        </p:nvSpPr>
        <p:spPr>
          <a:xfrm>
            <a:off x="5005180" y="2127854"/>
            <a:ext cx="9173795" cy="5465022"/>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Bấy giờ các môn đệ vui mừng vì xem thấy Chúa. Chúa Giêsu lại phán bảo các ông rằng: “Bình an cho các con. Như Cha đã sai Thầy, Thầy cũng sai các con”. Nói thế rồi, Người thổi hơi và phán bảo các ông: “Các con hãy nhận lấy Thánh Thần, các con tha tội ai, thì tội người ấy được tha.</a:t>
            </a:r>
            <a:endParaRPr lang="en-US" sz="4278">
              <a:solidFill>
                <a:srgbClr val="000000"/>
              </a:solidFill>
              <a:latin typeface="UTM Androgyne"/>
              <a:ea typeface="UTM Androgyne"/>
              <a:cs typeface="UTM Androgyne"/>
              <a:sym typeface="UTM Androgyne"/>
            </a:endParaRPr>
          </a:p>
        </p:txBody>
      </p:sp>
      <p:sp>
        <p:nvSpPr>
          <p:cNvPr id="9" name="BA">
            <a:extLst>
              <a:ext uri="{FF2B5EF4-FFF2-40B4-BE49-F238E27FC236}">
                <a16:creationId xmlns:a16="http://schemas.microsoft.com/office/drawing/2014/main" id="{DE20200E-E60A-BC5D-DD4D-F30CF05D1163}"/>
              </a:ext>
            </a:extLst>
          </p:cNvPr>
          <p:cNvSpPr txBox="1">
            <a:spLocks/>
          </p:cNvSpPr>
          <p:nvPr/>
        </p:nvSpPr>
        <p:spPr>
          <a:xfrm>
            <a:off x="4844504" y="2474103"/>
            <a:ext cx="9495146" cy="4772525"/>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Các con cầm tội ai, thì tội người ấy bị cầm lại”. Bấy giờ trong Mười hai Tông đồ, có ông Tôma gọi là Ðiđymô, không cùng ở với các ông khi Chúa Giêsu hiện đến. Các môn đệ khác đã nói với ông rằng: “Chúng tôi đã xem thấy Chúa”.</a:t>
            </a:r>
            <a:endParaRPr lang="en-US" sz="4278">
              <a:solidFill>
                <a:srgbClr val="000000"/>
              </a:solidFill>
              <a:latin typeface="UTM Androgyne"/>
              <a:ea typeface="UTM Androgyne"/>
              <a:cs typeface="UTM Androgyne"/>
              <a:sym typeface="UTM Androgyne"/>
            </a:endParaRPr>
          </a:p>
        </p:txBody>
      </p:sp>
      <p:sp>
        <p:nvSpPr>
          <p:cNvPr id="10" name="NAM">
            <a:extLst>
              <a:ext uri="{FF2B5EF4-FFF2-40B4-BE49-F238E27FC236}">
                <a16:creationId xmlns:a16="http://schemas.microsoft.com/office/drawing/2014/main" id="{75653D5A-9026-B777-BBE5-DF91015E5699}"/>
              </a:ext>
            </a:extLst>
          </p:cNvPr>
          <p:cNvSpPr txBox="1">
            <a:spLocks/>
          </p:cNvSpPr>
          <p:nvPr/>
        </p:nvSpPr>
        <p:spPr>
          <a:xfrm>
            <a:off x="4844504" y="2127854"/>
            <a:ext cx="9495146" cy="5465022"/>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Nhưng ông đã nói với các ông kia rằng: “Nếu tôi không nhìn thấy vết đinh ở tay Người, nếu tôi không thọc ngón tay vào lỗ đinh, nếu tôi không thọc bàn tay vào cạnh sườn Người, thì tôi không tin” Tám ngày sau, các môn đệ lại họp nhau trong nhà và có Tôma ở với các ông..</a:t>
            </a:r>
            <a:endParaRPr lang="en-US" sz="4278">
              <a:solidFill>
                <a:srgbClr val="000000"/>
              </a:solidFill>
              <a:latin typeface="UTM Androgyne"/>
              <a:ea typeface="UTM Androgyne"/>
              <a:cs typeface="UTM Androgyne"/>
              <a:sym typeface="UTM Androgyne"/>
            </a:endParaRPr>
          </a:p>
        </p:txBody>
      </p:sp>
      <p:sp>
        <p:nvSpPr>
          <p:cNvPr id="11" name="SAU">
            <a:extLst>
              <a:ext uri="{FF2B5EF4-FFF2-40B4-BE49-F238E27FC236}">
                <a16:creationId xmlns:a16="http://schemas.microsoft.com/office/drawing/2014/main" id="{1F02AB17-AB24-61A2-B904-9423D4D5B502}"/>
              </a:ext>
            </a:extLst>
          </p:cNvPr>
          <p:cNvSpPr txBox="1">
            <a:spLocks/>
          </p:cNvSpPr>
          <p:nvPr/>
        </p:nvSpPr>
        <p:spPr>
          <a:xfrm>
            <a:off x="4844505" y="2127854"/>
            <a:ext cx="9495145" cy="5465022"/>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 Trong khi các cửa vẫn đóng kín, Chúa Giêsu hiện đến đứng giữa mà phán: “Bình an cho các con”. Ðoạn Người nói với Tôma: “Hãy xỏ ngón tay con vào đây, và hãy xem tay Thầy; hãy đưa bàn tay con ra và xỏ vào cạnh sườn Thầy; chớ cứng lòng, nhưng hãy tin”.</a:t>
            </a:r>
            <a:endParaRPr lang="en-US" sz="4278">
              <a:solidFill>
                <a:srgbClr val="000000"/>
              </a:solidFill>
              <a:latin typeface="UTM Androgyne"/>
              <a:ea typeface="UTM Androgyne"/>
              <a:cs typeface="UTM Androgyne"/>
              <a:sym typeface="UTM Androgyne"/>
            </a:endParaRPr>
          </a:p>
        </p:txBody>
      </p:sp>
      <p:sp>
        <p:nvSpPr>
          <p:cNvPr id="12" name="BAY">
            <a:extLst>
              <a:ext uri="{FF2B5EF4-FFF2-40B4-BE49-F238E27FC236}">
                <a16:creationId xmlns:a16="http://schemas.microsoft.com/office/drawing/2014/main" id="{4216055E-ABBD-FEE7-6749-3541777DE13B}"/>
              </a:ext>
            </a:extLst>
          </p:cNvPr>
          <p:cNvSpPr txBox="1">
            <a:spLocks/>
          </p:cNvSpPr>
          <p:nvPr/>
        </p:nvSpPr>
        <p:spPr>
          <a:xfrm>
            <a:off x="4880354" y="3166600"/>
            <a:ext cx="9423447" cy="3387530"/>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Tôma thưa rằng: “Lạy Chúa con, lạy Thiên Chúa của con!” Chúa Giêsu nói với ông: “Tôma, vì con đã xem thấy Thầy, nên con đã tin. Phúc cho những ai đã không thấy mà tin!”</a:t>
            </a:r>
            <a:endParaRPr lang="en-US" sz="4278">
              <a:solidFill>
                <a:srgbClr val="000000"/>
              </a:solidFill>
              <a:latin typeface="UTM Androgyne"/>
              <a:ea typeface="UTM Androgyne"/>
              <a:cs typeface="UTM Androgyne"/>
              <a:sym typeface="UTM Androgyne"/>
            </a:endParaRPr>
          </a:p>
        </p:txBody>
      </p:sp>
      <p:sp>
        <p:nvSpPr>
          <p:cNvPr id="13" name="TAM">
            <a:extLst>
              <a:ext uri="{FF2B5EF4-FFF2-40B4-BE49-F238E27FC236}">
                <a16:creationId xmlns:a16="http://schemas.microsoft.com/office/drawing/2014/main" id="{E82178C2-5B50-74D1-0852-85E8825533E8}"/>
              </a:ext>
            </a:extLst>
          </p:cNvPr>
          <p:cNvSpPr txBox="1">
            <a:spLocks/>
          </p:cNvSpPr>
          <p:nvPr/>
        </p:nvSpPr>
        <p:spPr>
          <a:xfrm>
            <a:off x="4844505" y="2474103"/>
            <a:ext cx="9495144" cy="4772525"/>
          </a:xfrm>
          <a:prstGeom prst="rect">
            <a:avLst/>
          </a:prstGeom>
        </p:spPr>
        <p:txBody>
          <a:bodyPr wrap="square" lIns="0" tIns="0" rIns="0" bIns="0" rtlCol="0" anchor="t">
            <a:spAutoFit/>
          </a:bodyPr>
          <a:lstStyle/>
          <a:p>
            <a:pPr algn="ctr">
              <a:lnSpc>
                <a:spcPts val="5391"/>
              </a:lnSpc>
            </a:pPr>
            <a:r>
              <a:rPr lang="vi-VN" sz="4278">
                <a:solidFill>
                  <a:srgbClr val="000000"/>
                </a:solidFill>
                <a:latin typeface="UTM Androgyne"/>
                <a:ea typeface="UTM Androgyne"/>
                <a:cs typeface="UTM Androgyne"/>
                <a:sym typeface="UTM Androgyne"/>
              </a:rPr>
              <a:t>Chúa Giêsu còn làm nhiều phép lạ khác trước mặt các môn đệ, và không có ghi chép trong sách này. Nhưng các điều này đã được ghi chép để anh em tin rằng Chúa Giêsu là Ðấng Kitô, Con Thiên Chúa, và để anh em tin mà được sống nhờ danh Người.</a:t>
            </a:r>
            <a:endParaRPr lang="en-US" sz="4278">
              <a:solidFill>
                <a:srgbClr val="000000"/>
              </a:solidFill>
              <a:latin typeface="UTM Androgyne"/>
              <a:ea typeface="UTM Androgyne"/>
              <a:cs typeface="UTM Androgyne"/>
              <a:sym typeface="UTM Androgyne"/>
            </a:endParaRPr>
          </a:p>
        </p:txBody>
      </p:sp>
      <p:sp>
        <p:nvSpPr>
          <p:cNvPr id="14" name="CHIN">
            <a:extLst>
              <a:ext uri="{FF2B5EF4-FFF2-40B4-BE49-F238E27FC236}">
                <a16:creationId xmlns:a16="http://schemas.microsoft.com/office/drawing/2014/main" id="{E2ABD4A3-2A81-8204-B83E-D8565F1D423B}"/>
              </a:ext>
            </a:extLst>
          </p:cNvPr>
          <p:cNvSpPr txBox="1">
            <a:spLocks/>
          </p:cNvSpPr>
          <p:nvPr/>
        </p:nvSpPr>
        <p:spPr>
          <a:xfrm>
            <a:off x="4546324" y="4292729"/>
            <a:ext cx="9299460" cy="692497"/>
          </a:xfrm>
          <a:prstGeom prst="rect">
            <a:avLst/>
          </a:prstGeom>
        </p:spPr>
        <p:txBody>
          <a:bodyPr wrap="square" lIns="0" tIns="0" rIns="0" bIns="0" rtlCol="0" anchor="t">
            <a:spAutoFit/>
          </a:bodyPr>
          <a:lstStyle/>
          <a:p>
            <a:pPr algn="ctr">
              <a:lnSpc>
                <a:spcPts val="5391"/>
              </a:lnSpc>
            </a:pPr>
            <a:r>
              <a:rPr lang="vi-VN" sz="4800">
                <a:solidFill>
                  <a:srgbClr val="000000"/>
                </a:solidFill>
                <a:latin typeface="UTM Androgyne"/>
                <a:ea typeface="UTM Androgyne"/>
                <a:cs typeface="UTM Androgyne"/>
                <a:sym typeface="UTM Androgyne"/>
              </a:rPr>
              <a:t>Ðó là lời Chúa.</a:t>
            </a:r>
            <a:endParaRPr lang="en-US" sz="4800">
              <a:solidFill>
                <a:srgbClr val="000000"/>
              </a:solidFill>
              <a:latin typeface="UTM Androgyne"/>
              <a:ea typeface="UTM Androgyne"/>
              <a:cs typeface="UTM Androgyne"/>
              <a:sym typeface="UTM Androgyne"/>
            </a:endParaRPr>
          </a:p>
        </p:txBody>
      </p:sp>
    </p:spTree>
    <p:extLst>
      <p:ext uri="{BB962C8B-B14F-4D97-AF65-F5344CB8AC3E}">
        <p14:creationId xmlns:p14="http://schemas.microsoft.com/office/powerpoint/2010/main" val="16239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iterate type="wd">
                                    <p:tmAbs val="0"/>
                                  </p:iterate>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iterate type="wd">
                                    <p:tmPct val="0"/>
                                  </p:iterate>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iterate type="wd">
                                    <p:tmAbs val="0"/>
                                  </p:iterate>
                                  <p:childTnLst>
                                    <p:set>
                                      <p:cBhvr>
                                        <p:cTn id="23" dur="1" fill="hold">
                                          <p:stCondLst>
                                            <p:cond delay="0"/>
                                          </p:stCondLst>
                                        </p:cTn>
                                        <p:tgtEl>
                                          <p:spTgt spid="8"/>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0" nodeType="afterEffect">
                                  <p:stCondLst>
                                    <p:cond delay="0"/>
                                  </p:stCondLst>
                                  <p:iterate type="wd">
                                    <p:tmPct val="0"/>
                                  </p:iterate>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iterate type="wd">
                                    <p:tmAbs val="0"/>
                                  </p:iterate>
                                  <p:childTnLst>
                                    <p:set>
                                      <p:cBhvr>
                                        <p:cTn id="33" dur="1" fill="hold">
                                          <p:stCondLst>
                                            <p:cond delay="0"/>
                                          </p:stCondLst>
                                        </p:cTn>
                                        <p:tgtEl>
                                          <p:spTgt spid="9"/>
                                        </p:tgtEl>
                                        <p:attrNameLst>
                                          <p:attrName>style.visibility</p:attrName>
                                        </p:attrNameLst>
                                      </p:cBhvr>
                                      <p:to>
                                        <p:strVal val="hidden"/>
                                      </p:to>
                                    </p:set>
                                  </p:childTnLst>
                                </p:cTn>
                              </p:par>
                            </p:childTnLst>
                          </p:cTn>
                        </p:par>
                        <p:par>
                          <p:cTn id="34" fill="hold">
                            <p:stCondLst>
                              <p:cond delay="0"/>
                            </p:stCondLst>
                            <p:childTnLst>
                              <p:par>
                                <p:cTn id="35" presetID="53" presetClass="entr" presetSubtype="16" fill="hold" grpId="0" nodeType="afterEffect">
                                  <p:stCondLst>
                                    <p:cond delay="0"/>
                                  </p:stCondLst>
                                  <p:iterate type="wd">
                                    <p:tmPct val="0"/>
                                  </p:iterate>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iterate type="wd">
                                    <p:tmAbs val="0"/>
                                  </p:iterate>
                                  <p:childTnLst>
                                    <p:set>
                                      <p:cBhvr>
                                        <p:cTn id="43" dur="1" fill="hold">
                                          <p:stCondLst>
                                            <p:cond delay="0"/>
                                          </p:stCondLst>
                                        </p:cTn>
                                        <p:tgtEl>
                                          <p:spTgt spid="10"/>
                                        </p:tgtEl>
                                        <p:attrNameLst>
                                          <p:attrName>style.visibility</p:attrName>
                                        </p:attrNameLst>
                                      </p:cBhvr>
                                      <p:to>
                                        <p:strVal val="hidden"/>
                                      </p:to>
                                    </p:set>
                                  </p:childTnLst>
                                </p:cTn>
                              </p:par>
                            </p:childTnLst>
                          </p:cTn>
                        </p:par>
                        <p:par>
                          <p:cTn id="44" fill="hold">
                            <p:stCondLst>
                              <p:cond delay="0"/>
                            </p:stCondLst>
                            <p:childTnLst>
                              <p:par>
                                <p:cTn id="45" presetID="53" presetClass="entr" presetSubtype="16" fill="hold" grpId="0" nodeType="afterEffect">
                                  <p:stCondLst>
                                    <p:cond delay="0"/>
                                  </p:stCondLst>
                                  <p:iterate type="wd">
                                    <p:tmPct val="0"/>
                                  </p:iterate>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iterate type="wd">
                                    <p:tmAbs val="0"/>
                                  </p:iterate>
                                  <p:childTnLst>
                                    <p:set>
                                      <p:cBhvr>
                                        <p:cTn id="53" dur="1" fill="hold">
                                          <p:stCondLst>
                                            <p:cond delay="0"/>
                                          </p:stCondLst>
                                        </p:cTn>
                                        <p:tgtEl>
                                          <p:spTgt spid="11"/>
                                        </p:tgtEl>
                                        <p:attrNameLst>
                                          <p:attrName>style.visibility</p:attrName>
                                        </p:attrNameLst>
                                      </p:cBhvr>
                                      <p:to>
                                        <p:strVal val="hidden"/>
                                      </p:to>
                                    </p:set>
                                  </p:childTnLst>
                                </p:cTn>
                              </p:par>
                            </p:childTnLst>
                          </p:cTn>
                        </p:par>
                        <p:par>
                          <p:cTn id="54" fill="hold">
                            <p:stCondLst>
                              <p:cond delay="0"/>
                            </p:stCondLst>
                            <p:childTnLst>
                              <p:par>
                                <p:cTn id="55" presetID="53" presetClass="entr" presetSubtype="16" fill="hold" grpId="0" nodeType="afterEffect">
                                  <p:stCondLst>
                                    <p:cond delay="0"/>
                                  </p:stCondLst>
                                  <p:iterate type="wd">
                                    <p:tmPct val="0"/>
                                  </p:iterate>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1" nodeType="clickEffect">
                                  <p:stCondLst>
                                    <p:cond delay="0"/>
                                  </p:stCondLst>
                                  <p:iterate type="wd">
                                    <p:tmAbs val="0"/>
                                  </p:iterate>
                                  <p:childTnLst>
                                    <p:set>
                                      <p:cBhvr>
                                        <p:cTn id="63" dur="1" fill="hold">
                                          <p:stCondLst>
                                            <p:cond delay="0"/>
                                          </p:stCondLst>
                                        </p:cTn>
                                        <p:tgtEl>
                                          <p:spTgt spid="12"/>
                                        </p:tgtEl>
                                        <p:attrNameLst>
                                          <p:attrName>style.visibility</p:attrName>
                                        </p:attrNameLst>
                                      </p:cBhvr>
                                      <p:to>
                                        <p:strVal val="hidden"/>
                                      </p:to>
                                    </p:set>
                                  </p:childTnLst>
                                </p:cTn>
                              </p:par>
                            </p:childTnLst>
                          </p:cTn>
                        </p:par>
                        <p:par>
                          <p:cTn id="64" fill="hold">
                            <p:stCondLst>
                              <p:cond delay="0"/>
                            </p:stCondLst>
                            <p:childTnLst>
                              <p:par>
                                <p:cTn id="65" presetID="53" presetClass="entr" presetSubtype="16" fill="hold" grpId="0" nodeType="afterEffect">
                                  <p:stCondLst>
                                    <p:cond delay="0"/>
                                  </p:stCondLst>
                                  <p:iterate type="wd">
                                    <p:tmPct val="0"/>
                                  </p:iterate>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xit" presetSubtype="0" fill="hold" grpId="1" nodeType="clickEffect">
                                  <p:stCondLst>
                                    <p:cond delay="0"/>
                                  </p:stCondLst>
                                  <p:iterate type="wd">
                                    <p:tmAbs val="0"/>
                                  </p:iterate>
                                  <p:childTnLst>
                                    <p:set>
                                      <p:cBhvr>
                                        <p:cTn id="73" dur="1" fill="hold">
                                          <p:stCondLst>
                                            <p:cond delay="0"/>
                                          </p:stCondLst>
                                        </p:cTn>
                                        <p:tgtEl>
                                          <p:spTgt spid="13"/>
                                        </p:tgtEl>
                                        <p:attrNameLst>
                                          <p:attrName>style.visibility</p:attrName>
                                        </p:attrNameLst>
                                      </p:cBhvr>
                                      <p:to>
                                        <p:strVal val="hidden"/>
                                      </p:to>
                                    </p:set>
                                  </p:childTnLst>
                                </p:cTn>
                              </p:par>
                            </p:childTnLst>
                          </p:cTn>
                        </p:par>
                        <p:par>
                          <p:cTn id="74" fill="hold">
                            <p:stCondLst>
                              <p:cond delay="0"/>
                            </p:stCondLst>
                            <p:childTnLst>
                              <p:par>
                                <p:cTn id="75" presetID="53" presetClass="entr" presetSubtype="16" fill="hold" grpId="0" nodeType="afterEffect">
                                  <p:stCondLst>
                                    <p:cond delay="0"/>
                                  </p:stCondLst>
                                  <p:iterate type="wd">
                                    <p:tmPct val="0"/>
                                  </p:iterate>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iterate type="wd">
                                    <p:tmAbs val="0"/>
                                  </p:iterate>
                                  <p:childTnLst>
                                    <p:set>
                                      <p:cBhvr>
                                        <p:cTn id="83" dur="1" fill="hold">
                                          <p:stCondLst>
                                            <p:cond delay="0"/>
                                          </p:stCondLst>
                                        </p:cTn>
                                        <p:tgtEl>
                                          <p:spTgt spid="14"/>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28700" y="6466927"/>
            <a:ext cx="16884511" cy="3192708"/>
          </a:xfrm>
          <a:custGeom>
            <a:avLst/>
            <a:gdLst/>
            <a:ahLst/>
            <a:cxnLst/>
            <a:rect l="l" t="t" r="r" b="b"/>
            <a:pathLst>
              <a:path w="16884511" h="3192708">
                <a:moveTo>
                  <a:pt x="0" y="0"/>
                </a:moveTo>
                <a:lnTo>
                  <a:pt x="16884511" y="0"/>
                </a:lnTo>
                <a:lnTo>
                  <a:pt x="16884511" y="3192708"/>
                </a:lnTo>
                <a:lnTo>
                  <a:pt x="0" y="31927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0" y="7329747"/>
            <a:ext cx="18288000" cy="3857105"/>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a:spLocks noGrp="1" noRot="1" noMove="1" noResize="1" noEditPoints="1" noAdjustHandles="1" noChangeArrowheads="1" noChangeShapeType="1"/>
          </p:cNvSpPr>
          <p:nvPr/>
        </p:nvSpPr>
        <p:spPr>
          <a:xfrm>
            <a:off x="2494587" y="1028700"/>
            <a:ext cx="10474555" cy="9505659"/>
          </a:xfrm>
          <a:custGeom>
            <a:avLst/>
            <a:gdLst/>
            <a:ahLst/>
            <a:cxnLst/>
            <a:rect l="l" t="t" r="r" b="b"/>
            <a:pathLst>
              <a:path w="10474555" h="9505659">
                <a:moveTo>
                  <a:pt x="0" y="0"/>
                </a:moveTo>
                <a:lnTo>
                  <a:pt x="10474555" y="0"/>
                </a:lnTo>
                <a:lnTo>
                  <a:pt x="10474555" y="9505659"/>
                </a:lnTo>
                <a:lnTo>
                  <a:pt x="0" y="95056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a:spLocks noGrp="1" noRot="1" noMove="1" noResize="1" noEditPoints="1" noAdjustHandles="1" noChangeArrowheads="1" noChangeShapeType="1"/>
          </p:cNvSpPr>
          <p:nvPr/>
        </p:nvSpPr>
        <p:spPr>
          <a:xfrm rot="87337">
            <a:off x="13668711" y="2461723"/>
            <a:ext cx="3984556" cy="1178764"/>
          </a:xfrm>
          <a:custGeom>
            <a:avLst/>
            <a:gdLst/>
            <a:ahLst/>
            <a:cxnLst/>
            <a:rect l="l" t="t" r="r" b="b"/>
            <a:pathLst>
              <a:path w="3984556" h="1178764">
                <a:moveTo>
                  <a:pt x="0" y="0"/>
                </a:moveTo>
                <a:lnTo>
                  <a:pt x="3984555" y="0"/>
                </a:lnTo>
                <a:lnTo>
                  <a:pt x="3984555" y="1178764"/>
                </a:lnTo>
                <a:lnTo>
                  <a:pt x="0" y="117876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a:spLocks noGrp="1" noRot="1" noMove="1" noResize="1" noEditPoints="1" noAdjustHandles="1" noChangeArrowheads="1" noChangeShapeType="1"/>
          </p:cNvSpPr>
          <p:nvPr/>
        </p:nvSpPr>
        <p:spPr>
          <a:xfrm rot="206146">
            <a:off x="16163471" y="4414114"/>
            <a:ext cx="3008249" cy="5519723"/>
          </a:xfrm>
          <a:custGeom>
            <a:avLst/>
            <a:gdLst/>
            <a:ahLst/>
            <a:cxnLst/>
            <a:rect l="l" t="t" r="r" b="b"/>
            <a:pathLst>
              <a:path w="3008249" h="5519723">
                <a:moveTo>
                  <a:pt x="0" y="0"/>
                </a:moveTo>
                <a:lnTo>
                  <a:pt x="3008249" y="0"/>
                </a:lnTo>
                <a:lnTo>
                  <a:pt x="3008249" y="5519723"/>
                </a:lnTo>
                <a:lnTo>
                  <a:pt x="0" y="55197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a:spLocks noGrp="1" noRot="1" noMove="1" noResize="1" noEditPoints="1" noAdjustHandles="1" noChangeArrowheads="1" noChangeShapeType="1"/>
          </p:cNvSpPr>
          <p:nvPr/>
        </p:nvSpPr>
        <p:spPr>
          <a:xfrm rot="87337">
            <a:off x="803028" y="2399407"/>
            <a:ext cx="1992278" cy="589382"/>
          </a:xfrm>
          <a:custGeom>
            <a:avLst/>
            <a:gdLst/>
            <a:ahLst/>
            <a:cxnLst/>
            <a:rect l="l" t="t" r="r" b="b"/>
            <a:pathLst>
              <a:path w="1992278" h="589382">
                <a:moveTo>
                  <a:pt x="0" y="0"/>
                </a:moveTo>
                <a:lnTo>
                  <a:pt x="1992278" y="0"/>
                </a:lnTo>
                <a:lnTo>
                  <a:pt x="1992278" y="589382"/>
                </a:lnTo>
                <a:lnTo>
                  <a:pt x="0" y="5893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a:spLocks noGrp="1" noRot="1" noMove="1" noResize="1" noEditPoints="1" noAdjustHandles="1" noChangeArrowheads="1" noChangeShapeType="1"/>
          </p:cNvSpPr>
          <p:nvPr/>
        </p:nvSpPr>
        <p:spPr>
          <a:xfrm rot="738398">
            <a:off x="1878785" y="7926661"/>
            <a:ext cx="5222683" cy="3598903"/>
          </a:xfrm>
          <a:custGeom>
            <a:avLst/>
            <a:gdLst/>
            <a:ahLst/>
            <a:cxnLst/>
            <a:rect l="l" t="t" r="r" b="b"/>
            <a:pathLst>
              <a:path w="5222683" h="3598903">
                <a:moveTo>
                  <a:pt x="0" y="0"/>
                </a:moveTo>
                <a:lnTo>
                  <a:pt x="5222682" y="0"/>
                </a:lnTo>
                <a:lnTo>
                  <a:pt x="5222682" y="3598903"/>
                </a:lnTo>
                <a:lnTo>
                  <a:pt x="0" y="35989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a:spLocks noGrp="1" noRot="1" noMove="1" noResize="1" noEditPoints="1" noAdjustHandles="1" noChangeArrowheads="1" noChangeShapeType="1"/>
          </p:cNvSpPr>
          <p:nvPr/>
        </p:nvSpPr>
        <p:spPr>
          <a:xfrm>
            <a:off x="3447027" y="-361541"/>
            <a:ext cx="12513838" cy="3233132"/>
          </a:xfrm>
          <a:prstGeom prst="rect">
            <a:avLst/>
          </a:prstGeom>
        </p:spPr>
        <p:txBody>
          <a:bodyPr lIns="0" tIns="0" rIns="0" bIns="0" rtlCol="0" anchor="t">
            <a:spAutoFit/>
          </a:bodyPr>
          <a:lstStyle/>
          <a:p>
            <a:pPr algn="ctr">
              <a:lnSpc>
                <a:spcPts val="19137"/>
              </a:lnSpc>
            </a:pPr>
            <a:r>
              <a:rPr lang="en-US" sz="13669">
                <a:solidFill>
                  <a:srgbClr val="E2A150"/>
                </a:solidFill>
                <a:latin typeface="Mango AC"/>
                <a:ea typeface="Mango AC"/>
                <a:cs typeface="Mango AC"/>
                <a:sym typeface="Mango AC"/>
              </a:rPr>
              <a:t>CROSSWORD </a:t>
            </a:r>
          </a:p>
        </p:txBody>
      </p:sp>
      <p:sp>
        <p:nvSpPr>
          <p:cNvPr id="10" name="Freeform 10"/>
          <p:cNvSpPr>
            <a:spLocks noGrp="1" noRot="1" noMove="1" noResize="1" noEditPoints="1" noAdjustHandles="1" noChangeArrowheads="1" noChangeShapeType="1"/>
          </p:cNvSpPr>
          <p:nvPr/>
        </p:nvSpPr>
        <p:spPr>
          <a:xfrm rot="556150">
            <a:off x="15275616" y="-31783"/>
            <a:ext cx="2832196" cy="837858"/>
          </a:xfrm>
          <a:custGeom>
            <a:avLst/>
            <a:gdLst/>
            <a:ahLst/>
            <a:cxnLst/>
            <a:rect l="l" t="t" r="r" b="b"/>
            <a:pathLst>
              <a:path w="2832196" h="837858">
                <a:moveTo>
                  <a:pt x="0" y="0"/>
                </a:moveTo>
                <a:lnTo>
                  <a:pt x="2832195" y="0"/>
                </a:lnTo>
                <a:lnTo>
                  <a:pt x="2832195" y="837858"/>
                </a:lnTo>
                <a:lnTo>
                  <a:pt x="0" y="8378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a:spLocks noGrp="1" noRot="1" noMove="1" noResize="1" noEditPoints="1" noAdjustHandles="1" noChangeArrowheads="1" noChangeShapeType="1"/>
          </p:cNvSpPr>
          <p:nvPr/>
        </p:nvSpPr>
        <p:spPr>
          <a:xfrm>
            <a:off x="1489471" y="-17727"/>
            <a:ext cx="2692370" cy="796493"/>
          </a:xfrm>
          <a:custGeom>
            <a:avLst/>
            <a:gdLst/>
            <a:ahLst/>
            <a:cxnLst/>
            <a:rect l="l" t="t" r="r" b="b"/>
            <a:pathLst>
              <a:path w="2692370" h="796493">
                <a:moveTo>
                  <a:pt x="0" y="0"/>
                </a:moveTo>
                <a:lnTo>
                  <a:pt x="2692371" y="0"/>
                </a:lnTo>
                <a:lnTo>
                  <a:pt x="2692371" y="796493"/>
                </a:lnTo>
                <a:lnTo>
                  <a:pt x="0" y="7964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a:spLocks noGrp="1" noRot="1" noMove="1" noResize="1" noEditPoints="1" noAdjustHandles="1" noChangeArrowheads="1" noChangeShapeType="1"/>
          </p:cNvSpPr>
          <p:nvPr/>
        </p:nvSpPr>
        <p:spPr>
          <a:xfrm>
            <a:off x="-95468" y="6466927"/>
            <a:ext cx="5862249" cy="4000985"/>
          </a:xfrm>
          <a:custGeom>
            <a:avLst/>
            <a:gdLst/>
            <a:ahLst/>
            <a:cxnLst/>
            <a:rect l="l" t="t" r="r" b="b"/>
            <a:pathLst>
              <a:path w="5862249" h="4000985">
                <a:moveTo>
                  <a:pt x="0" y="0"/>
                </a:moveTo>
                <a:lnTo>
                  <a:pt x="5862249" y="0"/>
                </a:lnTo>
                <a:lnTo>
                  <a:pt x="5862249" y="4000985"/>
                </a:lnTo>
                <a:lnTo>
                  <a:pt x="0" y="4000985"/>
                </a:lnTo>
                <a:lnTo>
                  <a:pt x="0" y="0"/>
                </a:lnTo>
                <a:close/>
              </a:path>
            </a:pathLst>
          </a:custGeom>
          <a:blipFill>
            <a:blip r:embed="rId14"/>
            <a:stretch>
              <a:fillRect/>
            </a:stretch>
          </a:blipFill>
        </p:spPr>
      </p:sp>
      <p:sp>
        <p:nvSpPr>
          <p:cNvPr id="13" name="Freeform 13"/>
          <p:cNvSpPr>
            <a:spLocks noGrp="1" noRot="1" noMove="1" noResize="1" noEditPoints="1" noAdjustHandles="1" noChangeArrowheads="1" noChangeShapeType="1"/>
          </p:cNvSpPr>
          <p:nvPr/>
        </p:nvSpPr>
        <p:spPr>
          <a:xfrm>
            <a:off x="5136905" y="8762516"/>
            <a:ext cx="1193017" cy="1514943"/>
          </a:xfrm>
          <a:custGeom>
            <a:avLst/>
            <a:gdLst/>
            <a:ahLst/>
            <a:cxnLst/>
            <a:rect l="l" t="t" r="r" b="b"/>
            <a:pathLst>
              <a:path w="1193017" h="1514943">
                <a:moveTo>
                  <a:pt x="0" y="0"/>
                </a:moveTo>
                <a:lnTo>
                  <a:pt x="1193017" y="0"/>
                </a:lnTo>
                <a:lnTo>
                  <a:pt x="1193017" y="1514942"/>
                </a:lnTo>
                <a:lnTo>
                  <a:pt x="0" y="1514942"/>
                </a:lnTo>
                <a:lnTo>
                  <a:pt x="0" y="0"/>
                </a:lnTo>
                <a:close/>
              </a:path>
            </a:pathLst>
          </a:custGeom>
          <a:blipFill>
            <a:blip r:embed="rId15"/>
            <a:stretch>
              <a:fillRect/>
            </a:stretch>
          </a:blipFill>
        </p:spPr>
      </p:sp>
      <p:pic>
        <p:nvPicPr>
          <p:cNvPr id="14" name="Picture 14"/>
          <p:cNvPicPr>
            <a:picLocks noGrp="1" noRot="1" noChangeAspect="1" noMove="1" noResize="1" noEditPoints="1" noAdjustHandles="1" noChangeArrowheads="1" noChangeShapeType="1" noCrop="1"/>
          </p:cNvPicPr>
          <p:nvPr/>
        </p:nvPicPr>
        <p:blipFill>
          <a:blip r:embed="rId16"/>
          <a:srcRect/>
          <a:stretch>
            <a:fillRect/>
          </a:stretch>
        </p:blipFill>
        <p:spPr>
          <a:xfrm>
            <a:off x="1889081" y="4893085"/>
            <a:ext cx="2292760" cy="1776889"/>
          </a:xfrm>
          <a:prstGeom prst="rect">
            <a:avLst/>
          </a:prstGeom>
        </p:spPr>
      </p:pic>
      <p:sp>
        <p:nvSpPr>
          <p:cNvPr id="15" name="Freeform 15"/>
          <p:cNvSpPr>
            <a:spLocks noGrp="1" noRot="1" noMove="1" noResize="1" noEditPoints="1" noAdjustHandles="1" noChangeArrowheads="1" noChangeShapeType="1"/>
          </p:cNvSpPr>
          <p:nvPr/>
        </p:nvSpPr>
        <p:spPr>
          <a:xfrm>
            <a:off x="12178023" y="2352127"/>
            <a:ext cx="6264783" cy="8229600"/>
          </a:xfrm>
          <a:custGeom>
            <a:avLst/>
            <a:gdLst/>
            <a:ahLst/>
            <a:cxnLst/>
            <a:rect l="l" t="t" r="r" b="b"/>
            <a:pathLst>
              <a:path w="6264783" h="8229600">
                <a:moveTo>
                  <a:pt x="0" y="0"/>
                </a:moveTo>
                <a:lnTo>
                  <a:pt x="6264783" y="0"/>
                </a:lnTo>
                <a:lnTo>
                  <a:pt x="6264783" y="8229600"/>
                </a:lnTo>
                <a:lnTo>
                  <a:pt x="0" y="8229600"/>
                </a:lnTo>
                <a:lnTo>
                  <a:pt x="0" y="0"/>
                </a:lnTo>
                <a:close/>
              </a:path>
            </a:pathLst>
          </a:custGeom>
          <a:blipFill>
            <a:blip r:embed="rId17"/>
            <a:stretch>
              <a:fillRect/>
            </a:stretch>
          </a:blipFill>
        </p:spPr>
      </p:sp>
      <p:sp>
        <p:nvSpPr>
          <p:cNvPr id="16" name="TextBox 16"/>
          <p:cNvSpPr txBox="1">
            <a:spLocks noGrp="1" noRot="1" noMove="1" noResize="1" noEditPoints="1" noAdjustHandles="1" noChangeArrowheads="1" noChangeShapeType="1"/>
          </p:cNvSpPr>
          <p:nvPr/>
        </p:nvSpPr>
        <p:spPr>
          <a:xfrm>
            <a:off x="6166390" y="3328193"/>
            <a:ext cx="6068046" cy="1967205"/>
          </a:xfrm>
          <a:prstGeom prst="rect">
            <a:avLst/>
          </a:prstGeom>
        </p:spPr>
        <p:txBody>
          <a:bodyPr lIns="0" tIns="0" rIns="0" bIns="0" rtlCol="0" anchor="t">
            <a:spAutoFit/>
          </a:bodyPr>
          <a:lstStyle/>
          <a:p>
            <a:pPr algn="ctr">
              <a:lnSpc>
                <a:spcPts val="15936"/>
              </a:lnSpc>
            </a:pPr>
            <a:r>
              <a:rPr lang="en-US" sz="11383">
                <a:solidFill>
                  <a:schemeClr val="accent6">
                    <a:lumMod val="50000"/>
                  </a:schemeClr>
                </a:solidFill>
                <a:latin typeface="Mistral" panose="03090702030407020403" pitchFamily="66" charset="0"/>
                <a:ea typeface="Mango AC"/>
                <a:cs typeface="Mango AC"/>
                <a:sym typeface="Mango AC"/>
              </a:rPr>
              <a:t>PUZZLE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1E9"/>
        </a:solidFill>
        <a:effectLst/>
      </p:bgPr>
    </p:bg>
    <p:spTree>
      <p:nvGrpSpPr>
        <p:cNvPr id="1" name=""/>
        <p:cNvGrpSpPr/>
        <p:nvPr/>
      </p:nvGrpSpPr>
      <p:grpSpPr>
        <a:xfrm>
          <a:off x="0" y="0"/>
          <a:ext cx="0" cy="0"/>
          <a:chOff x="0" y="0"/>
          <a:chExt cx="0" cy="0"/>
        </a:xfrm>
      </p:grpSpPr>
      <p:sp>
        <p:nvSpPr>
          <p:cNvPr id="2" name="Freeform 2"/>
          <p:cNvSpPr/>
          <p:nvPr/>
        </p:nvSpPr>
        <p:spPr>
          <a:xfrm>
            <a:off x="0" y="34028"/>
            <a:ext cx="18288000" cy="10287942"/>
          </a:xfrm>
          <a:custGeom>
            <a:avLst/>
            <a:gdLst/>
            <a:ahLst/>
            <a:cxnLst/>
            <a:rect l="l" t="t" r="r" b="b"/>
            <a:pathLst>
              <a:path w="18288000" h="10287942">
                <a:moveTo>
                  <a:pt x="0" y="0"/>
                </a:moveTo>
                <a:lnTo>
                  <a:pt x="18288000" y="0"/>
                </a:lnTo>
                <a:lnTo>
                  <a:pt x="18288000" y="10287941"/>
                </a:lnTo>
                <a:lnTo>
                  <a:pt x="0" y="10287941"/>
                </a:lnTo>
                <a:lnTo>
                  <a:pt x="0" y="0"/>
                </a:lnTo>
                <a:close/>
              </a:path>
            </a:pathLst>
          </a:custGeom>
          <a:blipFill>
            <a:blip r:embed="rId2"/>
            <a:stretch>
              <a:fillRect t="-9216" b="-9216"/>
            </a:stretch>
          </a:blipFill>
        </p:spPr>
      </p:sp>
      <p:sp>
        <p:nvSpPr>
          <p:cNvPr id="3" name="Freeform 3"/>
          <p:cNvSpPr/>
          <p:nvPr/>
        </p:nvSpPr>
        <p:spPr>
          <a:xfrm>
            <a:off x="1" y="3872"/>
            <a:ext cx="18288000" cy="10318097"/>
          </a:xfrm>
          <a:custGeom>
            <a:avLst/>
            <a:gdLst/>
            <a:ahLst/>
            <a:cxnLst/>
            <a:rect l="l" t="t" r="r" b="b"/>
            <a:pathLst>
              <a:path w="19186989" h="10252972">
                <a:moveTo>
                  <a:pt x="0" y="0"/>
                </a:moveTo>
                <a:lnTo>
                  <a:pt x="19186989" y="0"/>
                </a:lnTo>
                <a:lnTo>
                  <a:pt x="19186989" y="10252972"/>
                </a:lnTo>
                <a:lnTo>
                  <a:pt x="0" y="10252972"/>
                </a:lnTo>
                <a:lnTo>
                  <a:pt x="0" y="0"/>
                </a:lnTo>
                <a:close/>
              </a:path>
            </a:pathLst>
          </a:custGeom>
          <a:blipFill>
            <a:blip r:embed="rId3"/>
            <a:stretch>
              <a:fillRect t="-2589" b="-22323"/>
            </a:stretch>
          </a:blipFill>
        </p:spPr>
      </p:sp>
      <p:sp>
        <p:nvSpPr>
          <p:cNvPr id="4" name="Freeform 4"/>
          <p:cNvSpPr/>
          <p:nvPr/>
        </p:nvSpPr>
        <p:spPr>
          <a:xfrm>
            <a:off x="6695616" y="1940451"/>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6769224" y="206055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6" name="Freeform 6"/>
          <p:cNvSpPr/>
          <p:nvPr/>
        </p:nvSpPr>
        <p:spPr>
          <a:xfrm>
            <a:off x="5859961" y="2904876"/>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5963272" y="3035220"/>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8" name="Freeform 8"/>
          <p:cNvSpPr/>
          <p:nvPr/>
        </p:nvSpPr>
        <p:spPr>
          <a:xfrm>
            <a:off x="5859961" y="5627772"/>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TextBox 9"/>
          <p:cNvSpPr txBox="1"/>
          <p:nvPr/>
        </p:nvSpPr>
        <p:spPr>
          <a:xfrm>
            <a:off x="5933568" y="575891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U</a:t>
            </a:r>
          </a:p>
        </p:txBody>
      </p:sp>
      <p:sp>
        <p:nvSpPr>
          <p:cNvPr id="10" name="Freeform 10"/>
          <p:cNvSpPr/>
          <p:nvPr/>
        </p:nvSpPr>
        <p:spPr>
          <a:xfrm>
            <a:off x="5859961"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5933568"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Ạ</a:t>
            </a:r>
          </a:p>
        </p:txBody>
      </p:sp>
      <p:sp>
        <p:nvSpPr>
          <p:cNvPr id="12" name="Freeform 12"/>
          <p:cNvSpPr/>
          <p:nvPr/>
        </p:nvSpPr>
        <p:spPr>
          <a:xfrm>
            <a:off x="7598954" y="1940451"/>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13"/>
          <p:cNvSpPr txBox="1"/>
          <p:nvPr/>
        </p:nvSpPr>
        <p:spPr>
          <a:xfrm>
            <a:off x="7672562" y="206055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Ứ</a:t>
            </a:r>
          </a:p>
        </p:txBody>
      </p:sp>
      <p:sp>
        <p:nvSpPr>
          <p:cNvPr id="14" name="Freeform 14"/>
          <p:cNvSpPr/>
          <p:nvPr/>
        </p:nvSpPr>
        <p:spPr>
          <a:xfrm>
            <a:off x="6763299" y="2904876"/>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6923284" y="311580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Ổ</a:t>
            </a:r>
          </a:p>
        </p:txBody>
      </p:sp>
      <p:sp>
        <p:nvSpPr>
          <p:cNvPr id="16" name="Freeform 16"/>
          <p:cNvSpPr/>
          <p:nvPr/>
        </p:nvSpPr>
        <p:spPr>
          <a:xfrm>
            <a:off x="6763299" y="5627772"/>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7"/>
          <p:cNvSpPr txBox="1"/>
          <p:nvPr/>
        </p:nvSpPr>
        <p:spPr>
          <a:xfrm>
            <a:off x="7061285" y="5758911"/>
            <a:ext cx="247958"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I</a:t>
            </a:r>
          </a:p>
        </p:txBody>
      </p:sp>
      <p:sp>
        <p:nvSpPr>
          <p:cNvPr id="18" name="Freeform 18"/>
          <p:cNvSpPr/>
          <p:nvPr/>
        </p:nvSpPr>
        <p:spPr>
          <a:xfrm>
            <a:off x="6763299"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6836906"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Y</a:t>
            </a:r>
          </a:p>
        </p:txBody>
      </p:sp>
      <p:sp>
        <p:nvSpPr>
          <p:cNvPr id="20" name="TextBox 20"/>
          <p:cNvSpPr txBox="1"/>
          <p:nvPr/>
        </p:nvSpPr>
        <p:spPr>
          <a:xfrm>
            <a:off x="11486610" y="741446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5</a:t>
            </a:r>
          </a:p>
        </p:txBody>
      </p:sp>
      <p:sp>
        <p:nvSpPr>
          <p:cNvPr id="21" name="Freeform 21"/>
          <p:cNvSpPr/>
          <p:nvPr/>
        </p:nvSpPr>
        <p:spPr>
          <a:xfrm>
            <a:off x="8502292" y="1940451"/>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2" name="TextBox 22"/>
          <p:cNvSpPr txBox="1"/>
          <p:nvPr/>
        </p:nvSpPr>
        <p:spPr>
          <a:xfrm>
            <a:off x="8575899" y="206055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N</a:t>
            </a:r>
          </a:p>
        </p:txBody>
      </p:sp>
      <p:sp>
        <p:nvSpPr>
          <p:cNvPr id="23" name="Freeform 23"/>
          <p:cNvSpPr/>
          <p:nvPr/>
        </p:nvSpPr>
        <p:spPr>
          <a:xfrm>
            <a:off x="7666637" y="2904876"/>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4" name="TextBox 24"/>
          <p:cNvSpPr txBox="1"/>
          <p:nvPr/>
        </p:nvSpPr>
        <p:spPr>
          <a:xfrm>
            <a:off x="7769948" y="3035220"/>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25" name="Freeform 25"/>
          <p:cNvSpPr/>
          <p:nvPr/>
        </p:nvSpPr>
        <p:spPr>
          <a:xfrm>
            <a:off x="7666637" y="5627772"/>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6" name="TextBox 26"/>
          <p:cNvSpPr txBox="1"/>
          <p:nvPr/>
        </p:nvSpPr>
        <p:spPr>
          <a:xfrm>
            <a:off x="7740244" y="575891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M</a:t>
            </a:r>
          </a:p>
        </p:txBody>
      </p:sp>
      <p:sp>
        <p:nvSpPr>
          <p:cNvPr id="27" name="Freeform 27"/>
          <p:cNvSpPr/>
          <p:nvPr/>
        </p:nvSpPr>
        <p:spPr>
          <a:xfrm>
            <a:off x="7666637" y="6535404"/>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8" name="TextBox 28"/>
          <p:cNvSpPr txBox="1"/>
          <p:nvPr/>
        </p:nvSpPr>
        <p:spPr>
          <a:xfrm>
            <a:off x="7740244" y="661776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29" name="Freeform 29"/>
          <p:cNvSpPr/>
          <p:nvPr/>
        </p:nvSpPr>
        <p:spPr>
          <a:xfrm>
            <a:off x="7666637" y="9258300"/>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0" name="TextBox 30"/>
          <p:cNvSpPr txBox="1"/>
          <p:nvPr/>
        </p:nvSpPr>
        <p:spPr>
          <a:xfrm>
            <a:off x="7740244"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C</a:t>
            </a:r>
          </a:p>
        </p:txBody>
      </p:sp>
      <p:sp>
        <p:nvSpPr>
          <p:cNvPr id="31" name="Freeform 31"/>
          <p:cNvSpPr/>
          <p:nvPr/>
        </p:nvSpPr>
        <p:spPr>
          <a:xfrm>
            <a:off x="9405630" y="1940451"/>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TextBox 32"/>
          <p:cNvSpPr txBox="1"/>
          <p:nvPr/>
        </p:nvSpPr>
        <p:spPr>
          <a:xfrm>
            <a:off x="9479237" y="206055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33" name="Freeform 33"/>
          <p:cNvSpPr/>
          <p:nvPr/>
        </p:nvSpPr>
        <p:spPr>
          <a:xfrm>
            <a:off x="8569974" y="2904876"/>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4" name="TextBox 34"/>
          <p:cNvSpPr txBox="1"/>
          <p:nvPr/>
        </p:nvSpPr>
        <p:spPr>
          <a:xfrm>
            <a:off x="8673286" y="3035220"/>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Ơ</a:t>
            </a:r>
          </a:p>
        </p:txBody>
      </p:sp>
      <p:sp>
        <p:nvSpPr>
          <p:cNvPr id="35" name="Freeform 35"/>
          <p:cNvSpPr/>
          <p:nvPr/>
        </p:nvSpPr>
        <p:spPr>
          <a:xfrm>
            <a:off x="8569974" y="5627772"/>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6" name="TextBox 36"/>
          <p:cNvSpPr txBox="1"/>
          <p:nvPr/>
        </p:nvSpPr>
        <p:spPr>
          <a:xfrm>
            <a:off x="8643582" y="575891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Ừ</a:t>
            </a:r>
          </a:p>
        </p:txBody>
      </p:sp>
      <p:sp>
        <p:nvSpPr>
          <p:cNvPr id="37" name="Freeform 37"/>
          <p:cNvSpPr/>
          <p:nvPr/>
        </p:nvSpPr>
        <p:spPr>
          <a:xfrm>
            <a:off x="8569974" y="6561330"/>
            <a:ext cx="903338" cy="904983"/>
          </a:xfrm>
          <a:custGeom>
            <a:avLst/>
            <a:gdLst/>
            <a:ahLst/>
            <a:cxnLst/>
            <a:rect l="l" t="t" r="r" b="b"/>
            <a:pathLst>
              <a:path w="903338" h="904983">
                <a:moveTo>
                  <a:pt x="0" y="0"/>
                </a:moveTo>
                <a:lnTo>
                  <a:pt x="903338" y="0"/>
                </a:lnTo>
                <a:lnTo>
                  <a:pt x="903338" y="904984"/>
                </a:lnTo>
                <a:lnTo>
                  <a:pt x="0" y="90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8" name="TextBox 38"/>
          <p:cNvSpPr txBox="1"/>
          <p:nvPr/>
        </p:nvSpPr>
        <p:spPr>
          <a:xfrm>
            <a:off x="8643582" y="672254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Ã</a:t>
            </a:r>
          </a:p>
        </p:txBody>
      </p:sp>
      <p:sp>
        <p:nvSpPr>
          <p:cNvPr id="39" name="Freeform 39"/>
          <p:cNvSpPr/>
          <p:nvPr/>
        </p:nvSpPr>
        <p:spPr>
          <a:xfrm>
            <a:off x="8569974"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0" name="TextBox 40"/>
          <p:cNvSpPr txBox="1"/>
          <p:nvPr/>
        </p:nvSpPr>
        <p:spPr>
          <a:xfrm>
            <a:off x="8643582" y="848101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X</a:t>
            </a:r>
          </a:p>
        </p:txBody>
      </p:sp>
      <p:sp>
        <p:nvSpPr>
          <p:cNvPr id="41" name="Freeform 41"/>
          <p:cNvSpPr/>
          <p:nvPr/>
        </p:nvSpPr>
        <p:spPr>
          <a:xfrm>
            <a:off x="8569974"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2" name="TextBox 42"/>
          <p:cNvSpPr txBox="1"/>
          <p:nvPr/>
        </p:nvSpPr>
        <p:spPr>
          <a:xfrm>
            <a:off x="8643582"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43" name="Freeform 43"/>
          <p:cNvSpPr/>
          <p:nvPr/>
        </p:nvSpPr>
        <p:spPr>
          <a:xfrm>
            <a:off x="10308968" y="1940451"/>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4" name="TextBox 44"/>
          <p:cNvSpPr txBox="1"/>
          <p:nvPr/>
        </p:nvSpPr>
        <p:spPr>
          <a:xfrm>
            <a:off x="10428484" y="215793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Ấ</a:t>
            </a:r>
          </a:p>
        </p:txBody>
      </p:sp>
      <p:sp>
        <p:nvSpPr>
          <p:cNvPr id="45" name="Freeform 45"/>
          <p:cNvSpPr/>
          <p:nvPr/>
        </p:nvSpPr>
        <p:spPr>
          <a:xfrm>
            <a:off x="9473312" y="2904876"/>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6" name="TextBox 46"/>
          <p:cNvSpPr txBox="1"/>
          <p:nvPr/>
        </p:nvSpPr>
        <p:spPr>
          <a:xfrm>
            <a:off x="9576623" y="3035220"/>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I</a:t>
            </a:r>
          </a:p>
        </p:txBody>
      </p:sp>
      <p:sp>
        <p:nvSpPr>
          <p:cNvPr id="47" name="Freeform 47"/>
          <p:cNvSpPr/>
          <p:nvPr/>
        </p:nvSpPr>
        <p:spPr>
          <a:xfrm>
            <a:off x="9473312" y="5627772"/>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8" name="TextBox 48"/>
          <p:cNvSpPr txBox="1"/>
          <p:nvPr/>
        </p:nvSpPr>
        <p:spPr>
          <a:xfrm>
            <a:off x="9546920" y="575891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N</a:t>
            </a:r>
          </a:p>
        </p:txBody>
      </p:sp>
      <p:sp>
        <p:nvSpPr>
          <p:cNvPr id="49" name="Freeform 49"/>
          <p:cNvSpPr/>
          <p:nvPr/>
        </p:nvSpPr>
        <p:spPr>
          <a:xfrm>
            <a:off x="9473312" y="6535404"/>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0" name="TextBox 50"/>
          <p:cNvSpPr txBox="1"/>
          <p:nvPr/>
        </p:nvSpPr>
        <p:spPr>
          <a:xfrm>
            <a:off x="9546920" y="661776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Y</a:t>
            </a:r>
          </a:p>
        </p:txBody>
      </p:sp>
      <p:sp>
        <p:nvSpPr>
          <p:cNvPr id="51" name="Freeform 51"/>
          <p:cNvSpPr/>
          <p:nvPr/>
        </p:nvSpPr>
        <p:spPr>
          <a:xfrm>
            <a:off x="9473312"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2" name="TextBox 52"/>
          <p:cNvSpPr txBox="1"/>
          <p:nvPr/>
        </p:nvSpPr>
        <p:spPr>
          <a:xfrm>
            <a:off x="9546920" y="848101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E</a:t>
            </a:r>
          </a:p>
        </p:txBody>
      </p:sp>
      <p:sp>
        <p:nvSpPr>
          <p:cNvPr id="53" name="Freeform 53"/>
          <p:cNvSpPr/>
          <p:nvPr/>
        </p:nvSpPr>
        <p:spPr>
          <a:xfrm>
            <a:off x="9473312"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4" name="TextBox 54"/>
          <p:cNvSpPr txBox="1"/>
          <p:nvPr/>
        </p:nvSpPr>
        <p:spPr>
          <a:xfrm>
            <a:off x="9546920"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Ú</a:t>
            </a:r>
          </a:p>
        </p:txBody>
      </p:sp>
      <p:sp>
        <p:nvSpPr>
          <p:cNvPr id="55" name="Freeform 55"/>
          <p:cNvSpPr/>
          <p:nvPr/>
        </p:nvSpPr>
        <p:spPr>
          <a:xfrm>
            <a:off x="11201400" y="2049020"/>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6" name="TextBox 56"/>
          <p:cNvSpPr txBox="1"/>
          <p:nvPr/>
        </p:nvSpPr>
        <p:spPr>
          <a:xfrm>
            <a:off x="11284169" y="217116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T</a:t>
            </a:r>
          </a:p>
        </p:txBody>
      </p:sp>
      <p:sp>
        <p:nvSpPr>
          <p:cNvPr id="57" name="Freeform 57"/>
          <p:cNvSpPr/>
          <p:nvPr/>
        </p:nvSpPr>
        <p:spPr>
          <a:xfrm>
            <a:off x="10376650" y="381250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8" name="TextBox 58"/>
          <p:cNvSpPr txBox="1"/>
          <p:nvPr/>
        </p:nvSpPr>
        <p:spPr>
          <a:xfrm>
            <a:off x="10474635" y="3918435"/>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Ô</a:t>
            </a:r>
          </a:p>
        </p:txBody>
      </p:sp>
      <p:sp>
        <p:nvSpPr>
          <p:cNvPr id="59" name="Freeform 59"/>
          <p:cNvSpPr/>
          <p:nvPr/>
        </p:nvSpPr>
        <p:spPr>
          <a:xfrm>
            <a:off x="10376650" y="472014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0" name="TextBox 60"/>
          <p:cNvSpPr txBox="1"/>
          <p:nvPr/>
        </p:nvSpPr>
        <p:spPr>
          <a:xfrm>
            <a:off x="10474635" y="4826067"/>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N</a:t>
            </a:r>
          </a:p>
        </p:txBody>
      </p:sp>
      <p:sp>
        <p:nvSpPr>
          <p:cNvPr id="61" name="Freeform 61"/>
          <p:cNvSpPr/>
          <p:nvPr/>
        </p:nvSpPr>
        <p:spPr>
          <a:xfrm>
            <a:off x="10376650" y="5627772"/>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2" name="TextBox 62"/>
          <p:cNvSpPr txBox="1"/>
          <p:nvPr/>
        </p:nvSpPr>
        <p:spPr>
          <a:xfrm>
            <a:off x="10450258" y="575891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G</a:t>
            </a:r>
          </a:p>
        </p:txBody>
      </p:sp>
      <p:sp>
        <p:nvSpPr>
          <p:cNvPr id="63" name="Freeform 63"/>
          <p:cNvSpPr/>
          <p:nvPr/>
        </p:nvSpPr>
        <p:spPr>
          <a:xfrm>
            <a:off x="10376650" y="6535404"/>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4" name="TextBox 64"/>
          <p:cNvSpPr txBox="1"/>
          <p:nvPr/>
        </p:nvSpPr>
        <p:spPr>
          <a:xfrm>
            <a:off x="10450258" y="661776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T</a:t>
            </a:r>
          </a:p>
        </p:txBody>
      </p:sp>
      <p:sp>
        <p:nvSpPr>
          <p:cNvPr id="65" name="Freeform 65"/>
          <p:cNvSpPr/>
          <p:nvPr/>
        </p:nvSpPr>
        <p:spPr>
          <a:xfrm>
            <a:off x="10376650" y="7443036"/>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6" name="TextBox 66"/>
          <p:cNvSpPr txBox="1"/>
          <p:nvPr/>
        </p:nvSpPr>
        <p:spPr>
          <a:xfrm>
            <a:off x="10479961" y="7586667"/>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Ô</a:t>
            </a:r>
          </a:p>
        </p:txBody>
      </p:sp>
      <p:sp>
        <p:nvSpPr>
          <p:cNvPr id="67" name="Freeform 67"/>
          <p:cNvSpPr/>
          <p:nvPr/>
        </p:nvSpPr>
        <p:spPr>
          <a:xfrm>
            <a:off x="10376650"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8" name="TextBox 68"/>
          <p:cNvSpPr txBox="1"/>
          <p:nvPr/>
        </p:nvSpPr>
        <p:spPr>
          <a:xfrm>
            <a:off x="10450258" y="8464968"/>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M</a:t>
            </a:r>
          </a:p>
        </p:txBody>
      </p:sp>
      <p:sp>
        <p:nvSpPr>
          <p:cNvPr id="69" name="Freeform 69"/>
          <p:cNvSpPr/>
          <p:nvPr/>
        </p:nvSpPr>
        <p:spPr>
          <a:xfrm>
            <a:off x="10376650"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0" name="TextBox 70"/>
          <p:cNvSpPr txBox="1"/>
          <p:nvPr/>
        </p:nvSpPr>
        <p:spPr>
          <a:xfrm>
            <a:off x="10450258"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A</a:t>
            </a:r>
          </a:p>
        </p:txBody>
      </p:sp>
      <p:sp>
        <p:nvSpPr>
          <p:cNvPr id="71" name="Freeform 71"/>
          <p:cNvSpPr/>
          <p:nvPr/>
        </p:nvSpPr>
        <p:spPr>
          <a:xfrm>
            <a:off x="11279988" y="6535404"/>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2" name="TextBox 72"/>
          <p:cNvSpPr txBox="1"/>
          <p:nvPr/>
        </p:nvSpPr>
        <p:spPr>
          <a:xfrm>
            <a:off x="11353596" y="661776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I</a:t>
            </a:r>
          </a:p>
        </p:txBody>
      </p:sp>
      <p:sp>
        <p:nvSpPr>
          <p:cNvPr id="73" name="Freeform 73"/>
          <p:cNvSpPr/>
          <p:nvPr/>
        </p:nvSpPr>
        <p:spPr>
          <a:xfrm>
            <a:off x="11279988"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4" name="TextBox 74"/>
          <p:cNvSpPr txBox="1"/>
          <p:nvPr/>
        </p:nvSpPr>
        <p:spPr>
          <a:xfrm>
            <a:off x="11410410" y="848101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V</a:t>
            </a:r>
          </a:p>
        </p:txBody>
      </p:sp>
      <p:sp>
        <p:nvSpPr>
          <p:cNvPr id="75" name="Freeform 75"/>
          <p:cNvSpPr/>
          <p:nvPr/>
        </p:nvSpPr>
        <p:spPr>
          <a:xfrm>
            <a:off x="11279988"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6" name="TextBox 76"/>
          <p:cNvSpPr txBox="1"/>
          <p:nvPr/>
        </p:nvSpPr>
        <p:spPr>
          <a:xfrm>
            <a:off x="11353596"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C</a:t>
            </a:r>
          </a:p>
        </p:txBody>
      </p:sp>
      <p:sp>
        <p:nvSpPr>
          <p:cNvPr id="77" name="Freeform 77"/>
          <p:cNvSpPr/>
          <p:nvPr/>
        </p:nvSpPr>
        <p:spPr>
          <a:xfrm>
            <a:off x="15796678" y="3809859"/>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8" name="TextBox 78"/>
          <p:cNvSpPr txBox="1"/>
          <p:nvPr/>
        </p:nvSpPr>
        <p:spPr>
          <a:xfrm>
            <a:off x="15870285" y="3941528"/>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B</a:t>
            </a:r>
          </a:p>
        </p:txBody>
      </p:sp>
      <p:sp>
        <p:nvSpPr>
          <p:cNvPr id="79" name="Freeform 79"/>
          <p:cNvSpPr/>
          <p:nvPr/>
        </p:nvSpPr>
        <p:spPr>
          <a:xfrm>
            <a:off x="15796678" y="4717491"/>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0" name="TextBox 80"/>
          <p:cNvSpPr txBox="1"/>
          <p:nvPr/>
        </p:nvSpPr>
        <p:spPr>
          <a:xfrm>
            <a:off x="15899989" y="485585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Ì</a:t>
            </a:r>
          </a:p>
        </p:txBody>
      </p:sp>
      <p:sp>
        <p:nvSpPr>
          <p:cNvPr id="81" name="Freeform 81"/>
          <p:cNvSpPr/>
          <p:nvPr/>
        </p:nvSpPr>
        <p:spPr>
          <a:xfrm>
            <a:off x="15796678" y="5625123"/>
            <a:ext cx="903338" cy="904983"/>
          </a:xfrm>
          <a:custGeom>
            <a:avLst/>
            <a:gdLst/>
            <a:ahLst/>
            <a:cxnLst/>
            <a:rect l="l" t="t" r="r" b="b"/>
            <a:pathLst>
              <a:path w="903338" h="904983">
                <a:moveTo>
                  <a:pt x="0" y="0"/>
                </a:moveTo>
                <a:lnTo>
                  <a:pt x="903337" y="0"/>
                </a:lnTo>
                <a:lnTo>
                  <a:pt x="903337" y="904984"/>
                </a:lnTo>
                <a:lnTo>
                  <a:pt x="0" y="90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2" name="TextBox 82"/>
          <p:cNvSpPr txBox="1"/>
          <p:nvPr/>
        </p:nvSpPr>
        <p:spPr>
          <a:xfrm>
            <a:off x="15899989" y="576348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N</a:t>
            </a:r>
          </a:p>
        </p:txBody>
      </p:sp>
      <p:sp>
        <p:nvSpPr>
          <p:cNvPr id="83" name="Freeform 83"/>
          <p:cNvSpPr/>
          <p:nvPr/>
        </p:nvSpPr>
        <p:spPr>
          <a:xfrm>
            <a:off x="15796678" y="6532755"/>
            <a:ext cx="903338" cy="904983"/>
          </a:xfrm>
          <a:custGeom>
            <a:avLst/>
            <a:gdLst/>
            <a:ahLst/>
            <a:cxnLst/>
            <a:rect l="l" t="t" r="r" b="b"/>
            <a:pathLst>
              <a:path w="903338" h="904983">
                <a:moveTo>
                  <a:pt x="0" y="0"/>
                </a:moveTo>
                <a:lnTo>
                  <a:pt x="903337" y="0"/>
                </a:lnTo>
                <a:lnTo>
                  <a:pt x="903337" y="904984"/>
                </a:lnTo>
                <a:lnTo>
                  <a:pt x="0" y="90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4" name="TextBox 84"/>
          <p:cNvSpPr txBox="1"/>
          <p:nvPr/>
        </p:nvSpPr>
        <p:spPr>
          <a:xfrm>
            <a:off x="15899989" y="6671115"/>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85" name="Freeform 85"/>
          <p:cNvSpPr/>
          <p:nvPr/>
        </p:nvSpPr>
        <p:spPr>
          <a:xfrm>
            <a:off x="15796678" y="7440387"/>
            <a:ext cx="903338" cy="904983"/>
          </a:xfrm>
          <a:custGeom>
            <a:avLst/>
            <a:gdLst/>
            <a:ahLst/>
            <a:cxnLst/>
            <a:rect l="l" t="t" r="r" b="b"/>
            <a:pathLst>
              <a:path w="903338" h="904983">
                <a:moveTo>
                  <a:pt x="0" y="0"/>
                </a:moveTo>
                <a:lnTo>
                  <a:pt x="903337" y="0"/>
                </a:lnTo>
                <a:lnTo>
                  <a:pt x="903337" y="904984"/>
                </a:lnTo>
                <a:lnTo>
                  <a:pt x="0" y="90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6" name="TextBox 86"/>
          <p:cNvSpPr txBox="1"/>
          <p:nvPr/>
        </p:nvSpPr>
        <p:spPr>
          <a:xfrm>
            <a:off x="15889335" y="754251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A</a:t>
            </a:r>
          </a:p>
        </p:txBody>
      </p:sp>
      <p:sp>
        <p:nvSpPr>
          <p:cNvPr id="87" name="Freeform 87"/>
          <p:cNvSpPr/>
          <p:nvPr/>
        </p:nvSpPr>
        <p:spPr>
          <a:xfrm>
            <a:off x="12183326" y="6535404"/>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8" name="TextBox 88"/>
          <p:cNvSpPr txBox="1"/>
          <p:nvPr/>
        </p:nvSpPr>
        <p:spPr>
          <a:xfrm>
            <a:off x="12256934" y="661776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N</a:t>
            </a:r>
          </a:p>
        </p:txBody>
      </p:sp>
      <p:sp>
        <p:nvSpPr>
          <p:cNvPr id="89" name="Freeform 89"/>
          <p:cNvSpPr/>
          <p:nvPr/>
        </p:nvSpPr>
        <p:spPr>
          <a:xfrm>
            <a:off x="12183326"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0" name="TextBox 90"/>
          <p:cNvSpPr txBox="1"/>
          <p:nvPr/>
        </p:nvSpPr>
        <p:spPr>
          <a:xfrm>
            <a:off x="12313748" y="851687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Ế</a:t>
            </a:r>
          </a:p>
        </p:txBody>
      </p:sp>
      <p:sp>
        <p:nvSpPr>
          <p:cNvPr id="91" name="Freeform 91"/>
          <p:cNvSpPr/>
          <p:nvPr/>
        </p:nvSpPr>
        <p:spPr>
          <a:xfrm>
            <a:off x="12183326"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2" name="TextBox 92"/>
          <p:cNvSpPr txBox="1"/>
          <p:nvPr/>
        </p:nvSpPr>
        <p:spPr>
          <a:xfrm>
            <a:off x="12256934"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O</a:t>
            </a:r>
          </a:p>
        </p:txBody>
      </p:sp>
      <p:sp>
        <p:nvSpPr>
          <p:cNvPr id="93" name="Freeform 93"/>
          <p:cNvSpPr/>
          <p:nvPr/>
        </p:nvSpPr>
        <p:spPr>
          <a:xfrm>
            <a:off x="13086664"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4" name="TextBox 94"/>
          <p:cNvSpPr txBox="1"/>
          <p:nvPr/>
        </p:nvSpPr>
        <p:spPr>
          <a:xfrm>
            <a:off x="13217086" y="842146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T</a:t>
            </a:r>
          </a:p>
        </p:txBody>
      </p:sp>
      <p:sp>
        <p:nvSpPr>
          <p:cNvPr id="95" name="Freeform 95"/>
          <p:cNvSpPr/>
          <p:nvPr/>
        </p:nvSpPr>
        <p:spPr>
          <a:xfrm>
            <a:off x="13086664"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6" name="TextBox 96"/>
          <p:cNvSpPr txBox="1"/>
          <p:nvPr/>
        </p:nvSpPr>
        <p:spPr>
          <a:xfrm>
            <a:off x="13160271"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N</a:t>
            </a:r>
          </a:p>
        </p:txBody>
      </p:sp>
      <p:sp>
        <p:nvSpPr>
          <p:cNvPr id="97" name="Freeform 97"/>
          <p:cNvSpPr/>
          <p:nvPr/>
        </p:nvSpPr>
        <p:spPr>
          <a:xfrm>
            <a:off x="13990002"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8" name="TextBox 98"/>
          <p:cNvSpPr txBox="1"/>
          <p:nvPr/>
        </p:nvSpPr>
        <p:spPr>
          <a:xfrm>
            <a:off x="14120424" y="8426868"/>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Đ</a:t>
            </a:r>
          </a:p>
        </p:txBody>
      </p:sp>
      <p:sp>
        <p:nvSpPr>
          <p:cNvPr id="99" name="Freeform 99"/>
          <p:cNvSpPr/>
          <p:nvPr/>
        </p:nvSpPr>
        <p:spPr>
          <a:xfrm>
            <a:off x="11250285" y="2976560"/>
            <a:ext cx="903338" cy="904983"/>
          </a:xfrm>
          <a:custGeom>
            <a:avLst/>
            <a:gdLst/>
            <a:ahLst/>
            <a:cxnLst/>
            <a:rect l="l" t="t" r="r" b="b"/>
            <a:pathLst>
              <a:path w="903338" h="904983">
                <a:moveTo>
                  <a:pt x="0" y="0"/>
                </a:moveTo>
                <a:lnTo>
                  <a:pt x="903337" y="0"/>
                </a:lnTo>
                <a:lnTo>
                  <a:pt x="903337" y="904984"/>
                </a:lnTo>
                <a:lnTo>
                  <a:pt x="0" y="90498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0" name="TextBox 100"/>
          <p:cNvSpPr txBox="1"/>
          <p:nvPr/>
        </p:nvSpPr>
        <p:spPr>
          <a:xfrm>
            <a:off x="11348269" y="3082488"/>
            <a:ext cx="696716" cy="71922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101" name="Freeform 101"/>
          <p:cNvSpPr/>
          <p:nvPr/>
        </p:nvSpPr>
        <p:spPr>
          <a:xfrm>
            <a:off x="11250285" y="3884193"/>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2" name="TextBox 102"/>
          <p:cNvSpPr txBox="1"/>
          <p:nvPr/>
        </p:nvSpPr>
        <p:spPr>
          <a:xfrm>
            <a:off x="11348269" y="3950868"/>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A</a:t>
            </a:r>
          </a:p>
        </p:txBody>
      </p:sp>
      <p:sp>
        <p:nvSpPr>
          <p:cNvPr id="103" name="Freeform 103"/>
          <p:cNvSpPr/>
          <p:nvPr/>
        </p:nvSpPr>
        <p:spPr>
          <a:xfrm>
            <a:off x="11250285" y="4791825"/>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4" name="TextBox 104"/>
          <p:cNvSpPr txBox="1"/>
          <p:nvPr/>
        </p:nvSpPr>
        <p:spPr>
          <a:xfrm>
            <a:off x="11348269" y="489775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T</a:t>
            </a:r>
          </a:p>
        </p:txBody>
      </p:sp>
      <p:sp>
        <p:nvSpPr>
          <p:cNvPr id="105" name="Freeform 105"/>
          <p:cNvSpPr/>
          <p:nvPr/>
        </p:nvSpPr>
        <p:spPr>
          <a:xfrm>
            <a:off x="11250285" y="5699457"/>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6" name="TextBox 106"/>
          <p:cNvSpPr txBox="1"/>
          <p:nvPr/>
        </p:nvSpPr>
        <p:spPr>
          <a:xfrm>
            <a:off x="11323892" y="578180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Ộ</a:t>
            </a:r>
          </a:p>
        </p:txBody>
      </p:sp>
      <p:sp>
        <p:nvSpPr>
          <p:cNvPr id="107" name="Freeform 107"/>
          <p:cNvSpPr/>
          <p:nvPr/>
        </p:nvSpPr>
        <p:spPr>
          <a:xfrm>
            <a:off x="14893340"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8" name="TextBox 108"/>
          <p:cNvSpPr txBox="1"/>
          <p:nvPr/>
        </p:nvSpPr>
        <p:spPr>
          <a:xfrm>
            <a:off x="14996651" y="842146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I</a:t>
            </a:r>
          </a:p>
        </p:txBody>
      </p:sp>
      <p:sp>
        <p:nvSpPr>
          <p:cNvPr id="109" name="TextBox 109"/>
          <p:cNvSpPr txBox="1"/>
          <p:nvPr/>
        </p:nvSpPr>
        <p:spPr>
          <a:xfrm>
            <a:off x="16707116" y="1332544"/>
            <a:ext cx="829730" cy="641120"/>
          </a:xfrm>
          <a:prstGeom prst="rect">
            <a:avLst/>
          </a:prstGeom>
        </p:spPr>
        <p:txBody>
          <a:bodyPr lIns="0" tIns="0" rIns="0" bIns="0" rtlCol="0" anchor="t">
            <a:spAutoFit/>
          </a:bodyPr>
          <a:lstStyle/>
          <a:p>
            <a:pPr algn="ctr">
              <a:lnSpc>
                <a:spcPts val="4887"/>
              </a:lnSpc>
            </a:pPr>
            <a:r>
              <a:rPr lang="en-US" sz="4654" spc="-195">
                <a:solidFill>
                  <a:srgbClr val="FFDE59"/>
                </a:solidFill>
                <a:latin typeface="UTM Cooper Black"/>
                <a:ea typeface="UTM Cooper Black"/>
                <a:cs typeface="UTM Cooper Black"/>
                <a:sym typeface="UTM Cooper Black"/>
              </a:rPr>
              <a:t>10</a:t>
            </a:r>
          </a:p>
        </p:txBody>
      </p:sp>
      <p:sp>
        <p:nvSpPr>
          <p:cNvPr id="110" name="Freeform 110"/>
          <p:cNvSpPr/>
          <p:nvPr/>
        </p:nvSpPr>
        <p:spPr>
          <a:xfrm>
            <a:off x="15796678" y="8350668"/>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1" name="TextBox 111"/>
          <p:cNvSpPr txBox="1"/>
          <p:nvPr/>
        </p:nvSpPr>
        <p:spPr>
          <a:xfrm>
            <a:off x="15870285" y="842146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N</a:t>
            </a:r>
          </a:p>
        </p:txBody>
      </p:sp>
      <p:sp>
        <p:nvSpPr>
          <p:cNvPr id="112" name="Freeform 112"/>
          <p:cNvSpPr/>
          <p:nvPr/>
        </p:nvSpPr>
        <p:spPr>
          <a:xfrm>
            <a:off x="16700015" y="1997244"/>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3" name="TextBox 113"/>
          <p:cNvSpPr txBox="1"/>
          <p:nvPr/>
        </p:nvSpPr>
        <p:spPr>
          <a:xfrm>
            <a:off x="16789913" y="204986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P</a:t>
            </a:r>
          </a:p>
        </p:txBody>
      </p:sp>
      <p:sp>
        <p:nvSpPr>
          <p:cNvPr id="114" name="Freeform 114"/>
          <p:cNvSpPr/>
          <p:nvPr/>
        </p:nvSpPr>
        <p:spPr>
          <a:xfrm>
            <a:off x="16700015" y="2904876"/>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5" name="TextBox 115"/>
          <p:cNvSpPr txBox="1"/>
          <p:nvPr/>
        </p:nvSpPr>
        <p:spPr>
          <a:xfrm>
            <a:off x="16789913" y="295749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116" name="Freeform 116"/>
          <p:cNvSpPr/>
          <p:nvPr/>
        </p:nvSpPr>
        <p:spPr>
          <a:xfrm>
            <a:off x="16700015" y="381250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7" name="TextBox 117"/>
          <p:cNvSpPr txBox="1"/>
          <p:nvPr/>
        </p:nvSpPr>
        <p:spPr>
          <a:xfrm>
            <a:off x="16789913" y="394020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Ú</a:t>
            </a:r>
          </a:p>
        </p:txBody>
      </p:sp>
      <p:sp>
        <p:nvSpPr>
          <p:cNvPr id="118" name="Freeform 118"/>
          <p:cNvSpPr/>
          <p:nvPr/>
        </p:nvSpPr>
        <p:spPr>
          <a:xfrm>
            <a:off x="16700015" y="472014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9" name="TextBox 119"/>
          <p:cNvSpPr txBox="1"/>
          <p:nvPr/>
        </p:nvSpPr>
        <p:spPr>
          <a:xfrm>
            <a:off x="16849655" y="477011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C</a:t>
            </a:r>
          </a:p>
        </p:txBody>
      </p:sp>
      <p:sp>
        <p:nvSpPr>
          <p:cNvPr id="120" name="Freeform 120"/>
          <p:cNvSpPr/>
          <p:nvPr/>
        </p:nvSpPr>
        <p:spPr>
          <a:xfrm>
            <a:off x="16700015" y="5627772"/>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1" name="TextBox 121"/>
          <p:cNvSpPr txBox="1"/>
          <p:nvPr/>
        </p:nvSpPr>
        <p:spPr>
          <a:xfrm>
            <a:off x="16789913" y="568039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C</a:t>
            </a:r>
          </a:p>
        </p:txBody>
      </p:sp>
      <p:sp>
        <p:nvSpPr>
          <p:cNvPr id="122" name="Freeform 122"/>
          <p:cNvSpPr/>
          <p:nvPr/>
        </p:nvSpPr>
        <p:spPr>
          <a:xfrm>
            <a:off x="16700015" y="6535404"/>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3" name="TextBox 123"/>
          <p:cNvSpPr txBox="1"/>
          <p:nvPr/>
        </p:nvSpPr>
        <p:spPr>
          <a:xfrm>
            <a:off x="16789913" y="658802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124" name="Freeform 124"/>
          <p:cNvSpPr/>
          <p:nvPr/>
        </p:nvSpPr>
        <p:spPr>
          <a:xfrm>
            <a:off x="16700015" y="7443036"/>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5" name="TextBox 125"/>
          <p:cNvSpPr txBox="1"/>
          <p:nvPr/>
        </p:nvSpPr>
        <p:spPr>
          <a:xfrm>
            <a:off x="16789913" y="749565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O</a:t>
            </a:r>
          </a:p>
        </p:txBody>
      </p:sp>
      <p:sp>
        <p:nvSpPr>
          <p:cNvPr id="126" name="Freeform 126"/>
          <p:cNvSpPr/>
          <p:nvPr/>
        </p:nvSpPr>
        <p:spPr>
          <a:xfrm>
            <a:off x="16700015"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7" name="TextBox 127"/>
          <p:cNvSpPr txBox="1"/>
          <p:nvPr/>
        </p:nvSpPr>
        <p:spPr>
          <a:xfrm>
            <a:off x="16789913" y="838336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H</a:t>
            </a:r>
          </a:p>
        </p:txBody>
      </p:sp>
      <p:sp>
        <p:nvSpPr>
          <p:cNvPr id="128" name="Freeform 128"/>
          <p:cNvSpPr/>
          <p:nvPr/>
        </p:nvSpPr>
        <p:spPr>
          <a:xfrm>
            <a:off x="16700015"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9" name="TextBox 129"/>
          <p:cNvSpPr txBox="1"/>
          <p:nvPr/>
        </p:nvSpPr>
        <p:spPr>
          <a:xfrm>
            <a:off x="16789913" y="9310920"/>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Ọ</a:t>
            </a:r>
          </a:p>
        </p:txBody>
      </p:sp>
      <p:sp>
        <p:nvSpPr>
          <p:cNvPr id="130" name="Freeform 130"/>
          <p:cNvSpPr/>
          <p:nvPr/>
        </p:nvSpPr>
        <p:spPr>
          <a:xfrm>
            <a:off x="5792278" y="191952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1" name="TextBox 131"/>
          <p:cNvSpPr txBox="1"/>
          <p:nvPr/>
        </p:nvSpPr>
        <p:spPr>
          <a:xfrm>
            <a:off x="5865886" y="2039625"/>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T</a:t>
            </a:r>
          </a:p>
        </p:txBody>
      </p:sp>
      <p:sp>
        <p:nvSpPr>
          <p:cNvPr id="132" name="Freeform 132"/>
          <p:cNvSpPr/>
          <p:nvPr/>
        </p:nvSpPr>
        <p:spPr>
          <a:xfrm>
            <a:off x="4956623" y="2883945"/>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3" name="TextBox 133"/>
          <p:cNvSpPr txBox="1"/>
          <p:nvPr/>
        </p:nvSpPr>
        <p:spPr>
          <a:xfrm>
            <a:off x="5059934" y="3014289"/>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T</a:t>
            </a:r>
          </a:p>
        </p:txBody>
      </p:sp>
      <p:sp>
        <p:nvSpPr>
          <p:cNvPr id="134" name="Freeform 134"/>
          <p:cNvSpPr/>
          <p:nvPr/>
        </p:nvSpPr>
        <p:spPr>
          <a:xfrm>
            <a:off x="4956623" y="5606841"/>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5" name="TextBox 135"/>
          <p:cNvSpPr txBox="1"/>
          <p:nvPr/>
        </p:nvSpPr>
        <p:spPr>
          <a:xfrm>
            <a:off x="5087045" y="577380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V</a:t>
            </a:r>
          </a:p>
        </p:txBody>
      </p:sp>
      <p:sp>
        <p:nvSpPr>
          <p:cNvPr id="136" name="Freeform 136"/>
          <p:cNvSpPr/>
          <p:nvPr/>
        </p:nvSpPr>
        <p:spPr>
          <a:xfrm>
            <a:off x="4956623" y="9237369"/>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7" name="TextBox 137"/>
          <p:cNvSpPr txBox="1"/>
          <p:nvPr/>
        </p:nvSpPr>
        <p:spPr>
          <a:xfrm>
            <a:off x="5030230" y="934678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L</a:t>
            </a:r>
          </a:p>
        </p:txBody>
      </p:sp>
      <p:sp>
        <p:nvSpPr>
          <p:cNvPr id="138" name="TextBox 138"/>
          <p:cNvSpPr txBox="1"/>
          <p:nvPr/>
        </p:nvSpPr>
        <p:spPr>
          <a:xfrm>
            <a:off x="4817683" y="218173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1</a:t>
            </a:r>
          </a:p>
        </p:txBody>
      </p:sp>
      <p:sp>
        <p:nvSpPr>
          <p:cNvPr id="139" name="TextBox 139"/>
          <p:cNvSpPr txBox="1"/>
          <p:nvPr/>
        </p:nvSpPr>
        <p:spPr>
          <a:xfrm>
            <a:off x="11495128" y="7414461"/>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5</a:t>
            </a:r>
          </a:p>
        </p:txBody>
      </p:sp>
      <p:sp>
        <p:nvSpPr>
          <p:cNvPr id="140" name="Freeform 140"/>
          <p:cNvSpPr/>
          <p:nvPr/>
        </p:nvSpPr>
        <p:spPr>
          <a:xfrm>
            <a:off x="7675154" y="5627772"/>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1" name="Freeform 141"/>
          <p:cNvSpPr/>
          <p:nvPr/>
        </p:nvSpPr>
        <p:spPr>
          <a:xfrm>
            <a:off x="10385168" y="5627772"/>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2" name="Freeform 142"/>
          <p:cNvSpPr/>
          <p:nvPr/>
        </p:nvSpPr>
        <p:spPr>
          <a:xfrm>
            <a:off x="10385168" y="6535404"/>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43" name="Group 143"/>
          <p:cNvGrpSpPr/>
          <p:nvPr/>
        </p:nvGrpSpPr>
        <p:grpSpPr>
          <a:xfrm>
            <a:off x="10385168" y="3812508"/>
            <a:ext cx="903338" cy="4535511"/>
            <a:chOff x="0" y="0"/>
            <a:chExt cx="1204451" cy="6047349"/>
          </a:xfrm>
        </p:grpSpPr>
        <p:sp>
          <p:nvSpPr>
            <p:cNvPr id="144" name="Freeform 144"/>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5" name="Freeform 145"/>
            <p:cNvSpPr/>
            <p:nvPr/>
          </p:nvSpPr>
          <p:spPr>
            <a:xfrm>
              <a:off x="0" y="1210176"/>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6" name="Freeform 146"/>
            <p:cNvSpPr/>
            <p:nvPr/>
          </p:nvSpPr>
          <p:spPr>
            <a:xfrm>
              <a:off x="0" y="4840704"/>
              <a:ext cx="1204451" cy="1206644"/>
            </a:xfrm>
            <a:custGeom>
              <a:avLst/>
              <a:gdLst/>
              <a:ahLst/>
              <a:cxnLst/>
              <a:rect l="l" t="t" r="r" b="b"/>
              <a:pathLst>
                <a:path w="1204451" h="1206644">
                  <a:moveTo>
                    <a:pt x="0" y="0"/>
                  </a:moveTo>
                  <a:lnTo>
                    <a:pt x="1204451" y="0"/>
                  </a:lnTo>
                  <a:lnTo>
                    <a:pt x="1204451" y="1206645"/>
                  </a:lnTo>
                  <a:lnTo>
                    <a:pt x="0" y="1206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47" name="Freeform 147"/>
          <p:cNvSpPr/>
          <p:nvPr/>
        </p:nvSpPr>
        <p:spPr>
          <a:xfrm>
            <a:off x="10385168"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8" name="Freeform 148"/>
          <p:cNvSpPr/>
          <p:nvPr/>
        </p:nvSpPr>
        <p:spPr>
          <a:xfrm>
            <a:off x="10385168" y="92583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49" name="Freeform 149"/>
          <p:cNvSpPr/>
          <p:nvPr/>
        </p:nvSpPr>
        <p:spPr>
          <a:xfrm>
            <a:off x="11288506" y="6535404"/>
            <a:ext cx="903338" cy="904983"/>
          </a:xfrm>
          <a:custGeom>
            <a:avLst/>
            <a:gdLst/>
            <a:ahLst/>
            <a:cxnLst/>
            <a:rect l="l" t="t" r="r" b="b"/>
            <a:pathLst>
              <a:path w="903338" h="904983">
                <a:moveTo>
                  <a:pt x="0" y="0"/>
                </a:moveTo>
                <a:lnTo>
                  <a:pt x="903337" y="0"/>
                </a:lnTo>
                <a:lnTo>
                  <a:pt x="903337"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50" name="Group 150"/>
          <p:cNvGrpSpPr/>
          <p:nvPr/>
        </p:nvGrpSpPr>
        <p:grpSpPr>
          <a:xfrm>
            <a:off x="15805195" y="3809859"/>
            <a:ext cx="903338" cy="4535511"/>
            <a:chOff x="0" y="0"/>
            <a:chExt cx="1204451" cy="6047349"/>
          </a:xfrm>
        </p:grpSpPr>
        <p:sp>
          <p:nvSpPr>
            <p:cNvPr id="151" name="Freeform 151"/>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2" name="Freeform 152"/>
            <p:cNvSpPr/>
            <p:nvPr/>
          </p:nvSpPr>
          <p:spPr>
            <a:xfrm>
              <a:off x="0" y="1210176"/>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3" name="Freeform 153"/>
            <p:cNvSpPr/>
            <p:nvPr/>
          </p:nvSpPr>
          <p:spPr>
            <a:xfrm>
              <a:off x="0" y="2420352"/>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4" name="Freeform 154"/>
            <p:cNvSpPr/>
            <p:nvPr/>
          </p:nvSpPr>
          <p:spPr>
            <a:xfrm>
              <a:off x="0" y="363052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5" name="Freeform 155"/>
            <p:cNvSpPr/>
            <p:nvPr/>
          </p:nvSpPr>
          <p:spPr>
            <a:xfrm>
              <a:off x="0" y="4840704"/>
              <a:ext cx="1204451" cy="1206644"/>
            </a:xfrm>
            <a:custGeom>
              <a:avLst/>
              <a:gdLst/>
              <a:ahLst/>
              <a:cxnLst/>
              <a:rect l="l" t="t" r="r" b="b"/>
              <a:pathLst>
                <a:path w="1204451" h="1206644">
                  <a:moveTo>
                    <a:pt x="0" y="0"/>
                  </a:moveTo>
                  <a:lnTo>
                    <a:pt x="1204451" y="0"/>
                  </a:lnTo>
                  <a:lnTo>
                    <a:pt x="1204451" y="1206645"/>
                  </a:lnTo>
                  <a:lnTo>
                    <a:pt x="0" y="1206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56" name="Group 156"/>
          <p:cNvGrpSpPr/>
          <p:nvPr/>
        </p:nvGrpSpPr>
        <p:grpSpPr>
          <a:xfrm>
            <a:off x="7675154" y="6535404"/>
            <a:ext cx="5420027" cy="930910"/>
            <a:chOff x="0" y="0"/>
            <a:chExt cx="7226703" cy="1241213"/>
          </a:xfrm>
        </p:grpSpPr>
        <p:sp>
          <p:nvSpPr>
            <p:cNvPr id="157" name="Freeform 157"/>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8" name="Freeform 158"/>
            <p:cNvSpPr/>
            <p:nvPr/>
          </p:nvSpPr>
          <p:spPr>
            <a:xfrm>
              <a:off x="1204451" y="34568"/>
              <a:ext cx="1204451" cy="1206644"/>
            </a:xfrm>
            <a:custGeom>
              <a:avLst/>
              <a:gdLst/>
              <a:ahLst/>
              <a:cxnLst/>
              <a:rect l="l" t="t" r="r" b="b"/>
              <a:pathLst>
                <a:path w="1204451" h="1206644">
                  <a:moveTo>
                    <a:pt x="0" y="0"/>
                  </a:moveTo>
                  <a:lnTo>
                    <a:pt x="1204450" y="0"/>
                  </a:lnTo>
                  <a:lnTo>
                    <a:pt x="1204450" y="1206645"/>
                  </a:lnTo>
                  <a:lnTo>
                    <a:pt x="0" y="1206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9" name="Freeform 159"/>
            <p:cNvSpPr/>
            <p:nvPr/>
          </p:nvSpPr>
          <p:spPr>
            <a:xfrm>
              <a:off x="2408901"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0" name="Freeform 160"/>
            <p:cNvSpPr/>
            <p:nvPr/>
          </p:nvSpPr>
          <p:spPr>
            <a:xfrm>
              <a:off x="6022253" y="0"/>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161" name="Group 161"/>
          <p:cNvGrpSpPr/>
          <p:nvPr/>
        </p:nvGrpSpPr>
        <p:grpSpPr>
          <a:xfrm>
            <a:off x="11277600" y="2955585"/>
            <a:ext cx="903338" cy="2720247"/>
            <a:chOff x="0" y="0"/>
            <a:chExt cx="1204451" cy="3626996"/>
          </a:xfrm>
        </p:grpSpPr>
        <p:sp>
          <p:nvSpPr>
            <p:cNvPr id="162" name="Freeform 162"/>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3" name="Freeform 163"/>
            <p:cNvSpPr/>
            <p:nvPr/>
          </p:nvSpPr>
          <p:spPr>
            <a:xfrm>
              <a:off x="0" y="1210176"/>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4" name="Freeform 164"/>
            <p:cNvSpPr/>
            <p:nvPr/>
          </p:nvSpPr>
          <p:spPr>
            <a:xfrm>
              <a:off x="0" y="2420352"/>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65" name="Freeform 165"/>
          <p:cNvSpPr/>
          <p:nvPr/>
        </p:nvSpPr>
        <p:spPr>
          <a:xfrm>
            <a:off x="11258802" y="5676900"/>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66" name="Group 166"/>
          <p:cNvGrpSpPr/>
          <p:nvPr/>
        </p:nvGrpSpPr>
        <p:grpSpPr>
          <a:xfrm>
            <a:off x="8578492" y="8350668"/>
            <a:ext cx="7226703" cy="904983"/>
            <a:chOff x="0" y="0"/>
            <a:chExt cx="9635604" cy="1206644"/>
          </a:xfrm>
        </p:grpSpPr>
        <p:sp>
          <p:nvSpPr>
            <p:cNvPr id="167" name="Freeform 167"/>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8" name="Freeform 168"/>
            <p:cNvSpPr/>
            <p:nvPr/>
          </p:nvSpPr>
          <p:spPr>
            <a:xfrm>
              <a:off x="1204451" y="0"/>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9" name="Freeform 169"/>
            <p:cNvSpPr/>
            <p:nvPr/>
          </p:nvSpPr>
          <p:spPr>
            <a:xfrm>
              <a:off x="3613352" y="0"/>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0" name="Freeform 170"/>
            <p:cNvSpPr/>
            <p:nvPr/>
          </p:nvSpPr>
          <p:spPr>
            <a:xfrm>
              <a:off x="4817802"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1" name="Freeform 171"/>
            <p:cNvSpPr/>
            <p:nvPr/>
          </p:nvSpPr>
          <p:spPr>
            <a:xfrm>
              <a:off x="6022253" y="0"/>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2" name="Freeform 172"/>
            <p:cNvSpPr/>
            <p:nvPr/>
          </p:nvSpPr>
          <p:spPr>
            <a:xfrm>
              <a:off x="7226703"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3" name="Freeform 173"/>
            <p:cNvSpPr/>
            <p:nvPr/>
          </p:nvSpPr>
          <p:spPr>
            <a:xfrm>
              <a:off x="8431154" y="0"/>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74" name="Freeform 174"/>
          <p:cNvSpPr/>
          <p:nvPr/>
        </p:nvSpPr>
        <p:spPr>
          <a:xfrm>
            <a:off x="15805195"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5" name="Freeform 175"/>
          <p:cNvSpPr/>
          <p:nvPr/>
        </p:nvSpPr>
        <p:spPr>
          <a:xfrm>
            <a:off x="16708533" y="8350668"/>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76" name="Group 176"/>
          <p:cNvGrpSpPr/>
          <p:nvPr/>
        </p:nvGrpSpPr>
        <p:grpSpPr>
          <a:xfrm>
            <a:off x="16708533" y="1997244"/>
            <a:ext cx="903338" cy="8166039"/>
            <a:chOff x="0" y="0"/>
            <a:chExt cx="1204451" cy="10888053"/>
          </a:xfrm>
        </p:grpSpPr>
        <p:sp>
          <p:nvSpPr>
            <p:cNvPr id="177" name="Freeform 177"/>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8" name="Freeform 178"/>
            <p:cNvSpPr/>
            <p:nvPr/>
          </p:nvSpPr>
          <p:spPr>
            <a:xfrm>
              <a:off x="0" y="1210176"/>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9" name="Freeform 179"/>
            <p:cNvSpPr/>
            <p:nvPr/>
          </p:nvSpPr>
          <p:spPr>
            <a:xfrm>
              <a:off x="0" y="2420352"/>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0" name="Freeform 180"/>
            <p:cNvSpPr/>
            <p:nvPr/>
          </p:nvSpPr>
          <p:spPr>
            <a:xfrm>
              <a:off x="0" y="363052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1" name="Freeform 181"/>
            <p:cNvSpPr/>
            <p:nvPr/>
          </p:nvSpPr>
          <p:spPr>
            <a:xfrm>
              <a:off x="0" y="4840704"/>
              <a:ext cx="1204451" cy="1206644"/>
            </a:xfrm>
            <a:custGeom>
              <a:avLst/>
              <a:gdLst/>
              <a:ahLst/>
              <a:cxnLst/>
              <a:rect l="l" t="t" r="r" b="b"/>
              <a:pathLst>
                <a:path w="1204451" h="1206644">
                  <a:moveTo>
                    <a:pt x="0" y="0"/>
                  </a:moveTo>
                  <a:lnTo>
                    <a:pt x="1204451" y="0"/>
                  </a:lnTo>
                  <a:lnTo>
                    <a:pt x="1204451" y="1206645"/>
                  </a:lnTo>
                  <a:lnTo>
                    <a:pt x="0" y="1206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2" name="Freeform 182"/>
            <p:cNvSpPr/>
            <p:nvPr/>
          </p:nvSpPr>
          <p:spPr>
            <a:xfrm>
              <a:off x="0" y="6050880"/>
              <a:ext cx="1204451" cy="1206644"/>
            </a:xfrm>
            <a:custGeom>
              <a:avLst/>
              <a:gdLst/>
              <a:ahLst/>
              <a:cxnLst/>
              <a:rect l="l" t="t" r="r" b="b"/>
              <a:pathLst>
                <a:path w="1204451" h="1206644">
                  <a:moveTo>
                    <a:pt x="0" y="0"/>
                  </a:moveTo>
                  <a:lnTo>
                    <a:pt x="1204451" y="0"/>
                  </a:lnTo>
                  <a:lnTo>
                    <a:pt x="1204451" y="1206645"/>
                  </a:lnTo>
                  <a:lnTo>
                    <a:pt x="0" y="1206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3" name="Freeform 183"/>
            <p:cNvSpPr/>
            <p:nvPr/>
          </p:nvSpPr>
          <p:spPr>
            <a:xfrm>
              <a:off x="0" y="7261056"/>
              <a:ext cx="1204451" cy="1206644"/>
            </a:xfrm>
            <a:custGeom>
              <a:avLst/>
              <a:gdLst/>
              <a:ahLst/>
              <a:cxnLst/>
              <a:rect l="l" t="t" r="r" b="b"/>
              <a:pathLst>
                <a:path w="1204451" h="1206644">
                  <a:moveTo>
                    <a:pt x="0" y="0"/>
                  </a:moveTo>
                  <a:lnTo>
                    <a:pt x="1204451" y="0"/>
                  </a:lnTo>
                  <a:lnTo>
                    <a:pt x="1204451" y="1206645"/>
                  </a:lnTo>
                  <a:lnTo>
                    <a:pt x="0" y="1206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4" name="Freeform 184"/>
            <p:cNvSpPr/>
            <p:nvPr/>
          </p:nvSpPr>
          <p:spPr>
            <a:xfrm>
              <a:off x="0" y="9681408"/>
              <a:ext cx="1204451" cy="1206644"/>
            </a:xfrm>
            <a:custGeom>
              <a:avLst/>
              <a:gdLst/>
              <a:ahLst/>
              <a:cxnLst/>
              <a:rect l="l" t="t" r="r" b="b"/>
              <a:pathLst>
                <a:path w="1204451" h="1206644">
                  <a:moveTo>
                    <a:pt x="0" y="0"/>
                  </a:moveTo>
                  <a:lnTo>
                    <a:pt x="1204451" y="0"/>
                  </a:lnTo>
                  <a:lnTo>
                    <a:pt x="1204451" y="1206645"/>
                  </a:lnTo>
                  <a:lnTo>
                    <a:pt x="0" y="12066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85" name="Freeform 185"/>
          <p:cNvSpPr/>
          <p:nvPr/>
        </p:nvSpPr>
        <p:spPr>
          <a:xfrm>
            <a:off x="11201400" y="2030866"/>
            <a:ext cx="903338" cy="904983"/>
          </a:xfrm>
          <a:custGeom>
            <a:avLst/>
            <a:gdLst/>
            <a:ahLst/>
            <a:cxnLst/>
            <a:rect l="l" t="t" r="r" b="b"/>
            <a:pathLst>
              <a:path w="903338" h="904983">
                <a:moveTo>
                  <a:pt x="0" y="0"/>
                </a:moveTo>
                <a:lnTo>
                  <a:pt x="903338" y="0"/>
                </a:lnTo>
                <a:lnTo>
                  <a:pt x="903338" y="904983"/>
                </a:lnTo>
                <a:lnTo>
                  <a:pt x="0" y="9049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86" name="Group 186"/>
          <p:cNvGrpSpPr/>
          <p:nvPr/>
        </p:nvGrpSpPr>
        <p:grpSpPr>
          <a:xfrm>
            <a:off x="5785554" y="1931284"/>
            <a:ext cx="5456806" cy="904983"/>
            <a:chOff x="-88320" y="85845"/>
            <a:chExt cx="7275741" cy="1206644"/>
          </a:xfrm>
        </p:grpSpPr>
        <p:sp>
          <p:nvSpPr>
            <p:cNvPr id="187" name="Freeform 187"/>
            <p:cNvSpPr/>
            <p:nvPr/>
          </p:nvSpPr>
          <p:spPr>
            <a:xfrm>
              <a:off x="1165168" y="85845"/>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8" name="Freeform 188"/>
            <p:cNvSpPr/>
            <p:nvPr/>
          </p:nvSpPr>
          <p:spPr>
            <a:xfrm>
              <a:off x="2369619" y="85845"/>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9" name="Freeform 189"/>
            <p:cNvSpPr/>
            <p:nvPr/>
          </p:nvSpPr>
          <p:spPr>
            <a:xfrm>
              <a:off x="3574069" y="85845"/>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0" name="Freeform 190"/>
            <p:cNvSpPr/>
            <p:nvPr/>
          </p:nvSpPr>
          <p:spPr>
            <a:xfrm>
              <a:off x="4778520" y="85845"/>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1" name="Freeform 191"/>
            <p:cNvSpPr/>
            <p:nvPr/>
          </p:nvSpPr>
          <p:spPr>
            <a:xfrm>
              <a:off x="5982970" y="85845"/>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2" name="Freeform 192"/>
            <p:cNvSpPr/>
            <p:nvPr/>
          </p:nvSpPr>
          <p:spPr>
            <a:xfrm>
              <a:off x="-88320" y="85845"/>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grpSp>
      <p:grpSp>
        <p:nvGrpSpPr>
          <p:cNvPr id="193" name="Group 193"/>
          <p:cNvGrpSpPr/>
          <p:nvPr/>
        </p:nvGrpSpPr>
        <p:grpSpPr>
          <a:xfrm>
            <a:off x="4943173" y="2857500"/>
            <a:ext cx="5420027" cy="925914"/>
            <a:chOff x="0" y="0"/>
            <a:chExt cx="7226703" cy="1234552"/>
          </a:xfrm>
        </p:grpSpPr>
        <p:sp>
          <p:nvSpPr>
            <p:cNvPr id="194" name="Freeform 194"/>
            <p:cNvSpPr/>
            <p:nvPr/>
          </p:nvSpPr>
          <p:spPr>
            <a:xfrm>
              <a:off x="1204451"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5" name="Freeform 195"/>
            <p:cNvSpPr/>
            <p:nvPr/>
          </p:nvSpPr>
          <p:spPr>
            <a:xfrm>
              <a:off x="2408901" y="2790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6" name="Freeform 196"/>
            <p:cNvSpPr/>
            <p:nvPr/>
          </p:nvSpPr>
          <p:spPr>
            <a:xfrm>
              <a:off x="3613352"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7" name="Freeform 197"/>
            <p:cNvSpPr/>
            <p:nvPr/>
          </p:nvSpPr>
          <p:spPr>
            <a:xfrm>
              <a:off x="4817802" y="2790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8" name="Freeform 198"/>
            <p:cNvSpPr/>
            <p:nvPr/>
          </p:nvSpPr>
          <p:spPr>
            <a:xfrm>
              <a:off x="6022253"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9" name="Freeform 199"/>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00" name="Group 200"/>
          <p:cNvGrpSpPr/>
          <p:nvPr/>
        </p:nvGrpSpPr>
        <p:grpSpPr>
          <a:xfrm>
            <a:off x="4965140" y="5606841"/>
            <a:ext cx="5420027" cy="925914"/>
            <a:chOff x="0" y="0"/>
            <a:chExt cx="7226703" cy="1234552"/>
          </a:xfrm>
        </p:grpSpPr>
        <p:sp>
          <p:nvSpPr>
            <p:cNvPr id="201" name="Freeform 201"/>
            <p:cNvSpPr/>
            <p:nvPr/>
          </p:nvSpPr>
          <p:spPr>
            <a:xfrm>
              <a:off x="1204451"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2" name="Freeform 202"/>
            <p:cNvSpPr/>
            <p:nvPr/>
          </p:nvSpPr>
          <p:spPr>
            <a:xfrm>
              <a:off x="2408901" y="2790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3" name="Freeform 203"/>
            <p:cNvSpPr/>
            <p:nvPr/>
          </p:nvSpPr>
          <p:spPr>
            <a:xfrm>
              <a:off x="4817802" y="2790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4" name="Freeform 204"/>
            <p:cNvSpPr/>
            <p:nvPr/>
          </p:nvSpPr>
          <p:spPr>
            <a:xfrm>
              <a:off x="6022253"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5" name="Freeform 205"/>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grpSp>
        <p:nvGrpSpPr>
          <p:cNvPr id="206" name="Group 206"/>
          <p:cNvGrpSpPr/>
          <p:nvPr/>
        </p:nvGrpSpPr>
        <p:grpSpPr>
          <a:xfrm>
            <a:off x="4965140" y="9237369"/>
            <a:ext cx="9033379" cy="925914"/>
            <a:chOff x="0" y="0"/>
            <a:chExt cx="12044505" cy="1234552"/>
          </a:xfrm>
        </p:grpSpPr>
        <p:sp>
          <p:nvSpPr>
            <p:cNvPr id="207" name="Freeform 207"/>
            <p:cNvSpPr/>
            <p:nvPr/>
          </p:nvSpPr>
          <p:spPr>
            <a:xfrm>
              <a:off x="1204451"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8" name="Freeform 208"/>
            <p:cNvSpPr/>
            <p:nvPr/>
          </p:nvSpPr>
          <p:spPr>
            <a:xfrm>
              <a:off x="2408901" y="2790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9" name="Freeform 209"/>
            <p:cNvSpPr/>
            <p:nvPr/>
          </p:nvSpPr>
          <p:spPr>
            <a:xfrm>
              <a:off x="3613352"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0" name="Freeform 210"/>
            <p:cNvSpPr/>
            <p:nvPr/>
          </p:nvSpPr>
          <p:spPr>
            <a:xfrm>
              <a:off x="4817802" y="2790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1" name="Freeform 211"/>
            <p:cNvSpPr/>
            <p:nvPr/>
          </p:nvSpPr>
          <p:spPr>
            <a:xfrm>
              <a:off x="6022253"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2" name="Freeform 212"/>
            <p:cNvSpPr/>
            <p:nvPr/>
          </p:nvSpPr>
          <p:spPr>
            <a:xfrm>
              <a:off x="8431154"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3" name="Freeform 213"/>
            <p:cNvSpPr/>
            <p:nvPr/>
          </p:nvSpPr>
          <p:spPr>
            <a:xfrm>
              <a:off x="9635604" y="27908"/>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4" name="Freeform 214"/>
            <p:cNvSpPr/>
            <p:nvPr/>
          </p:nvSpPr>
          <p:spPr>
            <a:xfrm>
              <a:off x="10840055" y="27908"/>
              <a:ext cx="1204451" cy="1206644"/>
            </a:xfrm>
            <a:custGeom>
              <a:avLst/>
              <a:gdLst/>
              <a:ahLst/>
              <a:cxnLst/>
              <a:rect l="l" t="t" r="r" b="b"/>
              <a:pathLst>
                <a:path w="1204451" h="1206644">
                  <a:moveTo>
                    <a:pt x="0" y="0"/>
                  </a:moveTo>
                  <a:lnTo>
                    <a:pt x="1204450" y="0"/>
                  </a:lnTo>
                  <a:lnTo>
                    <a:pt x="1204450"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5" name="Freeform 215"/>
            <p:cNvSpPr/>
            <p:nvPr/>
          </p:nvSpPr>
          <p:spPr>
            <a:xfrm>
              <a:off x="0" y="0"/>
              <a:ext cx="1204451" cy="1206644"/>
            </a:xfrm>
            <a:custGeom>
              <a:avLst/>
              <a:gdLst/>
              <a:ahLst/>
              <a:cxnLst/>
              <a:rect l="l" t="t" r="r" b="b"/>
              <a:pathLst>
                <a:path w="1204451" h="1206644">
                  <a:moveTo>
                    <a:pt x="0" y="0"/>
                  </a:moveTo>
                  <a:lnTo>
                    <a:pt x="1204451" y="0"/>
                  </a:lnTo>
                  <a:lnTo>
                    <a:pt x="1204451" y="1206644"/>
                  </a:lnTo>
                  <a:lnTo>
                    <a:pt x="0" y="120664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216" name="TextBox 216"/>
          <p:cNvSpPr txBox="1"/>
          <p:nvPr/>
        </p:nvSpPr>
        <p:spPr>
          <a:xfrm>
            <a:off x="6836571" y="672590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8</a:t>
            </a:r>
          </a:p>
        </p:txBody>
      </p:sp>
      <p:sp>
        <p:nvSpPr>
          <p:cNvPr id="217" name="TextBox 217"/>
          <p:cNvSpPr txBox="1"/>
          <p:nvPr/>
        </p:nvSpPr>
        <p:spPr>
          <a:xfrm>
            <a:off x="4183707" y="575811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2</a:t>
            </a:r>
          </a:p>
        </p:txBody>
      </p:sp>
      <p:sp>
        <p:nvSpPr>
          <p:cNvPr id="218" name="TextBox 218"/>
          <p:cNvSpPr txBox="1"/>
          <p:nvPr/>
        </p:nvSpPr>
        <p:spPr>
          <a:xfrm>
            <a:off x="10452850" y="3035220"/>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6</a:t>
            </a:r>
          </a:p>
        </p:txBody>
      </p:sp>
      <p:sp>
        <p:nvSpPr>
          <p:cNvPr id="219" name="TextBox 219"/>
          <p:cNvSpPr txBox="1"/>
          <p:nvPr/>
        </p:nvSpPr>
        <p:spPr>
          <a:xfrm>
            <a:off x="15870285" y="308936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3</a:t>
            </a:r>
          </a:p>
        </p:txBody>
      </p:sp>
      <p:sp>
        <p:nvSpPr>
          <p:cNvPr id="220" name="TextBox 220"/>
          <p:cNvSpPr txBox="1"/>
          <p:nvPr/>
        </p:nvSpPr>
        <p:spPr>
          <a:xfrm>
            <a:off x="3982028" y="30920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4</a:t>
            </a:r>
          </a:p>
        </p:txBody>
      </p:sp>
      <p:sp>
        <p:nvSpPr>
          <p:cNvPr id="221" name="TextBox 221"/>
          <p:cNvSpPr txBox="1"/>
          <p:nvPr/>
        </p:nvSpPr>
        <p:spPr>
          <a:xfrm>
            <a:off x="4183707"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9</a:t>
            </a:r>
          </a:p>
        </p:txBody>
      </p:sp>
      <p:sp>
        <p:nvSpPr>
          <p:cNvPr id="222" name="TextBox 222"/>
          <p:cNvSpPr txBox="1"/>
          <p:nvPr/>
        </p:nvSpPr>
        <p:spPr>
          <a:xfrm>
            <a:off x="7769948" y="848101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7</a:t>
            </a:r>
          </a:p>
        </p:txBody>
      </p:sp>
      <p:sp>
        <p:nvSpPr>
          <p:cNvPr id="223" name="TextBox 223"/>
          <p:cNvSpPr txBox="1"/>
          <p:nvPr/>
        </p:nvSpPr>
        <p:spPr>
          <a:xfrm>
            <a:off x="6845088" y="6725904"/>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8</a:t>
            </a:r>
          </a:p>
        </p:txBody>
      </p:sp>
      <p:sp>
        <p:nvSpPr>
          <p:cNvPr id="224" name="TextBox 224"/>
          <p:cNvSpPr txBox="1"/>
          <p:nvPr/>
        </p:nvSpPr>
        <p:spPr>
          <a:xfrm>
            <a:off x="4192225" y="5758116"/>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2</a:t>
            </a:r>
          </a:p>
        </p:txBody>
      </p:sp>
      <p:sp>
        <p:nvSpPr>
          <p:cNvPr id="225" name="TextBox 225"/>
          <p:cNvSpPr txBox="1"/>
          <p:nvPr/>
        </p:nvSpPr>
        <p:spPr>
          <a:xfrm>
            <a:off x="10461368" y="3035220"/>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6</a:t>
            </a:r>
          </a:p>
        </p:txBody>
      </p:sp>
      <p:sp>
        <p:nvSpPr>
          <p:cNvPr id="226" name="TextBox 226"/>
          <p:cNvSpPr txBox="1"/>
          <p:nvPr/>
        </p:nvSpPr>
        <p:spPr>
          <a:xfrm>
            <a:off x="3990545" y="3092013"/>
            <a:ext cx="696716" cy="71922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4</a:t>
            </a:r>
          </a:p>
        </p:txBody>
      </p:sp>
      <p:sp>
        <p:nvSpPr>
          <p:cNvPr id="227" name="TextBox 227"/>
          <p:cNvSpPr txBox="1"/>
          <p:nvPr/>
        </p:nvSpPr>
        <p:spPr>
          <a:xfrm>
            <a:off x="4192225" y="9367713"/>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9</a:t>
            </a:r>
          </a:p>
        </p:txBody>
      </p:sp>
      <p:sp>
        <p:nvSpPr>
          <p:cNvPr id="228" name="TextBox 228"/>
          <p:cNvSpPr txBox="1"/>
          <p:nvPr/>
        </p:nvSpPr>
        <p:spPr>
          <a:xfrm>
            <a:off x="4826201" y="218173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1</a:t>
            </a:r>
          </a:p>
        </p:txBody>
      </p:sp>
      <p:sp>
        <p:nvSpPr>
          <p:cNvPr id="229" name="TextBox 229"/>
          <p:cNvSpPr txBox="1"/>
          <p:nvPr/>
        </p:nvSpPr>
        <p:spPr>
          <a:xfrm>
            <a:off x="7778465" y="8481012"/>
            <a:ext cx="696716" cy="720495"/>
          </a:xfrm>
          <a:prstGeom prst="rect">
            <a:avLst/>
          </a:prstGeom>
        </p:spPr>
        <p:txBody>
          <a:bodyPr lIns="0" tIns="0" rIns="0" bIns="0" rtlCol="0" anchor="t">
            <a:spAutoFit/>
          </a:bodyPr>
          <a:lstStyle/>
          <a:p>
            <a:pPr algn="ctr">
              <a:lnSpc>
                <a:spcPts val="5517"/>
              </a:lnSpc>
            </a:pPr>
            <a:r>
              <a:rPr lang="en-US" sz="5254" spc="-220">
                <a:solidFill>
                  <a:srgbClr val="FFDE59"/>
                </a:solidFill>
                <a:latin typeface="UTM Cooper Black"/>
                <a:ea typeface="UTM Cooper Black"/>
                <a:cs typeface="UTM Cooper Black"/>
                <a:sym typeface="UTM Cooper Black"/>
              </a:rPr>
              <a:t>7</a:t>
            </a:r>
          </a:p>
        </p:txBody>
      </p:sp>
      <p:sp>
        <p:nvSpPr>
          <p:cNvPr id="230" name="TextBox 6">
            <a:extLst>
              <a:ext uri="{FF2B5EF4-FFF2-40B4-BE49-F238E27FC236}">
                <a16:creationId xmlns:a16="http://schemas.microsoft.com/office/drawing/2014/main" id="{832B9757-F0B5-EF45-5085-1B5032CF58D1}"/>
              </a:ext>
            </a:extLst>
          </p:cNvPr>
          <p:cNvSpPr txBox="1">
            <a:spLocks/>
          </p:cNvSpPr>
          <p:nvPr/>
        </p:nvSpPr>
        <p:spPr>
          <a:xfrm>
            <a:off x="341370" y="329080"/>
            <a:ext cx="14712994" cy="1375761"/>
          </a:xfrm>
          <a:prstGeom prst="rect">
            <a:avLst/>
          </a:prstGeom>
          <a:solidFill>
            <a:schemeClr val="bg1"/>
          </a:solidFill>
        </p:spPr>
        <p:txBody>
          <a:bodyPr wrap="square"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CÂU1: Khi Chúa Giêsu hiện ra với các môn đệ vào ngày nào trong tuần?</a:t>
            </a:r>
          </a:p>
        </p:txBody>
      </p:sp>
      <p:sp>
        <p:nvSpPr>
          <p:cNvPr id="231" name="TextBox 7">
            <a:extLst>
              <a:ext uri="{FF2B5EF4-FFF2-40B4-BE49-F238E27FC236}">
                <a16:creationId xmlns:a16="http://schemas.microsoft.com/office/drawing/2014/main" id="{655DAB92-F54B-D0B7-C61F-42332A54014D}"/>
              </a:ext>
            </a:extLst>
          </p:cNvPr>
          <p:cNvSpPr txBox="1">
            <a:spLocks/>
          </p:cNvSpPr>
          <p:nvPr/>
        </p:nvSpPr>
        <p:spPr>
          <a:xfrm>
            <a:off x="341370" y="329080"/>
            <a:ext cx="11971694" cy="1375761"/>
          </a:xfrm>
          <a:prstGeom prst="rect">
            <a:avLst/>
          </a:prstGeom>
          <a:solidFill>
            <a:schemeClr val="bg1"/>
          </a:solidFill>
        </p:spPr>
        <p:txBody>
          <a:bodyPr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2 : </a:t>
            </a:r>
            <a:r>
              <a:rPr lang="vi-VN" sz="3954" spc="537">
                <a:solidFill>
                  <a:srgbClr val="FF0000"/>
                </a:solidFill>
                <a:latin typeface="UTM Thanh Nhac TL" panose="02040603050506020204" pitchFamily="18" charset="0"/>
                <a:ea typeface="iCiel Cadena"/>
                <a:cs typeface="iCiel Cadena"/>
                <a:sym typeface="iCiel Cadena"/>
              </a:rPr>
              <a:t>Các môn đệ như thế nào khi Chúa Giêsu hiện đến?</a:t>
            </a:r>
            <a:endParaRPr lang="en-US" sz="3954" spc="537">
              <a:solidFill>
                <a:srgbClr val="FF0000"/>
              </a:solidFill>
              <a:latin typeface="UTM Thanh Nhac TL" panose="02040603050506020204" pitchFamily="18" charset="0"/>
              <a:ea typeface="iCiel Cadena"/>
              <a:cs typeface="iCiel Cadena"/>
              <a:sym typeface="iCiel Cadena"/>
            </a:endParaRPr>
          </a:p>
        </p:txBody>
      </p:sp>
      <p:sp>
        <p:nvSpPr>
          <p:cNvPr id="232" name="TextBox 8">
            <a:extLst>
              <a:ext uri="{FF2B5EF4-FFF2-40B4-BE49-F238E27FC236}">
                <a16:creationId xmlns:a16="http://schemas.microsoft.com/office/drawing/2014/main" id="{36DD7837-C1AF-E479-BB9F-D0D320CD2953}"/>
              </a:ext>
            </a:extLst>
          </p:cNvPr>
          <p:cNvSpPr txBox="1">
            <a:spLocks/>
          </p:cNvSpPr>
          <p:nvPr/>
        </p:nvSpPr>
        <p:spPr>
          <a:xfrm>
            <a:off x="341370" y="329080"/>
            <a:ext cx="11971694" cy="1375761"/>
          </a:xfrm>
          <a:prstGeom prst="rect">
            <a:avLst/>
          </a:prstGeom>
          <a:solidFill>
            <a:schemeClr val="bg1"/>
          </a:solidFill>
        </p:spPr>
        <p:txBody>
          <a:bodyPr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3: Chúa Giêsu hiện đến và ban cho các ông điều gì?</a:t>
            </a:r>
          </a:p>
        </p:txBody>
      </p:sp>
      <p:sp>
        <p:nvSpPr>
          <p:cNvPr id="233" name="TextBox 9">
            <a:extLst>
              <a:ext uri="{FF2B5EF4-FFF2-40B4-BE49-F238E27FC236}">
                <a16:creationId xmlns:a16="http://schemas.microsoft.com/office/drawing/2014/main" id="{44D70464-6B39-6DB6-A775-ACEB5CF8B725}"/>
              </a:ext>
            </a:extLst>
          </p:cNvPr>
          <p:cNvSpPr txBox="1">
            <a:spLocks/>
          </p:cNvSpPr>
          <p:nvPr/>
        </p:nvSpPr>
        <p:spPr>
          <a:xfrm>
            <a:off x="341370" y="329080"/>
            <a:ext cx="16055816" cy="1375761"/>
          </a:xfrm>
          <a:prstGeom prst="rect">
            <a:avLst/>
          </a:prstGeom>
          <a:solidFill>
            <a:schemeClr val="bg1"/>
          </a:solidFill>
        </p:spPr>
        <p:txBody>
          <a:bodyPr wrap="square"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4: </a:t>
            </a:r>
            <a:r>
              <a:rPr lang="vi-VN" sz="3954" spc="537">
                <a:solidFill>
                  <a:srgbClr val="FF0000"/>
                </a:solidFill>
                <a:latin typeface="UTM Thanh Nhac TL" panose="02040603050506020204" pitchFamily="18" charset="0"/>
                <a:ea typeface="iCiel Cadena"/>
                <a:cs typeface="iCiel Cadena"/>
                <a:sym typeface="iCiel Cadena"/>
              </a:rPr>
              <a:t>Trước khi Chúa Giêsu nói các môn đệ hãy nhận lấy Thánh Thần, Người đã làm gì? </a:t>
            </a:r>
            <a:endParaRPr lang="en-US" sz="3954" spc="537">
              <a:solidFill>
                <a:srgbClr val="FF0000"/>
              </a:solidFill>
              <a:latin typeface="UTM Thanh Nhac TL" panose="02040603050506020204" pitchFamily="18" charset="0"/>
              <a:ea typeface="iCiel Cadena"/>
              <a:cs typeface="iCiel Cadena"/>
              <a:sym typeface="iCiel Cadena"/>
            </a:endParaRPr>
          </a:p>
        </p:txBody>
      </p:sp>
      <p:sp>
        <p:nvSpPr>
          <p:cNvPr id="234" name="TextBox 10">
            <a:extLst>
              <a:ext uri="{FF2B5EF4-FFF2-40B4-BE49-F238E27FC236}">
                <a16:creationId xmlns:a16="http://schemas.microsoft.com/office/drawing/2014/main" id="{EA17BB69-4FAE-0B90-C674-DE1B5FDCE740}"/>
              </a:ext>
            </a:extLst>
          </p:cNvPr>
          <p:cNvSpPr txBox="1">
            <a:spLocks/>
          </p:cNvSpPr>
          <p:nvPr/>
        </p:nvSpPr>
        <p:spPr>
          <a:xfrm>
            <a:off x="341370" y="333762"/>
            <a:ext cx="11971694" cy="1366396"/>
          </a:xfrm>
          <a:prstGeom prst="rect">
            <a:avLst/>
          </a:prstGeom>
          <a:solidFill>
            <a:schemeClr val="bg1"/>
          </a:solidFill>
        </p:spPr>
        <p:txBody>
          <a:bodyPr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5: Chúa Giêsu trao quyền gì cho các môn đệ?</a:t>
            </a:r>
          </a:p>
        </p:txBody>
      </p:sp>
      <p:sp>
        <p:nvSpPr>
          <p:cNvPr id="235" name="TextBox 11">
            <a:extLst>
              <a:ext uri="{FF2B5EF4-FFF2-40B4-BE49-F238E27FC236}">
                <a16:creationId xmlns:a16="http://schemas.microsoft.com/office/drawing/2014/main" id="{019AE56A-686D-2443-A96C-27A2DC0EC051}"/>
              </a:ext>
            </a:extLst>
          </p:cNvPr>
          <p:cNvSpPr txBox="1">
            <a:spLocks/>
          </p:cNvSpPr>
          <p:nvPr/>
        </p:nvSpPr>
        <p:spPr>
          <a:xfrm>
            <a:off x="341370" y="329080"/>
            <a:ext cx="14221243" cy="1375761"/>
          </a:xfrm>
          <a:prstGeom prst="rect">
            <a:avLst/>
          </a:prstGeom>
          <a:solidFill>
            <a:schemeClr val="bg1"/>
          </a:solidFill>
        </p:spPr>
        <p:txBody>
          <a:bodyPr wrap="square"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6:  Ai không có mặt khi Chúa Giêsu hiện ra lần đầu với các môn đệ?</a:t>
            </a:r>
          </a:p>
        </p:txBody>
      </p:sp>
      <p:sp>
        <p:nvSpPr>
          <p:cNvPr id="236" name="TextBox 12">
            <a:extLst>
              <a:ext uri="{FF2B5EF4-FFF2-40B4-BE49-F238E27FC236}">
                <a16:creationId xmlns:a16="http://schemas.microsoft.com/office/drawing/2014/main" id="{025A099F-468D-E28B-BC25-F8249F9F356B}"/>
              </a:ext>
            </a:extLst>
          </p:cNvPr>
          <p:cNvSpPr txBox="1">
            <a:spLocks/>
          </p:cNvSpPr>
          <p:nvPr/>
        </p:nvSpPr>
        <p:spPr>
          <a:xfrm>
            <a:off x="341370" y="329080"/>
            <a:ext cx="11971694" cy="1375761"/>
          </a:xfrm>
          <a:prstGeom prst="rect">
            <a:avLst/>
          </a:prstGeom>
          <a:solidFill>
            <a:schemeClr val="bg1"/>
          </a:solidFill>
        </p:spPr>
        <p:txBody>
          <a:bodyPr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7:Ông Tôma yêu cầu gì để tin Chúa Giêsu sống lại? </a:t>
            </a:r>
          </a:p>
        </p:txBody>
      </p:sp>
      <p:sp>
        <p:nvSpPr>
          <p:cNvPr id="237" name="TextBox 13">
            <a:extLst>
              <a:ext uri="{FF2B5EF4-FFF2-40B4-BE49-F238E27FC236}">
                <a16:creationId xmlns:a16="http://schemas.microsoft.com/office/drawing/2014/main" id="{6B4D9AF6-A65A-DC46-30AD-4CA79EA805B6}"/>
              </a:ext>
            </a:extLst>
          </p:cNvPr>
          <p:cNvSpPr txBox="1">
            <a:spLocks/>
          </p:cNvSpPr>
          <p:nvPr/>
        </p:nvSpPr>
        <p:spPr>
          <a:xfrm>
            <a:off x="341370" y="329080"/>
            <a:ext cx="11971694" cy="1375761"/>
          </a:xfrm>
          <a:prstGeom prst="rect">
            <a:avLst/>
          </a:prstGeom>
          <a:solidFill>
            <a:schemeClr val="bg1"/>
          </a:solidFill>
        </p:spPr>
        <p:txBody>
          <a:bodyPr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8:  Chúa Giêsu nói gì với Tôma khi ông không tin?</a:t>
            </a:r>
          </a:p>
        </p:txBody>
      </p:sp>
      <p:sp>
        <p:nvSpPr>
          <p:cNvPr id="238" name="TextBox 14">
            <a:extLst>
              <a:ext uri="{FF2B5EF4-FFF2-40B4-BE49-F238E27FC236}">
                <a16:creationId xmlns:a16="http://schemas.microsoft.com/office/drawing/2014/main" id="{5A595468-90EB-FDDD-3D6B-F98A89FFC950}"/>
              </a:ext>
            </a:extLst>
          </p:cNvPr>
          <p:cNvSpPr txBox="1">
            <a:spLocks/>
          </p:cNvSpPr>
          <p:nvPr/>
        </p:nvSpPr>
        <p:spPr>
          <a:xfrm>
            <a:off x="341370" y="329080"/>
            <a:ext cx="11971694" cy="1375761"/>
          </a:xfrm>
          <a:prstGeom prst="rect">
            <a:avLst/>
          </a:prstGeom>
          <a:solidFill>
            <a:schemeClr val="bg1"/>
          </a:solidFill>
        </p:spPr>
        <p:txBody>
          <a:bodyPr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9:  </a:t>
            </a:r>
            <a:r>
              <a:rPr lang="vi-VN" sz="3954" spc="537">
                <a:solidFill>
                  <a:srgbClr val="FF0000"/>
                </a:solidFill>
                <a:latin typeface="UTM Thanh Nhac TL" panose="02040603050506020204" pitchFamily="18" charset="0"/>
                <a:ea typeface="iCiel Cadena"/>
                <a:cs typeface="iCiel Cadena"/>
                <a:sym typeface="iCiel Cadena"/>
              </a:rPr>
              <a:t>Tôma đã thưa gì khi thấy Chúa Giêsu sống lại?</a:t>
            </a:r>
            <a:endParaRPr lang="en-US" sz="3954" spc="537">
              <a:solidFill>
                <a:srgbClr val="FF0000"/>
              </a:solidFill>
              <a:latin typeface="UTM Thanh Nhac TL" panose="02040603050506020204" pitchFamily="18" charset="0"/>
              <a:ea typeface="iCiel Cadena"/>
              <a:cs typeface="iCiel Cadena"/>
              <a:sym typeface="iCiel Cadena"/>
            </a:endParaRPr>
          </a:p>
        </p:txBody>
      </p:sp>
      <p:sp>
        <p:nvSpPr>
          <p:cNvPr id="239" name="TextBox 15">
            <a:extLst>
              <a:ext uri="{FF2B5EF4-FFF2-40B4-BE49-F238E27FC236}">
                <a16:creationId xmlns:a16="http://schemas.microsoft.com/office/drawing/2014/main" id="{41D6CD0F-64B7-F785-A551-E45BF0A9089B}"/>
              </a:ext>
            </a:extLst>
          </p:cNvPr>
          <p:cNvSpPr txBox="1">
            <a:spLocks/>
          </p:cNvSpPr>
          <p:nvPr/>
        </p:nvSpPr>
        <p:spPr>
          <a:xfrm>
            <a:off x="341370" y="329080"/>
            <a:ext cx="14271056" cy="1375761"/>
          </a:xfrm>
          <a:prstGeom prst="rect">
            <a:avLst/>
          </a:prstGeom>
          <a:solidFill>
            <a:schemeClr val="bg1"/>
          </a:solidFill>
        </p:spPr>
        <p:txBody>
          <a:bodyPr wrap="square" lIns="0" tIns="0" rIns="0" bIns="0" rtlCol="0" anchor="t">
            <a:spAutoFit/>
          </a:bodyPr>
          <a:lstStyle/>
          <a:p>
            <a:pPr>
              <a:lnSpc>
                <a:spcPts val="5536"/>
              </a:lnSpc>
            </a:pPr>
            <a:r>
              <a:rPr lang="en-US" sz="3954" spc="537">
                <a:solidFill>
                  <a:srgbClr val="FF0000"/>
                </a:solidFill>
                <a:latin typeface="UTM Thanh Nhac TL" panose="02040603050506020204" pitchFamily="18" charset="0"/>
                <a:ea typeface="iCiel Cadena"/>
                <a:cs typeface="iCiel Cadena"/>
                <a:sym typeface="iCiel Cadena"/>
              </a:rPr>
              <a:t>CÂU 10:</a:t>
            </a:r>
            <a:r>
              <a:rPr lang="vi-VN" sz="3954" spc="537">
                <a:solidFill>
                  <a:srgbClr val="FF0000"/>
                </a:solidFill>
                <a:latin typeface="UTM Thanh Nhac TL" panose="02040603050506020204" pitchFamily="18" charset="0"/>
                <a:ea typeface="iCiel Cadena"/>
                <a:cs typeface="iCiel Cadena"/>
                <a:sym typeface="iCiel Cadena"/>
              </a:rPr>
              <a:t>Chúa Giêsu nói như thế nào về những người tin mà không thấy Người?</a:t>
            </a:r>
            <a:endParaRPr lang="en-US" sz="3954" spc="537">
              <a:solidFill>
                <a:srgbClr val="FF0000"/>
              </a:solidFill>
              <a:latin typeface="UTM Thanh Nhac TL" panose="02040603050506020204" pitchFamily="18" charset="0"/>
              <a:ea typeface="iCiel Cadena"/>
              <a:cs typeface="iCiel Cadena"/>
              <a:sym typeface="iCiel Caden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28"/>
                                        </p:tgtEl>
                                        <p:attrNameLst>
                                          <p:attrName>style.color</p:attrName>
                                        </p:attrNameLst>
                                      </p:cBhvr>
                                      <p:to>
                                        <p:clrVal>
                                          <a:srgbClr val="00B050"/>
                                        </p:clrVal>
                                      </p:to>
                                    </p:set>
                                    <p:set>
                                      <p:cBhvr>
                                        <p:cTn id="7" dur="500" fill="hold"/>
                                        <p:tgtEl>
                                          <p:spTgt spid="228"/>
                                        </p:tgtEl>
                                        <p:attrNameLst>
                                          <p:attrName>fillcolor</p:attrName>
                                        </p:attrNameLst>
                                      </p:cBhvr>
                                      <p:to>
                                        <p:clrVal>
                                          <a:srgbClr val="00B050"/>
                                        </p:clrVal>
                                      </p:to>
                                    </p:set>
                                    <p:set>
                                      <p:cBhvr>
                                        <p:cTn id="8" dur="500" fill="hold"/>
                                        <p:tgtEl>
                                          <p:spTgt spid="228"/>
                                        </p:tgtEl>
                                        <p:attrNameLst>
                                          <p:attrName>fill.type</p:attrName>
                                        </p:attrNameLst>
                                      </p:cBhvr>
                                      <p:to>
                                        <p:strVal val="solid"/>
                                      </p:to>
                                    </p:set>
                                  </p:childTnLst>
                                </p:cTn>
                              </p:par>
                              <p:par>
                                <p:cTn id="9" presetID="16" presetClass="emph" presetSubtype="0" fill="hold" grpId="0" nodeType="withEffect">
                                  <p:stCondLst>
                                    <p:cond delay="0"/>
                                  </p:stCondLst>
                                  <p:iterate type="lt">
                                    <p:tmPct val="4000"/>
                                  </p:iterate>
                                  <p:childTnLst>
                                    <p:set>
                                      <p:cBhvr override="childStyle">
                                        <p:cTn id="10" dur="500" fill="hold"/>
                                        <p:tgtEl>
                                          <p:spTgt spid="224"/>
                                        </p:tgtEl>
                                        <p:attrNameLst>
                                          <p:attrName>style.color</p:attrName>
                                        </p:attrNameLst>
                                      </p:cBhvr>
                                      <p:to>
                                        <p:clrVal>
                                          <a:srgbClr val="00B050"/>
                                        </p:clrVal>
                                      </p:to>
                                    </p:set>
                                    <p:set>
                                      <p:cBhvr>
                                        <p:cTn id="11" dur="500" fill="hold"/>
                                        <p:tgtEl>
                                          <p:spTgt spid="224"/>
                                        </p:tgtEl>
                                        <p:attrNameLst>
                                          <p:attrName>fillcolor</p:attrName>
                                        </p:attrNameLst>
                                      </p:cBhvr>
                                      <p:to>
                                        <p:clrVal>
                                          <a:srgbClr val="00B050"/>
                                        </p:clrVal>
                                      </p:to>
                                    </p:set>
                                    <p:set>
                                      <p:cBhvr>
                                        <p:cTn id="12" dur="500" fill="hold"/>
                                        <p:tgtEl>
                                          <p:spTgt spid="224"/>
                                        </p:tgtEl>
                                        <p:attrNameLst>
                                          <p:attrName>fill.type</p:attrName>
                                        </p:attrNameLst>
                                      </p:cBhvr>
                                      <p:to>
                                        <p:strVal val="solid"/>
                                      </p:to>
                                    </p:set>
                                  </p:childTnLst>
                                </p:cTn>
                              </p:par>
                              <p:par>
                                <p:cTn id="13" presetID="16" presetClass="emph" presetSubtype="0" fill="hold" grpId="0" nodeType="withEffect">
                                  <p:stCondLst>
                                    <p:cond delay="0"/>
                                  </p:stCondLst>
                                  <p:iterate type="lt">
                                    <p:tmPct val="4000"/>
                                  </p:iterate>
                                  <p:childTnLst>
                                    <p:set>
                                      <p:cBhvr override="childStyle">
                                        <p:cTn id="14" dur="500" fill="hold"/>
                                        <p:tgtEl>
                                          <p:spTgt spid="219"/>
                                        </p:tgtEl>
                                        <p:attrNameLst>
                                          <p:attrName>style.color</p:attrName>
                                        </p:attrNameLst>
                                      </p:cBhvr>
                                      <p:to>
                                        <p:clrVal>
                                          <a:srgbClr val="00B050"/>
                                        </p:clrVal>
                                      </p:to>
                                    </p:set>
                                    <p:set>
                                      <p:cBhvr>
                                        <p:cTn id="15" dur="500" fill="hold"/>
                                        <p:tgtEl>
                                          <p:spTgt spid="219"/>
                                        </p:tgtEl>
                                        <p:attrNameLst>
                                          <p:attrName>fillcolor</p:attrName>
                                        </p:attrNameLst>
                                      </p:cBhvr>
                                      <p:to>
                                        <p:clrVal>
                                          <a:srgbClr val="00B050"/>
                                        </p:clrVal>
                                      </p:to>
                                    </p:set>
                                    <p:set>
                                      <p:cBhvr>
                                        <p:cTn id="16" dur="500" fill="hold"/>
                                        <p:tgtEl>
                                          <p:spTgt spid="219"/>
                                        </p:tgtEl>
                                        <p:attrNameLst>
                                          <p:attrName>fill.type</p:attrName>
                                        </p:attrNameLst>
                                      </p:cBhvr>
                                      <p:to>
                                        <p:strVal val="solid"/>
                                      </p:to>
                                    </p:set>
                                  </p:childTnLst>
                                </p:cTn>
                              </p:par>
                              <p:par>
                                <p:cTn id="17" presetID="16" presetClass="emph" presetSubtype="0" fill="hold" grpId="0" nodeType="withEffect">
                                  <p:stCondLst>
                                    <p:cond delay="0"/>
                                  </p:stCondLst>
                                  <p:iterate type="lt">
                                    <p:tmPct val="4000"/>
                                  </p:iterate>
                                  <p:childTnLst>
                                    <p:set>
                                      <p:cBhvr override="childStyle">
                                        <p:cTn id="18" dur="500" fill="hold"/>
                                        <p:tgtEl>
                                          <p:spTgt spid="226"/>
                                        </p:tgtEl>
                                        <p:attrNameLst>
                                          <p:attrName>style.color</p:attrName>
                                        </p:attrNameLst>
                                      </p:cBhvr>
                                      <p:to>
                                        <p:clrVal>
                                          <a:srgbClr val="00B050"/>
                                        </p:clrVal>
                                      </p:to>
                                    </p:set>
                                    <p:set>
                                      <p:cBhvr>
                                        <p:cTn id="19" dur="500" fill="hold"/>
                                        <p:tgtEl>
                                          <p:spTgt spid="226"/>
                                        </p:tgtEl>
                                        <p:attrNameLst>
                                          <p:attrName>fillcolor</p:attrName>
                                        </p:attrNameLst>
                                      </p:cBhvr>
                                      <p:to>
                                        <p:clrVal>
                                          <a:srgbClr val="00B050"/>
                                        </p:clrVal>
                                      </p:to>
                                    </p:set>
                                    <p:set>
                                      <p:cBhvr>
                                        <p:cTn id="20" dur="500" fill="hold"/>
                                        <p:tgtEl>
                                          <p:spTgt spid="226"/>
                                        </p:tgtEl>
                                        <p:attrNameLst>
                                          <p:attrName>fill.type</p:attrName>
                                        </p:attrNameLst>
                                      </p:cBhvr>
                                      <p:to>
                                        <p:strVal val="solid"/>
                                      </p:to>
                                    </p:set>
                                  </p:childTnLst>
                                </p:cTn>
                              </p:par>
                              <p:par>
                                <p:cTn id="21" presetID="16" presetClass="emph" presetSubtype="0" fill="hold" grpId="0" nodeType="withEffect">
                                  <p:stCondLst>
                                    <p:cond delay="0"/>
                                  </p:stCondLst>
                                  <p:iterate type="lt">
                                    <p:tmPct val="4000"/>
                                  </p:iterate>
                                  <p:childTnLst>
                                    <p:set>
                                      <p:cBhvr override="childStyle">
                                        <p:cTn id="22" dur="500" fill="hold"/>
                                        <p:tgtEl>
                                          <p:spTgt spid="139"/>
                                        </p:tgtEl>
                                        <p:attrNameLst>
                                          <p:attrName>style.color</p:attrName>
                                        </p:attrNameLst>
                                      </p:cBhvr>
                                      <p:to>
                                        <p:clrVal>
                                          <a:srgbClr val="00B050"/>
                                        </p:clrVal>
                                      </p:to>
                                    </p:set>
                                    <p:set>
                                      <p:cBhvr>
                                        <p:cTn id="23" dur="500" fill="hold"/>
                                        <p:tgtEl>
                                          <p:spTgt spid="139"/>
                                        </p:tgtEl>
                                        <p:attrNameLst>
                                          <p:attrName>fillcolor</p:attrName>
                                        </p:attrNameLst>
                                      </p:cBhvr>
                                      <p:to>
                                        <p:clrVal>
                                          <a:srgbClr val="00B050"/>
                                        </p:clrVal>
                                      </p:to>
                                    </p:set>
                                    <p:set>
                                      <p:cBhvr>
                                        <p:cTn id="24" dur="500" fill="hold"/>
                                        <p:tgtEl>
                                          <p:spTgt spid="139"/>
                                        </p:tgtEl>
                                        <p:attrNameLst>
                                          <p:attrName>fill.type</p:attrName>
                                        </p:attrNameLst>
                                      </p:cBhvr>
                                      <p:to>
                                        <p:strVal val="solid"/>
                                      </p:to>
                                    </p:set>
                                  </p:childTnLst>
                                </p:cTn>
                              </p:par>
                              <p:par>
                                <p:cTn id="25" presetID="16" presetClass="emph" presetSubtype="0" fill="hold" grpId="0" nodeType="withEffect">
                                  <p:stCondLst>
                                    <p:cond delay="0"/>
                                  </p:stCondLst>
                                  <p:iterate type="lt">
                                    <p:tmPct val="4000"/>
                                  </p:iterate>
                                  <p:childTnLst>
                                    <p:set>
                                      <p:cBhvr override="childStyle">
                                        <p:cTn id="26" dur="500" fill="hold"/>
                                        <p:tgtEl>
                                          <p:spTgt spid="225"/>
                                        </p:tgtEl>
                                        <p:attrNameLst>
                                          <p:attrName>style.color</p:attrName>
                                        </p:attrNameLst>
                                      </p:cBhvr>
                                      <p:to>
                                        <p:clrVal>
                                          <a:srgbClr val="00B050"/>
                                        </p:clrVal>
                                      </p:to>
                                    </p:set>
                                    <p:set>
                                      <p:cBhvr>
                                        <p:cTn id="27" dur="500" fill="hold"/>
                                        <p:tgtEl>
                                          <p:spTgt spid="225"/>
                                        </p:tgtEl>
                                        <p:attrNameLst>
                                          <p:attrName>fillcolor</p:attrName>
                                        </p:attrNameLst>
                                      </p:cBhvr>
                                      <p:to>
                                        <p:clrVal>
                                          <a:srgbClr val="00B050"/>
                                        </p:clrVal>
                                      </p:to>
                                    </p:set>
                                    <p:set>
                                      <p:cBhvr>
                                        <p:cTn id="28" dur="500" fill="hold"/>
                                        <p:tgtEl>
                                          <p:spTgt spid="225"/>
                                        </p:tgtEl>
                                        <p:attrNameLst>
                                          <p:attrName>fill.type</p:attrName>
                                        </p:attrNameLst>
                                      </p:cBhvr>
                                      <p:to>
                                        <p:strVal val="solid"/>
                                      </p:to>
                                    </p:set>
                                  </p:childTnLst>
                                </p:cTn>
                              </p:par>
                              <p:par>
                                <p:cTn id="29" presetID="16" presetClass="emph" presetSubtype="0" fill="hold" grpId="0" nodeType="withEffect">
                                  <p:stCondLst>
                                    <p:cond delay="0"/>
                                  </p:stCondLst>
                                  <p:iterate type="lt">
                                    <p:tmPct val="4000"/>
                                  </p:iterate>
                                  <p:childTnLst>
                                    <p:set>
                                      <p:cBhvr override="childStyle">
                                        <p:cTn id="30" dur="500" fill="hold"/>
                                        <p:tgtEl>
                                          <p:spTgt spid="229"/>
                                        </p:tgtEl>
                                        <p:attrNameLst>
                                          <p:attrName>style.color</p:attrName>
                                        </p:attrNameLst>
                                      </p:cBhvr>
                                      <p:to>
                                        <p:clrVal>
                                          <a:srgbClr val="00B050"/>
                                        </p:clrVal>
                                      </p:to>
                                    </p:set>
                                    <p:set>
                                      <p:cBhvr>
                                        <p:cTn id="31" dur="500" fill="hold"/>
                                        <p:tgtEl>
                                          <p:spTgt spid="229"/>
                                        </p:tgtEl>
                                        <p:attrNameLst>
                                          <p:attrName>fillcolor</p:attrName>
                                        </p:attrNameLst>
                                      </p:cBhvr>
                                      <p:to>
                                        <p:clrVal>
                                          <a:srgbClr val="00B050"/>
                                        </p:clrVal>
                                      </p:to>
                                    </p:set>
                                    <p:set>
                                      <p:cBhvr>
                                        <p:cTn id="32" dur="500" fill="hold"/>
                                        <p:tgtEl>
                                          <p:spTgt spid="229"/>
                                        </p:tgtEl>
                                        <p:attrNameLst>
                                          <p:attrName>fill.type</p:attrName>
                                        </p:attrNameLst>
                                      </p:cBhvr>
                                      <p:to>
                                        <p:strVal val="solid"/>
                                      </p:to>
                                    </p:set>
                                  </p:childTnLst>
                                </p:cTn>
                              </p:par>
                              <p:par>
                                <p:cTn id="33" presetID="16" presetClass="emph" presetSubtype="0" fill="hold" grpId="0" nodeType="withEffect">
                                  <p:stCondLst>
                                    <p:cond delay="0"/>
                                  </p:stCondLst>
                                  <p:iterate type="lt">
                                    <p:tmPct val="4000"/>
                                  </p:iterate>
                                  <p:childTnLst>
                                    <p:set>
                                      <p:cBhvr override="childStyle">
                                        <p:cTn id="34" dur="500" fill="hold"/>
                                        <p:tgtEl>
                                          <p:spTgt spid="223"/>
                                        </p:tgtEl>
                                        <p:attrNameLst>
                                          <p:attrName>style.color</p:attrName>
                                        </p:attrNameLst>
                                      </p:cBhvr>
                                      <p:to>
                                        <p:clrVal>
                                          <a:srgbClr val="00B050"/>
                                        </p:clrVal>
                                      </p:to>
                                    </p:set>
                                    <p:set>
                                      <p:cBhvr>
                                        <p:cTn id="35" dur="500" fill="hold"/>
                                        <p:tgtEl>
                                          <p:spTgt spid="223"/>
                                        </p:tgtEl>
                                        <p:attrNameLst>
                                          <p:attrName>fillcolor</p:attrName>
                                        </p:attrNameLst>
                                      </p:cBhvr>
                                      <p:to>
                                        <p:clrVal>
                                          <a:srgbClr val="00B050"/>
                                        </p:clrVal>
                                      </p:to>
                                    </p:set>
                                    <p:set>
                                      <p:cBhvr>
                                        <p:cTn id="36" dur="500" fill="hold"/>
                                        <p:tgtEl>
                                          <p:spTgt spid="223"/>
                                        </p:tgtEl>
                                        <p:attrNameLst>
                                          <p:attrName>fill.type</p:attrName>
                                        </p:attrNameLst>
                                      </p:cBhvr>
                                      <p:to>
                                        <p:strVal val="solid"/>
                                      </p:to>
                                    </p:set>
                                  </p:childTnLst>
                                </p:cTn>
                              </p:par>
                              <p:par>
                                <p:cTn id="37" presetID="16" presetClass="emph" presetSubtype="0" fill="hold" grpId="0" nodeType="withEffect">
                                  <p:stCondLst>
                                    <p:cond delay="0"/>
                                  </p:stCondLst>
                                  <p:iterate type="lt">
                                    <p:tmPct val="4000"/>
                                  </p:iterate>
                                  <p:childTnLst>
                                    <p:set>
                                      <p:cBhvr override="childStyle">
                                        <p:cTn id="38" dur="500" fill="hold"/>
                                        <p:tgtEl>
                                          <p:spTgt spid="227"/>
                                        </p:tgtEl>
                                        <p:attrNameLst>
                                          <p:attrName>style.color</p:attrName>
                                        </p:attrNameLst>
                                      </p:cBhvr>
                                      <p:to>
                                        <p:clrVal>
                                          <a:srgbClr val="00B050"/>
                                        </p:clrVal>
                                      </p:to>
                                    </p:set>
                                    <p:set>
                                      <p:cBhvr>
                                        <p:cTn id="39" dur="500" fill="hold"/>
                                        <p:tgtEl>
                                          <p:spTgt spid="227"/>
                                        </p:tgtEl>
                                        <p:attrNameLst>
                                          <p:attrName>fillcolor</p:attrName>
                                        </p:attrNameLst>
                                      </p:cBhvr>
                                      <p:to>
                                        <p:clrVal>
                                          <a:srgbClr val="00B050"/>
                                        </p:clrVal>
                                      </p:to>
                                    </p:set>
                                    <p:set>
                                      <p:cBhvr>
                                        <p:cTn id="40" dur="500" fill="hold"/>
                                        <p:tgtEl>
                                          <p:spTgt spid="227"/>
                                        </p:tgtEl>
                                        <p:attrNameLst>
                                          <p:attrName>fill.type</p:attrName>
                                        </p:attrNameLst>
                                      </p:cBhvr>
                                      <p:to>
                                        <p:strVal val="solid"/>
                                      </p:to>
                                    </p:set>
                                  </p:childTnLst>
                                </p:cTn>
                              </p:par>
                              <p:par>
                                <p:cTn id="41" presetID="16" presetClass="emph" presetSubtype="0" fill="hold" grpId="0" nodeType="withEffect">
                                  <p:stCondLst>
                                    <p:cond delay="0"/>
                                  </p:stCondLst>
                                  <p:iterate type="lt">
                                    <p:tmPct val="4000"/>
                                  </p:iterate>
                                  <p:childTnLst>
                                    <p:set>
                                      <p:cBhvr override="childStyle">
                                        <p:cTn id="42" dur="500" fill="hold"/>
                                        <p:tgtEl>
                                          <p:spTgt spid="109"/>
                                        </p:tgtEl>
                                        <p:attrNameLst>
                                          <p:attrName>style.color</p:attrName>
                                        </p:attrNameLst>
                                      </p:cBhvr>
                                      <p:to>
                                        <p:clrVal>
                                          <a:srgbClr val="00B050"/>
                                        </p:clrVal>
                                      </p:to>
                                    </p:set>
                                    <p:set>
                                      <p:cBhvr>
                                        <p:cTn id="43" dur="500" fill="hold"/>
                                        <p:tgtEl>
                                          <p:spTgt spid="109"/>
                                        </p:tgtEl>
                                        <p:attrNameLst>
                                          <p:attrName>fillcolor</p:attrName>
                                        </p:attrNameLst>
                                      </p:cBhvr>
                                      <p:to>
                                        <p:clrVal>
                                          <a:srgbClr val="00B050"/>
                                        </p:clrVal>
                                      </p:to>
                                    </p:set>
                                    <p:set>
                                      <p:cBhvr>
                                        <p:cTn id="44" dur="500" fill="hold"/>
                                        <p:tgtEl>
                                          <p:spTgt spid="1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28"/>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grpId="0" nodeType="withEffect">
                                  <p:stCondLst>
                                    <p:cond delay="0"/>
                                  </p:stCondLst>
                                  <p:childTnLst>
                                    <p:set>
                                      <p:cBhvr>
                                        <p:cTn id="49" dur="1" fill="hold">
                                          <p:stCondLst>
                                            <p:cond delay="0"/>
                                          </p:stCondLst>
                                        </p:cTn>
                                        <p:tgtEl>
                                          <p:spTgt spid="230"/>
                                        </p:tgtEl>
                                        <p:attrNameLst>
                                          <p:attrName>style.visibility</p:attrName>
                                        </p:attrNameLst>
                                      </p:cBhvr>
                                      <p:to>
                                        <p:strVal val="visible"/>
                                      </p:to>
                                    </p:set>
                                    <p:anim calcmode="lin" valueType="num">
                                      <p:cBhvr>
                                        <p:cTn id="50" dur="500" fill="hold"/>
                                        <p:tgtEl>
                                          <p:spTgt spid="230"/>
                                        </p:tgtEl>
                                        <p:attrNameLst>
                                          <p:attrName>ppt_w</p:attrName>
                                        </p:attrNameLst>
                                      </p:cBhvr>
                                      <p:tavLst>
                                        <p:tav tm="0">
                                          <p:val>
                                            <p:fltVal val="0"/>
                                          </p:val>
                                        </p:tav>
                                        <p:tav tm="100000">
                                          <p:val>
                                            <p:strVal val="#ppt_w"/>
                                          </p:val>
                                        </p:tav>
                                      </p:tavLst>
                                    </p:anim>
                                    <p:anim calcmode="lin" valueType="num">
                                      <p:cBhvr>
                                        <p:cTn id="51" dur="500" fill="hold"/>
                                        <p:tgtEl>
                                          <p:spTgt spid="230"/>
                                        </p:tgtEl>
                                        <p:attrNameLst>
                                          <p:attrName>ppt_h</p:attrName>
                                        </p:attrNameLst>
                                      </p:cBhvr>
                                      <p:tavLst>
                                        <p:tav tm="0">
                                          <p:val>
                                            <p:fltVal val="0"/>
                                          </p:val>
                                        </p:tav>
                                        <p:tav tm="100000">
                                          <p:val>
                                            <p:strVal val="#ppt_h"/>
                                          </p:val>
                                        </p:tav>
                                      </p:tavLst>
                                    </p:anim>
                                    <p:animEffect transition="in" filter="fade">
                                      <p:cBhvr>
                                        <p:cTn id="52" dur="500"/>
                                        <p:tgtEl>
                                          <p:spTgt spid="230"/>
                                        </p:tgtEl>
                                      </p:cBhvr>
                                    </p:animEffect>
                                  </p:childTnLst>
                                </p:cTn>
                              </p:par>
                            </p:childTnLst>
                          </p:cTn>
                        </p:par>
                      </p:childTnLst>
                    </p:cTn>
                  </p:par>
                </p:childTnLst>
              </p:cTn>
              <p:nextCondLst>
                <p:cond evt="onClick" delay="0">
                  <p:tgtEl>
                    <p:spTgt spid="228"/>
                  </p:tgtEl>
                </p:cond>
              </p:nextCondLst>
            </p:seq>
            <p:seq concurrent="1" nextAc="seek">
              <p:cTn id="53" restart="whenNotActive" fill="hold" evtFilter="cancelBubble" nodeType="interactiveSeq">
                <p:stCondLst>
                  <p:cond evt="onClick" delay="0">
                    <p:tgtEl>
                      <p:spTgt spid="224"/>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grpId="1" nodeType="withEffect">
                                  <p:stCondLst>
                                    <p:cond delay="0"/>
                                  </p:stCondLst>
                                  <p:childTnLst>
                                    <p:anim calcmode="lin" valueType="num">
                                      <p:cBhvr>
                                        <p:cTn id="57" dur="500"/>
                                        <p:tgtEl>
                                          <p:spTgt spid="230"/>
                                        </p:tgtEl>
                                        <p:attrNameLst>
                                          <p:attrName>ppt_w</p:attrName>
                                        </p:attrNameLst>
                                      </p:cBhvr>
                                      <p:tavLst>
                                        <p:tav tm="0">
                                          <p:val>
                                            <p:strVal val="ppt_w"/>
                                          </p:val>
                                        </p:tav>
                                        <p:tav tm="100000">
                                          <p:val>
                                            <p:fltVal val="0"/>
                                          </p:val>
                                        </p:tav>
                                      </p:tavLst>
                                    </p:anim>
                                    <p:anim calcmode="lin" valueType="num">
                                      <p:cBhvr>
                                        <p:cTn id="58" dur="500"/>
                                        <p:tgtEl>
                                          <p:spTgt spid="230"/>
                                        </p:tgtEl>
                                        <p:attrNameLst>
                                          <p:attrName>ppt_h</p:attrName>
                                        </p:attrNameLst>
                                      </p:cBhvr>
                                      <p:tavLst>
                                        <p:tav tm="0">
                                          <p:val>
                                            <p:strVal val="ppt_h"/>
                                          </p:val>
                                        </p:tav>
                                        <p:tav tm="100000">
                                          <p:val>
                                            <p:fltVal val="0"/>
                                          </p:val>
                                        </p:tav>
                                      </p:tavLst>
                                    </p:anim>
                                    <p:animEffect transition="out" filter="fade">
                                      <p:cBhvr>
                                        <p:cTn id="59" dur="500"/>
                                        <p:tgtEl>
                                          <p:spTgt spid="230"/>
                                        </p:tgtEl>
                                      </p:cBhvr>
                                    </p:animEffect>
                                    <p:set>
                                      <p:cBhvr>
                                        <p:cTn id="60" dur="1" fill="hold">
                                          <p:stCondLst>
                                            <p:cond delay="499"/>
                                          </p:stCondLst>
                                        </p:cTn>
                                        <p:tgtEl>
                                          <p:spTgt spid="230"/>
                                        </p:tgtEl>
                                        <p:attrNameLst>
                                          <p:attrName>style.visibility</p:attrName>
                                        </p:attrNameLst>
                                      </p:cBhvr>
                                      <p:to>
                                        <p:strVal val="hidden"/>
                                      </p:to>
                                    </p:set>
                                  </p:childTnLst>
                                </p:cTn>
                              </p:par>
                              <p:par>
                                <p:cTn id="61" presetID="53" presetClass="entr" presetSubtype="16" fill="hold" grpId="0" nodeType="withEffect">
                                  <p:stCondLst>
                                    <p:cond delay="0"/>
                                  </p:stCondLst>
                                  <p:childTnLst>
                                    <p:set>
                                      <p:cBhvr>
                                        <p:cTn id="62" dur="1" fill="hold">
                                          <p:stCondLst>
                                            <p:cond delay="0"/>
                                          </p:stCondLst>
                                        </p:cTn>
                                        <p:tgtEl>
                                          <p:spTgt spid="231"/>
                                        </p:tgtEl>
                                        <p:attrNameLst>
                                          <p:attrName>style.visibility</p:attrName>
                                        </p:attrNameLst>
                                      </p:cBhvr>
                                      <p:to>
                                        <p:strVal val="visible"/>
                                      </p:to>
                                    </p:set>
                                    <p:anim calcmode="lin" valueType="num">
                                      <p:cBhvr>
                                        <p:cTn id="63" dur="500" fill="hold"/>
                                        <p:tgtEl>
                                          <p:spTgt spid="231"/>
                                        </p:tgtEl>
                                        <p:attrNameLst>
                                          <p:attrName>ppt_w</p:attrName>
                                        </p:attrNameLst>
                                      </p:cBhvr>
                                      <p:tavLst>
                                        <p:tav tm="0">
                                          <p:val>
                                            <p:fltVal val="0"/>
                                          </p:val>
                                        </p:tav>
                                        <p:tav tm="100000">
                                          <p:val>
                                            <p:strVal val="#ppt_w"/>
                                          </p:val>
                                        </p:tav>
                                      </p:tavLst>
                                    </p:anim>
                                    <p:anim calcmode="lin" valueType="num">
                                      <p:cBhvr>
                                        <p:cTn id="64" dur="500" fill="hold"/>
                                        <p:tgtEl>
                                          <p:spTgt spid="231"/>
                                        </p:tgtEl>
                                        <p:attrNameLst>
                                          <p:attrName>ppt_h</p:attrName>
                                        </p:attrNameLst>
                                      </p:cBhvr>
                                      <p:tavLst>
                                        <p:tav tm="0">
                                          <p:val>
                                            <p:fltVal val="0"/>
                                          </p:val>
                                        </p:tav>
                                        <p:tav tm="100000">
                                          <p:val>
                                            <p:strVal val="#ppt_h"/>
                                          </p:val>
                                        </p:tav>
                                      </p:tavLst>
                                    </p:anim>
                                    <p:animEffect transition="in" filter="fade">
                                      <p:cBhvr>
                                        <p:cTn id="65" dur="500"/>
                                        <p:tgtEl>
                                          <p:spTgt spid="231"/>
                                        </p:tgtEl>
                                      </p:cBhvr>
                                    </p:animEffect>
                                  </p:childTnLst>
                                </p:cTn>
                              </p:par>
                            </p:childTnLst>
                          </p:cTn>
                        </p:par>
                      </p:childTnLst>
                    </p:cTn>
                  </p:par>
                </p:childTnLst>
              </p:cTn>
              <p:nextCondLst>
                <p:cond evt="onClick" delay="0">
                  <p:tgtEl>
                    <p:spTgt spid="224"/>
                  </p:tgtEl>
                </p:cond>
              </p:nextCondLst>
            </p:seq>
            <p:seq concurrent="1" nextAc="seek">
              <p:cTn id="66" restart="whenNotActive" fill="hold" evtFilter="cancelBubble" nodeType="interactiveSeq">
                <p:stCondLst>
                  <p:cond evt="onClick" delay="0">
                    <p:tgtEl>
                      <p:spTgt spid="219"/>
                    </p:tgtEl>
                  </p:cond>
                </p:stCondLst>
                <p:endSync evt="end" delay="0">
                  <p:rtn val="all"/>
                </p:endSync>
                <p:childTnLst>
                  <p:par>
                    <p:cTn id="67" fill="hold">
                      <p:stCondLst>
                        <p:cond delay="0"/>
                      </p:stCondLst>
                      <p:childTnLst>
                        <p:par>
                          <p:cTn id="68" fill="hold">
                            <p:stCondLst>
                              <p:cond delay="0"/>
                            </p:stCondLst>
                            <p:childTnLst>
                              <p:par>
                                <p:cTn id="69" presetID="53" presetClass="exit" presetSubtype="32" fill="hold" grpId="1" nodeType="withEffect">
                                  <p:stCondLst>
                                    <p:cond delay="0"/>
                                  </p:stCondLst>
                                  <p:childTnLst>
                                    <p:anim calcmode="lin" valueType="num">
                                      <p:cBhvr>
                                        <p:cTn id="70" dur="500"/>
                                        <p:tgtEl>
                                          <p:spTgt spid="231"/>
                                        </p:tgtEl>
                                        <p:attrNameLst>
                                          <p:attrName>ppt_w</p:attrName>
                                        </p:attrNameLst>
                                      </p:cBhvr>
                                      <p:tavLst>
                                        <p:tav tm="0">
                                          <p:val>
                                            <p:strVal val="ppt_w"/>
                                          </p:val>
                                        </p:tav>
                                        <p:tav tm="100000">
                                          <p:val>
                                            <p:fltVal val="0"/>
                                          </p:val>
                                        </p:tav>
                                      </p:tavLst>
                                    </p:anim>
                                    <p:anim calcmode="lin" valueType="num">
                                      <p:cBhvr>
                                        <p:cTn id="71" dur="500"/>
                                        <p:tgtEl>
                                          <p:spTgt spid="231"/>
                                        </p:tgtEl>
                                        <p:attrNameLst>
                                          <p:attrName>ppt_h</p:attrName>
                                        </p:attrNameLst>
                                      </p:cBhvr>
                                      <p:tavLst>
                                        <p:tav tm="0">
                                          <p:val>
                                            <p:strVal val="ppt_h"/>
                                          </p:val>
                                        </p:tav>
                                        <p:tav tm="100000">
                                          <p:val>
                                            <p:fltVal val="0"/>
                                          </p:val>
                                        </p:tav>
                                      </p:tavLst>
                                    </p:anim>
                                    <p:animEffect transition="out" filter="fade">
                                      <p:cBhvr>
                                        <p:cTn id="72" dur="500"/>
                                        <p:tgtEl>
                                          <p:spTgt spid="231"/>
                                        </p:tgtEl>
                                      </p:cBhvr>
                                    </p:animEffect>
                                    <p:set>
                                      <p:cBhvr>
                                        <p:cTn id="73" dur="1" fill="hold">
                                          <p:stCondLst>
                                            <p:cond delay="499"/>
                                          </p:stCondLst>
                                        </p:cTn>
                                        <p:tgtEl>
                                          <p:spTgt spid="231"/>
                                        </p:tgtEl>
                                        <p:attrNameLst>
                                          <p:attrName>style.visibility</p:attrName>
                                        </p:attrNameLst>
                                      </p:cBhvr>
                                      <p:to>
                                        <p:strVal val="hidden"/>
                                      </p:to>
                                    </p:set>
                                  </p:childTnLst>
                                </p:cTn>
                              </p:par>
                              <p:par>
                                <p:cTn id="74" presetID="53" presetClass="entr" presetSubtype="16" fill="hold" grpId="0" nodeType="withEffect">
                                  <p:stCondLst>
                                    <p:cond delay="0"/>
                                  </p:stCondLst>
                                  <p:childTnLst>
                                    <p:set>
                                      <p:cBhvr>
                                        <p:cTn id="75" dur="1" fill="hold">
                                          <p:stCondLst>
                                            <p:cond delay="0"/>
                                          </p:stCondLst>
                                        </p:cTn>
                                        <p:tgtEl>
                                          <p:spTgt spid="232"/>
                                        </p:tgtEl>
                                        <p:attrNameLst>
                                          <p:attrName>style.visibility</p:attrName>
                                        </p:attrNameLst>
                                      </p:cBhvr>
                                      <p:to>
                                        <p:strVal val="visible"/>
                                      </p:to>
                                    </p:set>
                                    <p:anim calcmode="lin" valueType="num">
                                      <p:cBhvr>
                                        <p:cTn id="76" dur="500" fill="hold"/>
                                        <p:tgtEl>
                                          <p:spTgt spid="232"/>
                                        </p:tgtEl>
                                        <p:attrNameLst>
                                          <p:attrName>ppt_w</p:attrName>
                                        </p:attrNameLst>
                                      </p:cBhvr>
                                      <p:tavLst>
                                        <p:tav tm="0">
                                          <p:val>
                                            <p:fltVal val="0"/>
                                          </p:val>
                                        </p:tav>
                                        <p:tav tm="100000">
                                          <p:val>
                                            <p:strVal val="#ppt_w"/>
                                          </p:val>
                                        </p:tav>
                                      </p:tavLst>
                                    </p:anim>
                                    <p:anim calcmode="lin" valueType="num">
                                      <p:cBhvr>
                                        <p:cTn id="77" dur="500" fill="hold"/>
                                        <p:tgtEl>
                                          <p:spTgt spid="232"/>
                                        </p:tgtEl>
                                        <p:attrNameLst>
                                          <p:attrName>ppt_h</p:attrName>
                                        </p:attrNameLst>
                                      </p:cBhvr>
                                      <p:tavLst>
                                        <p:tav tm="0">
                                          <p:val>
                                            <p:fltVal val="0"/>
                                          </p:val>
                                        </p:tav>
                                        <p:tav tm="100000">
                                          <p:val>
                                            <p:strVal val="#ppt_h"/>
                                          </p:val>
                                        </p:tav>
                                      </p:tavLst>
                                    </p:anim>
                                    <p:animEffect transition="in" filter="fade">
                                      <p:cBhvr>
                                        <p:cTn id="78" dur="500"/>
                                        <p:tgtEl>
                                          <p:spTgt spid="232"/>
                                        </p:tgtEl>
                                      </p:cBhvr>
                                    </p:animEffect>
                                  </p:childTnLst>
                                </p:cTn>
                              </p:par>
                            </p:childTnLst>
                          </p:cTn>
                        </p:par>
                      </p:childTnLst>
                    </p:cTn>
                  </p:par>
                </p:childTnLst>
              </p:cTn>
              <p:nextCondLst>
                <p:cond evt="onClick" delay="0">
                  <p:tgtEl>
                    <p:spTgt spid="219"/>
                  </p:tgtEl>
                </p:cond>
              </p:nextCondLst>
            </p:seq>
            <p:seq concurrent="1" nextAc="seek">
              <p:cTn id="79" restart="whenNotActive" fill="hold" evtFilter="cancelBubble" nodeType="interactiveSeq">
                <p:stCondLst>
                  <p:cond evt="onClick" delay="0">
                    <p:tgtEl>
                      <p:spTgt spid="226"/>
                    </p:tgtEl>
                  </p:cond>
                </p:stCondLst>
                <p:endSync evt="end" delay="0">
                  <p:rtn val="all"/>
                </p:endSync>
                <p:childTnLst>
                  <p:par>
                    <p:cTn id="80" fill="hold">
                      <p:stCondLst>
                        <p:cond delay="0"/>
                      </p:stCondLst>
                      <p:childTnLst>
                        <p:par>
                          <p:cTn id="81" fill="hold">
                            <p:stCondLst>
                              <p:cond delay="0"/>
                            </p:stCondLst>
                            <p:childTnLst>
                              <p:par>
                                <p:cTn id="82" presetID="53" presetClass="exit" presetSubtype="32" fill="hold" grpId="1" nodeType="withEffect">
                                  <p:stCondLst>
                                    <p:cond delay="0"/>
                                  </p:stCondLst>
                                  <p:childTnLst>
                                    <p:anim calcmode="lin" valueType="num">
                                      <p:cBhvr>
                                        <p:cTn id="83" dur="500"/>
                                        <p:tgtEl>
                                          <p:spTgt spid="232"/>
                                        </p:tgtEl>
                                        <p:attrNameLst>
                                          <p:attrName>ppt_w</p:attrName>
                                        </p:attrNameLst>
                                      </p:cBhvr>
                                      <p:tavLst>
                                        <p:tav tm="0">
                                          <p:val>
                                            <p:strVal val="ppt_w"/>
                                          </p:val>
                                        </p:tav>
                                        <p:tav tm="100000">
                                          <p:val>
                                            <p:fltVal val="0"/>
                                          </p:val>
                                        </p:tav>
                                      </p:tavLst>
                                    </p:anim>
                                    <p:anim calcmode="lin" valueType="num">
                                      <p:cBhvr>
                                        <p:cTn id="84" dur="500"/>
                                        <p:tgtEl>
                                          <p:spTgt spid="232"/>
                                        </p:tgtEl>
                                        <p:attrNameLst>
                                          <p:attrName>ppt_h</p:attrName>
                                        </p:attrNameLst>
                                      </p:cBhvr>
                                      <p:tavLst>
                                        <p:tav tm="0">
                                          <p:val>
                                            <p:strVal val="ppt_h"/>
                                          </p:val>
                                        </p:tav>
                                        <p:tav tm="100000">
                                          <p:val>
                                            <p:fltVal val="0"/>
                                          </p:val>
                                        </p:tav>
                                      </p:tavLst>
                                    </p:anim>
                                    <p:animEffect transition="out" filter="fade">
                                      <p:cBhvr>
                                        <p:cTn id="85" dur="500"/>
                                        <p:tgtEl>
                                          <p:spTgt spid="232"/>
                                        </p:tgtEl>
                                      </p:cBhvr>
                                    </p:animEffect>
                                    <p:set>
                                      <p:cBhvr>
                                        <p:cTn id="86" dur="1" fill="hold">
                                          <p:stCondLst>
                                            <p:cond delay="499"/>
                                          </p:stCondLst>
                                        </p:cTn>
                                        <p:tgtEl>
                                          <p:spTgt spid="232"/>
                                        </p:tgtEl>
                                        <p:attrNameLst>
                                          <p:attrName>style.visibility</p:attrName>
                                        </p:attrNameLst>
                                      </p:cBhvr>
                                      <p:to>
                                        <p:strVal val="hidden"/>
                                      </p:to>
                                    </p:set>
                                  </p:childTnLst>
                                </p:cTn>
                              </p:par>
                              <p:par>
                                <p:cTn id="87" presetID="53" presetClass="entr" presetSubtype="16" fill="hold" grpId="0" nodeType="withEffect">
                                  <p:stCondLst>
                                    <p:cond delay="0"/>
                                  </p:stCondLst>
                                  <p:childTnLst>
                                    <p:set>
                                      <p:cBhvr>
                                        <p:cTn id="88" dur="1" fill="hold">
                                          <p:stCondLst>
                                            <p:cond delay="0"/>
                                          </p:stCondLst>
                                        </p:cTn>
                                        <p:tgtEl>
                                          <p:spTgt spid="233"/>
                                        </p:tgtEl>
                                        <p:attrNameLst>
                                          <p:attrName>style.visibility</p:attrName>
                                        </p:attrNameLst>
                                      </p:cBhvr>
                                      <p:to>
                                        <p:strVal val="visible"/>
                                      </p:to>
                                    </p:set>
                                    <p:anim calcmode="lin" valueType="num">
                                      <p:cBhvr>
                                        <p:cTn id="89" dur="500" fill="hold"/>
                                        <p:tgtEl>
                                          <p:spTgt spid="233"/>
                                        </p:tgtEl>
                                        <p:attrNameLst>
                                          <p:attrName>ppt_w</p:attrName>
                                        </p:attrNameLst>
                                      </p:cBhvr>
                                      <p:tavLst>
                                        <p:tav tm="0">
                                          <p:val>
                                            <p:fltVal val="0"/>
                                          </p:val>
                                        </p:tav>
                                        <p:tav tm="100000">
                                          <p:val>
                                            <p:strVal val="#ppt_w"/>
                                          </p:val>
                                        </p:tav>
                                      </p:tavLst>
                                    </p:anim>
                                    <p:anim calcmode="lin" valueType="num">
                                      <p:cBhvr>
                                        <p:cTn id="90" dur="500" fill="hold"/>
                                        <p:tgtEl>
                                          <p:spTgt spid="233"/>
                                        </p:tgtEl>
                                        <p:attrNameLst>
                                          <p:attrName>ppt_h</p:attrName>
                                        </p:attrNameLst>
                                      </p:cBhvr>
                                      <p:tavLst>
                                        <p:tav tm="0">
                                          <p:val>
                                            <p:fltVal val="0"/>
                                          </p:val>
                                        </p:tav>
                                        <p:tav tm="100000">
                                          <p:val>
                                            <p:strVal val="#ppt_h"/>
                                          </p:val>
                                        </p:tav>
                                      </p:tavLst>
                                    </p:anim>
                                    <p:animEffect transition="in" filter="fade">
                                      <p:cBhvr>
                                        <p:cTn id="91" dur="500"/>
                                        <p:tgtEl>
                                          <p:spTgt spid="233"/>
                                        </p:tgtEl>
                                      </p:cBhvr>
                                    </p:animEffect>
                                  </p:childTnLst>
                                </p:cTn>
                              </p:par>
                            </p:childTnLst>
                          </p:cTn>
                        </p:par>
                      </p:childTnLst>
                    </p:cTn>
                  </p:par>
                </p:childTnLst>
              </p:cTn>
              <p:nextCondLst>
                <p:cond evt="onClick" delay="0">
                  <p:tgtEl>
                    <p:spTgt spid="226"/>
                  </p:tgtEl>
                </p:cond>
              </p:nextCondLst>
            </p:seq>
            <p:seq concurrent="1" nextAc="seek">
              <p:cTn id="92" restart="whenNotActive" fill="hold" evtFilter="cancelBubble" nodeType="interactiveSeq">
                <p:stCondLst>
                  <p:cond evt="onClick" delay="0">
                    <p:tgtEl>
                      <p:spTgt spid="139"/>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withEffect">
                                  <p:stCondLst>
                                    <p:cond delay="0"/>
                                  </p:stCondLst>
                                  <p:childTnLst>
                                    <p:anim calcmode="lin" valueType="num">
                                      <p:cBhvr>
                                        <p:cTn id="96" dur="500"/>
                                        <p:tgtEl>
                                          <p:spTgt spid="233"/>
                                        </p:tgtEl>
                                        <p:attrNameLst>
                                          <p:attrName>ppt_w</p:attrName>
                                        </p:attrNameLst>
                                      </p:cBhvr>
                                      <p:tavLst>
                                        <p:tav tm="0">
                                          <p:val>
                                            <p:strVal val="ppt_w"/>
                                          </p:val>
                                        </p:tav>
                                        <p:tav tm="100000">
                                          <p:val>
                                            <p:fltVal val="0"/>
                                          </p:val>
                                        </p:tav>
                                      </p:tavLst>
                                    </p:anim>
                                    <p:anim calcmode="lin" valueType="num">
                                      <p:cBhvr>
                                        <p:cTn id="97" dur="500"/>
                                        <p:tgtEl>
                                          <p:spTgt spid="233"/>
                                        </p:tgtEl>
                                        <p:attrNameLst>
                                          <p:attrName>ppt_h</p:attrName>
                                        </p:attrNameLst>
                                      </p:cBhvr>
                                      <p:tavLst>
                                        <p:tav tm="0">
                                          <p:val>
                                            <p:strVal val="ppt_h"/>
                                          </p:val>
                                        </p:tav>
                                        <p:tav tm="100000">
                                          <p:val>
                                            <p:fltVal val="0"/>
                                          </p:val>
                                        </p:tav>
                                      </p:tavLst>
                                    </p:anim>
                                    <p:animEffect transition="out" filter="fade">
                                      <p:cBhvr>
                                        <p:cTn id="98" dur="500"/>
                                        <p:tgtEl>
                                          <p:spTgt spid="233"/>
                                        </p:tgtEl>
                                      </p:cBhvr>
                                    </p:animEffect>
                                    <p:set>
                                      <p:cBhvr>
                                        <p:cTn id="99" dur="1" fill="hold">
                                          <p:stCondLst>
                                            <p:cond delay="499"/>
                                          </p:stCondLst>
                                        </p:cTn>
                                        <p:tgtEl>
                                          <p:spTgt spid="233"/>
                                        </p:tgtEl>
                                        <p:attrNameLst>
                                          <p:attrName>style.visibility</p:attrName>
                                        </p:attrNameLst>
                                      </p:cBhvr>
                                      <p:to>
                                        <p:strVal val="hidden"/>
                                      </p:to>
                                    </p:set>
                                  </p:childTnLst>
                                </p:cTn>
                              </p:par>
                              <p:par>
                                <p:cTn id="100" presetID="53" presetClass="entr" presetSubtype="16" fill="hold" grpId="0" nodeType="withEffect">
                                  <p:stCondLst>
                                    <p:cond delay="0"/>
                                  </p:stCondLst>
                                  <p:childTnLst>
                                    <p:set>
                                      <p:cBhvr>
                                        <p:cTn id="101" dur="1" fill="hold">
                                          <p:stCondLst>
                                            <p:cond delay="0"/>
                                          </p:stCondLst>
                                        </p:cTn>
                                        <p:tgtEl>
                                          <p:spTgt spid="234"/>
                                        </p:tgtEl>
                                        <p:attrNameLst>
                                          <p:attrName>style.visibility</p:attrName>
                                        </p:attrNameLst>
                                      </p:cBhvr>
                                      <p:to>
                                        <p:strVal val="visible"/>
                                      </p:to>
                                    </p:set>
                                    <p:anim calcmode="lin" valueType="num">
                                      <p:cBhvr>
                                        <p:cTn id="102" dur="500" fill="hold"/>
                                        <p:tgtEl>
                                          <p:spTgt spid="234"/>
                                        </p:tgtEl>
                                        <p:attrNameLst>
                                          <p:attrName>ppt_w</p:attrName>
                                        </p:attrNameLst>
                                      </p:cBhvr>
                                      <p:tavLst>
                                        <p:tav tm="0">
                                          <p:val>
                                            <p:fltVal val="0"/>
                                          </p:val>
                                        </p:tav>
                                        <p:tav tm="100000">
                                          <p:val>
                                            <p:strVal val="#ppt_w"/>
                                          </p:val>
                                        </p:tav>
                                      </p:tavLst>
                                    </p:anim>
                                    <p:anim calcmode="lin" valueType="num">
                                      <p:cBhvr>
                                        <p:cTn id="103" dur="500" fill="hold"/>
                                        <p:tgtEl>
                                          <p:spTgt spid="234"/>
                                        </p:tgtEl>
                                        <p:attrNameLst>
                                          <p:attrName>ppt_h</p:attrName>
                                        </p:attrNameLst>
                                      </p:cBhvr>
                                      <p:tavLst>
                                        <p:tav tm="0">
                                          <p:val>
                                            <p:fltVal val="0"/>
                                          </p:val>
                                        </p:tav>
                                        <p:tav tm="100000">
                                          <p:val>
                                            <p:strVal val="#ppt_h"/>
                                          </p:val>
                                        </p:tav>
                                      </p:tavLst>
                                    </p:anim>
                                    <p:animEffect transition="in" filter="fade">
                                      <p:cBhvr>
                                        <p:cTn id="104" dur="500"/>
                                        <p:tgtEl>
                                          <p:spTgt spid="234"/>
                                        </p:tgtEl>
                                      </p:cBhvr>
                                    </p:animEffect>
                                  </p:childTnLst>
                                </p:cTn>
                              </p:par>
                            </p:childTnLst>
                          </p:cTn>
                        </p:par>
                      </p:childTnLst>
                    </p:cTn>
                  </p:par>
                </p:childTnLst>
              </p:cTn>
              <p:nextCondLst>
                <p:cond evt="onClick" delay="0">
                  <p:tgtEl>
                    <p:spTgt spid="139"/>
                  </p:tgtEl>
                </p:cond>
              </p:nextCondLst>
            </p:seq>
            <p:seq concurrent="1" nextAc="seek">
              <p:cTn id="105" restart="whenNotActive" fill="hold" evtFilter="cancelBubble" nodeType="interactiveSeq">
                <p:stCondLst>
                  <p:cond evt="onClick" delay="0">
                    <p:tgtEl>
                      <p:spTgt spid="225"/>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1" nodeType="withEffect">
                                  <p:stCondLst>
                                    <p:cond delay="0"/>
                                  </p:stCondLst>
                                  <p:childTnLst>
                                    <p:anim calcmode="lin" valueType="num">
                                      <p:cBhvr>
                                        <p:cTn id="109" dur="500"/>
                                        <p:tgtEl>
                                          <p:spTgt spid="234"/>
                                        </p:tgtEl>
                                        <p:attrNameLst>
                                          <p:attrName>ppt_w</p:attrName>
                                        </p:attrNameLst>
                                      </p:cBhvr>
                                      <p:tavLst>
                                        <p:tav tm="0">
                                          <p:val>
                                            <p:strVal val="ppt_w"/>
                                          </p:val>
                                        </p:tav>
                                        <p:tav tm="100000">
                                          <p:val>
                                            <p:fltVal val="0"/>
                                          </p:val>
                                        </p:tav>
                                      </p:tavLst>
                                    </p:anim>
                                    <p:anim calcmode="lin" valueType="num">
                                      <p:cBhvr>
                                        <p:cTn id="110" dur="500"/>
                                        <p:tgtEl>
                                          <p:spTgt spid="234"/>
                                        </p:tgtEl>
                                        <p:attrNameLst>
                                          <p:attrName>ppt_h</p:attrName>
                                        </p:attrNameLst>
                                      </p:cBhvr>
                                      <p:tavLst>
                                        <p:tav tm="0">
                                          <p:val>
                                            <p:strVal val="ppt_h"/>
                                          </p:val>
                                        </p:tav>
                                        <p:tav tm="100000">
                                          <p:val>
                                            <p:fltVal val="0"/>
                                          </p:val>
                                        </p:tav>
                                      </p:tavLst>
                                    </p:anim>
                                    <p:animEffect transition="out" filter="fade">
                                      <p:cBhvr>
                                        <p:cTn id="111" dur="500"/>
                                        <p:tgtEl>
                                          <p:spTgt spid="234"/>
                                        </p:tgtEl>
                                      </p:cBhvr>
                                    </p:animEffect>
                                    <p:set>
                                      <p:cBhvr>
                                        <p:cTn id="112" dur="1" fill="hold">
                                          <p:stCondLst>
                                            <p:cond delay="499"/>
                                          </p:stCondLst>
                                        </p:cTn>
                                        <p:tgtEl>
                                          <p:spTgt spid="234"/>
                                        </p:tgtEl>
                                        <p:attrNameLst>
                                          <p:attrName>style.visibility</p:attrName>
                                        </p:attrNameLst>
                                      </p:cBhvr>
                                      <p:to>
                                        <p:strVal val="hidden"/>
                                      </p:to>
                                    </p:set>
                                  </p:childTnLst>
                                </p:cTn>
                              </p:par>
                              <p:par>
                                <p:cTn id="113" presetID="53" presetClass="entr" presetSubtype="16" fill="hold" grpId="0" nodeType="withEffect">
                                  <p:stCondLst>
                                    <p:cond delay="0"/>
                                  </p:stCondLst>
                                  <p:childTnLst>
                                    <p:set>
                                      <p:cBhvr>
                                        <p:cTn id="114" dur="1" fill="hold">
                                          <p:stCondLst>
                                            <p:cond delay="0"/>
                                          </p:stCondLst>
                                        </p:cTn>
                                        <p:tgtEl>
                                          <p:spTgt spid="235"/>
                                        </p:tgtEl>
                                        <p:attrNameLst>
                                          <p:attrName>style.visibility</p:attrName>
                                        </p:attrNameLst>
                                      </p:cBhvr>
                                      <p:to>
                                        <p:strVal val="visible"/>
                                      </p:to>
                                    </p:set>
                                    <p:anim calcmode="lin" valueType="num">
                                      <p:cBhvr>
                                        <p:cTn id="115" dur="500" fill="hold"/>
                                        <p:tgtEl>
                                          <p:spTgt spid="235"/>
                                        </p:tgtEl>
                                        <p:attrNameLst>
                                          <p:attrName>ppt_w</p:attrName>
                                        </p:attrNameLst>
                                      </p:cBhvr>
                                      <p:tavLst>
                                        <p:tav tm="0">
                                          <p:val>
                                            <p:fltVal val="0"/>
                                          </p:val>
                                        </p:tav>
                                        <p:tav tm="100000">
                                          <p:val>
                                            <p:strVal val="#ppt_w"/>
                                          </p:val>
                                        </p:tav>
                                      </p:tavLst>
                                    </p:anim>
                                    <p:anim calcmode="lin" valueType="num">
                                      <p:cBhvr>
                                        <p:cTn id="116" dur="500" fill="hold"/>
                                        <p:tgtEl>
                                          <p:spTgt spid="235"/>
                                        </p:tgtEl>
                                        <p:attrNameLst>
                                          <p:attrName>ppt_h</p:attrName>
                                        </p:attrNameLst>
                                      </p:cBhvr>
                                      <p:tavLst>
                                        <p:tav tm="0">
                                          <p:val>
                                            <p:fltVal val="0"/>
                                          </p:val>
                                        </p:tav>
                                        <p:tav tm="100000">
                                          <p:val>
                                            <p:strVal val="#ppt_h"/>
                                          </p:val>
                                        </p:tav>
                                      </p:tavLst>
                                    </p:anim>
                                    <p:animEffect transition="in" filter="fade">
                                      <p:cBhvr>
                                        <p:cTn id="117" dur="500"/>
                                        <p:tgtEl>
                                          <p:spTgt spid="235"/>
                                        </p:tgtEl>
                                      </p:cBhvr>
                                    </p:animEffect>
                                  </p:childTnLst>
                                </p:cTn>
                              </p:par>
                            </p:childTnLst>
                          </p:cTn>
                        </p:par>
                      </p:childTnLst>
                    </p:cTn>
                  </p:par>
                </p:childTnLst>
              </p:cTn>
              <p:nextCondLst>
                <p:cond evt="onClick" delay="0">
                  <p:tgtEl>
                    <p:spTgt spid="225"/>
                  </p:tgtEl>
                </p:cond>
              </p:nextCondLst>
            </p:seq>
            <p:seq concurrent="1" nextAc="seek">
              <p:cTn id="118" restart="whenNotActive" fill="hold" evtFilter="cancelBubble" nodeType="interactiveSeq">
                <p:stCondLst>
                  <p:cond evt="onClick" delay="0">
                    <p:tgtEl>
                      <p:spTgt spid="229"/>
                    </p:tgtEl>
                  </p:cond>
                </p:stCondLst>
                <p:endSync evt="end" delay="0">
                  <p:rtn val="all"/>
                </p:endSync>
                <p:childTnLst>
                  <p:par>
                    <p:cTn id="119" fill="hold">
                      <p:stCondLst>
                        <p:cond delay="0"/>
                      </p:stCondLst>
                      <p:childTnLst>
                        <p:par>
                          <p:cTn id="120" fill="hold">
                            <p:stCondLst>
                              <p:cond delay="0"/>
                            </p:stCondLst>
                            <p:childTnLst>
                              <p:par>
                                <p:cTn id="121" presetID="53" presetClass="exit" presetSubtype="32" fill="hold" grpId="1" nodeType="withEffect">
                                  <p:stCondLst>
                                    <p:cond delay="0"/>
                                  </p:stCondLst>
                                  <p:childTnLst>
                                    <p:anim calcmode="lin" valueType="num">
                                      <p:cBhvr>
                                        <p:cTn id="122" dur="500"/>
                                        <p:tgtEl>
                                          <p:spTgt spid="235"/>
                                        </p:tgtEl>
                                        <p:attrNameLst>
                                          <p:attrName>ppt_w</p:attrName>
                                        </p:attrNameLst>
                                      </p:cBhvr>
                                      <p:tavLst>
                                        <p:tav tm="0">
                                          <p:val>
                                            <p:strVal val="ppt_w"/>
                                          </p:val>
                                        </p:tav>
                                        <p:tav tm="100000">
                                          <p:val>
                                            <p:fltVal val="0"/>
                                          </p:val>
                                        </p:tav>
                                      </p:tavLst>
                                    </p:anim>
                                    <p:anim calcmode="lin" valueType="num">
                                      <p:cBhvr>
                                        <p:cTn id="123" dur="500"/>
                                        <p:tgtEl>
                                          <p:spTgt spid="235"/>
                                        </p:tgtEl>
                                        <p:attrNameLst>
                                          <p:attrName>ppt_h</p:attrName>
                                        </p:attrNameLst>
                                      </p:cBhvr>
                                      <p:tavLst>
                                        <p:tav tm="0">
                                          <p:val>
                                            <p:strVal val="ppt_h"/>
                                          </p:val>
                                        </p:tav>
                                        <p:tav tm="100000">
                                          <p:val>
                                            <p:fltVal val="0"/>
                                          </p:val>
                                        </p:tav>
                                      </p:tavLst>
                                    </p:anim>
                                    <p:animEffect transition="out" filter="fade">
                                      <p:cBhvr>
                                        <p:cTn id="124" dur="500"/>
                                        <p:tgtEl>
                                          <p:spTgt spid="235"/>
                                        </p:tgtEl>
                                      </p:cBhvr>
                                    </p:animEffect>
                                    <p:set>
                                      <p:cBhvr>
                                        <p:cTn id="125" dur="1" fill="hold">
                                          <p:stCondLst>
                                            <p:cond delay="499"/>
                                          </p:stCondLst>
                                        </p:cTn>
                                        <p:tgtEl>
                                          <p:spTgt spid="235"/>
                                        </p:tgtEl>
                                        <p:attrNameLst>
                                          <p:attrName>style.visibility</p:attrName>
                                        </p:attrNameLst>
                                      </p:cBhvr>
                                      <p:to>
                                        <p:strVal val="hidden"/>
                                      </p:to>
                                    </p:set>
                                  </p:childTnLst>
                                </p:cTn>
                              </p:par>
                              <p:par>
                                <p:cTn id="126" presetID="53" presetClass="entr" presetSubtype="16" fill="hold" grpId="0" nodeType="withEffect">
                                  <p:stCondLst>
                                    <p:cond delay="0"/>
                                  </p:stCondLst>
                                  <p:childTnLst>
                                    <p:set>
                                      <p:cBhvr>
                                        <p:cTn id="127" dur="1" fill="hold">
                                          <p:stCondLst>
                                            <p:cond delay="0"/>
                                          </p:stCondLst>
                                        </p:cTn>
                                        <p:tgtEl>
                                          <p:spTgt spid="236"/>
                                        </p:tgtEl>
                                        <p:attrNameLst>
                                          <p:attrName>style.visibility</p:attrName>
                                        </p:attrNameLst>
                                      </p:cBhvr>
                                      <p:to>
                                        <p:strVal val="visible"/>
                                      </p:to>
                                    </p:set>
                                    <p:anim calcmode="lin" valueType="num">
                                      <p:cBhvr>
                                        <p:cTn id="128" dur="500" fill="hold"/>
                                        <p:tgtEl>
                                          <p:spTgt spid="236"/>
                                        </p:tgtEl>
                                        <p:attrNameLst>
                                          <p:attrName>ppt_w</p:attrName>
                                        </p:attrNameLst>
                                      </p:cBhvr>
                                      <p:tavLst>
                                        <p:tav tm="0">
                                          <p:val>
                                            <p:fltVal val="0"/>
                                          </p:val>
                                        </p:tav>
                                        <p:tav tm="100000">
                                          <p:val>
                                            <p:strVal val="#ppt_w"/>
                                          </p:val>
                                        </p:tav>
                                      </p:tavLst>
                                    </p:anim>
                                    <p:anim calcmode="lin" valueType="num">
                                      <p:cBhvr>
                                        <p:cTn id="129" dur="500" fill="hold"/>
                                        <p:tgtEl>
                                          <p:spTgt spid="236"/>
                                        </p:tgtEl>
                                        <p:attrNameLst>
                                          <p:attrName>ppt_h</p:attrName>
                                        </p:attrNameLst>
                                      </p:cBhvr>
                                      <p:tavLst>
                                        <p:tav tm="0">
                                          <p:val>
                                            <p:fltVal val="0"/>
                                          </p:val>
                                        </p:tav>
                                        <p:tav tm="100000">
                                          <p:val>
                                            <p:strVal val="#ppt_h"/>
                                          </p:val>
                                        </p:tav>
                                      </p:tavLst>
                                    </p:anim>
                                    <p:animEffect transition="in" filter="fade">
                                      <p:cBhvr>
                                        <p:cTn id="130" dur="500"/>
                                        <p:tgtEl>
                                          <p:spTgt spid="236"/>
                                        </p:tgtEl>
                                      </p:cBhvr>
                                    </p:animEffect>
                                  </p:childTnLst>
                                </p:cTn>
                              </p:par>
                            </p:childTnLst>
                          </p:cTn>
                        </p:par>
                      </p:childTnLst>
                    </p:cTn>
                  </p:par>
                </p:childTnLst>
              </p:cTn>
              <p:nextCondLst>
                <p:cond evt="onClick" delay="0">
                  <p:tgtEl>
                    <p:spTgt spid="229"/>
                  </p:tgtEl>
                </p:cond>
              </p:nextCondLst>
            </p:seq>
            <p:seq concurrent="1" nextAc="seek">
              <p:cTn id="131" restart="whenNotActive" fill="hold" evtFilter="cancelBubble" nodeType="interactiveSeq">
                <p:stCondLst>
                  <p:cond evt="onClick" delay="0">
                    <p:tgtEl>
                      <p:spTgt spid="216"/>
                    </p:tgtEl>
                  </p:cond>
                </p:stCondLst>
                <p:endSync evt="end" delay="0">
                  <p:rtn val="all"/>
                </p:endSync>
                <p:childTnLst>
                  <p:par>
                    <p:cTn id="132" fill="hold">
                      <p:stCondLst>
                        <p:cond delay="0"/>
                      </p:stCondLst>
                      <p:childTnLst>
                        <p:par>
                          <p:cTn id="133" fill="hold">
                            <p:stCondLst>
                              <p:cond delay="0"/>
                            </p:stCondLst>
                            <p:childTnLst>
                              <p:par>
                                <p:cTn id="134" presetID="53" presetClass="exit" presetSubtype="32" fill="hold" grpId="1" nodeType="withEffect">
                                  <p:stCondLst>
                                    <p:cond delay="0"/>
                                  </p:stCondLst>
                                  <p:childTnLst>
                                    <p:anim calcmode="lin" valueType="num">
                                      <p:cBhvr>
                                        <p:cTn id="135" dur="500"/>
                                        <p:tgtEl>
                                          <p:spTgt spid="236"/>
                                        </p:tgtEl>
                                        <p:attrNameLst>
                                          <p:attrName>ppt_w</p:attrName>
                                        </p:attrNameLst>
                                      </p:cBhvr>
                                      <p:tavLst>
                                        <p:tav tm="0">
                                          <p:val>
                                            <p:strVal val="ppt_w"/>
                                          </p:val>
                                        </p:tav>
                                        <p:tav tm="100000">
                                          <p:val>
                                            <p:fltVal val="0"/>
                                          </p:val>
                                        </p:tav>
                                      </p:tavLst>
                                    </p:anim>
                                    <p:anim calcmode="lin" valueType="num">
                                      <p:cBhvr>
                                        <p:cTn id="136" dur="500"/>
                                        <p:tgtEl>
                                          <p:spTgt spid="236"/>
                                        </p:tgtEl>
                                        <p:attrNameLst>
                                          <p:attrName>ppt_h</p:attrName>
                                        </p:attrNameLst>
                                      </p:cBhvr>
                                      <p:tavLst>
                                        <p:tav tm="0">
                                          <p:val>
                                            <p:strVal val="ppt_h"/>
                                          </p:val>
                                        </p:tav>
                                        <p:tav tm="100000">
                                          <p:val>
                                            <p:fltVal val="0"/>
                                          </p:val>
                                        </p:tav>
                                      </p:tavLst>
                                    </p:anim>
                                    <p:animEffect transition="out" filter="fade">
                                      <p:cBhvr>
                                        <p:cTn id="137" dur="500"/>
                                        <p:tgtEl>
                                          <p:spTgt spid="236"/>
                                        </p:tgtEl>
                                      </p:cBhvr>
                                    </p:animEffect>
                                    <p:set>
                                      <p:cBhvr>
                                        <p:cTn id="138" dur="1" fill="hold">
                                          <p:stCondLst>
                                            <p:cond delay="499"/>
                                          </p:stCondLst>
                                        </p:cTn>
                                        <p:tgtEl>
                                          <p:spTgt spid="236"/>
                                        </p:tgtEl>
                                        <p:attrNameLst>
                                          <p:attrName>style.visibility</p:attrName>
                                        </p:attrNameLst>
                                      </p:cBhvr>
                                      <p:to>
                                        <p:strVal val="hidden"/>
                                      </p:to>
                                    </p:set>
                                  </p:childTnLst>
                                </p:cTn>
                              </p:par>
                              <p:par>
                                <p:cTn id="139" presetID="53" presetClass="entr" presetSubtype="16" fill="hold" grpId="0" nodeType="withEffect">
                                  <p:stCondLst>
                                    <p:cond delay="0"/>
                                  </p:stCondLst>
                                  <p:childTnLst>
                                    <p:set>
                                      <p:cBhvr>
                                        <p:cTn id="140" dur="1" fill="hold">
                                          <p:stCondLst>
                                            <p:cond delay="0"/>
                                          </p:stCondLst>
                                        </p:cTn>
                                        <p:tgtEl>
                                          <p:spTgt spid="237"/>
                                        </p:tgtEl>
                                        <p:attrNameLst>
                                          <p:attrName>style.visibility</p:attrName>
                                        </p:attrNameLst>
                                      </p:cBhvr>
                                      <p:to>
                                        <p:strVal val="visible"/>
                                      </p:to>
                                    </p:set>
                                    <p:anim calcmode="lin" valueType="num">
                                      <p:cBhvr>
                                        <p:cTn id="141" dur="500" fill="hold"/>
                                        <p:tgtEl>
                                          <p:spTgt spid="237"/>
                                        </p:tgtEl>
                                        <p:attrNameLst>
                                          <p:attrName>ppt_w</p:attrName>
                                        </p:attrNameLst>
                                      </p:cBhvr>
                                      <p:tavLst>
                                        <p:tav tm="0">
                                          <p:val>
                                            <p:fltVal val="0"/>
                                          </p:val>
                                        </p:tav>
                                        <p:tav tm="100000">
                                          <p:val>
                                            <p:strVal val="#ppt_w"/>
                                          </p:val>
                                        </p:tav>
                                      </p:tavLst>
                                    </p:anim>
                                    <p:anim calcmode="lin" valueType="num">
                                      <p:cBhvr>
                                        <p:cTn id="142" dur="500" fill="hold"/>
                                        <p:tgtEl>
                                          <p:spTgt spid="237"/>
                                        </p:tgtEl>
                                        <p:attrNameLst>
                                          <p:attrName>ppt_h</p:attrName>
                                        </p:attrNameLst>
                                      </p:cBhvr>
                                      <p:tavLst>
                                        <p:tav tm="0">
                                          <p:val>
                                            <p:fltVal val="0"/>
                                          </p:val>
                                        </p:tav>
                                        <p:tav tm="100000">
                                          <p:val>
                                            <p:strVal val="#ppt_h"/>
                                          </p:val>
                                        </p:tav>
                                      </p:tavLst>
                                    </p:anim>
                                    <p:animEffect transition="in" filter="fade">
                                      <p:cBhvr>
                                        <p:cTn id="143" dur="500"/>
                                        <p:tgtEl>
                                          <p:spTgt spid="237"/>
                                        </p:tgtEl>
                                      </p:cBhvr>
                                    </p:animEffect>
                                  </p:childTnLst>
                                </p:cTn>
                              </p:par>
                            </p:childTnLst>
                          </p:cTn>
                        </p:par>
                      </p:childTnLst>
                    </p:cTn>
                  </p:par>
                </p:childTnLst>
              </p:cTn>
              <p:nextCondLst>
                <p:cond evt="onClick" delay="0">
                  <p:tgtEl>
                    <p:spTgt spid="216"/>
                  </p:tgtEl>
                </p:cond>
              </p:nextCondLst>
            </p:seq>
            <p:seq concurrent="1" nextAc="seek">
              <p:cTn id="144" restart="whenNotActive" fill="hold" evtFilter="cancelBubble" nodeType="interactiveSeq">
                <p:stCondLst>
                  <p:cond evt="onClick" delay="0">
                    <p:tgtEl>
                      <p:spTgt spid="227"/>
                    </p:tgtEl>
                  </p:cond>
                </p:stCondLst>
                <p:endSync evt="end" delay="0">
                  <p:rtn val="all"/>
                </p:endSync>
                <p:childTnLst>
                  <p:par>
                    <p:cTn id="145" fill="hold">
                      <p:stCondLst>
                        <p:cond delay="0"/>
                      </p:stCondLst>
                      <p:childTnLst>
                        <p:par>
                          <p:cTn id="146" fill="hold">
                            <p:stCondLst>
                              <p:cond delay="0"/>
                            </p:stCondLst>
                            <p:childTnLst>
                              <p:par>
                                <p:cTn id="147" presetID="53" presetClass="exit" presetSubtype="32" fill="hold" grpId="1" nodeType="withEffect">
                                  <p:stCondLst>
                                    <p:cond delay="0"/>
                                  </p:stCondLst>
                                  <p:childTnLst>
                                    <p:anim calcmode="lin" valueType="num">
                                      <p:cBhvr>
                                        <p:cTn id="148" dur="500"/>
                                        <p:tgtEl>
                                          <p:spTgt spid="237"/>
                                        </p:tgtEl>
                                        <p:attrNameLst>
                                          <p:attrName>ppt_w</p:attrName>
                                        </p:attrNameLst>
                                      </p:cBhvr>
                                      <p:tavLst>
                                        <p:tav tm="0">
                                          <p:val>
                                            <p:strVal val="ppt_w"/>
                                          </p:val>
                                        </p:tav>
                                        <p:tav tm="100000">
                                          <p:val>
                                            <p:fltVal val="0"/>
                                          </p:val>
                                        </p:tav>
                                      </p:tavLst>
                                    </p:anim>
                                    <p:anim calcmode="lin" valueType="num">
                                      <p:cBhvr>
                                        <p:cTn id="149" dur="500"/>
                                        <p:tgtEl>
                                          <p:spTgt spid="237"/>
                                        </p:tgtEl>
                                        <p:attrNameLst>
                                          <p:attrName>ppt_h</p:attrName>
                                        </p:attrNameLst>
                                      </p:cBhvr>
                                      <p:tavLst>
                                        <p:tav tm="0">
                                          <p:val>
                                            <p:strVal val="ppt_h"/>
                                          </p:val>
                                        </p:tav>
                                        <p:tav tm="100000">
                                          <p:val>
                                            <p:fltVal val="0"/>
                                          </p:val>
                                        </p:tav>
                                      </p:tavLst>
                                    </p:anim>
                                    <p:animEffect transition="out" filter="fade">
                                      <p:cBhvr>
                                        <p:cTn id="150" dur="500"/>
                                        <p:tgtEl>
                                          <p:spTgt spid="237"/>
                                        </p:tgtEl>
                                      </p:cBhvr>
                                    </p:animEffect>
                                    <p:set>
                                      <p:cBhvr>
                                        <p:cTn id="151" dur="1" fill="hold">
                                          <p:stCondLst>
                                            <p:cond delay="499"/>
                                          </p:stCondLst>
                                        </p:cTn>
                                        <p:tgtEl>
                                          <p:spTgt spid="237"/>
                                        </p:tgtEl>
                                        <p:attrNameLst>
                                          <p:attrName>style.visibility</p:attrName>
                                        </p:attrNameLst>
                                      </p:cBhvr>
                                      <p:to>
                                        <p:strVal val="hidden"/>
                                      </p:to>
                                    </p:set>
                                  </p:childTnLst>
                                </p:cTn>
                              </p:par>
                              <p:par>
                                <p:cTn id="152" presetID="53" presetClass="entr" presetSubtype="16" fill="hold" grpId="0" nodeType="withEffect">
                                  <p:stCondLst>
                                    <p:cond delay="0"/>
                                  </p:stCondLst>
                                  <p:childTnLst>
                                    <p:set>
                                      <p:cBhvr>
                                        <p:cTn id="153" dur="1" fill="hold">
                                          <p:stCondLst>
                                            <p:cond delay="0"/>
                                          </p:stCondLst>
                                        </p:cTn>
                                        <p:tgtEl>
                                          <p:spTgt spid="238"/>
                                        </p:tgtEl>
                                        <p:attrNameLst>
                                          <p:attrName>style.visibility</p:attrName>
                                        </p:attrNameLst>
                                      </p:cBhvr>
                                      <p:to>
                                        <p:strVal val="visible"/>
                                      </p:to>
                                    </p:set>
                                    <p:anim calcmode="lin" valueType="num">
                                      <p:cBhvr>
                                        <p:cTn id="154" dur="500" fill="hold"/>
                                        <p:tgtEl>
                                          <p:spTgt spid="238"/>
                                        </p:tgtEl>
                                        <p:attrNameLst>
                                          <p:attrName>ppt_w</p:attrName>
                                        </p:attrNameLst>
                                      </p:cBhvr>
                                      <p:tavLst>
                                        <p:tav tm="0">
                                          <p:val>
                                            <p:fltVal val="0"/>
                                          </p:val>
                                        </p:tav>
                                        <p:tav tm="100000">
                                          <p:val>
                                            <p:strVal val="#ppt_w"/>
                                          </p:val>
                                        </p:tav>
                                      </p:tavLst>
                                    </p:anim>
                                    <p:anim calcmode="lin" valueType="num">
                                      <p:cBhvr>
                                        <p:cTn id="155" dur="500" fill="hold"/>
                                        <p:tgtEl>
                                          <p:spTgt spid="238"/>
                                        </p:tgtEl>
                                        <p:attrNameLst>
                                          <p:attrName>ppt_h</p:attrName>
                                        </p:attrNameLst>
                                      </p:cBhvr>
                                      <p:tavLst>
                                        <p:tav tm="0">
                                          <p:val>
                                            <p:fltVal val="0"/>
                                          </p:val>
                                        </p:tav>
                                        <p:tav tm="100000">
                                          <p:val>
                                            <p:strVal val="#ppt_h"/>
                                          </p:val>
                                        </p:tav>
                                      </p:tavLst>
                                    </p:anim>
                                    <p:animEffect transition="in" filter="fade">
                                      <p:cBhvr>
                                        <p:cTn id="156" dur="500"/>
                                        <p:tgtEl>
                                          <p:spTgt spid="238"/>
                                        </p:tgtEl>
                                      </p:cBhvr>
                                    </p:animEffect>
                                  </p:childTnLst>
                                </p:cTn>
                              </p:par>
                            </p:childTnLst>
                          </p:cTn>
                        </p:par>
                      </p:childTnLst>
                    </p:cTn>
                  </p:par>
                </p:childTnLst>
              </p:cTn>
              <p:nextCondLst>
                <p:cond evt="onClick" delay="0">
                  <p:tgtEl>
                    <p:spTgt spid="227"/>
                  </p:tgtEl>
                </p:cond>
              </p:nextCondLst>
            </p:seq>
            <p:seq concurrent="1" nextAc="seek">
              <p:cTn id="157" restart="whenNotActive" fill="hold" evtFilter="cancelBubble" nodeType="interactiveSeq">
                <p:stCondLst>
                  <p:cond evt="onClick" delay="0">
                    <p:tgtEl>
                      <p:spTgt spid="109"/>
                    </p:tgtEl>
                  </p:cond>
                </p:stCondLst>
                <p:endSync evt="end" delay="0">
                  <p:rtn val="all"/>
                </p:endSync>
                <p:childTnLst>
                  <p:par>
                    <p:cTn id="158" fill="hold">
                      <p:stCondLst>
                        <p:cond delay="0"/>
                      </p:stCondLst>
                      <p:childTnLst>
                        <p:par>
                          <p:cTn id="159" fill="hold">
                            <p:stCondLst>
                              <p:cond delay="0"/>
                            </p:stCondLst>
                            <p:childTnLst>
                              <p:par>
                                <p:cTn id="160" presetID="53" presetClass="exit" presetSubtype="32" fill="hold" grpId="1" nodeType="withEffect">
                                  <p:stCondLst>
                                    <p:cond delay="0"/>
                                  </p:stCondLst>
                                  <p:childTnLst>
                                    <p:anim calcmode="lin" valueType="num">
                                      <p:cBhvr>
                                        <p:cTn id="161" dur="500"/>
                                        <p:tgtEl>
                                          <p:spTgt spid="238"/>
                                        </p:tgtEl>
                                        <p:attrNameLst>
                                          <p:attrName>ppt_w</p:attrName>
                                        </p:attrNameLst>
                                      </p:cBhvr>
                                      <p:tavLst>
                                        <p:tav tm="0">
                                          <p:val>
                                            <p:strVal val="ppt_w"/>
                                          </p:val>
                                        </p:tav>
                                        <p:tav tm="100000">
                                          <p:val>
                                            <p:fltVal val="0"/>
                                          </p:val>
                                        </p:tav>
                                      </p:tavLst>
                                    </p:anim>
                                    <p:anim calcmode="lin" valueType="num">
                                      <p:cBhvr>
                                        <p:cTn id="162" dur="500"/>
                                        <p:tgtEl>
                                          <p:spTgt spid="238"/>
                                        </p:tgtEl>
                                        <p:attrNameLst>
                                          <p:attrName>ppt_h</p:attrName>
                                        </p:attrNameLst>
                                      </p:cBhvr>
                                      <p:tavLst>
                                        <p:tav tm="0">
                                          <p:val>
                                            <p:strVal val="ppt_h"/>
                                          </p:val>
                                        </p:tav>
                                        <p:tav tm="100000">
                                          <p:val>
                                            <p:fltVal val="0"/>
                                          </p:val>
                                        </p:tav>
                                      </p:tavLst>
                                    </p:anim>
                                    <p:animEffect transition="out" filter="fade">
                                      <p:cBhvr>
                                        <p:cTn id="163" dur="500"/>
                                        <p:tgtEl>
                                          <p:spTgt spid="238"/>
                                        </p:tgtEl>
                                      </p:cBhvr>
                                    </p:animEffect>
                                    <p:set>
                                      <p:cBhvr>
                                        <p:cTn id="164" dur="1" fill="hold">
                                          <p:stCondLst>
                                            <p:cond delay="499"/>
                                          </p:stCondLst>
                                        </p:cTn>
                                        <p:tgtEl>
                                          <p:spTgt spid="238"/>
                                        </p:tgtEl>
                                        <p:attrNameLst>
                                          <p:attrName>style.visibility</p:attrName>
                                        </p:attrNameLst>
                                      </p:cBhvr>
                                      <p:to>
                                        <p:strVal val="hidden"/>
                                      </p:to>
                                    </p:set>
                                  </p:childTnLst>
                                </p:cTn>
                              </p:par>
                              <p:par>
                                <p:cTn id="165" presetID="53" presetClass="entr" presetSubtype="16" fill="hold" grpId="0" nodeType="withEffect">
                                  <p:stCondLst>
                                    <p:cond delay="0"/>
                                  </p:stCondLst>
                                  <p:childTnLst>
                                    <p:set>
                                      <p:cBhvr>
                                        <p:cTn id="166" dur="1" fill="hold">
                                          <p:stCondLst>
                                            <p:cond delay="0"/>
                                          </p:stCondLst>
                                        </p:cTn>
                                        <p:tgtEl>
                                          <p:spTgt spid="239"/>
                                        </p:tgtEl>
                                        <p:attrNameLst>
                                          <p:attrName>style.visibility</p:attrName>
                                        </p:attrNameLst>
                                      </p:cBhvr>
                                      <p:to>
                                        <p:strVal val="visible"/>
                                      </p:to>
                                    </p:set>
                                    <p:anim calcmode="lin" valueType="num">
                                      <p:cBhvr>
                                        <p:cTn id="167" dur="500" fill="hold"/>
                                        <p:tgtEl>
                                          <p:spTgt spid="239"/>
                                        </p:tgtEl>
                                        <p:attrNameLst>
                                          <p:attrName>ppt_w</p:attrName>
                                        </p:attrNameLst>
                                      </p:cBhvr>
                                      <p:tavLst>
                                        <p:tav tm="0">
                                          <p:val>
                                            <p:fltVal val="0"/>
                                          </p:val>
                                        </p:tav>
                                        <p:tav tm="100000">
                                          <p:val>
                                            <p:strVal val="#ppt_w"/>
                                          </p:val>
                                        </p:tav>
                                      </p:tavLst>
                                    </p:anim>
                                    <p:anim calcmode="lin" valueType="num">
                                      <p:cBhvr>
                                        <p:cTn id="168" dur="500" fill="hold"/>
                                        <p:tgtEl>
                                          <p:spTgt spid="239"/>
                                        </p:tgtEl>
                                        <p:attrNameLst>
                                          <p:attrName>ppt_h</p:attrName>
                                        </p:attrNameLst>
                                      </p:cBhvr>
                                      <p:tavLst>
                                        <p:tav tm="0">
                                          <p:val>
                                            <p:fltVal val="0"/>
                                          </p:val>
                                        </p:tav>
                                        <p:tav tm="100000">
                                          <p:val>
                                            <p:strVal val="#ppt_h"/>
                                          </p:val>
                                        </p:tav>
                                      </p:tavLst>
                                    </p:anim>
                                    <p:animEffect transition="in" filter="fade">
                                      <p:cBhvr>
                                        <p:cTn id="169" dur="500"/>
                                        <p:tgtEl>
                                          <p:spTgt spid="239"/>
                                        </p:tgtEl>
                                      </p:cBhvr>
                                    </p:animEffect>
                                  </p:childTnLst>
                                </p:cTn>
                              </p:par>
                            </p:childTnLst>
                          </p:cTn>
                        </p:par>
                      </p:childTnLst>
                    </p:cTn>
                  </p:par>
                  <p:par>
                    <p:cTn id="170" fill="hold">
                      <p:stCondLst>
                        <p:cond delay="indefinite"/>
                      </p:stCondLst>
                      <p:childTnLst>
                        <p:par>
                          <p:cTn id="171" fill="hold">
                            <p:stCondLst>
                              <p:cond delay="0"/>
                            </p:stCondLst>
                            <p:childTnLst>
                              <p:par>
                                <p:cTn id="172" presetID="53" presetClass="exit" presetSubtype="32" fill="hold" grpId="1" nodeType="clickEffect">
                                  <p:stCondLst>
                                    <p:cond delay="0"/>
                                  </p:stCondLst>
                                  <p:childTnLst>
                                    <p:anim calcmode="lin" valueType="num">
                                      <p:cBhvr>
                                        <p:cTn id="173" dur="500"/>
                                        <p:tgtEl>
                                          <p:spTgt spid="239"/>
                                        </p:tgtEl>
                                        <p:attrNameLst>
                                          <p:attrName>ppt_w</p:attrName>
                                        </p:attrNameLst>
                                      </p:cBhvr>
                                      <p:tavLst>
                                        <p:tav tm="0">
                                          <p:val>
                                            <p:strVal val="ppt_w"/>
                                          </p:val>
                                        </p:tav>
                                        <p:tav tm="100000">
                                          <p:val>
                                            <p:fltVal val="0"/>
                                          </p:val>
                                        </p:tav>
                                      </p:tavLst>
                                    </p:anim>
                                    <p:anim calcmode="lin" valueType="num">
                                      <p:cBhvr>
                                        <p:cTn id="174" dur="500"/>
                                        <p:tgtEl>
                                          <p:spTgt spid="239"/>
                                        </p:tgtEl>
                                        <p:attrNameLst>
                                          <p:attrName>ppt_h</p:attrName>
                                        </p:attrNameLst>
                                      </p:cBhvr>
                                      <p:tavLst>
                                        <p:tav tm="0">
                                          <p:val>
                                            <p:strVal val="ppt_h"/>
                                          </p:val>
                                        </p:tav>
                                        <p:tav tm="100000">
                                          <p:val>
                                            <p:fltVal val="0"/>
                                          </p:val>
                                        </p:tav>
                                      </p:tavLst>
                                    </p:anim>
                                    <p:animEffect transition="out" filter="fade">
                                      <p:cBhvr>
                                        <p:cTn id="175" dur="500"/>
                                        <p:tgtEl>
                                          <p:spTgt spid="239"/>
                                        </p:tgtEl>
                                      </p:cBhvr>
                                    </p:animEffect>
                                    <p:set>
                                      <p:cBhvr>
                                        <p:cTn id="176" dur="1" fill="hold">
                                          <p:stCondLst>
                                            <p:cond delay="499"/>
                                          </p:stCondLst>
                                        </p:cTn>
                                        <p:tgtEl>
                                          <p:spTgt spid="239"/>
                                        </p:tgtEl>
                                        <p:attrNameLst>
                                          <p:attrName>style.visibility</p:attrName>
                                        </p:attrNameLst>
                                      </p:cBhvr>
                                      <p:to>
                                        <p:strVal val="hidden"/>
                                      </p:to>
                                    </p:set>
                                  </p:childTnLst>
                                </p:cTn>
                              </p:par>
                            </p:childTnLst>
                          </p:cTn>
                        </p:par>
                      </p:childTnLst>
                    </p:cTn>
                  </p:par>
                </p:childTnLst>
              </p:cTn>
              <p:nextCondLst>
                <p:cond evt="onClick" delay="0">
                  <p:tgtEl>
                    <p:spTgt spid="109"/>
                  </p:tgtEl>
                </p:cond>
              </p:nextCondLst>
            </p:seq>
            <p:seq concurrent="1" nextAc="seek">
              <p:cTn id="177" restart="whenNotActive" fill="hold" evtFilter="cancelBubble" nodeType="interactiveSeq">
                <p:stCondLst>
                  <p:cond evt="onClick" delay="0">
                    <p:tgtEl>
                      <p:spTgt spid="186"/>
                    </p:tgtEl>
                  </p:cond>
                </p:stCondLst>
                <p:endSync evt="end" delay="0">
                  <p:rtn val="all"/>
                </p:endSync>
                <p:childTnLst>
                  <p:par>
                    <p:cTn id="178" fill="hold">
                      <p:stCondLst>
                        <p:cond delay="0"/>
                      </p:stCondLst>
                      <p:childTnLst>
                        <p:par>
                          <p:cTn id="179" fill="hold">
                            <p:stCondLst>
                              <p:cond delay="0"/>
                            </p:stCondLst>
                            <p:childTnLst>
                              <p:par>
                                <p:cTn id="180" presetID="53" presetClass="exit" presetSubtype="32" fill="hold" nodeType="clickEffect">
                                  <p:stCondLst>
                                    <p:cond delay="0"/>
                                  </p:stCondLst>
                                  <p:childTnLst>
                                    <p:anim calcmode="lin" valueType="num">
                                      <p:cBhvr>
                                        <p:cTn id="181" dur="500"/>
                                        <p:tgtEl>
                                          <p:spTgt spid="186"/>
                                        </p:tgtEl>
                                        <p:attrNameLst>
                                          <p:attrName>ppt_w</p:attrName>
                                        </p:attrNameLst>
                                      </p:cBhvr>
                                      <p:tavLst>
                                        <p:tav tm="0">
                                          <p:val>
                                            <p:strVal val="ppt_w"/>
                                          </p:val>
                                        </p:tav>
                                        <p:tav tm="100000">
                                          <p:val>
                                            <p:fltVal val="0"/>
                                          </p:val>
                                        </p:tav>
                                      </p:tavLst>
                                    </p:anim>
                                    <p:anim calcmode="lin" valueType="num">
                                      <p:cBhvr>
                                        <p:cTn id="182" dur="500"/>
                                        <p:tgtEl>
                                          <p:spTgt spid="186"/>
                                        </p:tgtEl>
                                        <p:attrNameLst>
                                          <p:attrName>ppt_h</p:attrName>
                                        </p:attrNameLst>
                                      </p:cBhvr>
                                      <p:tavLst>
                                        <p:tav tm="0">
                                          <p:val>
                                            <p:strVal val="ppt_h"/>
                                          </p:val>
                                        </p:tav>
                                        <p:tav tm="100000">
                                          <p:val>
                                            <p:fltVal val="0"/>
                                          </p:val>
                                        </p:tav>
                                      </p:tavLst>
                                    </p:anim>
                                    <p:animEffect transition="out" filter="fade">
                                      <p:cBhvr>
                                        <p:cTn id="183" dur="500"/>
                                        <p:tgtEl>
                                          <p:spTgt spid="186"/>
                                        </p:tgtEl>
                                      </p:cBhvr>
                                    </p:animEffect>
                                    <p:set>
                                      <p:cBhvr>
                                        <p:cTn id="184" dur="1" fill="hold">
                                          <p:stCondLst>
                                            <p:cond delay="499"/>
                                          </p:stCondLst>
                                        </p:cTn>
                                        <p:tgtEl>
                                          <p:spTgt spid="186"/>
                                        </p:tgtEl>
                                        <p:attrNameLst>
                                          <p:attrName>style.visibility</p:attrName>
                                        </p:attrNameLst>
                                      </p:cBhvr>
                                      <p:to>
                                        <p:strVal val="hidden"/>
                                      </p:to>
                                    </p:set>
                                  </p:childTnLst>
                                </p:cTn>
                              </p:par>
                              <p:par>
                                <p:cTn id="185" presetID="53" presetClass="exit" presetSubtype="32" fill="hold" nodeType="withEffect">
                                  <p:stCondLst>
                                    <p:cond delay="0"/>
                                  </p:stCondLst>
                                  <p:childTnLst>
                                    <p:anim calcmode="lin" valueType="num">
                                      <p:cBhvr>
                                        <p:cTn id="186" dur="500"/>
                                        <p:tgtEl>
                                          <p:spTgt spid="185"/>
                                        </p:tgtEl>
                                        <p:attrNameLst>
                                          <p:attrName>ppt_w</p:attrName>
                                        </p:attrNameLst>
                                      </p:cBhvr>
                                      <p:tavLst>
                                        <p:tav tm="0">
                                          <p:val>
                                            <p:strVal val="ppt_w"/>
                                          </p:val>
                                        </p:tav>
                                        <p:tav tm="100000">
                                          <p:val>
                                            <p:fltVal val="0"/>
                                          </p:val>
                                        </p:tav>
                                      </p:tavLst>
                                    </p:anim>
                                    <p:anim calcmode="lin" valueType="num">
                                      <p:cBhvr>
                                        <p:cTn id="187" dur="500"/>
                                        <p:tgtEl>
                                          <p:spTgt spid="185"/>
                                        </p:tgtEl>
                                        <p:attrNameLst>
                                          <p:attrName>ppt_h</p:attrName>
                                        </p:attrNameLst>
                                      </p:cBhvr>
                                      <p:tavLst>
                                        <p:tav tm="0">
                                          <p:val>
                                            <p:strVal val="ppt_h"/>
                                          </p:val>
                                        </p:tav>
                                        <p:tav tm="100000">
                                          <p:val>
                                            <p:fltVal val="0"/>
                                          </p:val>
                                        </p:tav>
                                      </p:tavLst>
                                    </p:anim>
                                    <p:animEffect transition="out" filter="fade">
                                      <p:cBhvr>
                                        <p:cTn id="188" dur="500"/>
                                        <p:tgtEl>
                                          <p:spTgt spid="185"/>
                                        </p:tgtEl>
                                      </p:cBhvr>
                                    </p:animEffect>
                                    <p:set>
                                      <p:cBhvr>
                                        <p:cTn id="189" dur="1" fill="hold">
                                          <p:stCondLst>
                                            <p:cond delay="499"/>
                                          </p:stCondLst>
                                        </p:cTn>
                                        <p:tgtEl>
                                          <p:spTgt spid="185"/>
                                        </p:tgtEl>
                                        <p:attrNameLst>
                                          <p:attrName>style.visibility</p:attrName>
                                        </p:attrNameLst>
                                      </p:cBhvr>
                                      <p:to>
                                        <p:strVal val="hidden"/>
                                      </p:to>
                                    </p:set>
                                  </p:childTnLst>
                                </p:cTn>
                              </p:par>
                            </p:childTnLst>
                          </p:cTn>
                        </p:par>
                      </p:childTnLst>
                    </p:cTn>
                  </p:par>
                </p:childTnLst>
              </p:cTn>
              <p:nextCondLst>
                <p:cond evt="onClick" delay="0">
                  <p:tgtEl>
                    <p:spTgt spid="186"/>
                  </p:tgtEl>
                </p:cond>
              </p:nextCondLst>
            </p:seq>
            <p:seq concurrent="1" nextAc="seek">
              <p:cTn id="190" restart="whenNotActive" fill="hold" evtFilter="cancelBubble" nodeType="interactiveSeq">
                <p:stCondLst>
                  <p:cond evt="onClick" delay="0">
                    <p:tgtEl>
                      <p:spTgt spid="193"/>
                    </p:tgtEl>
                  </p:cond>
                </p:stCondLst>
                <p:endSync evt="end" delay="0">
                  <p:rtn val="all"/>
                </p:endSync>
                <p:childTnLst>
                  <p:par>
                    <p:cTn id="191" fill="hold">
                      <p:stCondLst>
                        <p:cond delay="0"/>
                      </p:stCondLst>
                      <p:childTnLst>
                        <p:par>
                          <p:cTn id="192" fill="hold">
                            <p:stCondLst>
                              <p:cond delay="0"/>
                            </p:stCondLst>
                            <p:childTnLst>
                              <p:par>
                                <p:cTn id="193" presetID="53" presetClass="exit" presetSubtype="32" fill="hold" nodeType="clickEffect">
                                  <p:stCondLst>
                                    <p:cond delay="0"/>
                                  </p:stCondLst>
                                  <p:childTnLst>
                                    <p:anim calcmode="lin" valueType="num">
                                      <p:cBhvr>
                                        <p:cTn id="194" dur="500"/>
                                        <p:tgtEl>
                                          <p:spTgt spid="193"/>
                                        </p:tgtEl>
                                        <p:attrNameLst>
                                          <p:attrName>ppt_w</p:attrName>
                                        </p:attrNameLst>
                                      </p:cBhvr>
                                      <p:tavLst>
                                        <p:tav tm="0">
                                          <p:val>
                                            <p:strVal val="ppt_w"/>
                                          </p:val>
                                        </p:tav>
                                        <p:tav tm="100000">
                                          <p:val>
                                            <p:fltVal val="0"/>
                                          </p:val>
                                        </p:tav>
                                      </p:tavLst>
                                    </p:anim>
                                    <p:anim calcmode="lin" valueType="num">
                                      <p:cBhvr>
                                        <p:cTn id="195" dur="500"/>
                                        <p:tgtEl>
                                          <p:spTgt spid="193"/>
                                        </p:tgtEl>
                                        <p:attrNameLst>
                                          <p:attrName>ppt_h</p:attrName>
                                        </p:attrNameLst>
                                      </p:cBhvr>
                                      <p:tavLst>
                                        <p:tav tm="0">
                                          <p:val>
                                            <p:strVal val="ppt_h"/>
                                          </p:val>
                                        </p:tav>
                                        <p:tav tm="100000">
                                          <p:val>
                                            <p:fltVal val="0"/>
                                          </p:val>
                                        </p:tav>
                                      </p:tavLst>
                                    </p:anim>
                                    <p:animEffect transition="out" filter="fade">
                                      <p:cBhvr>
                                        <p:cTn id="196" dur="500"/>
                                        <p:tgtEl>
                                          <p:spTgt spid="193"/>
                                        </p:tgtEl>
                                      </p:cBhvr>
                                    </p:animEffect>
                                    <p:set>
                                      <p:cBhvr>
                                        <p:cTn id="197"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198" restart="whenNotActive" fill="hold" evtFilter="cancelBubble" nodeType="interactiveSeq">
                <p:stCondLst>
                  <p:cond evt="onClick" delay="0">
                    <p:tgtEl>
                      <p:spTgt spid="200"/>
                    </p:tgtEl>
                  </p:cond>
                </p:stCondLst>
                <p:endSync evt="end" delay="0">
                  <p:rtn val="all"/>
                </p:endSync>
                <p:childTnLst>
                  <p:par>
                    <p:cTn id="199" fill="hold">
                      <p:stCondLst>
                        <p:cond delay="0"/>
                      </p:stCondLst>
                      <p:childTnLst>
                        <p:par>
                          <p:cTn id="200" fill="hold">
                            <p:stCondLst>
                              <p:cond delay="0"/>
                            </p:stCondLst>
                            <p:childTnLst>
                              <p:par>
                                <p:cTn id="201" presetID="53" presetClass="exit" presetSubtype="32" fill="hold" nodeType="withEffect">
                                  <p:stCondLst>
                                    <p:cond delay="0"/>
                                  </p:stCondLst>
                                  <p:childTnLst>
                                    <p:anim calcmode="lin" valueType="num">
                                      <p:cBhvr>
                                        <p:cTn id="202" dur="500"/>
                                        <p:tgtEl>
                                          <p:spTgt spid="140"/>
                                        </p:tgtEl>
                                        <p:attrNameLst>
                                          <p:attrName>ppt_w</p:attrName>
                                        </p:attrNameLst>
                                      </p:cBhvr>
                                      <p:tavLst>
                                        <p:tav tm="0">
                                          <p:val>
                                            <p:strVal val="ppt_w"/>
                                          </p:val>
                                        </p:tav>
                                        <p:tav tm="100000">
                                          <p:val>
                                            <p:fltVal val="0"/>
                                          </p:val>
                                        </p:tav>
                                      </p:tavLst>
                                    </p:anim>
                                    <p:anim calcmode="lin" valueType="num">
                                      <p:cBhvr>
                                        <p:cTn id="203" dur="500"/>
                                        <p:tgtEl>
                                          <p:spTgt spid="140"/>
                                        </p:tgtEl>
                                        <p:attrNameLst>
                                          <p:attrName>ppt_h</p:attrName>
                                        </p:attrNameLst>
                                      </p:cBhvr>
                                      <p:tavLst>
                                        <p:tav tm="0">
                                          <p:val>
                                            <p:strVal val="ppt_h"/>
                                          </p:val>
                                        </p:tav>
                                        <p:tav tm="100000">
                                          <p:val>
                                            <p:fltVal val="0"/>
                                          </p:val>
                                        </p:tav>
                                      </p:tavLst>
                                    </p:anim>
                                    <p:animEffect transition="out" filter="fade">
                                      <p:cBhvr>
                                        <p:cTn id="204" dur="500"/>
                                        <p:tgtEl>
                                          <p:spTgt spid="140"/>
                                        </p:tgtEl>
                                      </p:cBhvr>
                                    </p:animEffect>
                                    <p:set>
                                      <p:cBhvr>
                                        <p:cTn id="205" dur="1" fill="hold">
                                          <p:stCondLst>
                                            <p:cond delay="499"/>
                                          </p:stCondLst>
                                        </p:cTn>
                                        <p:tgtEl>
                                          <p:spTgt spid="140"/>
                                        </p:tgtEl>
                                        <p:attrNameLst>
                                          <p:attrName>style.visibility</p:attrName>
                                        </p:attrNameLst>
                                      </p:cBhvr>
                                      <p:to>
                                        <p:strVal val="hidden"/>
                                      </p:to>
                                    </p:set>
                                  </p:childTnLst>
                                </p:cTn>
                              </p:par>
                              <p:par>
                                <p:cTn id="206" presetID="53" presetClass="exit" presetSubtype="32" fill="hold" nodeType="withEffect">
                                  <p:stCondLst>
                                    <p:cond delay="0"/>
                                  </p:stCondLst>
                                  <p:childTnLst>
                                    <p:anim calcmode="lin" valueType="num">
                                      <p:cBhvr>
                                        <p:cTn id="207" dur="500"/>
                                        <p:tgtEl>
                                          <p:spTgt spid="200"/>
                                        </p:tgtEl>
                                        <p:attrNameLst>
                                          <p:attrName>ppt_w</p:attrName>
                                        </p:attrNameLst>
                                      </p:cBhvr>
                                      <p:tavLst>
                                        <p:tav tm="0">
                                          <p:val>
                                            <p:strVal val="ppt_w"/>
                                          </p:val>
                                        </p:tav>
                                        <p:tav tm="100000">
                                          <p:val>
                                            <p:fltVal val="0"/>
                                          </p:val>
                                        </p:tav>
                                      </p:tavLst>
                                    </p:anim>
                                    <p:anim calcmode="lin" valueType="num">
                                      <p:cBhvr>
                                        <p:cTn id="208" dur="500"/>
                                        <p:tgtEl>
                                          <p:spTgt spid="200"/>
                                        </p:tgtEl>
                                        <p:attrNameLst>
                                          <p:attrName>ppt_h</p:attrName>
                                        </p:attrNameLst>
                                      </p:cBhvr>
                                      <p:tavLst>
                                        <p:tav tm="0">
                                          <p:val>
                                            <p:strVal val="ppt_h"/>
                                          </p:val>
                                        </p:tav>
                                        <p:tav tm="100000">
                                          <p:val>
                                            <p:fltVal val="0"/>
                                          </p:val>
                                        </p:tav>
                                      </p:tavLst>
                                    </p:anim>
                                    <p:animEffect transition="out" filter="fade">
                                      <p:cBhvr>
                                        <p:cTn id="209" dur="500"/>
                                        <p:tgtEl>
                                          <p:spTgt spid="200"/>
                                        </p:tgtEl>
                                      </p:cBhvr>
                                    </p:animEffect>
                                    <p:set>
                                      <p:cBhvr>
                                        <p:cTn id="210" dur="1" fill="hold">
                                          <p:stCondLst>
                                            <p:cond delay="499"/>
                                          </p:stCondLst>
                                        </p:cTn>
                                        <p:tgtEl>
                                          <p:spTgt spid="200"/>
                                        </p:tgtEl>
                                        <p:attrNameLst>
                                          <p:attrName>style.visibility</p:attrName>
                                        </p:attrNameLst>
                                      </p:cBhvr>
                                      <p:to>
                                        <p:strVal val="hidden"/>
                                      </p:to>
                                    </p:set>
                                  </p:childTnLst>
                                </p:cTn>
                              </p:par>
                              <p:par>
                                <p:cTn id="211" presetID="53" presetClass="exit" presetSubtype="32" fill="hold" nodeType="withEffect">
                                  <p:stCondLst>
                                    <p:cond delay="0"/>
                                  </p:stCondLst>
                                  <p:childTnLst>
                                    <p:anim calcmode="lin" valueType="num">
                                      <p:cBhvr>
                                        <p:cTn id="212" dur="500"/>
                                        <p:tgtEl>
                                          <p:spTgt spid="141"/>
                                        </p:tgtEl>
                                        <p:attrNameLst>
                                          <p:attrName>ppt_w</p:attrName>
                                        </p:attrNameLst>
                                      </p:cBhvr>
                                      <p:tavLst>
                                        <p:tav tm="0">
                                          <p:val>
                                            <p:strVal val="ppt_w"/>
                                          </p:val>
                                        </p:tav>
                                        <p:tav tm="100000">
                                          <p:val>
                                            <p:fltVal val="0"/>
                                          </p:val>
                                        </p:tav>
                                      </p:tavLst>
                                    </p:anim>
                                    <p:anim calcmode="lin" valueType="num">
                                      <p:cBhvr>
                                        <p:cTn id="213" dur="500"/>
                                        <p:tgtEl>
                                          <p:spTgt spid="141"/>
                                        </p:tgtEl>
                                        <p:attrNameLst>
                                          <p:attrName>ppt_h</p:attrName>
                                        </p:attrNameLst>
                                      </p:cBhvr>
                                      <p:tavLst>
                                        <p:tav tm="0">
                                          <p:val>
                                            <p:strVal val="ppt_h"/>
                                          </p:val>
                                        </p:tav>
                                        <p:tav tm="100000">
                                          <p:val>
                                            <p:fltVal val="0"/>
                                          </p:val>
                                        </p:tav>
                                      </p:tavLst>
                                    </p:anim>
                                    <p:animEffect transition="out" filter="fade">
                                      <p:cBhvr>
                                        <p:cTn id="214" dur="500"/>
                                        <p:tgtEl>
                                          <p:spTgt spid="141"/>
                                        </p:tgtEl>
                                      </p:cBhvr>
                                    </p:animEffect>
                                    <p:set>
                                      <p:cBhvr>
                                        <p:cTn id="215" dur="1" fill="hold">
                                          <p:stCondLst>
                                            <p:cond delay="499"/>
                                          </p:stCondLst>
                                        </p:cTn>
                                        <p:tgtEl>
                                          <p:spTgt spid="141"/>
                                        </p:tgtEl>
                                        <p:attrNameLst>
                                          <p:attrName>style.visibility</p:attrName>
                                        </p:attrNameLst>
                                      </p:cBhvr>
                                      <p:to>
                                        <p:strVal val="hidden"/>
                                      </p:to>
                                    </p:set>
                                  </p:childTnLst>
                                </p:cTn>
                              </p:par>
                              <p:par>
                                <p:cTn id="216" presetID="53" presetClass="exit" presetSubtype="32" fill="hold" nodeType="withEffect">
                                  <p:stCondLst>
                                    <p:cond delay="0"/>
                                  </p:stCondLst>
                                  <p:childTnLst>
                                    <p:anim calcmode="lin" valueType="num">
                                      <p:cBhvr>
                                        <p:cTn id="217" dur="500"/>
                                        <p:tgtEl>
                                          <p:spTgt spid="165"/>
                                        </p:tgtEl>
                                        <p:attrNameLst>
                                          <p:attrName>ppt_w</p:attrName>
                                        </p:attrNameLst>
                                      </p:cBhvr>
                                      <p:tavLst>
                                        <p:tav tm="0">
                                          <p:val>
                                            <p:strVal val="ppt_w"/>
                                          </p:val>
                                        </p:tav>
                                        <p:tav tm="100000">
                                          <p:val>
                                            <p:fltVal val="0"/>
                                          </p:val>
                                        </p:tav>
                                      </p:tavLst>
                                    </p:anim>
                                    <p:anim calcmode="lin" valueType="num">
                                      <p:cBhvr>
                                        <p:cTn id="218" dur="500"/>
                                        <p:tgtEl>
                                          <p:spTgt spid="165"/>
                                        </p:tgtEl>
                                        <p:attrNameLst>
                                          <p:attrName>ppt_h</p:attrName>
                                        </p:attrNameLst>
                                      </p:cBhvr>
                                      <p:tavLst>
                                        <p:tav tm="0">
                                          <p:val>
                                            <p:strVal val="ppt_h"/>
                                          </p:val>
                                        </p:tav>
                                        <p:tav tm="100000">
                                          <p:val>
                                            <p:fltVal val="0"/>
                                          </p:val>
                                        </p:tav>
                                      </p:tavLst>
                                    </p:anim>
                                    <p:animEffect transition="out" filter="fade">
                                      <p:cBhvr>
                                        <p:cTn id="219" dur="500"/>
                                        <p:tgtEl>
                                          <p:spTgt spid="165"/>
                                        </p:tgtEl>
                                      </p:cBhvr>
                                    </p:animEffect>
                                    <p:set>
                                      <p:cBhvr>
                                        <p:cTn id="220" dur="1" fill="hold">
                                          <p:stCondLst>
                                            <p:cond delay="499"/>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221" restart="whenNotActive" fill="hold" evtFilter="cancelBubble" nodeType="interactiveSeq">
                <p:stCondLst>
                  <p:cond evt="onClick" delay="0">
                    <p:tgtEl>
                      <p:spTgt spid="156"/>
                    </p:tgtEl>
                  </p:cond>
                </p:stCondLst>
                <p:endSync evt="end" delay="0">
                  <p:rtn val="all"/>
                </p:endSync>
                <p:childTnLst>
                  <p:par>
                    <p:cTn id="222" fill="hold">
                      <p:stCondLst>
                        <p:cond delay="0"/>
                      </p:stCondLst>
                      <p:childTnLst>
                        <p:par>
                          <p:cTn id="223" fill="hold">
                            <p:stCondLst>
                              <p:cond delay="0"/>
                            </p:stCondLst>
                            <p:childTnLst>
                              <p:par>
                                <p:cTn id="224" presetID="53" presetClass="exit" presetSubtype="32" fill="hold" nodeType="withEffect">
                                  <p:stCondLst>
                                    <p:cond delay="0"/>
                                  </p:stCondLst>
                                  <p:childTnLst>
                                    <p:anim calcmode="lin" valueType="num">
                                      <p:cBhvr>
                                        <p:cTn id="225" dur="500"/>
                                        <p:tgtEl>
                                          <p:spTgt spid="156"/>
                                        </p:tgtEl>
                                        <p:attrNameLst>
                                          <p:attrName>ppt_w</p:attrName>
                                        </p:attrNameLst>
                                      </p:cBhvr>
                                      <p:tavLst>
                                        <p:tav tm="0">
                                          <p:val>
                                            <p:strVal val="ppt_w"/>
                                          </p:val>
                                        </p:tav>
                                        <p:tav tm="100000">
                                          <p:val>
                                            <p:fltVal val="0"/>
                                          </p:val>
                                        </p:tav>
                                      </p:tavLst>
                                    </p:anim>
                                    <p:anim calcmode="lin" valueType="num">
                                      <p:cBhvr>
                                        <p:cTn id="226" dur="500"/>
                                        <p:tgtEl>
                                          <p:spTgt spid="156"/>
                                        </p:tgtEl>
                                        <p:attrNameLst>
                                          <p:attrName>ppt_h</p:attrName>
                                        </p:attrNameLst>
                                      </p:cBhvr>
                                      <p:tavLst>
                                        <p:tav tm="0">
                                          <p:val>
                                            <p:strVal val="ppt_h"/>
                                          </p:val>
                                        </p:tav>
                                        <p:tav tm="100000">
                                          <p:val>
                                            <p:fltVal val="0"/>
                                          </p:val>
                                        </p:tav>
                                      </p:tavLst>
                                    </p:anim>
                                    <p:animEffect transition="out" filter="fade">
                                      <p:cBhvr>
                                        <p:cTn id="227" dur="500"/>
                                        <p:tgtEl>
                                          <p:spTgt spid="156"/>
                                        </p:tgtEl>
                                      </p:cBhvr>
                                    </p:animEffect>
                                    <p:set>
                                      <p:cBhvr>
                                        <p:cTn id="228" dur="1" fill="hold">
                                          <p:stCondLst>
                                            <p:cond delay="499"/>
                                          </p:stCondLst>
                                        </p:cTn>
                                        <p:tgtEl>
                                          <p:spTgt spid="156"/>
                                        </p:tgtEl>
                                        <p:attrNameLst>
                                          <p:attrName>style.visibility</p:attrName>
                                        </p:attrNameLst>
                                      </p:cBhvr>
                                      <p:to>
                                        <p:strVal val="hidden"/>
                                      </p:to>
                                    </p:set>
                                  </p:childTnLst>
                                </p:cTn>
                              </p:par>
                              <p:par>
                                <p:cTn id="229" presetID="53" presetClass="exit" presetSubtype="32" fill="hold" nodeType="withEffect">
                                  <p:stCondLst>
                                    <p:cond delay="0"/>
                                  </p:stCondLst>
                                  <p:childTnLst>
                                    <p:anim calcmode="lin" valueType="num">
                                      <p:cBhvr>
                                        <p:cTn id="230" dur="500"/>
                                        <p:tgtEl>
                                          <p:spTgt spid="142"/>
                                        </p:tgtEl>
                                        <p:attrNameLst>
                                          <p:attrName>ppt_w</p:attrName>
                                        </p:attrNameLst>
                                      </p:cBhvr>
                                      <p:tavLst>
                                        <p:tav tm="0">
                                          <p:val>
                                            <p:strVal val="ppt_w"/>
                                          </p:val>
                                        </p:tav>
                                        <p:tav tm="100000">
                                          <p:val>
                                            <p:fltVal val="0"/>
                                          </p:val>
                                        </p:tav>
                                      </p:tavLst>
                                    </p:anim>
                                    <p:anim calcmode="lin" valueType="num">
                                      <p:cBhvr>
                                        <p:cTn id="231" dur="500"/>
                                        <p:tgtEl>
                                          <p:spTgt spid="142"/>
                                        </p:tgtEl>
                                        <p:attrNameLst>
                                          <p:attrName>ppt_h</p:attrName>
                                        </p:attrNameLst>
                                      </p:cBhvr>
                                      <p:tavLst>
                                        <p:tav tm="0">
                                          <p:val>
                                            <p:strVal val="ppt_h"/>
                                          </p:val>
                                        </p:tav>
                                        <p:tav tm="100000">
                                          <p:val>
                                            <p:fltVal val="0"/>
                                          </p:val>
                                        </p:tav>
                                      </p:tavLst>
                                    </p:anim>
                                    <p:animEffect transition="out" filter="fade">
                                      <p:cBhvr>
                                        <p:cTn id="232" dur="500"/>
                                        <p:tgtEl>
                                          <p:spTgt spid="142"/>
                                        </p:tgtEl>
                                      </p:cBhvr>
                                    </p:animEffect>
                                    <p:set>
                                      <p:cBhvr>
                                        <p:cTn id="233" dur="1" fill="hold">
                                          <p:stCondLst>
                                            <p:cond delay="499"/>
                                          </p:stCondLst>
                                        </p:cTn>
                                        <p:tgtEl>
                                          <p:spTgt spid="142"/>
                                        </p:tgtEl>
                                        <p:attrNameLst>
                                          <p:attrName>style.visibility</p:attrName>
                                        </p:attrNameLst>
                                      </p:cBhvr>
                                      <p:to>
                                        <p:strVal val="hidden"/>
                                      </p:to>
                                    </p:set>
                                  </p:childTnLst>
                                </p:cTn>
                              </p:par>
                              <p:par>
                                <p:cTn id="234" presetID="53" presetClass="exit" presetSubtype="32" fill="hold" nodeType="withEffect">
                                  <p:stCondLst>
                                    <p:cond delay="0"/>
                                  </p:stCondLst>
                                  <p:childTnLst>
                                    <p:anim calcmode="lin" valueType="num">
                                      <p:cBhvr>
                                        <p:cTn id="235" dur="500"/>
                                        <p:tgtEl>
                                          <p:spTgt spid="149"/>
                                        </p:tgtEl>
                                        <p:attrNameLst>
                                          <p:attrName>ppt_w</p:attrName>
                                        </p:attrNameLst>
                                      </p:cBhvr>
                                      <p:tavLst>
                                        <p:tav tm="0">
                                          <p:val>
                                            <p:strVal val="ppt_w"/>
                                          </p:val>
                                        </p:tav>
                                        <p:tav tm="100000">
                                          <p:val>
                                            <p:fltVal val="0"/>
                                          </p:val>
                                        </p:tav>
                                      </p:tavLst>
                                    </p:anim>
                                    <p:anim calcmode="lin" valueType="num">
                                      <p:cBhvr>
                                        <p:cTn id="236" dur="500"/>
                                        <p:tgtEl>
                                          <p:spTgt spid="149"/>
                                        </p:tgtEl>
                                        <p:attrNameLst>
                                          <p:attrName>ppt_h</p:attrName>
                                        </p:attrNameLst>
                                      </p:cBhvr>
                                      <p:tavLst>
                                        <p:tav tm="0">
                                          <p:val>
                                            <p:strVal val="ppt_h"/>
                                          </p:val>
                                        </p:tav>
                                        <p:tav tm="100000">
                                          <p:val>
                                            <p:fltVal val="0"/>
                                          </p:val>
                                        </p:tav>
                                      </p:tavLst>
                                    </p:anim>
                                    <p:animEffect transition="out" filter="fade">
                                      <p:cBhvr>
                                        <p:cTn id="237" dur="500"/>
                                        <p:tgtEl>
                                          <p:spTgt spid="149"/>
                                        </p:tgtEl>
                                      </p:cBhvr>
                                    </p:animEffect>
                                    <p:set>
                                      <p:cBhvr>
                                        <p:cTn id="238"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239" restart="whenNotActive" fill="hold" evtFilter="cancelBubble" nodeType="interactiveSeq">
                <p:stCondLst>
                  <p:cond evt="onClick" delay="0">
                    <p:tgtEl>
                      <p:spTgt spid="161"/>
                    </p:tgtEl>
                  </p:cond>
                </p:stCondLst>
                <p:endSync evt="end" delay="0">
                  <p:rtn val="all"/>
                </p:endSync>
                <p:childTnLst>
                  <p:par>
                    <p:cTn id="240" fill="hold">
                      <p:stCondLst>
                        <p:cond delay="0"/>
                      </p:stCondLst>
                      <p:childTnLst>
                        <p:par>
                          <p:cTn id="241" fill="hold">
                            <p:stCondLst>
                              <p:cond delay="0"/>
                            </p:stCondLst>
                            <p:childTnLst>
                              <p:par>
                                <p:cTn id="242" presetID="53" presetClass="exit" presetSubtype="32" fill="hold" nodeType="clickEffect">
                                  <p:stCondLst>
                                    <p:cond delay="0"/>
                                  </p:stCondLst>
                                  <p:childTnLst>
                                    <p:anim calcmode="lin" valueType="num">
                                      <p:cBhvr>
                                        <p:cTn id="243" dur="500"/>
                                        <p:tgtEl>
                                          <p:spTgt spid="161"/>
                                        </p:tgtEl>
                                        <p:attrNameLst>
                                          <p:attrName>ppt_w</p:attrName>
                                        </p:attrNameLst>
                                      </p:cBhvr>
                                      <p:tavLst>
                                        <p:tav tm="0">
                                          <p:val>
                                            <p:strVal val="ppt_w"/>
                                          </p:val>
                                        </p:tav>
                                        <p:tav tm="100000">
                                          <p:val>
                                            <p:fltVal val="0"/>
                                          </p:val>
                                        </p:tav>
                                      </p:tavLst>
                                    </p:anim>
                                    <p:anim calcmode="lin" valueType="num">
                                      <p:cBhvr>
                                        <p:cTn id="244" dur="500"/>
                                        <p:tgtEl>
                                          <p:spTgt spid="161"/>
                                        </p:tgtEl>
                                        <p:attrNameLst>
                                          <p:attrName>ppt_h</p:attrName>
                                        </p:attrNameLst>
                                      </p:cBhvr>
                                      <p:tavLst>
                                        <p:tav tm="0">
                                          <p:val>
                                            <p:strVal val="ppt_h"/>
                                          </p:val>
                                        </p:tav>
                                        <p:tav tm="100000">
                                          <p:val>
                                            <p:fltVal val="0"/>
                                          </p:val>
                                        </p:tav>
                                      </p:tavLst>
                                    </p:anim>
                                    <p:animEffect transition="out" filter="fade">
                                      <p:cBhvr>
                                        <p:cTn id="245" dur="500"/>
                                        <p:tgtEl>
                                          <p:spTgt spid="161"/>
                                        </p:tgtEl>
                                      </p:cBhvr>
                                    </p:animEffect>
                                    <p:set>
                                      <p:cBhvr>
                                        <p:cTn id="246" dur="1" fill="hold">
                                          <p:stCondLst>
                                            <p:cond delay="499"/>
                                          </p:stCondLst>
                                        </p:cTn>
                                        <p:tgtEl>
                                          <p:spTgt spid="161"/>
                                        </p:tgtEl>
                                        <p:attrNameLst>
                                          <p:attrName>style.visibility</p:attrName>
                                        </p:attrNameLst>
                                      </p:cBhvr>
                                      <p:to>
                                        <p:strVal val="hidden"/>
                                      </p:to>
                                    </p:set>
                                  </p:childTnLst>
                                </p:cTn>
                              </p:par>
                              <p:par>
                                <p:cTn id="247" presetID="53" presetClass="exit" presetSubtype="32" fill="hold" nodeType="withEffect">
                                  <p:stCondLst>
                                    <p:cond delay="0"/>
                                  </p:stCondLst>
                                  <p:childTnLst>
                                    <p:anim calcmode="lin" valueType="num">
                                      <p:cBhvr>
                                        <p:cTn id="248" dur="500"/>
                                        <p:tgtEl>
                                          <p:spTgt spid="185"/>
                                        </p:tgtEl>
                                        <p:attrNameLst>
                                          <p:attrName>ppt_w</p:attrName>
                                        </p:attrNameLst>
                                      </p:cBhvr>
                                      <p:tavLst>
                                        <p:tav tm="0">
                                          <p:val>
                                            <p:strVal val="ppt_w"/>
                                          </p:val>
                                        </p:tav>
                                        <p:tav tm="100000">
                                          <p:val>
                                            <p:fltVal val="0"/>
                                          </p:val>
                                        </p:tav>
                                      </p:tavLst>
                                    </p:anim>
                                    <p:anim calcmode="lin" valueType="num">
                                      <p:cBhvr>
                                        <p:cTn id="249" dur="500"/>
                                        <p:tgtEl>
                                          <p:spTgt spid="185"/>
                                        </p:tgtEl>
                                        <p:attrNameLst>
                                          <p:attrName>ppt_h</p:attrName>
                                        </p:attrNameLst>
                                      </p:cBhvr>
                                      <p:tavLst>
                                        <p:tav tm="0">
                                          <p:val>
                                            <p:strVal val="ppt_h"/>
                                          </p:val>
                                        </p:tav>
                                        <p:tav tm="100000">
                                          <p:val>
                                            <p:fltVal val="0"/>
                                          </p:val>
                                        </p:tav>
                                      </p:tavLst>
                                    </p:anim>
                                    <p:animEffect transition="out" filter="fade">
                                      <p:cBhvr>
                                        <p:cTn id="250" dur="500"/>
                                        <p:tgtEl>
                                          <p:spTgt spid="185"/>
                                        </p:tgtEl>
                                      </p:cBhvr>
                                    </p:animEffect>
                                    <p:set>
                                      <p:cBhvr>
                                        <p:cTn id="251" dur="1" fill="hold">
                                          <p:stCondLst>
                                            <p:cond delay="499"/>
                                          </p:stCondLst>
                                        </p:cTn>
                                        <p:tgtEl>
                                          <p:spTgt spid="185"/>
                                        </p:tgtEl>
                                        <p:attrNameLst>
                                          <p:attrName>style.visibility</p:attrName>
                                        </p:attrNameLst>
                                      </p:cBhvr>
                                      <p:to>
                                        <p:strVal val="hidden"/>
                                      </p:to>
                                    </p:set>
                                  </p:childTnLst>
                                </p:cTn>
                              </p:par>
                              <p:par>
                                <p:cTn id="252" presetID="53" presetClass="exit" presetSubtype="32" fill="hold" nodeType="withEffect">
                                  <p:stCondLst>
                                    <p:cond delay="0"/>
                                  </p:stCondLst>
                                  <p:childTnLst>
                                    <p:anim calcmode="lin" valueType="num">
                                      <p:cBhvr>
                                        <p:cTn id="253" dur="500"/>
                                        <p:tgtEl>
                                          <p:spTgt spid="165"/>
                                        </p:tgtEl>
                                        <p:attrNameLst>
                                          <p:attrName>ppt_w</p:attrName>
                                        </p:attrNameLst>
                                      </p:cBhvr>
                                      <p:tavLst>
                                        <p:tav tm="0">
                                          <p:val>
                                            <p:strVal val="ppt_w"/>
                                          </p:val>
                                        </p:tav>
                                        <p:tav tm="100000">
                                          <p:val>
                                            <p:fltVal val="0"/>
                                          </p:val>
                                        </p:tav>
                                      </p:tavLst>
                                    </p:anim>
                                    <p:anim calcmode="lin" valueType="num">
                                      <p:cBhvr>
                                        <p:cTn id="254" dur="500"/>
                                        <p:tgtEl>
                                          <p:spTgt spid="165"/>
                                        </p:tgtEl>
                                        <p:attrNameLst>
                                          <p:attrName>ppt_h</p:attrName>
                                        </p:attrNameLst>
                                      </p:cBhvr>
                                      <p:tavLst>
                                        <p:tav tm="0">
                                          <p:val>
                                            <p:strVal val="ppt_h"/>
                                          </p:val>
                                        </p:tav>
                                        <p:tav tm="100000">
                                          <p:val>
                                            <p:fltVal val="0"/>
                                          </p:val>
                                        </p:tav>
                                      </p:tavLst>
                                    </p:anim>
                                    <p:animEffect transition="out" filter="fade">
                                      <p:cBhvr>
                                        <p:cTn id="255" dur="500"/>
                                        <p:tgtEl>
                                          <p:spTgt spid="165"/>
                                        </p:tgtEl>
                                      </p:cBhvr>
                                    </p:animEffect>
                                    <p:set>
                                      <p:cBhvr>
                                        <p:cTn id="256" dur="1" fill="hold">
                                          <p:stCondLst>
                                            <p:cond delay="499"/>
                                          </p:stCondLst>
                                        </p:cTn>
                                        <p:tgtEl>
                                          <p:spTgt spid="165"/>
                                        </p:tgtEl>
                                        <p:attrNameLst>
                                          <p:attrName>style.visibility</p:attrName>
                                        </p:attrNameLst>
                                      </p:cBhvr>
                                      <p:to>
                                        <p:strVal val="hidden"/>
                                      </p:to>
                                    </p:set>
                                  </p:childTnLst>
                                </p:cTn>
                              </p:par>
                              <p:par>
                                <p:cTn id="257" presetID="53" presetClass="exit" presetSubtype="32" fill="hold" nodeType="withEffect">
                                  <p:stCondLst>
                                    <p:cond delay="0"/>
                                  </p:stCondLst>
                                  <p:childTnLst>
                                    <p:anim calcmode="lin" valueType="num">
                                      <p:cBhvr>
                                        <p:cTn id="258" dur="500"/>
                                        <p:tgtEl>
                                          <p:spTgt spid="149"/>
                                        </p:tgtEl>
                                        <p:attrNameLst>
                                          <p:attrName>ppt_w</p:attrName>
                                        </p:attrNameLst>
                                      </p:cBhvr>
                                      <p:tavLst>
                                        <p:tav tm="0">
                                          <p:val>
                                            <p:strVal val="ppt_w"/>
                                          </p:val>
                                        </p:tav>
                                        <p:tav tm="100000">
                                          <p:val>
                                            <p:fltVal val="0"/>
                                          </p:val>
                                        </p:tav>
                                      </p:tavLst>
                                    </p:anim>
                                    <p:anim calcmode="lin" valueType="num">
                                      <p:cBhvr>
                                        <p:cTn id="259" dur="500"/>
                                        <p:tgtEl>
                                          <p:spTgt spid="149"/>
                                        </p:tgtEl>
                                        <p:attrNameLst>
                                          <p:attrName>ppt_h</p:attrName>
                                        </p:attrNameLst>
                                      </p:cBhvr>
                                      <p:tavLst>
                                        <p:tav tm="0">
                                          <p:val>
                                            <p:strVal val="ppt_h"/>
                                          </p:val>
                                        </p:tav>
                                        <p:tav tm="100000">
                                          <p:val>
                                            <p:fltVal val="0"/>
                                          </p:val>
                                        </p:tav>
                                      </p:tavLst>
                                    </p:anim>
                                    <p:animEffect transition="out" filter="fade">
                                      <p:cBhvr>
                                        <p:cTn id="260" dur="500"/>
                                        <p:tgtEl>
                                          <p:spTgt spid="149"/>
                                        </p:tgtEl>
                                      </p:cBhvr>
                                    </p:animEffect>
                                    <p:set>
                                      <p:cBhvr>
                                        <p:cTn id="261" dur="1" fill="hold">
                                          <p:stCondLst>
                                            <p:cond delay="499"/>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seq concurrent="1" nextAc="seek">
              <p:cTn id="262" restart="whenNotActive" fill="hold" evtFilter="cancelBubble" nodeType="interactiveSeq">
                <p:stCondLst>
                  <p:cond evt="onClick" delay="0">
                    <p:tgtEl>
                      <p:spTgt spid="143"/>
                    </p:tgtEl>
                  </p:cond>
                </p:stCondLst>
                <p:endSync evt="end" delay="0">
                  <p:rtn val="all"/>
                </p:endSync>
                <p:childTnLst>
                  <p:par>
                    <p:cTn id="263" fill="hold">
                      <p:stCondLst>
                        <p:cond delay="0"/>
                      </p:stCondLst>
                      <p:childTnLst>
                        <p:par>
                          <p:cTn id="264" fill="hold">
                            <p:stCondLst>
                              <p:cond delay="0"/>
                            </p:stCondLst>
                            <p:childTnLst>
                              <p:par>
                                <p:cTn id="265" presetID="53" presetClass="exit" presetSubtype="32" fill="hold" nodeType="clickEffect">
                                  <p:stCondLst>
                                    <p:cond delay="0"/>
                                  </p:stCondLst>
                                  <p:childTnLst>
                                    <p:anim calcmode="lin" valueType="num">
                                      <p:cBhvr>
                                        <p:cTn id="266" dur="500"/>
                                        <p:tgtEl>
                                          <p:spTgt spid="143"/>
                                        </p:tgtEl>
                                        <p:attrNameLst>
                                          <p:attrName>ppt_w</p:attrName>
                                        </p:attrNameLst>
                                      </p:cBhvr>
                                      <p:tavLst>
                                        <p:tav tm="0">
                                          <p:val>
                                            <p:strVal val="ppt_w"/>
                                          </p:val>
                                        </p:tav>
                                        <p:tav tm="100000">
                                          <p:val>
                                            <p:fltVal val="0"/>
                                          </p:val>
                                        </p:tav>
                                      </p:tavLst>
                                    </p:anim>
                                    <p:anim calcmode="lin" valueType="num">
                                      <p:cBhvr>
                                        <p:cTn id="267" dur="500"/>
                                        <p:tgtEl>
                                          <p:spTgt spid="143"/>
                                        </p:tgtEl>
                                        <p:attrNameLst>
                                          <p:attrName>ppt_h</p:attrName>
                                        </p:attrNameLst>
                                      </p:cBhvr>
                                      <p:tavLst>
                                        <p:tav tm="0">
                                          <p:val>
                                            <p:strVal val="ppt_h"/>
                                          </p:val>
                                        </p:tav>
                                        <p:tav tm="100000">
                                          <p:val>
                                            <p:fltVal val="0"/>
                                          </p:val>
                                        </p:tav>
                                      </p:tavLst>
                                    </p:anim>
                                    <p:animEffect transition="out" filter="fade">
                                      <p:cBhvr>
                                        <p:cTn id="268" dur="500"/>
                                        <p:tgtEl>
                                          <p:spTgt spid="143"/>
                                        </p:tgtEl>
                                      </p:cBhvr>
                                    </p:animEffect>
                                    <p:set>
                                      <p:cBhvr>
                                        <p:cTn id="269" dur="1" fill="hold">
                                          <p:stCondLst>
                                            <p:cond delay="499"/>
                                          </p:stCondLst>
                                        </p:cTn>
                                        <p:tgtEl>
                                          <p:spTgt spid="143"/>
                                        </p:tgtEl>
                                        <p:attrNameLst>
                                          <p:attrName>style.visibility</p:attrName>
                                        </p:attrNameLst>
                                      </p:cBhvr>
                                      <p:to>
                                        <p:strVal val="hidden"/>
                                      </p:to>
                                    </p:set>
                                  </p:childTnLst>
                                </p:cTn>
                              </p:par>
                              <p:par>
                                <p:cTn id="270" presetID="53" presetClass="exit" presetSubtype="32" fill="hold" nodeType="withEffect">
                                  <p:stCondLst>
                                    <p:cond delay="0"/>
                                  </p:stCondLst>
                                  <p:childTnLst>
                                    <p:anim calcmode="lin" valueType="num">
                                      <p:cBhvr>
                                        <p:cTn id="271" dur="500"/>
                                        <p:tgtEl>
                                          <p:spTgt spid="141"/>
                                        </p:tgtEl>
                                        <p:attrNameLst>
                                          <p:attrName>ppt_w</p:attrName>
                                        </p:attrNameLst>
                                      </p:cBhvr>
                                      <p:tavLst>
                                        <p:tav tm="0">
                                          <p:val>
                                            <p:strVal val="ppt_w"/>
                                          </p:val>
                                        </p:tav>
                                        <p:tav tm="100000">
                                          <p:val>
                                            <p:fltVal val="0"/>
                                          </p:val>
                                        </p:tav>
                                      </p:tavLst>
                                    </p:anim>
                                    <p:anim calcmode="lin" valueType="num">
                                      <p:cBhvr>
                                        <p:cTn id="272" dur="500"/>
                                        <p:tgtEl>
                                          <p:spTgt spid="141"/>
                                        </p:tgtEl>
                                        <p:attrNameLst>
                                          <p:attrName>ppt_h</p:attrName>
                                        </p:attrNameLst>
                                      </p:cBhvr>
                                      <p:tavLst>
                                        <p:tav tm="0">
                                          <p:val>
                                            <p:strVal val="ppt_h"/>
                                          </p:val>
                                        </p:tav>
                                        <p:tav tm="100000">
                                          <p:val>
                                            <p:fltVal val="0"/>
                                          </p:val>
                                        </p:tav>
                                      </p:tavLst>
                                    </p:anim>
                                    <p:animEffect transition="out" filter="fade">
                                      <p:cBhvr>
                                        <p:cTn id="273" dur="500"/>
                                        <p:tgtEl>
                                          <p:spTgt spid="141"/>
                                        </p:tgtEl>
                                      </p:cBhvr>
                                    </p:animEffect>
                                    <p:set>
                                      <p:cBhvr>
                                        <p:cTn id="274" dur="1" fill="hold">
                                          <p:stCondLst>
                                            <p:cond delay="499"/>
                                          </p:stCondLst>
                                        </p:cTn>
                                        <p:tgtEl>
                                          <p:spTgt spid="141"/>
                                        </p:tgtEl>
                                        <p:attrNameLst>
                                          <p:attrName>style.visibility</p:attrName>
                                        </p:attrNameLst>
                                      </p:cBhvr>
                                      <p:to>
                                        <p:strVal val="hidden"/>
                                      </p:to>
                                    </p:set>
                                  </p:childTnLst>
                                </p:cTn>
                              </p:par>
                              <p:par>
                                <p:cTn id="275" presetID="53" presetClass="exit" presetSubtype="32" fill="hold" nodeType="withEffect">
                                  <p:stCondLst>
                                    <p:cond delay="0"/>
                                  </p:stCondLst>
                                  <p:childTnLst>
                                    <p:anim calcmode="lin" valueType="num">
                                      <p:cBhvr>
                                        <p:cTn id="276" dur="500"/>
                                        <p:tgtEl>
                                          <p:spTgt spid="142"/>
                                        </p:tgtEl>
                                        <p:attrNameLst>
                                          <p:attrName>ppt_w</p:attrName>
                                        </p:attrNameLst>
                                      </p:cBhvr>
                                      <p:tavLst>
                                        <p:tav tm="0">
                                          <p:val>
                                            <p:strVal val="ppt_w"/>
                                          </p:val>
                                        </p:tav>
                                        <p:tav tm="100000">
                                          <p:val>
                                            <p:fltVal val="0"/>
                                          </p:val>
                                        </p:tav>
                                      </p:tavLst>
                                    </p:anim>
                                    <p:anim calcmode="lin" valueType="num">
                                      <p:cBhvr>
                                        <p:cTn id="277" dur="500"/>
                                        <p:tgtEl>
                                          <p:spTgt spid="142"/>
                                        </p:tgtEl>
                                        <p:attrNameLst>
                                          <p:attrName>ppt_h</p:attrName>
                                        </p:attrNameLst>
                                      </p:cBhvr>
                                      <p:tavLst>
                                        <p:tav tm="0">
                                          <p:val>
                                            <p:strVal val="ppt_h"/>
                                          </p:val>
                                        </p:tav>
                                        <p:tav tm="100000">
                                          <p:val>
                                            <p:fltVal val="0"/>
                                          </p:val>
                                        </p:tav>
                                      </p:tavLst>
                                    </p:anim>
                                    <p:animEffect transition="out" filter="fade">
                                      <p:cBhvr>
                                        <p:cTn id="278" dur="500"/>
                                        <p:tgtEl>
                                          <p:spTgt spid="142"/>
                                        </p:tgtEl>
                                      </p:cBhvr>
                                    </p:animEffect>
                                    <p:set>
                                      <p:cBhvr>
                                        <p:cTn id="279" dur="1" fill="hold">
                                          <p:stCondLst>
                                            <p:cond delay="499"/>
                                          </p:stCondLst>
                                        </p:cTn>
                                        <p:tgtEl>
                                          <p:spTgt spid="142"/>
                                        </p:tgtEl>
                                        <p:attrNameLst>
                                          <p:attrName>style.visibility</p:attrName>
                                        </p:attrNameLst>
                                      </p:cBhvr>
                                      <p:to>
                                        <p:strVal val="hidden"/>
                                      </p:to>
                                    </p:set>
                                  </p:childTnLst>
                                </p:cTn>
                              </p:par>
                              <p:par>
                                <p:cTn id="280" presetID="53" presetClass="exit" presetSubtype="32" fill="hold" nodeType="withEffect">
                                  <p:stCondLst>
                                    <p:cond delay="0"/>
                                  </p:stCondLst>
                                  <p:childTnLst>
                                    <p:anim calcmode="lin" valueType="num">
                                      <p:cBhvr>
                                        <p:cTn id="281" dur="500"/>
                                        <p:tgtEl>
                                          <p:spTgt spid="147"/>
                                        </p:tgtEl>
                                        <p:attrNameLst>
                                          <p:attrName>ppt_w</p:attrName>
                                        </p:attrNameLst>
                                      </p:cBhvr>
                                      <p:tavLst>
                                        <p:tav tm="0">
                                          <p:val>
                                            <p:strVal val="ppt_w"/>
                                          </p:val>
                                        </p:tav>
                                        <p:tav tm="100000">
                                          <p:val>
                                            <p:fltVal val="0"/>
                                          </p:val>
                                        </p:tav>
                                      </p:tavLst>
                                    </p:anim>
                                    <p:anim calcmode="lin" valueType="num">
                                      <p:cBhvr>
                                        <p:cTn id="282" dur="500"/>
                                        <p:tgtEl>
                                          <p:spTgt spid="147"/>
                                        </p:tgtEl>
                                        <p:attrNameLst>
                                          <p:attrName>ppt_h</p:attrName>
                                        </p:attrNameLst>
                                      </p:cBhvr>
                                      <p:tavLst>
                                        <p:tav tm="0">
                                          <p:val>
                                            <p:strVal val="ppt_h"/>
                                          </p:val>
                                        </p:tav>
                                        <p:tav tm="100000">
                                          <p:val>
                                            <p:fltVal val="0"/>
                                          </p:val>
                                        </p:tav>
                                      </p:tavLst>
                                    </p:anim>
                                    <p:animEffect transition="out" filter="fade">
                                      <p:cBhvr>
                                        <p:cTn id="283" dur="500"/>
                                        <p:tgtEl>
                                          <p:spTgt spid="147"/>
                                        </p:tgtEl>
                                      </p:cBhvr>
                                    </p:animEffect>
                                    <p:set>
                                      <p:cBhvr>
                                        <p:cTn id="284" dur="1" fill="hold">
                                          <p:stCondLst>
                                            <p:cond delay="499"/>
                                          </p:stCondLst>
                                        </p:cTn>
                                        <p:tgtEl>
                                          <p:spTgt spid="147"/>
                                        </p:tgtEl>
                                        <p:attrNameLst>
                                          <p:attrName>style.visibility</p:attrName>
                                        </p:attrNameLst>
                                      </p:cBhvr>
                                      <p:to>
                                        <p:strVal val="hidden"/>
                                      </p:to>
                                    </p:set>
                                  </p:childTnLst>
                                </p:cTn>
                              </p:par>
                              <p:par>
                                <p:cTn id="285" presetID="53" presetClass="exit" presetSubtype="32" fill="hold" nodeType="withEffect">
                                  <p:stCondLst>
                                    <p:cond delay="0"/>
                                  </p:stCondLst>
                                  <p:childTnLst>
                                    <p:anim calcmode="lin" valueType="num">
                                      <p:cBhvr>
                                        <p:cTn id="286" dur="500"/>
                                        <p:tgtEl>
                                          <p:spTgt spid="148"/>
                                        </p:tgtEl>
                                        <p:attrNameLst>
                                          <p:attrName>ppt_w</p:attrName>
                                        </p:attrNameLst>
                                      </p:cBhvr>
                                      <p:tavLst>
                                        <p:tav tm="0">
                                          <p:val>
                                            <p:strVal val="ppt_w"/>
                                          </p:val>
                                        </p:tav>
                                        <p:tav tm="100000">
                                          <p:val>
                                            <p:fltVal val="0"/>
                                          </p:val>
                                        </p:tav>
                                      </p:tavLst>
                                    </p:anim>
                                    <p:anim calcmode="lin" valueType="num">
                                      <p:cBhvr>
                                        <p:cTn id="287" dur="500"/>
                                        <p:tgtEl>
                                          <p:spTgt spid="148"/>
                                        </p:tgtEl>
                                        <p:attrNameLst>
                                          <p:attrName>ppt_h</p:attrName>
                                        </p:attrNameLst>
                                      </p:cBhvr>
                                      <p:tavLst>
                                        <p:tav tm="0">
                                          <p:val>
                                            <p:strVal val="ppt_h"/>
                                          </p:val>
                                        </p:tav>
                                        <p:tav tm="100000">
                                          <p:val>
                                            <p:fltVal val="0"/>
                                          </p:val>
                                        </p:tav>
                                      </p:tavLst>
                                    </p:anim>
                                    <p:animEffect transition="out" filter="fade">
                                      <p:cBhvr>
                                        <p:cTn id="288" dur="500"/>
                                        <p:tgtEl>
                                          <p:spTgt spid="148"/>
                                        </p:tgtEl>
                                      </p:cBhvr>
                                    </p:animEffect>
                                    <p:set>
                                      <p:cBhvr>
                                        <p:cTn id="289"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290" restart="whenNotActive" fill="hold" evtFilter="cancelBubble" nodeType="interactiveSeq">
                <p:stCondLst>
                  <p:cond evt="onClick" delay="0">
                    <p:tgtEl>
                      <p:spTgt spid="166"/>
                    </p:tgtEl>
                  </p:cond>
                </p:stCondLst>
                <p:endSync evt="end" delay="0">
                  <p:rtn val="all"/>
                </p:endSync>
                <p:childTnLst>
                  <p:par>
                    <p:cTn id="291" fill="hold">
                      <p:stCondLst>
                        <p:cond delay="0"/>
                      </p:stCondLst>
                      <p:childTnLst>
                        <p:par>
                          <p:cTn id="292" fill="hold">
                            <p:stCondLst>
                              <p:cond delay="0"/>
                            </p:stCondLst>
                            <p:childTnLst>
                              <p:par>
                                <p:cTn id="293" presetID="53" presetClass="exit" presetSubtype="32" fill="hold" nodeType="withEffect">
                                  <p:stCondLst>
                                    <p:cond delay="0"/>
                                  </p:stCondLst>
                                  <p:childTnLst>
                                    <p:anim calcmode="lin" valueType="num">
                                      <p:cBhvr>
                                        <p:cTn id="294" dur="500"/>
                                        <p:tgtEl>
                                          <p:spTgt spid="166"/>
                                        </p:tgtEl>
                                        <p:attrNameLst>
                                          <p:attrName>ppt_w</p:attrName>
                                        </p:attrNameLst>
                                      </p:cBhvr>
                                      <p:tavLst>
                                        <p:tav tm="0">
                                          <p:val>
                                            <p:strVal val="ppt_w"/>
                                          </p:val>
                                        </p:tav>
                                        <p:tav tm="100000">
                                          <p:val>
                                            <p:fltVal val="0"/>
                                          </p:val>
                                        </p:tav>
                                      </p:tavLst>
                                    </p:anim>
                                    <p:anim calcmode="lin" valueType="num">
                                      <p:cBhvr>
                                        <p:cTn id="295" dur="500"/>
                                        <p:tgtEl>
                                          <p:spTgt spid="166"/>
                                        </p:tgtEl>
                                        <p:attrNameLst>
                                          <p:attrName>ppt_h</p:attrName>
                                        </p:attrNameLst>
                                      </p:cBhvr>
                                      <p:tavLst>
                                        <p:tav tm="0">
                                          <p:val>
                                            <p:strVal val="ppt_h"/>
                                          </p:val>
                                        </p:tav>
                                        <p:tav tm="100000">
                                          <p:val>
                                            <p:fltVal val="0"/>
                                          </p:val>
                                        </p:tav>
                                      </p:tavLst>
                                    </p:anim>
                                    <p:animEffect transition="out" filter="fade">
                                      <p:cBhvr>
                                        <p:cTn id="296" dur="500"/>
                                        <p:tgtEl>
                                          <p:spTgt spid="166"/>
                                        </p:tgtEl>
                                      </p:cBhvr>
                                    </p:animEffect>
                                    <p:set>
                                      <p:cBhvr>
                                        <p:cTn id="297" dur="1" fill="hold">
                                          <p:stCondLst>
                                            <p:cond delay="499"/>
                                          </p:stCondLst>
                                        </p:cTn>
                                        <p:tgtEl>
                                          <p:spTgt spid="166"/>
                                        </p:tgtEl>
                                        <p:attrNameLst>
                                          <p:attrName>style.visibility</p:attrName>
                                        </p:attrNameLst>
                                      </p:cBhvr>
                                      <p:to>
                                        <p:strVal val="hidden"/>
                                      </p:to>
                                    </p:set>
                                  </p:childTnLst>
                                </p:cTn>
                              </p:par>
                              <p:par>
                                <p:cTn id="298" presetID="53" presetClass="exit" presetSubtype="32" fill="hold" nodeType="withEffect">
                                  <p:stCondLst>
                                    <p:cond delay="0"/>
                                  </p:stCondLst>
                                  <p:childTnLst>
                                    <p:anim calcmode="lin" valueType="num">
                                      <p:cBhvr>
                                        <p:cTn id="299" dur="500"/>
                                        <p:tgtEl>
                                          <p:spTgt spid="147"/>
                                        </p:tgtEl>
                                        <p:attrNameLst>
                                          <p:attrName>ppt_w</p:attrName>
                                        </p:attrNameLst>
                                      </p:cBhvr>
                                      <p:tavLst>
                                        <p:tav tm="0">
                                          <p:val>
                                            <p:strVal val="ppt_w"/>
                                          </p:val>
                                        </p:tav>
                                        <p:tav tm="100000">
                                          <p:val>
                                            <p:fltVal val="0"/>
                                          </p:val>
                                        </p:tav>
                                      </p:tavLst>
                                    </p:anim>
                                    <p:anim calcmode="lin" valueType="num">
                                      <p:cBhvr>
                                        <p:cTn id="300" dur="500"/>
                                        <p:tgtEl>
                                          <p:spTgt spid="147"/>
                                        </p:tgtEl>
                                        <p:attrNameLst>
                                          <p:attrName>ppt_h</p:attrName>
                                        </p:attrNameLst>
                                      </p:cBhvr>
                                      <p:tavLst>
                                        <p:tav tm="0">
                                          <p:val>
                                            <p:strVal val="ppt_h"/>
                                          </p:val>
                                        </p:tav>
                                        <p:tav tm="100000">
                                          <p:val>
                                            <p:fltVal val="0"/>
                                          </p:val>
                                        </p:tav>
                                      </p:tavLst>
                                    </p:anim>
                                    <p:animEffect transition="out" filter="fade">
                                      <p:cBhvr>
                                        <p:cTn id="301" dur="500"/>
                                        <p:tgtEl>
                                          <p:spTgt spid="147"/>
                                        </p:tgtEl>
                                      </p:cBhvr>
                                    </p:animEffect>
                                    <p:set>
                                      <p:cBhvr>
                                        <p:cTn id="302" dur="1" fill="hold">
                                          <p:stCondLst>
                                            <p:cond delay="499"/>
                                          </p:stCondLst>
                                        </p:cTn>
                                        <p:tgtEl>
                                          <p:spTgt spid="147"/>
                                        </p:tgtEl>
                                        <p:attrNameLst>
                                          <p:attrName>style.visibility</p:attrName>
                                        </p:attrNameLst>
                                      </p:cBhvr>
                                      <p:to>
                                        <p:strVal val="hidden"/>
                                      </p:to>
                                    </p:set>
                                  </p:childTnLst>
                                </p:cTn>
                              </p:par>
                              <p:par>
                                <p:cTn id="303" presetID="53" presetClass="exit" presetSubtype="32" fill="hold" nodeType="withEffect">
                                  <p:stCondLst>
                                    <p:cond delay="0"/>
                                  </p:stCondLst>
                                  <p:childTnLst>
                                    <p:anim calcmode="lin" valueType="num">
                                      <p:cBhvr>
                                        <p:cTn id="304" dur="500"/>
                                        <p:tgtEl>
                                          <p:spTgt spid="174"/>
                                        </p:tgtEl>
                                        <p:attrNameLst>
                                          <p:attrName>ppt_w</p:attrName>
                                        </p:attrNameLst>
                                      </p:cBhvr>
                                      <p:tavLst>
                                        <p:tav tm="0">
                                          <p:val>
                                            <p:strVal val="ppt_w"/>
                                          </p:val>
                                        </p:tav>
                                        <p:tav tm="100000">
                                          <p:val>
                                            <p:fltVal val="0"/>
                                          </p:val>
                                        </p:tav>
                                      </p:tavLst>
                                    </p:anim>
                                    <p:anim calcmode="lin" valueType="num">
                                      <p:cBhvr>
                                        <p:cTn id="305" dur="500"/>
                                        <p:tgtEl>
                                          <p:spTgt spid="174"/>
                                        </p:tgtEl>
                                        <p:attrNameLst>
                                          <p:attrName>ppt_h</p:attrName>
                                        </p:attrNameLst>
                                      </p:cBhvr>
                                      <p:tavLst>
                                        <p:tav tm="0">
                                          <p:val>
                                            <p:strVal val="ppt_h"/>
                                          </p:val>
                                        </p:tav>
                                        <p:tav tm="100000">
                                          <p:val>
                                            <p:fltVal val="0"/>
                                          </p:val>
                                        </p:tav>
                                      </p:tavLst>
                                    </p:anim>
                                    <p:animEffect transition="out" filter="fade">
                                      <p:cBhvr>
                                        <p:cTn id="306" dur="500"/>
                                        <p:tgtEl>
                                          <p:spTgt spid="174"/>
                                        </p:tgtEl>
                                      </p:cBhvr>
                                    </p:animEffect>
                                    <p:set>
                                      <p:cBhvr>
                                        <p:cTn id="307" dur="1" fill="hold">
                                          <p:stCondLst>
                                            <p:cond delay="499"/>
                                          </p:stCondLst>
                                        </p:cTn>
                                        <p:tgtEl>
                                          <p:spTgt spid="174"/>
                                        </p:tgtEl>
                                        <p:attrNameLst>
                                          <p:attrName>style.visibility</p:attrName>
                                        </p:attrNameLst>
                                      </p:cBhvr>
                                      <p:to>
                                        <p:strVal val="hidden"/>
                                      </p:to>
                                    </p:set>
                                  </p:childTnLst>
                                </p:cTn>
                              </p:par>
                              <p:par>
                                <p:cTn id="308" presetID="53" presetClass="exit" presetSubtype="32" fill="hold" nodeType="withEffect">
                                  <p:stCondLst>
                                    <p:cond delay="0"/>
                                  </p:stCondLst>
                                  <p:childTnLst>
                                    <p:anim calcmode="lin" valueType="num">
                                      <p:cBhvr>
                                        <p:cTn id="309" dur="500"/>
                                        <p:tgtEl>
                                          <p:spTgt spid="175"/>
                                        </p:tgtEl>
                                        <p:attrNameLst>
                                          <p:attrName>ppt_w</p:attrName>
                                        </p:attrNameLst>
                                      </p:cBhvr>
                                      <p:tavLst>
                                        <p:tav tm="0">
                                          <p:val>
                                            <p:strVal val="ppt_w"/>
                                          </p:val>
                                        </p:tav>
                                        <p:tav tm="100000">
                                          <p:val>
                                            <p:fltVal val="0"/>
                                          </p:val>
                                        </p:tav>
                                      </p:tavLst>
                                    </p:anim>
                                    <p:anim calcmode="lin" valueType="num">
                                      <p:cBhvr>
                                        <p:cTn id="310" dur="500"/>
                                        <p:tgtEl>
                                          <p:spTgt spid="175"/>
                                        </p:tgtEl>
                                        <p:attrNameLst>
                                          <p:attrName>ppt_h</p:attrName>
                                        </p:attrNameLst>
                                      </p:cBhvr>
                                      <p:tavLst>
                                        <p:tav tm="0">
                                          <p:val>
                                            <p:strVal val="ppt_h"/>
                                          </p:val>
                                        </p:tav>
                                        <p:tav tm="100000">
                                          <p:val>
                                            <p:fltVal val="0"/>
                                          </p:val>
                                        </p:tav>
                                      </p:tavLst>
                                    </p:anim>
                                    <p:animEffect transition="out" filter="fade">
                                      <p:cBhvr>
                                        <p:cTn id="311" dur="500"/>
                                        <p:tgtEl>
                                          <p:spTgt spid="175"/>
                                        </p:tgtEl>
                                      </p:cBhvr>
                                    </p:animEffect>
                                    <p:set>
                                      <p:cBhvr>
                                        <p:cTn id="312" dur="1" fill="hold">
                                          <p:stCondLst>
                                            <p:cond delay="499"/>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66"/>
                  </p:tgtEl>
                </p:cond>
              </p:nextCondLst>
            </p:seq>
            <p:seq concurrent="1" nextAc="seek">
              <p:cTn id="313" restart="whenNotActive" fill="hold" evtFilter="cancelBubble" nodeType="interactiveSeq">
                <p:stCondLst>
                  <p:cond evt="onClick" delay="0">
                    <p:tgtEl>
                      <p:spTgt spid="206"/>
                    </p:tgtEl>
                  </p:cond>
                </p:stCondLst>
                <p:endSync evt="end" delay="0">
                  <p:rtn val="all"/>
                </p:endSync>
                <p:childTnLst>
                  <p:par>
                    <p:cTn id="314" fill="hold">
                      <p:stCondLst>
                        <p:cond delay="0"/>
                      </p:stCondLst>
                      <p:childTnLst>
                        <p:par>
                          <p:cTn id="315" fill="hold">
                            <p:stCondLst>
                              <p:cond delay="0"/>
                            </p:stCondLst>
                            <p:childTnLst>
                              <p:par>
                                <p:cTn id="316" presetID="53" presetClass="exit" presetSubtype="32" fill="hold" nodeType="withEffect">
                                  <p:stCondLst>
                                    <p:cond delay="0"/>
                                  </p:stCondLst>
                                  <p:childTnLst>
                                    <p:anim calcmode="lin" valueType="num">
                                      <p:cBhvr>
                                        <p:cTn id="317" dur="500"/>
                                        <p:tgtEl>
                                          <p:spTgt spid="206"/>
                                        </p:tgtEl>
                                        <p:attrNameLst>
                                          <p:attrName>ppt_w</p:attrName>
                                        </p:attrNameLst>
                                      </p:cBhvr>
                                      <p:tavLst>
                                        <p:tav tm="0">
                                          <p:val>
                                            <p:strVal val="ppt_w"/>
                                          </p:val>
                                        </p:tav>
                                        <p:tav tm="100000">
                                          <p:val>
                                            <p:fltVal val="0"/>
                                          </p:val>
                                        </p:tav>
                                      </p:tavLst>
                                    </p:anim>
                                    <p:anim calcmode="lin" valueType="num">
                                      <p:cBhvr>
                                        <p:cTn id="318" dur="500"/>
                                        <p:tgtEl>
                                          <p:spTgt spid="206"/>
                                        </p:tgtEl>
                                        <p:attrNameLst>
                                          <p:attrName>ppt_h</p:attrName>
                                        </p:attrNameLst>
                                      </p:cBhvr>
                                      <p:tavLst>
                                        <p:tav tm="0">
                                          <p:val>
                                            <p:strVal val="ppt_h"/>
                                          </p:val>
                                        </p:tav>
                                        <p:tav tm="100000">
                                          <p:val>
                                            <p:fltVal val="0"/>
                                          </p:val>
                                        </p:tav>
                                      </p:tavLst>
                                    </p:anim>
                                    <p:animEffect transition="out" filter="fade">
                                      <p:cBhvr>
                                        <p:cTn id="319" dur="500"/>
                                        <p:tgtEl>
                                          <p:spTgt spid="206"/>
                                        </p:tgtEl>
                                      </p:cBhvr>
                                    </p:animEffect>
                                    <p:set>
                                      <p:cBhvr>
                                        <p:cTn id="320" dur="1" fill="hold">
                                          <p:stCondLst>
                                            <p:cond delay="499"/>
                                          </p:stCondLst>
                                        </p:cTn>
                                        <p:tgtEl>
                                          <p:spTgt spid="206"/>
                                        </p:tgtEl>
                                        <p:attrNameLst>
                                          <p:attrName>style.visibility</p:attrName>
                                        </p:attrNameLst>
                                      </p:cBhvr>
                                      <p:to>
                                        <p:strVal val="hidden"/>
                                      </p:to>
                                    </p:set>
                                  </p:childTnLst>
                                </p:cTn>
                              </p:par>
                              <p:par>
                                <p:cTn id="321" presetID="53" presetClass="exit" presetSubtype="32" fill="hold" nodeType="withEffect">
                                  <p:stCondLst>
                                    <p:cond delay="0"/>
                                  </p:stCondLst>
                                  <p:childTnLst>
                                    <p:anim calcmode="lin" valueType="num">
                                      <p:cBhvr>
                                        <p:cTn id="322" dur="500"/>
                                        <p:tgtEl>
                                          <p:spTgt spid="148"/>
                                        </p:tgtEl>
                                        <p:attrNameLst>
                                          <p:attrName>ppt_w</p:attrName>
                                        </p:attrNameLst>
                                      </p:cBhvr>
                                      <p:tavLst>
                                        <p:tav tm="0">
                                          <p:val>
                                            <p:strVal val="ppt_w"/>
                                          </p:val>
                                        </p:tav>
                                        <p:tav tm="100000">
                                          <p:val>
                                            <p:fltVal val="0"/>
                                          </p:val>
                                        </p:tav>
                                      </p:tavLst>
                                    </p:anim>
                                    <p:anim calcmode="lin" valueType="num">
                                      <p:cBhvr>
                                        <p:cTn id="323" dur="500"/>
                                        <p:tgtEl>
                                          <p:spTgt spid="148"/>
                                        </p:tgtEl>
                                        <p:attrNameLst>
                                          <p:attrName>ppt_h</p:attrName>
                                        </p:attrNameLst>
                                      </p:cBhvr>
                                      <p:tavLst>
                                        <p:tav tm="0">
                                          <p:val>
                                            <p:strVal val="ppt_h"/>
                                          </p:val>
                                        </p:tav>
                                        <p:tav tm="100000">
                                          <p:val>
                                            <p:fltVal val="0"/>
                                          </p:val>
                                        </p:tav>
                                      </p:tavLst>
                                    </p:anim>
                                    <p:animEffect transition="out" filter="fade">
                                      <p:cBhvr>
                                        <p:cTn id="324" dur="500"/>
                                        <p:tgtEl>
                                          <p:spTgt spid="148"/>
                                        </p:tgtEl>
                                      </p:cBhvr>
                                    </p:animEffect>
                                    <p:set>
                                      <p:cBhvr>
                                        <p:cTn id="325"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326" restart="whenNotActive" fill="hold" evtFilter="cancelBubble" nodeType="interactiveSeq">
                <p:stCondLst>
                  <p:cond evt="onClick" delay="0">
                    <p:tgtEl>
                      <p:spTgt spid="176"/>
                    </p:tgtEl>
                  </p:cond>
                </p:stCondLst>
                <p:endSync evt="end" delay="0">
                  <p:rtn val="all"/>
                </p:endSync>
                <p:childTnLst>
                  <p:par>
                    <p:cTn id="327" fill="hold">
                      <p:stCondLst>
                        <p:cond delay="0"/>
                      </p:stCondLst>
                      <p:childTnLst>
                        <p:par>
                          <p:cTn id="328" fill="hold">
                            <p:stCondLst>
                              <p:cond delay="0"/>
                            </p:stCondLst>
                            <p:childTnLst>
                              <p:par>
                                <p:cTn id="329" presetID="53" presetClass="exit" presetSubtype="32" fill="hold" nodeType="withEffect">
                                  <p:stCondLst>
                                    <p:cond delay="0"/>
                                  </p:stCondLst>
                                  <p:childTnLst>
                                    <p:anim calcmode="lin" valueType="num">
                                      <p:cBhvr>
                                        <p:cTn id="330" dur="500"/>
                                        <p:tgtEl>
                                          <p:spTgt spid="176"/>
                                        </p:tgtEl>
                                        <p:attrNameLst>
                                          <p:attrName>ppt_w</p:attrName>
                                        </p:attrNameLst>
                                      </p:cBhvr>
                                      <p:tavLst>
                                        <p:tav tm="0">
                                          <p:val>
                                            <p:strVal val="ppt_w"/>
                                          </p:val>
                                        </p:tav>
                                        <p:tav tm="100000">
                                          <p:val>
                                            <p:fltVal val="0"/>
                                          </p:val>
                                        </p:tav>
                                      </p:tavLst>
                                    </p:anim>
                                    <p:anim calcmode="lin" valueType="num">
                                      <p:cBhvr>
                                        <p:cTn id="331" dur="500"/>
                                        <p:tgtEl>
                                          <p:spTgt spid="176"/>
                                        </p:tgtEl>
                                        <p:attrNameLst>
                                          <p:attrName>ppt_h</p:attrName>
                                        </p:attrNameLst>
                                      </p:cBhvr>
                                      <p:tavLst>
                                        <p:tav tm="0">
                                          <p:val>
                                            <p:strVal val="ppt_h"/>
                                          </p:val>
                                        </p:tav>
                                        <p:tav tm="100000">
                                          <p:val>
                                            <p:fltVal val="0"/>
                                          </p:val>
                                        </p:tav>
                                      </p:tavLst>
                                    </p:anim>
                                    <p:animEffect transition="out" filter="fade">
                                      <p:cBhvr>
                                        <p:cTn id="332" dur="500"/>
                                        <p:tgtEl>
                                          <p:spTgt spid="176"/>
                                        </p:tgtEl>
                                      </p:cBhvr>
                                    </p:animEffect>
                                    <p:set>
                                      <p:cBhvr>
                                        <p:cTn id="333" dur="1" fill="hold">
                                          <p:stCondLst>
                                            <p:cond delay="499"/>
                                          </p:stCondLst>
                                        </p:cTn>
                                        <p:tgtEl>
                                          <p:spTgt spid="176"/>
                                        </p:tgtEl>
                                        <p:attrNameLst>
                                          <p:attrName>style.visibility</p:attrName>
                                        </p:attrNameLst>
                                      </p:cBhvr>
                                      <p:to>
                                        <p:strVal val="hidden"/>
                                      </p:to>
                                    </p:set>
                                  </p:childTnLst>
                                </p:cTn>
                              </p:par>
                              <p:par>
                                <p:cTn id="334" presetID="53" presetClass="exit" presetSubtype="32" fill="hold" nodeType="withEffect">
                                  <p:stCondLst>
                                    <p:cond delay="0"/>
                                  </p:stCondLst>
                                  <p:childTnLst>
                                    <p:anim calcmode="lin" valueType="num">
                                      <p:cBhvr>
                                        <p:cTn id="335" dur="500"/>
                                        <p:tgtEl>
                                          <p:spTgt spid="175"/>
                                        </p:tgtEl>
                                        <p:attrNameLst>
                                          <p:attrName>ppt_w</p:attrName>
                                        </p:attrNameLst>
                                      </p:cBhvr>
                                      <p:tavLst>
                                        <p:tav tm="0">
                                          <p:val>
                                            <p:strVal val="ppt_w"/>
                                          </p:val>
                                        </p:tav>
                                        <p:tav tm="100000">
                                          <p:val>
                                            <p:fltVal val="0"/>
                                          </p:val>
                                        </p:tav>
                                      </p:tavLst>
                                    </p:anim>
                                    <p:anim calcmode="lin" valueType="num">
                                      <p:cBhvr>
                                        <p:cTn id="336" dur="500"/>
                                        <p:tgtEl>
                                          <p:spTgt spid="175"/>
                                        </p:tgtEl>
                                        <p:attrNameLst>
                                          <p:attrName>ppt_h</p:attrName>
                                        </p:attrNameLst>
                                      </p:cBhvr>
                                      <p:tavLst>
                                        <p:tav tm="0">
                                          <p:val>
                                            <p:strVal val="ppt_h"/>
                                          </p:val>
                                        </p:tav>
                                        <p:tav tm="100000">
                                          <p:val>
                                            <p:fltVal val="0"/>
                                          </p:val>
                                        </p:tav>
                                      </p:tavLst>
                                    </p:anim>
                                    <p:animEffect transition="out" filter="fade">
                                      <p:cBhvr>
                                        <p:cTn id="337" dur="500"/>
                                        <p:tgtEl>
                                          <p:spTgt spid="175"/>
                                        </p:tgtEl>
                                      </p:cBhvr>
                                    </p:animEffect>
                                    <p:set>
                                      <p:cBhvr>
                                        <p:cTn id="338" dur="1" fill="hold">
                                          <p:stCondLst>
                                            <p:cond delay="499"/>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76"/>
                  </p:tgtEl>
                </p:cond>
              </p:nextCondLst>
            </p:seq>
            <p:seq concurrent="1" nextAc="seek">
              <p:cTn id="339" restart="whenNotActive" fill="hold" evtFilter="cancelBubble" nodeType="interactiveSeq">
                <p:stCondLst>
                  <p:cond evt="onClick" delay="0">
                    <p:tgtEl>
                      <p:spTgt spid="150"/>
                    </p:tgtEl>
                  </p:cond>
                </p:stCondLst>
                <p:endSync evt="end" delay="0">
                  <p:rtn val="all"/>
                </p:endSync>
                <p:childTnLst>
                  <p:par>
                    <p:cTn id="340" fill="hold">
                      <p:stCondLst>
                        <p:cond delay="0"/>
                      </p:stCondLst>
                      <p:childTnLst>
                        <p:par>
                          <p:cTn id="341" fill="hold">
                            <p:stCondLst>
                              <p:cond delay="0"/>
                            </p:stCondLst>
                            <p:childTnLst>
                              <p:par>
                                <p:cTn id="342" presetID="53" presetClass="exit" presetSubtype="32" fill="hold" nodeType="clickEffect">
                                  <p:stCondLst>
                                    <p:cond delay="0"/>
                                  </p:stCondLst>
                                  <p:childTnLst>
                                    <p:anim calcmode="lin" valueType="num">
                                      <p:cBhvr>
                                        <p:cTn id="343" dur="500"/>
                                        <p:tgtEl>
                                          <p:spTgt spid="150"/>
                                        </p:tgtEl>
                                        <p:attrNameLst>
                                          <p:attrName>ppt_w</p:attrName>
                                        </p:attrNameLst>
                                      </p:cBhvr>
                                      <p:tavLst>
                                        <p:tav tm="0">
                                          <p:val>
                                            <p:strVal val="ppt_w"/>
                                          </p:val>
                                        </p:tav>
                                        <p:tav tm="100000">
                                          <p:val>
                                            <p:fltVal val="0"/>
                                          </p:val>
                                        </p:tav>
                                      </p:tavLst>
                                    </p:anim>
                                    <p:anim calcmode="lin" valueType="num">
                                      <p:cBhvr>
                                        <p:cTn id="344" dur="500"/>
                                        <p:tgtEl>
                                          <p:spTgt spid="150"/>
                                        </p:tgtEl>
                                        <p:attrNameLst>
                                          <p:attrName>ppt_h</p:attrName>
                                        </p:attrNameLst>
                                      </p:cBhvr>
                                      <p:tavLst>
                                        <p:tav tm="0">
                                          <p:val>
                                            <p:strVal val="ppt_h"/>
                                          </p:val>
                                        </p:tav>
                                        <p:tav tm="100000">
                                          <p:val>
                                            <p:fltVal val="0"/>
                                          </p:val>
                                        </p:tav>
                                      </p:tavLst>
                                    </p:anim>
                                    <p:animEffect transition="out" filter="fade">
                                      <p:cBhvr>
                                        <p:cTn id="345" dur="500"/>
                                        <p:tgtEl>
                                          <p:spTgt spid="150"/>
                                        </p:tgtEl>
                                      </p:cBhvr>
                                    </p:animEffect>
                                    <p:set>
                                      <p:cBhvr>
                                        <p:cTn id="346" dur="1" fill="hold">
                                          <p:stCondLst>
                                            <p:cond delay="499"/>
                                          </p:stCondLst>
                                        </p:cTn>
                                        <p:tgtEl>
                                          <p:spTgt spid="150"/>
                                        </p:tgtEl>
                                        <p:attrNameLst>
                                          <p:attrName>style.visibility</p:attrName>
                                        </p:attrNameLst>
                                      </p:cBhvr>
                                      <p:to>
                                        <p:strVal val="hidden"/>
                                      </p:to>
                                    </p:set>
                                  </p:childTnLst>
                                </p:cTn>
                              </p:par>
                              <p:par>
                                <p:cTn id="347" presetID="53" presetClass="exit" presetSubtype="32" fill="hold" nodeType="withEffect">
                                  <p:stCondLst>
                                    <p:cond delay="0"/>
                                  </p:stCondLst>
                                  <p:childTnLst>
                                    <p:anim calcmode="lin" valueType="num">
                                      <p:cBhvr>
                                        <p:cTn id="348" dur="500"/>
                                        <p:tgtEl>
                                          <p:spTgt spid="174"/>
                                        </p:tgtEl>
                                        <p:attrNameLst>
                                          <p:attrName>ppt_w</p:attrName>
                                        </p:attrNameLst>
                                      </p:cBhvr>
                                      <p:tavLst>
                                        <p:tav tm="0">
                                          <p:val>
                                            <p:strVal val="ppt_w"/>
                                          </p:val>
                                        </p:tav>
                                        <p:tav tm="100000">
                                          <p:val>
                                            <p:fltVal val="0"/>
                                          </p:val>
                                        </p:tav>
                                      </p:tavLst>
                                    </p:anim>
                                    <p:anim calcmode="lin" valueType="num">
                                      <p:cBhvr>
                                        <p:cTn id="349" dur="500"/>
                                        <p:tgtEl>
                                          <p:spTgt spid="174"/>
                                        </p:tgtEl>
                                        <p:attrNameLst>
                                          <p:attrName>ppt_h</p:attrName>
                                        </p:attrNameLst>
                                      </p:cBhvr>
                                      <p:tavLst>
                                        <p:tav tm="0">
                                          <p:val>
                                            <p:strVal val="ppt_h"/>
                                          </p:val>
                                        </p:tav>
                                        <p:tav tm="100000">
                                          <p:val>
                                            <p:fltVal val="0"/>
                                          </p:val>
                                        </p:tav>
                                      </p:tavLst>
                                    </p:anim>
                                    <p:animEffect transition="out" filter="fade">
                                      <p:cBhvr>
                                        <p:cTn id="350" dur="500"/>
                                        <p:tgtEl>
                                          <p:spTgt spid="174"/>
                                        </p:tgtEl>
                                      </p:cBhvr>
                                    </p:animEffect>
                                    <p:set>
                                      <p:cBhvr>
                                        <p:cTn id="351" dur="1" fill="hold">
                                          <p:stCondLst>
                                            <p:cond delay="499"/>
                                          </p:stCondLst>
                                        </p:cTn>
                                        <p:tgtEl>
                                          <p:spTgt spid="174"/>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childTnLst>
        </p:cTn>
      </p:par>
    </p:tnLst>
    <p:bldLst>
      <p:bldP spid="109" grpId="0"/>
      <p:bldP spid="139" grpId="0"/>
      <p:bldP spid="219" grpId="0"/>
      <p:bldP spid="223" grpId="0"/>
      <p:bldP spid="224" grpId="0"/>
      <p:bldP spid="225" grpId="0"/>
      <p:bldP spid="226" grpId="0"/>
      <p:bldP spid="227" grpId="0"/>
      <p:bldP spid="228" grpId="0"/>
      <p:bldP spid="229" grpId="0"/>
      <p:bldP spid="230" grpId="0" animBg="1"/>
      <p:bldP spid="230" grpId="1" animBg="1"/>
      <p:bldP spid="231" grpId="0" animBg="1"/>
      <p:bldP spid="231" grpId="1" animBg="1"/>
      <p:bldP spid="232" grpId="0" animBg="1"/>
      <p:bldP spid="232" grpId="1" animBg="1"/>
      <p:bldP spid="233" grpId="0" animBg="1"/>
      <p:bldP spid="233" grpId="1" animBg="1"/>
      <p:bldP spid="234" grpId="0" animBg="1"/>
      <p:bldP spid="234" grpId="1" animBg="1"/>
      <p:bldP spid="235" grpId="0" animBg="1"/>
      <p:bldP spid="235" grpId="1" animBg="1"/>
      <p:bldP spid="236" grpId="0" animBg="1"/>
      <p:bldP spid="236" grpId="1" animBg="1"/>
      <p:bldP spid="237" grpId="0" animBg="1"/>
      <p:bldP spid="237" grpId="1" animBg="1"/>
      <p:bldP spid="238" grpId="0" animBg="1"/>
      <p:bldP spid="238" grpId="1" animBg="1"/>
      <p:bldP spid="239" grpId="0" animBg="1"/>
      <p:bldP spid="23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267" y="1875714"/>
            <a:ext cx="6858000" cy="5143500"/>
          </a:xfrm>
          <a:prstGeom prst="ellipse">
            <a:avLst/>
          </a:prstGeom>
          <a:ln>
            <a:noFill/>
          </a:ln>
          <a:effectLst>
            <a:softEdge rad="112500"/>
          </a:effectLst>
        </p:spPr>
      </p:pic>
    </p:spTree>
    <p:extLst>
      <p:ext uri="{BB962C8B-B14F-4D97-AF65-F5344CB8AC3E}">
        <p14:creationId xmlns:p14="http://schemas.microsoft.com/office/powerpoint/2010/main" val="3994469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TotalTime>
  <Words>710</Words>
  <Application>Microsoft Office PowerPoint</Application>
  <PresentationFormat>Tùy chỉnh</PresentationFormat>
  <Paragraphs>110</Paragraphs>
  <Slides>9</Slides>
  <Notes>0</Notes>
  <HiddenSlides>0</HiddenSlides>
  <MMClips>1</MMClips>
  <ScaleCrop>false</ScaleCrop>
  <HeadingPairs>
    <vt:vector size="6" baseType="variant">
      <vt:variant>
        <vt:lpstr>Phông được Dùng</vt:lpstr>
      </vt:variant>
      <vt:variant>
        <vt:i4>11</vt:i4>
      </vt:variant>
      <vt:variant>
        <vt:lpstr>Chủ đề</vt:lpstr>
      </vt:variant>
      <vt:variant>
        <vt:i4>1</vt:i4>
      </vt:variant>
      <vt:variant>
        <vt:lpstr>Tiêu đề Bản chiếu</vt:lpstr>
      </vt:variant>
      <vt:variant>
        <vt:i4>9</vt:i4>
      </vt:variant>
    </vt:vector>
  </HeadingPairs>
  <TitlesOfParts>
    <vt:vector size="21" baseType="lpstr">
      <vt:lpstr>UTM Thanh Nhac TL</vt:lpstr>
      <vt:lpstr>Arial</vt:lpstr>
      <vt:lpstr>Mango AC</vt:lpstr>
      <vt:lpstr>Calibri</vt:lpstr>
      <vt:lpstr>UTM American Sans</vt:lpstr>
      <vt:lpstr>SVN-Neutraface 2</vt:lpstr>
      <vt:lpstr>Ovo</vt:lpstr>
      <vt:lpstr>Montserrat Alternates Black</vt:lpstr>
      <vt:lpstr>UTM Androgyne</vt:lpstr>
      <vt:lpstr>UTM Cooper Black</vt:lpstr>
      <vt:lpstr>Mistral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c:title>
  <cp:lastModifiedBy>bongbongcute12@gmail.com</cp:lastModifiedBy>
  <cp:revision>3</cp:revision>
  <dcterms:created xsi:type="dcterms:W3CDTF">2006-08-16T00:00:00Z</dcterms:created>
  <dcterms:modified xsi:type="dcterms:W3CDTF">2025-04-25T15:27:00Z</dcterms:modified>
  <dc:identifier>DAGlcZGKuGw</dc:identifier>
</cp:coreProperties>
</file>