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303" r:id="rId11"/>
    <p:sldId id="268" r:id="rId12"/>
    <p:sldId id="304" r:id="rId13"/>
    <p:sldId id="267" r:id="rId14"/>
    <p:sldId id="305" r:id="rId15"/>
    <p:sldId id="257" r:id="rId16"/>
    <p:sldId id="269" r:id="rId17"/>
    <p:sldId id="282" r:id="rId18"/>
    <p:sldId id="283" r:id="rId19"/>
    <p:sldId id="284" r:id="rId20"/>
    <p:sldId id="302" r:id="rId21"/>
    <p:sldId id="259" r:id="rId22"/>
    <p:sldId id="260" r:id="rId23"/>
    <p:sldId id="285" r:id="rId24"/>
    <p:sldId id="286" r:id="rId25"/>
    <p:sldId id="288" r:id="rId26"/>
    <p:sldId id="287" r:id="rId27"/>
    <p:sldId id="289" r:id="rId28"/>
    <p:sldId id="261" r:id="rId29"/>
    <p:sldId id="264" r:id="rId30"/>
    <p:sldId id="270" r:id="rId31"/>
    <p:sldId id="290" r:id="rId32"/>
    <p:sldId id="293" r:id="rId33"/>
    <p:sldId id="291" r:id="rId34"/>
    <p:sldId id="294" r:id="rId35"/>
    <p:sldId id="292" r:id="rId36"/>
    <p:sldId id="295" r:id="rId37"/>
    <p:sldId id="306" r:id="rId38"/>
    <p:sldId id="281" r:id="rId39"/>
    <p:sldId id="280" r:id="rId40"/>
    <p:sldId id="296" r:id="rId41"/>
    <p:sldId id="299" r:id="rId42"/>
    <p:sldId id="297" r:id="rId43"/>
    <p:sldId id="300" r:id="rId44"/>
    <p:sldId id="298" r:id="rId45"/>
    <p:sldId id="301" r:id="rId46"/>
    <p:sldId id="30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1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9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7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8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6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8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3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3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642E-1BDB-4DDD-B834-22805B68E33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2F254-9716-4B73-A0FA-997A26BB3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9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41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6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44961" y="287477"/>
            <a:ext cx="5541818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437" y="1838036"/>
            <a:ext cx="116908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tụng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Ngài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lạy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96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thoát</a:t>
            </a:r>
            <a:r>
              <a:rPr lang="en-US" sz="9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con.</a:t>
            </a:r>
            <a:r>
              <a:rPr lang="en-US" sz="9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079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28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324329" y="287477"/>
            <a:ext cx="5541818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1819565"/>
            <a:ext cx="11614504" cy="5208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50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5455" y="2854036"/>
            <a:ext cx="9051636" cy="2082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 DÂNG PHỤC SINH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2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1673" y="144379"/>
            <a:ext cx="11681570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trót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5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qua. Mừng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Alleluia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56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1673" y="144379"/>
            <a:ext cx="11681570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nhọc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572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qua. Mừng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Alleluia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22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629" y="2512291"/>
            <a:ext cx="8994371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 TA HÃY MỪNG VUI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Kim Long</a:t>
            </a:r>
            <a:endParaRPr lang="en-US" sz="4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93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85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8473" y="2382982"/>
            <a:ext cx="6954982" cy="204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 HOÀN CA 1</a:t>
            </a:r>
            <a:endParaRPr lang="en-US" sz="5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914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12436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Israel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12436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Davit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0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5635" y="600364"/>
            <a:ext cx="11487607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12436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Davit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12436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gìờ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15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12436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Davit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50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209964" y="2207491"/>
            <a:ext cx="9892145" cy="216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TÌNH YÊU MẾN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970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9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4109" y="471055"/>
            <a:ext cx="11249891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7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2436" y="144379"/>
            <a:ext cx="11690807" cy="684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18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4109" y="471055"/>
            <a:ext cx="11249891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844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2436" y="144379"/>
            <a:ext cx="11690807" cy="684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76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4109" y="471055"/>
            <a:ext cx="11249891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56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144379"/>
            <a:ext cx="11758864" cy="684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89520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4109" y="471055"/>
            <a:ext cx="11249891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27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8473" y="2632364"/>
            <a:ext cx="7019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 HOA ĐẸP TƯƠI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Kim Long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64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2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97163" y="591127"/>
            <a:ext cx="11506079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Nhuần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phiền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7927" y="517236"/>
            <a:ext cx="11515316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9655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80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6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Vác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4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1278</Words>
  <Application>Microsoft Office PowerPoint</Application>
  <PresentationFormat>Widescreen</PresentationFormat>
  <Paragraphs>45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2025-04-28T01:05:06Z</dcterms:created>
  <dcterms:modified xsi:type="dcterms:W3CDTF">2025-04-28T04:41:18Z</dcterms:modified>
</cp:coreProperties>
</file>