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0" r:id="rId5"/>
    <p:sldId id="284" r:id="rId6"/>
    <p:sldId id="281" r:id="rId7"/>
    <p:sldId id="285" r:id="rId8"/>
    <p:sldId id="282" r:id="rId9"/>
    <p:sldId id="286" r:id="rId10"/>
    <p:sldId id="283" r:id="rId11"/>
    <p:sldId id="287" r:id="rId12"/>
    <p:sldId id="316" r:id="rId13"/>
    <p:sldId id="266" r:id="rId14"/>
    <p:sldId id="317" r:id="rId15"/>
    <p:sldId id="258" r:id="rId16"/>
    <p:sldId id="277" r:id="rId17"/>
    <p:sldId id="288" r:id="rId18"/>
    <p:sldId id="289" r:id="rId19"/>
    <p:sldId id="267" r:id="rId20"/>
    <p:sldId id="318" r:id="rId21"/>
    <p:sldId id="268" r:id="rId22"/>
    <p:sldId id="276" r:id="rId23"/>
    <p:sldId id="290" r:id="rId24"/>
    <p:sldId id="294" r:id="rId25"/>
    <p:sldId id="291" r:id="rId26"/>
    <p:sldId id="295" r:id="rId27"/>
    <p:sldId id="292" r:id="rId28"/>
    <p:sldId id="296" r:id="rId29"/>
    <p:sldId id="293" r:id="rId30"/>
    <p:sldId id="297" r:id="rId31"/>
    <p:sldId id="314" r:id="rId32"/>
    <p:sldId id="260" r:id="rId33"/>
    <p:sldId id="274" r:id="rId34"/>
    <p:sldId id="298" r:id="rId35"/>
    <p:sldId id="301" r:id="rId36"/>
    <p:sldId id="299" r:id="rId37"/>
    <p:sldId id="302" r:id="rId38"/>
    <p:sldId id="300" r:id="rId39"/>
    <p:sldId id="303" r:id="rId40"/>
    <p:sldId id="315" r:id="rId41"/>
    <p:sldId id="278" r:id="rId42"/>
    <p:sldId id="279" r:id="rId43"/>
    <p:sldId id="304" r:id="rId44"/>
    <p:sldId id="308" r:id="rId45"/>
    <p:sldId id="305" r:id="rId46"/>
    <p:sldId id="309" r:id="rId47"/>
    <p:sldId id="306" r:id="rId48"/>
    <p:sldId id="310" r:id="rId49"/>
    <p:sldId id="307" r:id="rId50"/>
    <p:sldId id="311" r:id="rId51"/>
    <p:sldId id="319" r:id="rId52"/>
    <p:sldId id="269" r:id="rId53"/>
    <p:sldId id="273" r:id="rId54"/>
    <p:sldId id="312" r:id="rId55"/>
    <p:sldId id="313" r:id="rId56"/>
    <p:sldId id="320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5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4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2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4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3713-979E-48CF-81C3-BBFE98421FDF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2EC6-1E8F-4BA5-83B0-B69D1A670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86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8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9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72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109" y="1745674"/>
            <a:ext cx="11469134" cy="520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8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404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83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035" y="2576945"/>
            <a:ext cx="882996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TIẾP LIÊN </a:t>
            </a: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 Long </a:t>
            </a:r>
            <a:endParaRPr lang="en-US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19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7477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-a.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12965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Ga-li-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Ga-li-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dủ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A-men.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95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163" y="1948873"/>
            <a:ext cx="11506079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Kitô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0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0801" y="2456873"/>
            <a:ext cx="9088582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 CA PHỤC SINH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46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0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422400" y="2410691"/>
            <a:ext cx="9301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 LỄ PHỤC SINH 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71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5635" y="144379"/>
            <a:ext cx="11487607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reo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1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2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61817" y="144379"/>
            <a:ext cx="11157527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Ki-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thắng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4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Al-le-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7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4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0"/>
            <a:ext cx="11614503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0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8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Xin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2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0764" y="2549236"/>
            <a:ext cx="7084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 TA HÃY MỪNG VUI</a:t>
            </a:r>
            <a:endParaRPr lang="en-US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4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8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4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6565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83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83491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lu-ia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1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80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9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673" y="2429164"/>
            <a:ext cx="9264072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 KHÚC PHỤC SINH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</a:t>
            </a:r>
            <a:endParaRPr lang="en-US" sz="4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700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nọc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tẩy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8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6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4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quỷ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1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3" cy="665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ia.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Giêsu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nhơ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2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" y="-230909"/>
            <a:ext cx="12192627" cy="73890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9164" y="2373745"/>
            <a:ext cx="7656944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 VƯƠNG THIÊN ĐÀNG </a:t>
            </a:r>
            <a:endParaRPr lang="en-US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 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9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0"/>
            <a:ext cx="11614504" cy="69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hỉ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0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4109" y="424873"/>
            <a:ext cx="11469134" cy="543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1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4379"/>
            <a:ext cx="11614504" cy="708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Trinh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(ư)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Allelluia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0184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Mừng Chúa Phục Sinh - Tác giả: Đinh Văn Tiến Hù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17"/>
            <a:ext cx="12191999" cy="71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08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sầu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6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6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2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2134</Words>
  <Application>Microsoft Office PowerPoint</Application>
  <PresentationFormat>Widescreen</PresentationFormat>
  <Paragraphs>56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2025-04-14T00:43:25Z</dcterms:created>
  <dcterms:modified xsi:type="dcterms:W3CDTF">2025-04-14T01:52:12Z</dcterms:modified>
</cp:coreProperties>
</file>