
<file path=[Content_Types].xml><?xml version="1.0" encoding="utf-8"?>
<Types xmlns="http://schemas.openxmlformats.org/package/2006/content-types">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284" r:id="rId3"/>
    <p:sldId id="285" r:id="rId4"/>
    <p:sldId id="287" r:id="rId5"/>
    <p:sldId id="288" r:id="rId6"/>
    <p:sldId id="291" r:id="rId7"/>
    <p:sldId id="256" r:id="rId8"/>
    <p:sldId id="278" r:id="rId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576" y="3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A8B4865-A90C-EEAB-BA8F-0EF81C533A79}"/>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p>
        </p:txBody>
      </p:sp>
      <p:sp>
        <p:nvSpPr>
          <p:cNvPr id="3" name="Tiêu đề phụ 2">
            <a:extLst>
              <a:ext uri="{FF2B5EF4-FFF2-40B4-BE49-F238E27FC236}">
                <a16:creationId xmlns:a16="http://schemas.microsoft.com/office/drawing/2014/main" id="{F1562FD6-BCE9-17F7-43CE-74D0E0364D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p>
        </p:txBody>
      </p:sp>
      <p:sp>
        <p:nvSpPr>
          <p:cNvPr id="4" name="Chỗ dành sẵn cho Ngày tháng 3">
            <a:extLst>
              <a:ext uri="{FF2B5EF4-FFF2-40B4-BE49-F238E27FC236}">
                <a16:creationId xmlns:a16="http://schemas.microsoft.com/office/drawing/2014/main" id="{0DDED33B-034E-B4B9-3D05-F8860E1FE09E}"/>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5" name="Chỗ dành sẵn cho Chân trang 4">
            <a:extLst>
              <a:ext uri="{FF2B5EF4-FFF2-40B4-BE49-F238E27FC236}">
                <a16:creationId xmlns:a16="http://schemas.microsoft.com/office/drawing/2014/main" id="{23F6E0B3-C635-4B82-83B3-3002D6412113}"/>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AE7331DC-DAEB-B948-6A0D-5B142775A84F}"/>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1541034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7C4B11-F734-3F6A-3F50-FF872D69206A}"/>
              </a:ext>
            </a:extLst>
          </p:cNvPr>
          <p:cNvSpPr>
            <a:spLocks noGrp="1"/>
          </p:cNvSpPr>
          <p:nvPr>
            <p:ph type="title"/>
          </p:nvPr>
        </p:nvSpPr>
        <p:spPr/>
        <p:txBody>
          <a:bodyPr/>
          <a:lstStyle/>
          <a:p>
            <a:r>
              <a:rPr lang="vi-VN"/>
              <a:t>Bấm để sửa kiểu tiêu đề Bản cái</a:t>
            </a:r>
          </a:p>
        </p:txBody>
      </p:sp>
      <p:sp>
        <p:nvSpPr>
          <p:cNvPr id="3" name="Chỗ dành sẵn cho Văn bản Dọc 2">
            <a:extLst>
              <a:ext uri="{FF2B5EF4-FFF2-40B4-BE49-F238E27FC236}">
                <a16:creationId xmlns:a16="http://schemas.microsoft.com/office/drawing/2014/main" id="{A564EEAF-136E-C351-A1B3-D5ECFFAA3E6A}"/>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87DFA47C-DE1D-3393-3298-76C692363575}"/>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5" name="Chỗ dành sẵn cho Chân trang 4">
            <a:extLst>
              <a:ext uri="{FF2B5EF4-FFF2-40B4-BE49-F238E27FC236}">
                <a16:creationId xmlns:a16="http://schemas.microsoft.com/office/drawing/2014/main" id="{B91EDFDB-C8A8-ECF4-45B8-A820A4BC6226}"/>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1CC9410A-5575-97A3-EFE6-49C49A5F9B9B}"/>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34403493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3DD9B33F-3B72-F83A-18E1-3DF66FD28724}"/>
              </a:ext>
            </a:extLst>
          </p:cNvPr>
          <p:cNvSpPr>
            <a:spLocks noGrp="1"/>
          </p:cNvSpPr>
          <p:nvPr>
            <p:ph type="title" orient="vert"/>
          </p:nvPr>
        </p:nvSpPr>
        <p:spPr>
          <a:xfrm>
            <a:off x="8724900" y="365125"/>
            <a:ext cx="2628900" cy="5811838"/>
          </a:xfrm>
        </p:spPr>
        <p:txBody>
          <a:bodyPr vert="eaVert"/>
          <a:lstStyle/>
          <a:p>
            <a:r>
              <a:rPr lang="vi-VN"/>
              <a:t>Bấm để sửa kiểu tiêu đề Bản cái</a:t>
            </a:r>
          </a:p>
        </p:txBody>
      </p:sp>
      <p:sp>
        <p:nvSpPr>
          <p:cNvPr id="3" name="Chỗ dành sẵn cho Văn bản Dọc 2">
            <a:extLst>
              <a:ext uri="{FF2B5EF4-FFF2-40B4-BE49-F238E27FC236}">
                <a16:creationId xmlns:a16="http://schemas.microsoft.com/office/drawing/2014/main" id="{A2E3856A-3857-EED9-54D6-34212DC3F2E2}"/>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E05215A7-41DA-435D-100D-7F5EDD9E561A}"/>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5" name="Chỗ dành sẵn cho Chân trang 4">
            <a:extLst>
              <a:ext uri="{FF2B5EF4-FFF2-40B4-BE49-F238E27FC236}">
                <a16:creationId xmlns:a16="http://schemas.microsoft.com/office/drawing/2014/main" id="{42CE68C0-CE27-ED1E-47D0-8285F5B52020}"/>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66A57AF7-CE96-4742-273E-363D2C2747F0}"/>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1153944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DCDBBBF-8DF7-C588-F7B4-9671AEBBCFBD}"/>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9D3579D1-BC96-CE15-8ADB-45D04A315AC8}"/>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97BCC903-407C-9118-7ADB-89C3ECF92D63}"/>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5" name="Chỗ dành sẵn cho Chân trang 4">
            <a:extLst>
              <a:ext uri="{FF2B5EF4-FFF2-40B4-BE49-F238E27FC236}">
                <a16:creationId xmlns:a16="http://schemas.microsoft.com/office/drawing/2014/main" id="{04960ED2-1F3A-23F6-AEB1-AFAE5EA6E145}"/>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F9A4ABB8-7913-0A71-49B3-126B09E0699E}"/>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2321573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F8E3303-DD56-5D84-747B-8B24E08186F5}"/>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p>
        </p:txBody>
      </p:sp>
      <p:sp>
        <p:nvSpPr>
          <p:cNvPr id="3" name="Chỗ dành sẵn cho Văn bản 2">
            <a:extLst>
              <a:ext uri="{FF2B5EF4-FFF2-40B4-BE49-F238E27FC236}">
                <a16:creationId xmlns:a16="http://schemas.microsoft.com/office/drawing/2014/main" id="{0D8F1B6E-00B1-19CC-0CE7-69EAD02286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4C74E652-3494-EE72-915F-3B42CCE9FFC6}"/>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5" name="Chỗ dành sẵn cho Chân trang 4">
            <a:extLst>
              <a:ext uri="{FF2B5EF4-FFF2-40B4-BE49-F238E27FC236}">
                <a16:creationId xmlns:a16="http://schemas.microsoft.com/office/drawing/2014/main" id="{3A7AC0F2-2C67-DB7E-87B4-2256E5AE1AC2}"/>
              </a:ext>
            </a:extLst>
          </p:cNvPr>
          <p:cNvSpPr>
            <a:spLocks noGrp="1"/>
          </p:cNvSpPr>
          <p:nvPr>
            <p:ph type="ftr" sz="quarter" idx="11"/>
          </p:nvPr>
        </p:nvSpPr>
        <p:spPr/>
        <p:txBody>
          <a:bodyPr/>
          <a:lstStyle/>
          <a:p>
            <a:endParaRPr lang="vi-VN"/>
          </a:p>
        </p:txBody>
      </p:sp>
      <p:sp>
        <p:nvSpPr>
          <p:cNvPr id="6" name="Chỗ dành sẵn cho Số hiệu Bản chiếu 5">
            <a:extLst>
              <a:ext uri="{FF2B5EF4-FFF2-40B4-BE49-F238E27FC236}">
                <a16:creationId xmlns:a16="http://schemas.microsoft.com/office/drawing/2014/main" id="{507A2081-7A20-5D06-01A0-092ECA33D4E4}"/>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42533264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D63A0E9-D21B-C7D0-6E7A-98BAF941F411}"/>
              </a:ext>
            </a:extLst>
          </p:cNvPr>
          <p:cNvSpPr>
            <a:spLocks noGrp="1"/>
          </p:cNvSpPr>
          <p:nvPr>
            <p:ph type="title"/>
          </p:nvPr>
        </p:nvSpPr>
        <p:spPr/>
        <p:txBody>
          <a:bodyPr/>
          <a:lstStyle/>
          <a:p>
            <a:r>
              <a:rPr lang="vi-VN"/>
              <a:t>Bấm để sửa kiểu tiêu đề Bản cái</a:t>
            </a:r>
          </a:p>
        </p:txBody>
      </p:sp>
      <p:sp>
        <p:nvSpPr>
          <p:cNvPr id="3" name="Chỗ dành sẵn cho Nội dung 2">
            <a:extLst>
              <a:ext uri="{FF2B5EF4-FFF2-40B4-BE49-F238E27FC236}">
                <a16:creationId xmlns:a16="http://schemas.microsoft.com/office/drawing/2014/main" id="{FC701F3B-678C-19A7-B7C9-17330AA78B3D}"/>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ội dung 3">
            <a:extLst>
              <a:ext uri="{FF2B5EF4-FFF2-40B4-BE49-F238E27FC236}">
                <a16:creationId xmlns:a16="http://schemas.microsoft.com/office/drawing/2014/main" id="{156B0A84-6325-8231-D4B1-65108CE8476F}"/>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Ngày tháng 4">
            <a:extLst>
              <a:ext uri="{FF2B5EF4-FFF2-40B4-BE49-F238E27FC236}">
                <a16:creationId xmlns:a16="http://schemas.microsoft.com/office/drawing/2014/main" id="{17F9E192-BD00-F551-FF2E-E9BC8A121764}"/>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6" name="Chỗ dành sẵn cho Chân trang 5">
            <a:extLst>
              <a:ext uri="{FF2B5EF4-FFF2-40B4-BE49-F238E27FC236}">
                <a16:creationId xmlns:a16="http://schemas.microsoft.com/office/drawing/2014/main" id="{E7600432-EA77-6F44-63FA-C5ACCBDBF48F}"/>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0EF44FAB-91C7-F880-E8EE-6FD16D30F5A3}"/>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3510163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C351F88-403B-C455-A9DF-C74093777171}"/>
              </a:ext>
            </a:extLst>
          </p:cNvPr>
          <p:cNvSpPr>
            <a:spLocks noGrp="1"/>
          </p:cNvSpPr>
          <p:nvPr>
            <p:ph type="title"/>
          </p:nvPr>
        </p:nvSpPr>
        <p:spPr>
          <a:xfrm>
            <a:off x="839788" y="365125"/>
            <a:ext cx="10515600" cy="1325563"/>
          </a:xfrm>
        </p:spPr>
        <p:txBody>
          <a:bodyPr/>
          <a:lstStyle/>
          <a:p>
            <a:r>
              <a:rPr lang="vi-VN"/>
              <a:t>Bấm để sửa kiểu tiêu đề Bản cái</a:t>
            </a:r>
          </a:p>
        </p:txBody>
      </p:sp>
      <p:sp>
        <p:nvSpPr>
          <p:cNvPr id="3" name="Chỗ dành sẵn cho Văn bản 2">
            <a:extLst>
              <a:ext uri="{FF2B5EF4-FFF2-40B4-BE49-F238E27FC236}">
                <a16:creationId xmlns:a16="http://schemas.microsoft.com/office/drawing/2014/main" id="{8259FD76-C618-7982-9CA6-BEBEF6582F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43ECA24F-4429-0523-96E3-11616567CCE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5" name="Chỗ dành sẵn cho Văn bản 4">
            <a:extLst>
              <a:ext uri="{FF2B5EF4-FFF2-40B4-BE49-F238E27FC236}">
                <a16:creationId xmlns:a16="http://schemas.microsoft.com/office/drawing/2014/main" id="{AD1ABDF0-F442-FDC1-532D-6D72E26403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281FB12F-F1EC-6112-53B9-60F770080BCC}"/>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7" name="Chỗ dành sẵn cho Ngày tháng 6">
            <a:extLst>
              <a:ext uri="{FF2B5EF4-FFF2-40B4-BE49-F238E27FC236}">
                <a16:creationId xmlns:a16="http://schemas.microsoft.com/office/drawing/2014/main" id="{BA5A5053-08A8-2BFB-190A-91921578561E}"/>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8" name="Chỗ dành sẵn cho Chân trang 7">
            <a:extLst>
              <a:ext uri="{FF2B5EF4-FFF2-40B4-BE49-F238E27FC236}">
                <a16:creationId xmlns:a16="http://schemas.microsoft.com/office/drawing/2014/main" id="{B42E78E4-A7C1-7A15-B52B-963D1EBAD487}"/>
              </a:ext>
            </a:extLst>
          </p:cNvPr>
          <p:cNvSpPr>
            <a:spLocks noGrp="1"/>
          </p:cNvSpPr>
          <p:nvPr>
            <p:ph type="ftr" sz="quarter" idx="11"/>
          </p:nvPr>
        </p:nvSpPr>
        <p:spPr/>
        <p:txBody>
          <a:bodyPr/>
          <a:lstStyle/>
          <a:p>
            <a:endParaRPr lang="vi-VN"/>
          </a:p>
        </p:txBody>
      </p:sp>
      <p:sp>
        <p:nvSpPr>
          <p:cNvPr id="9" name="Chỗ dành sẵn cho Số hiệu Bản chiếu 8">
            <a:extLst>
              <a:ext uri="{FF2B5EF4-FFF2-40B4-BE49-F238E27FC236}">
                <a16:creationId xmlns:a16="http://schemas.microsoft.com/office/drawing/2014/main" id="{0FC8F3C8-EEA8-CDF4-E6E0-38F8D4483589}"/>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23695492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DCFB9B5-C1BA-2E35-9CBB-7C25D485D51C}"/>
              </a:ext>
            </a:extLst>
          </p:cNvPr>
          <p:cNvSpPr>
            <a:spLocks noGrp="1"/>
          </p:cNvSpPr>
          <p:nvPr>
            <p:ph type="title"/>
          </p:nvPr>
        </p:nvSpPr>
        <p:spPr/>
        <p:txBody>
          <a:bodyPr/>
          <a:lstStyle/>
          <a:p>
            <a:r>
              <a:rPr lang="vi-VN"/>
              <a:t>Bấm để sửa kiểu tiêu đề Bản cái</a:t>
            </a:r>
          </a:p>
        </p:txBody>
      </p:sp>
      <p:sp>
        <p:nvSpPr>
          <p:cNvPr id="3" name="Chỗ dành sẵn cho Ngày tháng 2">
            <a:extLst>
              <a:ext uri="{FF2B5EF4-FFF2-40B4-BE49-F238E27FC236}">
                <a16:creationId xmlns:a16="http://schemas.microsoft.com/office/drawing/2014/main" id="{4E941B1B-0816-F140-CBBC-F805EB31BC62}"/>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4" name="Chỗ dành sẵn cho Chân trang 3">
            <a:extLst>
              <a:ext uri="{FF2B5EF4-FFF2-40B4-BE49-F238E27FC236}">
                <a16:creationId xmlns:a16="http://schemas.microsoft.com/office/drawing/2014/main" id="{0E00F896-907A-1803-9FC4-FAB6DC67CB85}"/>
              </a:ext>
            </a:extLst>
          </p:cNvPr>
          <p:cNvSpPr>
            <a:spLocks noGrp="1"/>
          </p:cNvSpPr>
          <p:nvPr>
            <p:ph type="ftr" sz="quarter" idx="11"/>
          </p:nvPr>
        </p:nvSpPr>
        <p:spPr/>
        <p:txBody>
          <a:bodyPr/>
          <a:lstStyle/>
          <a:p>
            <a:endParaRPr lang="vi-VN"/>
          </a:p>
        </p:txBody>
      </p:sp>
      <p:sp>
        <p:nvSpPr>
          <p:cNvPr id="5" name="Chỗ dành sẵn cho Số hiệu Bản chiếu 4">
            <a:extLst>
              <a:ext uri="{FF2B5EF4-FFF2-40B4-BE49-F238E27FC236}">
                <a16:creationId xmlns:a16="http://schemas.microsoft.com/office/drawing/2014/main" id="{33706017-A61A-2EF5-9464-FC788E304974}"/>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97507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6A91E506-46E9-A48D-4EC7-57F5858F2031}"/>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3" name="Chỗ dành sẵn cho Chân trang 2">
            <a:extLst>
              <a:ext uri="{FF2B5EF4-FFF2-40B4-BE49-F238E27FC236}">
                <a16:creationId xmlns:a16="http://schemas.microsoft.com/office/drawing/2014/main" id="{42EFF4BA-54C6-5EBF-01F5-A251FB5E767C}"/>
              </a:ext>
            </a:extLst>
          </p:cNvPr>
          <p:cNvSpPr>
            <a:spLocks noGrp="1"/>
          </p:cNvSpPr>
          <p:nvPr>
            <p:ph type="ftr" sz="quarter" idx="11"/>
          </p:nvPr>
        </p:nvSpPr>
        <p:spPr/>
        <p:txBody>
          <a:bodyPr/>
          <a:lstStyle/>
          <a:p>
            <a:endParaRPr lang="vi-VN"/>
          </a:p>
        </p:txBody>
      </p:sp>
      <p:sp>
        <p:nvSpPr>
          <p:cNvPr id="4" name="Chỗ dành sẵn cho Số hiệu Bản chiếu 3">
            <a:extLst>
              <a:ext uri="{FF2B5EF4-FFF2-40B4-BE49-F238E27FC236}">
                <a16:creationId xmlns:a16="http://schemas.microsoft.com/office/drawing/2014/main" id="{0B1E1A5F-E9C3-6C55-19D0-70D398F4AC2B}"/>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3379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36E0EA9-26BA-4805-2D90-FD7D0EC2D341}"/>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Nội dung 2">
            <a:extLst>
              <a:ext uri="{FF2B5EF4-FFF2-40B4-BE49-F238E27FC236}">
                <a16:creationId xmlns:a16="http://schemas.microsoft.com/office/drawing/2014/main" id="{B0E45573-2189-EA90-6EF1-473A718CD15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Văn bản 3">
            <a:extLst>
              <a:ext uri="{FF2B5EF4-FFF2-40B4-BE49-F238E27FC236}">
                <a16:creationId xmlns:a16="http://schemas.microsoft.com/office/drawing/2014/main" id="{E24A3A04-6143-351C-FC38-8FC66496F92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D71EA71-CDE8-636A-D39A-7F57C083587C}"/>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6" name="Chỗ dành sẵn cho Chân trang 5">
            <a:extLst>
              <a:ext uri="{FF2B5EF4-FFF2-40B4-BE49-F238E27FC236}">
                <a16:creationId xmlns:a16="http://schemas.microsoft.com/office/drawing/2014/main" id="{DEA0DF8E-CE54-4A02-7B81-48141BC80A8C}"/>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F1B9CB72-9A42-514C-E48F-8FCDCFAE0A55}"/>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31288087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7392AE-49C3-2236-347E-BB3FBA0C507C}"/>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p>
        </p:txBody>
      </p:sp>
      <p:sp>
        <p:nvSpPr>
          <p:cNvPr id="3" name="Chỗ dành sẵn cho Hình ảnh 2">
            <a:extLst>
              <a:ext uri="{FF2B5EF4-FFF2-40B4-BE49-F238E27FC236}">
                <a16:creationId xmlns:a16="http://schemas.microsoft.com/office/drawing/2014/main" id="{8EDD1982-FCA5-12A8-9A6D-AF1B9D2285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Chỗ dành sẵn cho Văn bản 3">
            <a:extLst>
              <a:ext uri="{FF2B5EF4-FFF2-40B4-BE49-F238E27FC236}">
                <a16:creationId xmlns:a16="http://schemas.microsoft.com/office/drawing/2014/main" id="{7530FAC5-7451-B019-DA67-3C3D4B8A9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6535488-D857-22E5-36DE-6EC538E20E26}"/>
              </a:ext>
            </a:extLst>
          </p:cNvPr>
          <p:cNvSpPr>
            <a:spLocks noGrp="1"/>
          </p:cNvSpPr>
          <p:nvPr>
            <p:ph type="dt" sz="half" idx="10"/>
          </p:nvPr>
        </p:nvSpPr>
        <p:spPr/>
        <p:txBody>
          <a:bodyPr/>
          <a:lstStyle/>
          <a:p>
            <a:fld id="{9264E426-7C4A-4893-BA50-26E1B556A3F7}" type="datetimeFigureOut">
              <a:rPr lang="vi-VN" smtClean="0"/>
              <a:t>05/04/2025</a:t>
            </a:fld>
            <a:endParaRPr lang="vi-VN"/>
          </a:p>
        </p:txBody>
      </p:sp>
      <p:sp>
        <p:nvSpPr>
          <p:cNvPr id="6" name="Chỗ dành sẵn cho Chân trang 5">
            <a:extLst>
              <a:ext uri="{FF2B5EF4-FFF2-40B4-BE49-F238E27FC236}">
                <a16:creationId xmlns:a16="http://schemas.microsoft.com/office/drawing/2014/main" id="{56F14591-7656-CB0C-B570-9B4AED343FA2}"/>
              </a:ext>
            </a:extLst>
          </p:cNvPr>
          <p:cNvSpPr>
            <a:spLocks noGrp="1"/>
          </p:cNvSpPr>
          <p:nvPr>
            <p:ph type="ftr" sz="quarter" idx="11"/>
          </p:nvPr>
        </p:nvSpPr>
        <p:spPr/>
        <p:txBody>
          <a:bodyPr/>
          <a:lstStyle/>
          <a:p>
            <a:endParaRPr lang="vi-VN"/>
          </a:p>
        </p:txBody>
      </p:sp>
      <p:sp>
        <p:nvSpPr>
          <p:cNvPr id="7" name="Chỗ dành sẵn cho Số hiệu Bản chiếu 6">
            <a:extLst>
              <a:ext uri="{FF2B5EF4-FFF2-40B4-BE49-F238E27FC236}">
                <a16:creationId xmlns:a16="http://schemas.microsoft.com/office/drawing/2014/main" id="{672B8723-4B11-168B-9543-04790CFDE3B5}"/>
              </a:ext>
            </a:extLst>
          </p:cNvPr>
          <p:cNvSpPr>
            <a:spLocks noGrp="1"/>
          </p:cNvSpPr>
          <p:nvPr>
            <p:ph type="sldNum" sz="quarter" idx="12"/>
          </p:nvPr>
        </p:nvSpPr>
        <p:spPr/>
        <p:txBody>
          <a:bodyPr/>
          <a:lstStyle/>
          <a:p>
            <a:fld id="{A1603F92-C551-4782-B93F-FE9993FAEEF8}" type="slidenum">
              <a:rPr lang="vi-VN" smtClean="0"/>
              <a:t>‹#›</a:t>
            </a:fld>
            <a:endParaRPr lang="vi-VN"/>
          </a:p>
        </p:txBody>
      </p:sp>
    </p:spTree>
    <p:extLst>
      <p:ext uri="{BB962C8B-B14F-4D97-AF65-F5344CB8AC3E}">
        <p14:creationId xmlns:p14="http://schemas.microsoft.com/office/powerpoint/2010/main" val="216624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855DB0E7-1C60-15DF-57E5-D2104EBA4AF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p>
        </p:txBody>
      </p:sp>
      <p:sp>
        <p:nvSpPr>
          <p:cNvPr id="3" name="Chỗ dành sẵn cho Văn bản 2">
            <a:extLst>
              <a:ext uri="{FF2B5EF4-FFF2-40B4-BE49-F238E27FC236}">
                <a16:creationId xmlns:a16="http://schemas.microsoft.com/office/drawing/2014/main" id="{F554CA54-5A66-CC6E-4AC9-AE83750B7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4" name="Chỗ dành sẵn cho Ngày tháng 3">
            <a:extLst>
              <a:ext uri="{FF2B5EF4-FFF2-40B4-BE49-F238E27FC236}">
                <a16:creationId xmlns:a16="http://schemas.microsoft.com/office/drawing/2014/main" id="{3501C08D-609D-6C9F-A6D1-9DEC3A7BB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4E426-7C4A-4893-BA50-26E1B556A3F7}" type="datetimeFigureOut">
              <a:rPr lang="vi-VN" smtClean="0"/>
              <a:t>05/04/2025</a:t>
            </a:fld>
            <a:endParaRPr lang="vi-VN"/>
          </a:p>
        </p:txBody>
      </p:sp>
      <p:sp>
        <p:nvSpPr>
          <p:cNvPr id="5" name="Chỗ dành sẵn cho Chân trang 4">
            <a:extLst>
              <a:ext uri="{FF2B5EF4-FFF2-40B4-BE49-F238E27FC236}">
                <a16:creationId xmlns:a16="http://schemas.microsoft.com/office/drawing/2014/main" id="{93DE6AD8-54B6-C6B9-41D6-48E6F9D1611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Chỗ dành sẵn cho Số hiệu Bản chiếu 5">
            <a:extLst>
              <a:ext uri="{FF2B5EF4-FFF2-40B4-BE49-F238E27FC236}">
                <a16:creationId xmlns:a16="http://schemas.microsoft.com/office/drawing/2014/main" id="{C6AC332B-D813-3613-00C5-97A5176317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603F92-C551-4782-B93F-FE9993FAEEF8}" type="slidenum">
              <a:rPr lang="vi-VN" smtClean="0"/>
              <a:t>‹#›</a:t>
            </a:fld>
            <a:endParaRPr lang="vi-VN"/>
          </a:p>
        </p:txBody>
      </p:sp>
    </p:spTree>
    <p:extLst>
      <p:ext uri="{BB962C8B-B14F-4D97-AF65-F5344CB8AC3E}">
        <p14:creationId xmlns:p14="http://schemas.microsoft.com/office/powerpoint/2010/main" val="10146112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sv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7.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Hình Bầu dục 4">
            <a:extLst>
              <a:ext uri="{FF2B5EF4-FFF2-40B4-BE49-F238E27FC236}">
                <a16:creationId xmlns:a16="http://schemas.microsoft.com/office/drawing/2014/main" id="{4E9B3428-BA63-BCDF-48FE-CEBD96720164}"/>
              </a:ext>
            </a:extLst>
          </p:cNvPr>
          <p:cNvSpPr/>
          <p:nvPr/>
        </p:nvSpPr>
        <p:spPr>
          <a:xfrm>
            <a:off x="4205515" y="1513115"/>
            <a:ext cx="3780971" cy="3780971"/>
          </a:xfrm>
          <a:prstGeom prst="ellipse">
            <a:avLst/>
          </a:prstGeom>
          <a:solidFill>
            <a:srgbClr val="FFC000">
              <a:alpha val="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4" name="Hình Bầu dục 3">
            <a:extLst>
              <a:ext uri="{FF2B5EF4-FFF2-40B4-BE49-F238E27FC236}">
                <a16:creationId xmlns:a16="http://schemas.microsoft.com/office/drawing/2014/main" id="{1DBA67CD-C649-2FDE-4E12-E15156245409}"/>
              </a:ext>
            </a:extLst>
          </p:cNvPr>
          <p:cNvSpPr/>
          <p:nvPr/>
        </p:nvSpPr>
        <p:spPr>
          <a:xfrm>
            <a:off x="3893458" y="3116944"/>
            <a:ext cx="624114" cy="624114"/>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919095962"/>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path" presetSubtype="0" accel="50000" decel="50000" fill="hold" grpId="0" nodeType="withEffect">
                                  <p:stCondLst>
                                    <p:cond delay="0"/>
                                  </p:stCondLst>
                                  <p:childTnLst>
                                    <p:animMotion origin="layout" path="M -1.875E-6 2.22222E-6 C -1.875E-6 -0.15209 0.0694 -0.27593 0.15495 -0.27593 C 0.2405 -0.27593 0.31016 -0.15209 0.31016 2.22222E-6 C 0.31016 0.15208 0.2405 0.27546 0.15495 0.27546 C 0.0694 0.27546 -1.875E-6 0.15208 -1.875E-6 2.22222E-6 Z " pathEditMode="relative" rAng="16200000" ptsTypes="AAAAA">
                                      <p:cBhvr>
                                        <p:cTn id="6" dur="2000" fill="hold"/>
                                        <p:tgtEl>
                                          <p:spTgt spid="4"/>
                                        </p:tgtEl>
                                        <p:attrNameLst>
                                          <p:attrName>ppt_x</p:attrName>
                                          <p:attrName>ppt_y</p:attrName>
                                        </p:attrNameLst>
                                      </p:cBhvr>
                                      <p:rCtr x="15508" y="-23"/>
                                    </p:animMotion>
                                  </p:childTnLst>
                                </p:cTn>
                              </p:par>
                              <p:par>
                                <p:cTn id="7" presetID="42" presetClass="path" presetSubtype="0" accel="50000" decel="50000" fill="hold" grpId="1" nodeType="withEffect">
                                  <p:stCondLst>
                                    <p:cond delay="2000"/>
                                  </p:stCondLst>
                                  <p:childTnLst>
                                    <p:animMotion origin="layout" path="M -1.875E-6 0 L 0.15508 0 " pathEditMode="relative" rAng="0" ptsTypes="AA">
                                      <p:cBhvr>
                                        <p:cTn id="8" dur="750" fill="hold"/>
                                        <p:tgtEl>
                                          <p:spTgt spid="4"/>
                                        </p:tgtEl>
                                        <p:attrNameLst>
                                          <p:attrName>ppt_x</p:attrName>
                                          <p:attrName>ppt_y</p:attrName>
                                        </p:attrNameLst>
                                      </p:cBhvr>
                                      <p:rCtr x="7747" y="0"/>
                                    </p:animMotion>
                                  </p:childTnLst>
                                </p:cTn>
                              </p:par>
                              <p:par>
                                <p:cTn id="9" presetID="31" presetClass="entr" presetSubtype="0" fill="hold" grpId="2" nodeType="withEffect">
                                  <p:stCondLst>
                                    <p:cond delay="2750"/>
                                  </p:stCondLst>
                                  <p:childTnLst>
                                    <p:set>
                                      <p:cBhvr>
                                        <p:cTn id="10" dur="1" fill="hold">
                                          <p:stCondLst>
                                            <p:cond delay="0"/>
                                          </p:stCondLst>
                                        </p:cTn>
                                        <p:tgtEl>
                                          <p:spTgt spid="4"/>
                                        </p:tgtEl>
                                        <p:attrNameLst>
                                          <p:attrName>style.visibility</p:attrName>
                                        </p:attrNameLst>
                                      </p:cBhvr>
                                      <p:to>
                                        <p:strVal val="visible"/>
                                      </p:to>
                                    </p:set>
                                    <p:anim calcmode="lin" valueType="num">
                                      <p:cBhvr>
                                        <p:cTn id="11" dur="750" fill="hold"/>
                                        <p:tgtEl>
                                          <p:spTgt spid="4"/>
                                        </p:tgtEl>
                                        <p:attrNameLst>
                                          <p:attrName>ppt_w</p:attrName>
                                        </p:attrNameLst>
                                      </p:cBhvr>
                                      <p:tavLst>
                                        <p:tav tm="0">
                                          <p:val>
                                            <p:fltVal val="0"/>
                                          </p:val>
                                        </p:tav>
                                        <p:tav tm="100000">
                                          <p:val>
                                            <p:strVal val="#ppt_w"/>
                                          </p:val>
                                        </p:tav>
                                      </p:tavLst>
                                    </p:anim>
                                    <p:anim calcmode="lin" valueType="num">
                                      <p:cBhvr>
                                        <p:cTn id="12" dur="750" fill="hold"/>
                                        <p:tgtEl>
                                          <p:spTgt spid="4"/>
                                        </p:tgtEl>
                                        <p:attrNameLst>
                                          <p:attrName>ppt_h</p:attrName>
                                        </p:attrNameLst>
                                      </p:cBhvr>
                                      <p:tavLst>
                                        <p:tav tm="0">
                                          <p:val>
                                            <p:fltVal val="0"/>
                                          </p:val>
                                        </p:tav>
                                        <p:tav tm="100000">
                                          <p:val>
                                            <p:strVal val="#ppt_h"/>
                                          </p:val>
                                        </p:tav>
                                      </p:tavLst>
                                    </p:anim>
                                    <p:anim calcmode="lin" valueType="num">
                                      <p:cBhvr>
                                        <p:cTn id="13" dur="750" fill="hold"/>
                                        <p:tgtEl>
                                          <p:spTgt spid="4"/>
                                        </p:tgtEl>
                                        <p:attrNameLst>
                                          <p:attrName>style.rotation</p:attrName>
                                        </p:attrNameLst>
                                      </p:cBhvr>
                                      <p:tavLst>
                                        <p:tav tm="0">
                                          <p:val>
                                            <p:fltVal val="90"/>
                                          </p:val>
                                        </p:tav>
                                        <p:tav tm="100000">
                                          <p:val>
                                            <p:fltVal val="0"/>
                                          </p:val>
                                        </p:tav>
                                      </p:tavLst>
                                    </p:anim>
                                    <p:animEffect transition="in" filter="fade">
                                      <p:cBhvr>
                                        <p:cTn id="14" dur="750"/>
                                        <p:tgtEl>
                                          <p:spTgt spid="4"/>
                                        </p:tgtEl>
                                      </p:cBhvr>
                                    </p:animEffect>
                                  </p:childTnLst>
                                </p:cTn>
                              </p:par>
                              <p:par>
                                <p:cTn id="15" presetID="6" presetClass="emph" presetSubtype="0" fill="hold" grpId="3" nodeType="withEffect">
                                  <p:stCondLst>
                                    <p:cond delay="3500"/>
                                  </p:stCondLst>
                                  <p:childTnLst>
                                    <p:animScale>
                                      <p:cBhvr>
                                        <p:cTn id="16" dur="750" fill="hold"/>
                                        <p:tgtEl>
                                          <p:spTgt spid="4"/>
                                        </p:tgtEl>
                                      </p:cBhvr>
                                      <p:by x="25000" y="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4" grpId="2" animBg="1"/>
      <p:bldP spid="4" grpId="3"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DBC1D5AE-B5BB-D79E-D895-2A8D04B5ED21}"/>
              </a:ext>
            </a:extLst>
          </p:cNvPr>
          <p:cNvSpPr/>
          <p:nvPr/>
        </p:nvSpPr>
        <p:spPr>
          <a:xfrm rot="2700000">
            <a:off x="4318000" y="1651000"/>
            <a:ext cx="3556000" cy="3556000"/>
          </a:xfrm>
          <a:prstGeom prst="rect">
            <a:avLst/>
          </a:prstGeom>
          <a:noFill/>
          <a:ln w="7620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550135" y="2883134"/>
            <a:ext cx="1091731" cy="1091734"/>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cxnSp>
        <p:nvCxnSpPr>
          <p:cNvPr id="7" name="Đường nối Thẳng 6">
            <a:extLst>
              <a:ext uri="{FF2B5EF4-FFF2-40B4-BE49-F238E27FC236}">
                <a16:creationId xmlns:a16="http://schemas.microsoft.com/office/drawing/2014/main" id="{A6AF03A0-F09C-B36C-5732-7172C79E755B}"/>
              </a:ext>
            </a:extLst>
          </p:cNvPr>
          <p:cNvCxnSpPr/>
          <p:nvPr/>
        </p:nvCxnSpPr>
        <p:spPr>
          <a:xfrm flipV="1">
            <a:off x="45574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Đường nối Thẳng 11">
            <a:extLst>
              <a:ext uri="{FF2B5EF4-FFF2-40B4-BE49-F238E27FC236}">
                <a16:creationId xmlns:a16="http://schemas.microsoft.com/office/drawing/2014/main" id="{6E76997A-7B1B-5861-C536-980D36054F9E}"/>
              </a:ext>
            </a:extLst>
          </p:cNvPr>
          <p:cNvCxnSpPr>
            <a:cxnSpLocks/>
          </p:cNvCxnSpPr>
          <p:nvPr/>
        </p:nvCxnSpPr>
        <p:spPr>
          <a:xfrm rot="16200000" flipV="1">
            <a:off x="6075586" y="19158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Đường nối Thẳng 12">
            <a:extLst>
              <a:ext uri="{FF2B5EF4-FFF2-40B4-BE49-F238E27FC236}">
                <a16:creationId xmlns:a16="http://schemas.microsoft.com/office/drawing/2014/main" id="{723D0FC9-13B2-2BA8-7DD5-F07ECDB3B5FB}"/>
              </a:ext>
            </a:extLst>
          </p:cNvPr>
          <p:cNvCxnSpPr>
            <a:cxnSpLocks/>
          </p:cNvCxnSpPr>
          <p:nvPr/>
        </p:nvCxnSpPr>
        <p:spPr>
          <a:xfrm rot="16200000" flipV="1">
            <a:off x="4544786"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4" name="Đường nối Thẳng 13">
            <a:extLst>
              <a:ext uri="{FF2B5EF4-FFF2-40B4-BE49-F238E27FC236}">
                <a16:creationId xmlns:a16="http://schemas.microsoft.com/office/drawing/2014/main" id="{2CF4383B-825B-47C8-2C20-7DBB43F23671}"/>
              </a:ext>
            </a:extLst>
          </p:cNvPr>
          <p:cNvCxnSpPr>
            <a:cxnSpLocks/>
          </p:cNvCxnSpPr>
          <p:nvPr/>
        </p:nvCxnSpPr>
        <p:spPr>
          <a:xfrm rot="5400000">
            <a:off x="6057900" y="3413586"/>
            <a:ext cx="1538514" cy="1513114"/>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2875904"/>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21600000">
                                      <p:cBhvr>
                                        <p:cTn id="6" dur="2000" fill="hold"/>
                                        <p:tgtEl>
                                          <p:spTgt spid="2"/>
                                        </p:tgtEl>
                                        <p:attrNameLst>
                                          <p:attrName>r</p:attrName>
                                        </p:attrNameLst>
                                      </p:cBhvr>
                                    </p:animRot>
                                  </p:childTnLst>
                                </p:cTn>
                              </p:par>
                              <p:par>
                                <p:cTn id="7" presetID="8" presetClass="emph" presetSubtype="0" fill="hold" grpId="0" nodeType="withEffect">
                                  <p:stCondLst>
                                    <p:cond delay="0"/>
                                  </p:stCondLst>
                                  <p:childTnLst>
                                    <p:animRot by="-21600000">
                                      <p:cBhvr>
                                        <p:cTn id="8" dur="2000" fill="hold"/>
                                        <p:tgtEl>
                                          <p:spTgt spid="3"/>
                                        </p:tgtEl>
                                        <p:attrNameLst>
                                          <p:attrName>r</p:attrName>
                                        </p:attrNameLst>
                                      </p:cBhvr>
                                    </p:animRot>
                                  </p:childTnLst>
                                </p:cTn>
                              </p:par>
                              <p:par>
                                <p:cTn id="9" presetID="22" presetClass="entr" presetSubtype="4" fill="hold" nodeType="withEffect">
                                  <p:stCondLst>
                                    <p:cond delay="200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500"/>
                                        <p:tgtEl>
                                          <p:spTgt spid="7"/>
                                        </p:tgtEl>
                                      </p:cBhvr>
                                    </p:animEffect>
                                  </p:childTnLst>
                                </p:cTn>
                              </p:par>
                              <p:par>
                                <p:cTn id="12" presetID="22" presetClass="entr" presetSubtype="1" fill="hold" nodeType="withEffect">
                                  <p:stCondLst>
                                    <p:cond delay="2500"/>
                                  </p:stCondLst>
                                  <p:childTnLst>
                                    <p:set>
                                      <p:cBhvr>
                                        <p:cTn id="13" dur="1" fill="hold">
                                          <p:stCondLst>
                                            <p:cond delay="0"/>
                                          </p:stCondLst>
                                        </p:cTn>
                                        <p:tgtEl>
                                          <p:spTgt spid="12"/>
                                        </p:tgtEl>
                                        <p:attrNameLst>
                                          <p:attrName>style.visibility</p:attrName>
                                        </p:attrNameLst>
                                      </p:cBhvr>
                                      <p:to>
                                        <p:strVal val="visible"/>
                                      </p:to>
                                    </p:set>
                                    <p:animEffect transition="in" filter="wipe(up)">
                                      <p:cBhvr>
                                        <p:cTn id="14" dur="500"/>
                                        <p:tgtEl>
                                          <p:spTgt spid="12"/>
                                        </p:tgtEl>
                                      </p:cBhvr>
                                    </p:animEffect>
                                  </p:childTnLst>
                                </p:cTn>
                              </p:par>
                              <p:par>
                                <p:cTn id="15" presetID="22" presetClass="entr" presetSubtype="1" fill="hold" nodeType="withEffect">
                                  <p:stCondLst>
                                    <p:cond delay="3000"/>
                                  </p:stCondLst>
                                  <p:childTnLst>
                                    <p:set>
                                      <p:cBhvr>
                                        <p:cTn id="16" dur="1" fill="hold">
                                          <p:stCondLst>
                                            <p:cond delay="0"/>
                                          </p:stCondLst>
                                        </p:cTn>
                                        <p:tgtEl>
                                          <p:spTgt spid="14"/>
                                        </p:tgtEl>
                                        <p:attrNameLst>
                                          <p:attrName>style.visibility</p:attrName>
                                        </p:attrNameLst>
                                      </p:cBhvr>
                                      <p:to>
                                        <p:strVal val="visible"/>
                                      </p:to>
                                    </p:set>
                                    <p:animEffect transition="in" filter="wipe(up)">
                                      <p:cBhvr>
                                        <p:cTn id="17" dur="500"/>
                                        <p:tgtEl>
                                          <p:spTgt spid="14"/>
                                        </p:tgtEl>
                                      </p:cBhvr>
                                    </p:animEffect>
                                  </p:childTnLst>
                                </p:cTn>
                              </p:par>
                              <p:par>
                                <p:cTn id="18" presetID="22" presetClass="entr" presetSubtype="4" fill="hold" nodeType="withEffect">
                                  <p:stCondLst>
                                    <p:cond delay="350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10" presetClass="entr" presetSubtype="0" repeatCount="20000" fill="hold" grpId="1"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250"/>
                                        <p:tgtEl>
                                          <p:spTgt spid="2"/>
                                        </p:tgtEl>
                                      </p:cBhvr>
                                    </p:animEffect>
                                  </p:childTnLst>
                                </p:cTn>
                              </p:par>
                              <p:par>
                                <p:cTn id="24" presetID="10" presetClass="entr" presetSubtype="0" repeatCount="20000" fill="hold" grpId="1"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250"/>
                                        <p:tgtEl>
                                          <p:spTgt spid="3"/>
                                        </p:tgtEl>
                                      </p:cBhvr>
                                    </p:animEffect>
                                  </p:childTnLst>
                                </p:cTn>
                              </p:par>
                              <p:par>
                                <p:cTn id="27" presetID="22" presetClass="exit" presetSubtype="8" fill="hold" nodeType="withEffect">
                                  <p:stCondLst>
                                    <p:cond delay="3750"/>
                                  </p:stCondLst>
                                  <p:childTnLst>
                                    <p:animEffect transition="out" filter="wipe(left)">
                                      <p:cBhvr>
                                        <p:cTn id="28" dur="500"/>
                                        <p:tgtEl>
                                          <p:spTgt spid="13"/>
                                        </p:tgtEl>
                                      </p:cBhvr>
                                    </p:animEffect>
                                    <p:set>
                                      <p:cBhvr>
                                        <p:cTn id="29" dur="1" fill="hold">
                                          <p:stCondLst>
                                            <p:cond delay="499"/>
                                          </p:stCondLst>
                                        </p:cTn>
                                        <p:tgtEl>
                                          <p:spTgt spid="13"/>
                                        </p:tgtEl>
                                        <p:attrNameLst>
                                          <p:attrName>style.visibility</p:attrName>
                                        </p:attrNameLst>
                                      </p:cBhvr>
                                      <p:to>
                                        <p:strVal val="hidden"/>
                                      </p:to>
                                    </p:set>
                                  </p:childTnLst>
                                </p:cTn>
                              </p:par>
                              <p:par>
                                <p:cTn id="30" presetID="22" presetClass="exit" presetSubtype="4" fill="hold" nodeType="withEffect">
                                  <p:stCondLst>
                                    <p:cond delay="425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22" presetClass="exit" presetSubtype="4" fill="hold" nodeType="withEffect">
                                  <p:stCondLst>
                                    <p:cond delay="4750"/>
                                  </p:stCondLst>
                                  <p:childTnLst>
                                    <p:animEffect transition="out" filter="wipe(down)">
                                      <p:cBhvr>
                                        <p:cTn id="34" dur="500"/>
                                        <p:tgtEl>
                                          <p:spTgt spid="12"/>
                                        </p:tgtEl>
                                      </p:cBhvr>
                                    </p:animEffect>
                                    <p:set>
                                      <p:cBhvr>
                                        <p:cTn id="35" dur="1" fill="hold">
                                          <p:stCondLst>
                                            <p:cond delay="499"/>
                                          </p:stCondLst>
                                        </p:cTn>
                                        <p:tgtEl>
                                          <p:spTgt spid="12"/>
                                        </p:tgtEl>
                                        <p:attrNameLst>
                                          <p:attrName>style.visibility</p:attrName>
                                        </p:attrNameLst>
                                      </p:cBhvr>
                                      <p:to>
                                        <p:strVal val="hidden"/>
                                      </p:to>
                                    </p:set>
                                  </p:childTnLst>
                                </p:cTn>
                              </p:par>
                              <p:par>
                                <p:cTn id="36" presetID="22" presetClass="exit" presetSubtype="2" fill="hold" nodeType="withEffect">
                                  <p:stCondLst>
                                    <p:cond delay="5250"/>
                                  </p:stCondLst>
                                  <p:childTnLst>
                                    <p:animEffect transition="out" filter="wipe(right)">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4B2A980D-5A8E-E08F-D295-BD6335938921}"/>
              </a:ext>
            </a:extLst>
          </p:cNvPr>
          <p:cNvSpPr txBox="1"/>
          <p:nvPr/>
        </p:nvSpPr>
        <p:spPr>
          <a:xfrm>
            <a:off x="881987" y="2875003"/>
            <a:ext cx="10764951" cy="1107996"/>
          </a:xfrm>
          <a:prstGeom prst="rect">
            <a:avLst/>
          </a:prstGeom>
          <a:noFill/>
        </p:spPr>
        <p:txBody>
          <a:bodyPr wrap="square" rtlCol="0">
            <a:spAutoFit/>
          </a:bodyPr>
          <a:lstStyle/>
          <a:p>
            <a:r>
              <a:rPr lang="en-US" sz="6600">
                <a:solidFill>
                  <a:srgbClr val="FFC000"/>
                </a:solidFill>
                <a:latin typeface="SVN-Neutraface 2" panose="02000600040000020004" pitchFamily="2" charset="0"/>
              </a:rPr>
              <a:t>     Vui học    kinh thánh</a:t>
            </a:r>
            <a:endParaRPr lang="vi-VN" sz="6600">
              <a:solidFill>
                <a:srgbClr val="FFC000"/>
              </a:solidFill>
            </a:endParaRPr>
          </a:p>
        </p:txBody>
      </p:sp>
      <p:sp>
        <p:nvSpPr>
          <p:cNvPr id="3" name="Hình chữ nhật 2">
            <a:extLst>
              <a:ext uri="{FF2B5EF4-FFF2-40B4-BE49-F238E27FC236}">
                <a16:creationId xmlns:a16="http://schemas.microsoft.com/office/drawing/2014/main" id="{0F1E8CF8-7A01-DE69-4748-6D783CBF30CD}"/>
              </a:ext>
            </a:extLst>
          </p:cNvPr>
          <p:cNvSpPr/>
          <p:nvPr/>
        </p:nvSpPr>
        <p:spPr>
          <a:xfrm rot="2700000">
            <a:off x="5476677" y="3091038"/>
            <a:ext cx="675924" cy="675926"/>
          </a:xfrm>
          <a:prstGeom prst="rect">
            <a:avLst/>
          </a:prstGeom>
          <a:solidFill>
            <a:srgbClr val="FFC000"/>
          </a:solidFill>
          <a:ln w="571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Hộp Văn bản 4">
            <a:extLst>
              <a:ext uri="{FF2B5EF4-FFF2-40B4-BE49-F238E27FC236}">
                <a16:creationId xmlns:a16="http://schemas.microsoft.com/office/drawing/2014/main" id="{A29BE2CA-0C76-02A5-1FBF-B50A1A5FDE12}"/>
              </a:ext>
            </a:extLst>
          </p:cNvPr>
          <p:cNvSpPr txBox="1"/>
          <p:nvPr/>
        </p:nvSpPr>
        <p:spPr>
          <a:xfrm>
            <a:off x="4249615" y="3934632"/>
            <a:ext cx="3692771" cy="769441"/>
          </a:xfrm>
          <a:prstGeom prst="rect">
            <a:avLst/>
          </a:prstGeom>
          <a:noFill/>
        </p:spPr>
        <p:txBody>
          <a:bodyPr wrap="square" rtlCol="0">
            <a:spAutoFit/>
          </a:bodyPr>
          <a:lstStyle/>
          <a:p>
            <a:r>
              <a:rPr lang="en-US" sz="4400">
                <a:solidFill>
                  <a:srgbClr val="00B050"/>
                </a:solidFill>
                <a:latin typeface="SVN-Neutraface 2" panose="02000600040000020004" pitchFamily="2" charset="0"/>
              </a:rPr>
              <a:t>LUCA 13, 1- 9</a:t>
            </a:r>
            <a:endParaRPr lang="vi-VN" sz="4400">
              <a:solidFill>
                <a:srgbClr val="00B050"/>
              </a:solidFill>
            </a:endParaRPr>
          </a:p>
        </p:txBody>
      </p:sp>
    </p:spTree>
    <p:extLst>
      <p:ext uri="{BB962C8B-B14F-4D97-AF65-F5344CB8AC3E}">
        <p14:creationId xmlns:p14="http://schemas.microsoft.com/office/powerpoint/2010/main" val="1318506233"/>
      </p:ext>
    </p:extLst>
  </p:cSld>
  <p:clrMapOvr>
    <a:masterClrMapping/>
  </p:clrMapOvr>
  <mc:AlternateContent xmlns:mc="http://schemas.openxmlformats.org/markup-compatibility/2006" xmlns:p14="http://schemas.microsoft.com/office/powerpoint/2010/main">
    <mc:Choice Requires="p14">
      <p:transition spd="slow" p14:dur="800" advClick="0" advTm="0">
        <p14:flythrough/>
      </p:transition>
    </mc:Choice>
    <mc:Fallback xmlns="">
      <p:transition spd="slow"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grpId="0" nodeType="withEffect">
                                  <p:stCondLst>
                                    <p:cond delay="0"/>
                                  </p:stCondLst>
                                  <p:childTnLst>
                                    <p:animMotion origin="layout" path="M -3.125E-6 0 L -0.39284 0 " pathEditMode="relative" rAng="0" ptsTypes="AA">
                                      <p:cBhvr>
                                        <p:cTn id="6" dur="1250" fill="hold"/>
                                        <p:tgtEl>
                                          <p:spTgt spid="3"/>
                                        </p:tgtEl>
                                        <p:attrNameLst>
                                          <p:attrName>ppt_x</p:attrName>
                                          <p:attrName>ppt_y</p:attrName>
                                        </p:attrNameLst>
                                      </p:cBhvr>
                                      <p:rCtr x="-19648" y="0"/>
                                    </p:animMotion>
                                  </p:childTnLst>
                                </p:cTn>
                              </p:par>
                              <p:par>
                                <p:cTn id="7" presetID="42" presetClass="path" presetSubtype="0" accel="50000" decel="50000" fill="hold" grpId="1" nodeType="withEffect">
                                  <p:stCondLst>
                                    <p:cond delay="1250"/>
                                  </p:stCondLst>
                                  <p:childTnLst>
                                    <p:animMotion origin="layout" path="M -0.39284 0 L 0.48763 0 " pathEditMode="relative" rAng="0" ptsTypes="AA">
                                      <p:cBhvr>
                                        <p:cTn id="8" dur="750" fill="hold"/>
                                        <p:tgtEl>
                                          <p:spTgt spid="3"/>
                                        </p:tgtEl>
                                        <p:attrNameLst>
                                          <p:attrName>ppt_x</p:attrName>
                                          <p:attrName>ppt_y</p:attrName>
                                        </p:attrNameLst>
                                      </p:cBhvr>
                                      <p:rCtr x="44023" y="0"/>
                                    </p:animMotion>
                                  </p:childTnLst>
                                </p:cTn>
                              </p:par>
                              <p:par>
                                <p:cTn id="9" presetID="22" presetClass="entr" presetSubtype="8" fill="hold" grpId="0" nodeType="withEffect">
                                  <p:stCondLst>
                                    <p:cond delay="150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par>
                                <p:cTn id="12" presetID="22" presetClass="entr" presetSubtype="8" fill="hold" grpId="0" nodeType="withEffect">
                                  <p:stCondLst>
                                    <p:cond delay="175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P spid="3" grpId="1" animBg="1"/>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10024970" y="1404132"/>
            <a:ext cx="3652357" cy="5812770"/>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a:spLocks noGrp="1" noRot="1" noMove="1" noResize="1" noEditPoints="1" noAdjustHandles="1" noChangeArrowheads="1" noChangeShapeType="1"/>
          </p:cNvSpPr>
          <p:nvPr/>
        </p:nvSpPr>
        <p:spPr>
          <a:xfrm>
            <a:off x="-1140379" y="1404132"/>
            <a:ext cx="3652357" cy="5812770"/>
          </a:xfrm>
          <a:custGeom>
            <a:avLst/>
            <a:gdLst/>
            <a:ahLst/>
            <a:cxnLst/>
            <a:rect l="l" t="t" r="r" b="b"/>
            <a:pathLst>
              <a:path w="5478536" h="8719155">
                <a:moveTo>
                  <a:pt x="0" y="0"/>
                </a:moveTo>
                <a:lnTo>
                  <a:pt x="5478536" y="0"/>
                </a:lnTo>
                <a:lnTo>
                  <a:pt x="5478536" y="8719155"/>
                </a:lnTo>
                <a:lnTo>
                  <a:pt x="0" y="87191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a:spLocks noGrp="1" noRot="1" noMove="1" noResize="1" noEditPoints="1" noAdjustHandles="1" noChangeArrowheads="1" noChangeShapeType="1"/>
          </p:cNvSpPr>
          <p:nvPr/>
        </p:nvSpPr>
        <p:spPr>
          <a:xfrm>
            <a:off x="-2304604" y="-913979"/>
            <a:ext cx="6361030" cy="3498567"/>
          </a:xfrm>
          <a:custGeom>
            <a:avLst/>
            <a:gdLst/>
            <a:ahLst/>
            <a:cxnLst/>
            <a:rect l="l" t="t" r="r" b="b"/>
            <a:pathLst>
              <a:path w="9541545" h="5247850">
                <a:moveTo>
                  <a:pt x="0" y="0"/>
                </a:moveTo>
                <a:lnTo>
                  <a:pt x="9541545" y="0"/>
                </a:lnTo>
                <a:lnTo>
                  <a:pt x="9541545"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a:spLocks noGrp="1" noRot="1" noMove="1" noResize="1" noEditPoints="1" noAdjustHandles="1" noChangeArrowheads="1" noChangeShapeType="1"/>
          </p:cNvSpPr>
          <p:nvPr/>
        </p:nvSpPr>
        <p:spPr>
          <a:xfrm>
            <a:off x="8325686" y="-913979"/>
            <a:ext cx="6361030" cy="3498567"/>
          </a:xfrm>
          <a:custGeom>
            <a:avLst/>
            <a:gdLst/>
            <a:ahLst/>
            <a:cxnLst/>
            <a:rect l="l" t="t" r="r" b="b"/>
            <a:pathLst>
              <a:path w="9541545" h="5247850">
                <a:moveTo>
                  <a:pt x="0" y="0"/>
                </a:moveTo>
                <a:lnTo>
                  <a:pt x="9541544" y="0"/>
                </a:lnTo>
                <a:lnTo>
                  <a:pt x="9541544" y="5247850"/>
                </a:lnTo>
                <a:lnTo>
                  <a:pt x="0" y="52478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a:spLocks noGrp="1" noRot="1" noMove="1" noResize="1" noEditPoints="1" noAdjustHandles="1" noChangeArrowheads="1" noChangeShapeType="1"/>
          </p:cNvSpPr>
          <p:nvPr/>
        </p:nvSpPr>
        <p:spPr>
          <a:xfrm>
            <a:off x="2725928" y="1147205"/>
            <a:ext cx="7659895" cy="5486400"/>
          </a:xfrm>
          <a:custGeom>
            <a:avLst/>
            <a:gdLst/>
            <a:ahLst/>
            <a:cxnLst/>
            <a:rect l="l" t="t" r="r" b="b"/>
            <a:pathLst>
              <a:path w="11489843" h="8229600">
                <a:moveTo>
                  <a:pt x="0" y="0"/>
                </a:moveTo>
                <a:lnTo>
                  <a:pt x="11489843" y="0"/>
                </a:lnTo>
                <a:lnTo>
                  <a:pt x="11489843" y="8229600"/>
                </a:lnTo>
                <a:lnTo>
                  <a:pt x="0" y="8229600"/>
                </a:lnTo>
                <a:lnTo>
                  <a:pt x="0" y="0"/>
                </a:lnTo>
                <a:close/>
              </a:path>
            </a:pathLst>
          </a:custGeom>
          <a:blipFill>
            <a:blip r:embed="rId6"/>
            <a:stretch>
              <a:fillRect/>
            </a:stretch>
          </a:blipFill>
        </p:spPr>
      </p:sp>
      <p:sp>
        <p:nvSpPr>
          <p:cNvPr id="8" name="Freeform 8"/>
          <p:cNvSpPr>
            <a:spLocks noGrp="1" noRot="1" noMove="1" noResize="1" noEditPoints="1" noAdjustHandles="1" noChangeArrowheads="1" noChangeShapeType="1"/>
          </p:cNvSpPr>
          <p:nvPr/>
        </p:nvSpPr>
        <p:spPr>
          <a:xfrm>
            <a:off x="685800" y="835305"/>
            <a:ext cx="2960675" cy="4794615"/>
          </a:xfrm>
          <a:custGeom>
            <a:avLst/>
            <a:gdLst/>
            <a:ahLst/>
            <a:cxnLst/>
            <a:rect l="l" t="t" r="r" b="b"/>
            <a:pathLst>
              <a:path w="4441012" h="7191923">
                <a:moveTo>
                  <a:pt x="0" y="0"/>
                </a:moveTo>
                <a:lnTo>
                  <a:pt x="4441012" y="0"/>
                </a:lnTo>
                <a:lnTo>
                  <a:pt x="4441012" y="7191923"/>
                </a:lnTo>
                <a:lnTo>
                  <a:pt x="0" y="71919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a:spLocks noGrp="1" noRot="1" noMove="1" noResize="1" noEditPoints="1" noAdjustHandles="1" noChangeArrowheads="1" noChangeShapeType="1"/>
          </p:cNvSpPr>
          <p:nvPr/>
        </p:nvSpPr>
        <p:spPr>
          <a:xfrm>
            <a:off x="3646475" y="2584588"/>
            <a:ext cx="1786911" cy="2743817"/>
          </a:xfrm>
          <a:custGeom>
            <a:avLst/>
            <a:gdLst/>
            <a:ahLst/>
            <a:cxnLst/>
            <a:rect l="l" t="t" r="r" b="b"/>
            <a:pathLst>
              <a:path w="2680366" h="4115725">
                <a:moveTo>
                  <a:pt x="0" y="0"/>
                </a:moveTo>
                <a:lnTo>
                  <a:pt x="2680366" y="0"/>
                </a:lnTo>
                <a:lnTo>
                  <a:pt x="2680366" y="4115725"/>
                </a:lnTo>
                <a:lnTo>
                  <a:pt x="0" y="4115725"/>
                </a:lnTo>
                <a:lnTo>
                  <a:pt x="0" y="0"/>
                </a:lnTo>
                <a:close/>
              </a:path>
            </a:pathLst>
          </a:custGeom>
          <a:blipFill>
            <a:blip r:embed="rId9"/>
            <a:stretch>
              <a:fillRect/>
            </a:stretch>
          </a:blipFill>
        </p:spPr>
      </p:sp>
      <p:sp>
        <p:nvSpPr>
          <p:cNvPr id="10" name="Freeform 10"/>
          <p:cNvSpPr>
            <a:spLocks noGrp="1" noRot="1" noMove="1" noResize="1" noEditPoints="1" noAdjustHandles="1" noChangeArrowheads="1" noChangeShapeType="1"/>
          </p:cNvSpPr>
          <p:nvPr/>
        </p:nvSpPr>
        <p:spPr>
          <a:xfrm>
            <a:off x="7737739" y="3956497"/>
            <a:ext cx="2287231" cy="1526727"/>
          </a:xfrm>
          <a:custGeom>
            <a:avLst/>
            <a:gdLst/>
            <a:ahLst/>
            <a:cxnLst/>
            <a:rect l="l" t="t" r="r" b="b"/>
            <a:pathLst>
              <a:path w="3430846" h="2290090">
                <a:moveTo>
                  <a:pt x="0" y="0"/>
                </a:moveTo>
                <a:lnTo>
                  <a:pt x="3430846" y="0"/>
                </a:lnTo>
                <a:lnTo>
                  <a:pt x="3430846" y="2290089"/>
                </a:lnTo>
                <a:lnTo>
                  <a:pt x="0" y="2290089"/>
                </a:lnTo>
                <a:lnTo>
                  <a:pt x="0" y="0"/>
                </a:lnTo>
                <a:close/>
              </a:path>
            </a:pathLst>
          </a:custGeom>
          <a:blipFill>
            <a:blip r:embed="rId10"/>
            <a:stretch>
              <a:fillRect/>
            </a:stretch>
          </a:blipFill>
        </p:spPr>
      </p:sp>
      <p:sp>
        <p:nvSpPr>
          <p:cNvPr id="11" name="TextBox 11"/>
          <p:cNvSpPr txBox="1">
            <a:spLocks noGrp="1" noRot="1" noMove="1" noResize="1" noEditPoints="1" noAdjustHandles="1" noChangeArrowheads="1" noChangeShapeType="1"/>
          </p:cNvSpPr>
          <p:nvPr/>
        </p:nvSpPr>
        <p:spPr>
          <a:xfrm>
            <a:off x="3554043" y="2688493"/>
            <a:ext cx="6003663" cy="1855893"/>
          </a:xfrm>
          <a:prstGeom prst="rect">
            <a:avLst/>
          </a:prstGeom>
        </p:spPr>
        <p:txBody>
          <a:bodyPr lIns="0" tIns="0" rIns="0" bIns="0" rtlCol="0" anchor="t">
            <a:spAutoFit/>
          </a:bodyPr>
          <a:lstStyle/>
          <a:p>
            <a:pPr algn="ctr">
              <a:lnSpc>
                <a:spcPts val="7436"/>
              </a:lnSpc>
            </a:pPr>
            <a:r>
              <a:rPr lang="en-US" sz="5764">
                <a:solidFill>
                  <a:srgbClr val="FF0303"/>
                </a:solidFill>
                <a:latin typeface="More Sugar"/>
                <a:ea typeface="More Sugar"/>
                <a:cs typeface="More Sugar"/>
                <a:sym typeface="More Sugar"/>
              </a:rPr>
              <a:t>VUI HỌC KINH THÁNH</a:t>
            </a:r>
          </a:p>
        </p:txBody>
      </p:sp>
      <p:sp>
        <p:nvSpPr>
          <p:cNvPr id="6" name="Freeform 6"/>
          <p:cNvSpPr>
            <a:spLocks noGrp="1" noRot="1" noMove="1" noResize="1" noEditPoints="1" noAdjustHandles="1" noChangeArrowheads="1" noChangeShapeType="1"/>
          </p:cNvSpPr>
          <p:nvPr/>
        </p:nvSpPr>
        <p:spPr>
          <a:xfrm>
            <a:off x="3847344" y="276240"/>
            <a:ext cx="4051939" cy="2294411"/>
          </a:xfrm>
          <a:custGeom>
            <a:avLst/>
            <a:gdLst/>
            <a:ahLst/>
            <a:cxnLst/>
            <a:rect l="l" t="t" r="r" b="b"/>
            <a:pathLst>
              <a:path w="6077909" h="3441616">
                <a:moveTo>
                  <a:pt x="0" y="0"/>
                </a:moveTo>
                <a:lnTo>
                  <a:pt x="6077910" y="0"/>
                </a:lnTo>
                <a:lnTo>
                  <a:pt x="6077910" y="3441616"/>
                </a:lnTo>
                <a:lnTo>
                  <a:pt x="0" y="344161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noGrp="1" noRot="1" noMove="1" noResize="1" noEditPoints="1" noAdjustHandles="1" noChangeArrowheads="1" noChangeShapeType="1"/>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5555" b="-5555"/>
            </a:stretch>
          </a:blipFill>
        </p:spPr>
      </p:sp>
      <p:grpSp>
        <p:nvGrpSpPr>
          <p:cNvPr id="3" name="Group 3"/>
          <p:cNvGrpSpPr>
            <a:grpSpLocks noGrp="1" noUngrp="1" noRot="1" noMove="1" noResize="1"/>
          </p:cNvGrpSpPr>
          <p:nvPr/>
        </p:nvGrpSpPr>
        <p:grpSpPr>
          <a:xfrm>
            <a:off x="3260380" y="685800"/>
            <a:ext cx="5955629" cy="2888131"/>
            <a:chOff x="0" y="0"/>
            <a:chExt cx="2352841" cy="1140990"/>
          </a:xfrm>
        </p:grpSpPr>
        <p:sp>
          <p:nvSpPr>
            <p:cNvPr id="4" name="Freeform 4"/>
            <p:cNvSpPr>
              <a:spLocks noGrp="1" noRot="1" noMove="1" noResize="1" noEditPoints="1" noAdjustHandles="1" noChangeArrowheads="1" noChangeShapeType="1"/>
            </p:cNvSpPr>
            <p:nvPr/>
          </p:nvSpPr>
          <p:spPr>
            <a:xfrm>
              <a:off x="0" y="0"/>
              <a:ext cx="2352841" cy="1140990"/>
            </a:xfrm>
            <a:custGeom>
              <a:avLst/>
              <a:gdLst/>
              <a:ahLst/>
              <a:cxnLst/>
              <a:rect l="l" t="t" r="r" b="b"/>
              <a:pathLst>
                <a:path w="2352841" h="1140990">
                  <a:moveTo>
                    <a:pt x="44198" y="0"/>
                  </a:moveTo>
                  <a:lnTo>
                    <a:pt x="2308644" y="0"/>
                  </a:lnTo>
                  <a:cubicBezTo>
                    <a:pt x="2320366" y="0"/>
                    <a:pt x="2331607" y="4657"/>
                    <a:pt x="2339896" y="12945"/>
                  </a:cubicBezTo>
                  <a:cubicBezTo>
                    <a:pt x="2348185" y="21234"/>
                    <a:pt x="2352841" y="32476"/>
                    <a:pt x="2352841" y="44198"/>
                  </a:cubicBezTo>
                  <a:lnTo>
                    <a:pt x="2352841" y="1096792"/>
                  </a:lnTo>
                  <a:cubicBezTo>
                    <a:pt x="2352841" y="1108514"/>
                    <a:pt x="2348185" y="1119756"/>
                    <a:pt x="2339896" y="1128045"/>
                  </a:cubicBezTo>
                  <a:cubicBezTo>
                    <a:pt x="2331607" y="1136333"/>
                    <a:pt x="2320366" y="1140990"/>
                    <a:pt x="2308644" y="1140990"/>
                  </a:cubicBezTo>
                  <a:lnTo>
                    <a:pt x="44198" y="1140990"/>
                  </a:lnTo>
                  <a:cubicBezTo>
                    <a:pt x="32476" y="1140990"/>
                    <a:pt x="21234" y="1136333"/>
                    <a:pt x="12945" y="1128045"/>
                  </a:cubicBezTo>
                  <a:cubicBezTo>
                    <a:pt x="4657" y="1119756"/>
                    <a:pt x="0" y="1108514"/>
                    <a:pt x="0" y="1096792"/>
                  </a:cubicBezTo>
                  <a:lnTo>
                    <a:pt x="0" y="44198"/>
                  </a:lnTo>
                  <a:cubicBezTo>
                    <a:pt x="0" y="32476"/>
                    <a:pt x="4657" y="21234"/>
                    <a:pt x="12945" y="12945"/>
                  </a:cubicBezTo>
                  <a:cubicBezTo>
                    <a:pt x="21234" y="4657"/>
                    <a:pt x="32476" y="0"/>
                    <a:pt x="44198" y="0"/>
                  </a:cubicBezTo>
                  <a:close/>
                </a:path>
              </a:pathLst>
            </a:custGeom>
            <a:solidFill>
              <a:srgbClr val="C49A6E"/>
            </a:solidFill>
            <a:ln w="38100" cap="rnd">
              <a:solidFill>
                <a:srgbClr val="000000"/>
              </a:solidFill>
              <a:prstDash val="sysDot"/>
              <a:round/>
            </a:ln>
          </p:spPr>
        </p:sp>
        <p:sp>
          <p:nvSpPr>
            <p:cNvPr id="5" name="TextBox 5"/>
            <p:cNvSpPr txBox="1">
              <a:spLocks noGrp="1" noRot="1" noMove="1" noResize="1" noEditPoints="1" noAdjustHandles="1" noChangeArrowheads="1" noChangeShapeType="1"/>
            </p:cNvSpPr>
            <p:nvPr/>
          </p:nvSpPr>
          <p:spPr>
            <a:xfrm>
              <a:off x="0" y="-38100"/>
              <a:ext cx="2352841" cy="1179090"/>
            </a:xfrm>
            <a:prstGeom prst="rect">
              <a:avLst/>
            </a:prstGeom>
          </p:spPr>
          <p:txBody>
            <a:bodyPr lIns="33867" tIns="33867" rIns="33867" bIns="33867" rtlCol="0" anchor="ctr"/>
            <a:lstStyle/>
            <a:p>
              <a:pPr algn="ctr">
                <a:lnSpc>
                  <a:spcPts val="1773"/>
                </a:lnSpc>
              </a:pPr>
              <a:endParaRPr sz="1200"/>
            </a:p>
          </p:txBody>
        </p:sp>
      </p:grpSp>
      <p:grpSp>
        <p:nvGrpSpPr>
          <p:cNvPr id="6" name="Group 6"/>
          <p:cNvGrpSpPr>
            <a:grpSpLocks noGrp="1" noUngrp="1" noRot="1" noMove="1" noResize="1"/>
          </p:cNvGrpSpPr>
          <p:nvPr/>
        </p:nvGrpSpPr>
        <p:grpSpPr>
          <a:xfrm>
            <a:off x="3109276" y="685800"/>
            <a:ext cx="5973449" cy="2743200"/>
            <a:chOff x="0" y="0"/>
            <a:chExt cx="2359881" cy="1083733"/>
          </a:xfrm>
        </p:grpSpPr>
        <p:sp>
          <p:nvSpPr>
            <p:cNvPr id="7" name="Freeform 7"/>
            <p:cNvSpPr>
              <a:spLocks noGrp="1" noRot="1" noMove="1" noResize="1" noEditPoints="1" noAdjustHandles="1" noChangeArrowheads="1" noChangeShapeType="1"/>
            </p:cNvSpPr>
            <p:nvPr/>
          </p:nvSpPr>
          <p:spPr>
            <a:xfrm>
              <a:off x="0" y="0"/>
              <a:ext cx="2359881" cy="1083733"/>
            </a:xfrm>
            <a:custGeom>
              <a:avLst/>
              <a:gdLst/>
              <a:ahLst/>
              <a:cxnLst/>
              <a:rect l="l" t="t" r="r" b="b"/>
              <a:pathLst>
                <a:path w="2359881" h="1083733">
                  <a:moveTo>
                    <a:pt x="44066" y="0"/>
                  </a:moveTo>
                  <a:lnTo>
                    <a:pt x="2315815" y="0"/>
                  </a:lnTo>
                  <a:cubicBezTo>
                    <a:pt x="2340152" y="0"/>
                    <a:pt x="2359881" y="19729"/>
                    <a:pt x="2359881" y="44066"/>
                  </a:cubicBezTo>
                  <a:lnTo>
                    <a:pt x="2359881" y="1039667"/>
                  </a:lnTo>
                  <a:cubicBezTo>
                    <a:pt x="2359881" y="1064004"/>
                    <a:pt x="2340152" y="1083733"/>
                    <a:pt x="2315815" y="1083733"/>
                  </a:cubicBezTo>
                  <a:lnTo>
                    <a:pt x="44066" y="1083733"/>
                  </a:lnTo>
                  <a:cubicBezTo>
                    <a:pt x="19729" y="1083733"/>
                    <a:pt x="0" y="1064004"/>
                    <a:pt x="0" y="1039667"/>
                  </a:cubicBezTo>
                  <a:lnTo>
                    <a:pt x="0" y="44066"/>
                  </a:lnTo>
                  <a:cubicBezTo>
                    <a:pt x="0" y="19729"/>
                    <a:pt x="19729" y="0"/>
                    <a:pt x="44066" y="0"/>
                  </a:cubicBezTo>
                  <a:close/>
                </a:path>
              </a:pathLst>
            </a:custGeom>
            <a:solidFill>
              <a:srgbClr val="F6DBBF"/>
            </a:solidFill>
            <a:ln w="38100" cap="rnd">
              <a:solidFill>
                <a:srgbClr val="000000"/>
              </a:solidFill>
              <a:prstDash val="sysDot"/>
              <a:round/>
            </a:ln>
          </p:spPr>
        </p:sp>
        <p:sp>
          <p:nvSpPr>
            <p:cNvPr id="8" name="TextBox 8"/>
            <p:cNvSpPr txBox="1">
              <a:spLocks noGrp="1" noRot="1" noMove="1" noResize="1" noEditPoints="1" noAdjustHandles="1" noChangeArrowheads="1" noChangeShapeType="1"/>
            </p:cNvSpPr>
            <p:nvPr/>
          </p:nvSpPr>
          <p:spPr>
            <a:xfrm>
              <a:off x="0" y="-38100"/>
              <a:ext cx="2359881" cy="1121833"/>
            </a:xfrm>
            <a:prstGeom prst="rect">
              <a:avLst/>
            </a:prstGeom>
          </p:spPr>
          <p:txBody>
            <a:bodyPr lIns="33867" tIns="33867" rIns="33867" bIns="33867" rtlCol="0" anchor="ctr"/>
            <a:lstStyle/>
            <a:p>
              <a:pPr algn="ctr">
                <a:lnSpc>
                  <a:spcPts val="1773"/>
                </a:lnSpc>
              </a:pPr>
              <a:endParaRPr sz="1200"/>
            </a:p>
          </p:txBody>
        </p:sp>
      </p:grpSp>
      <p:grpSp>
        <p:nvGrpSpPr>
          <p:cNvPr id="9" name="Group 9"/>
          <p:cNvGrpSpPr>
            <a:grpSpLocks noGrp="1" noUngrp="1" noRot="1" noMove="1" noResize="1"/>
          </p:cNvGrpSpPr>
          <p:nvPr/>
        </p:nvGrpSpPr>
        <p:grpSpPr>
          <a:xfrm>
            <a:off x="4233650" y="3260209"/>
            <a:ext cx="3724701" cy="627443"/>
            <a:chOff x="0" y="0"/>
            <a:chExt cx="1710588" cy="288156"/>
          </a:xfrm>
        </p:grpSpPr>
        <p:sp>
          <p:nvSpPr>
            <p:cNvPr id="10" name="Freeform 10"/>
            <p:cNvSpPr>
              <a:spLocks noGrp="1" noRot="1" noMove="1" noResize="1" noEditPoints="1" noAdjustHandles="1" noChangeArrowheads="1" noChangeShapeType="1"/>
            </p:cNvSpPr>
            <p:nvPr/>
          </p:nvSpPr>
          <p:spPr>
            <a:xfrm>
              <a:off x="0" y="0"/>
              <a:ext cx="1710588" cy="288156"/>
            </a:xfrm>
            <a:custGeom>
              <a:avLst/>
              <a:gdLst/>
              <a:ahLst/>
              <a:cxnLst/>
              <a:rect l="l" t="t" r="r" b="b"/>
              <a:pathLst>
                <a:path w="1710588" h="288156">
                  <a:moveTo>
                    <a:pt x="70670" y="0"/>
                  </a:moveTo>
                  <a:lnTo>
                    <a:pt x="1639918" y="0"/>
                  </a:lnTo>
                  <a:cubicBezTo>
                    <a:pt x="1658661" y="0"/>
                    <a:pt x="1676636" y="7446"/>
                    <a:pt x="1689889" y="20699"/>
                  </a:cubicBezTo>
                  <a:cubicBezTo>
                    <a:pt x="1703142" y="33952"/>
                    <a:pt x="1710588" y="51927"/>
                    <a:pt x="1710588" y="70670"/>
                  </a:cubicBezTo>
                  <a:lnTo>
                    <a:pt x="1710588" y="217486"/>
                  </a:lnTo>
                  <a:cubicBezTo>
                    <a:pt x="1710588" y="236229"/>
                    <a:pt x="1703142" y="254204"/>
                    <a:pt x="1689889" y="267457"/>
                  </a:cubicBezTo>
                  <a:cubicBezTo>
                    <a:pt x="1676636" y="280711"/>
                    <a:pt x="1658661" y="288156"/>
                    <a:pt x="1639918" y="288156"/>
                  </a:cubicBezTo>
                  <a:lnTo>
                    <a:pt x="70670" y="288156"/>
                  </a:lnTo>
                  <a:cubicBezTo>
                    <a:pt x="51927" y="288156"/>
                    <a:pt x="33952" y="280711"/>
                    <a:pt x="20699" y="267457"/>
                  </a:cubicBezTo>
                  <a:cubicBezTo>
                    <a:pt x="7446" y="254204"/>
                    <a:pt x="0" y="236229"/>
                    <a:pt x="0" y="217486"/>
                  </a:cubicBezTo>
                  <a:lnTo>
                    <a:pt x="0" y="70670"/>
                  </a:lnTo>
                  <a:cubicBezTo>
                    <a:pt x="0" y="51927"/>
                    <a:pt x="7446" y="33952"/>
                    <a:pt x="20699" y="20699"/>
                  </a:cubicBezTo>
                  <a:cubicBezTo>
                    <a:pt x="33952" y="7446"/>
                    <a:pt x="51927" y="0"/>
                    <a:pt x="70670" y="0"/>
                  </a:cubicBezTo>
                  <a:close/>
                </a:path>
              </a:pathLst>
            </a:custGeom>
            <a:solidFill>
              <a:srgbClr val="C49A6E"/>
            </a:solidFill>
            <a:ln w="38100" cap="rnd">
              <a:solidFill>
                <a:srgbClr val="000000"/>
              </a:solidFill>
              <a:prstDash val="sysDot"/>
              <a:round/>
            </a:ln>
          </p:spPr>
        </p:sp>
        <p:sp>
          <p:nvSpPr>
            <p:cNvPr id="11" name="TextBox 11"/>
            <p:cNvSpPr txBox="1">
              <a:spLocks noGrp="1" noRot="1" noMove="1" noResize="1" noEditPoints="1" noAdjustHandles="1" noChangeArrowheads="1" noChangeShapeType="1"/>
            </p:cNvSpPr>
            <p:nvPr/>
          </p:nvSpPr>
          <p:spPr>
            <a:xfrm>
              <a:off x="0" y="-38100"/>
              <a:ext cx="1710588" cy="326256"/>
            </a:xfrm>
            <a:prstGeom prst="rect">
              <a:avLst/>
            </a:prstGeom>
          </p:spPr>
          <p:txBody>
            <a:bodyPr lIns="33867" tIns="33867" rIns="33867" bIns="33867" rtlCol="0" anchor="ctr"/>
            <a:lstStyle/>
            <a:p>
              <a:pPr algn="ctr">
                <a:lnSpc>
                  <a:spcPts val="1773"/>
                </a:lnSpc>
              </a:pPr>
              <a:endParaRPr sz="1200"/>
            </a:p>
          </p:txBody>
        </p:sp>
      </p:grpSp>
      <p:pic>
        <p:nvPicPr>
          <p:cNvPr id="12" name="Picture 12">
            <a:hlinkClick r:id="" action="ppaction://media"/>
          </p:cNvPr>
          <p:cNvPicPr>
            <a:picLocks noGrp="1" noRot="1" noChangeAspect="1" noMove="1" noResize="1" noEditPoints="1" noAdjustHandles="1" noChangeArrowheads="1" noChangeShapeType="1" noCrop="1"/>
          </p:cNvPicPr>
          <p:nvPr>
            <a:videoFile r:link="rId2"/>
            <p:extLst>
              <p:ext uri="{DAA4B4D4-6D71-4841-9C94-3DE7FCFB9230}">
                <p14:media xmlns:p14="http://schemas.microsoft.com/office/powerpoint/2010/main" r:embed="rId1"/>
              </p:ext>
            </p:extLst>
          </p:nvPr>
        </p:nvPicPr>
        <p:blipFill>
          <a:blip r:embed="rId5"/>
          <a:srcRect l="3074" t="6091" r="1764"/>
          <a:stretch>
            <a:fillRect/>
          </a:stretch>
        </p:blipFill>
        <p:spPr>
          <a:xfrm>
            <a:off x="0" y="0"/>
            <a:ext cx="12192000" cy="6858000"/>
          </a:xfrm>
          <a:prstGeom prst="rect">
            <a:avLst/>
          </a:prstGeom>
        </p:spPr>
      </p:pic>
      <p:sp>
        <p:nvSpPr>
          <p:cNvPr id="13" name="Freeform 13"/>
          <p:cNvSpPr>
            <a:spLocks noGrp="1" noRot="1" noMove="1" noResize="1" noEditPoints="1" noAdjustHandles="1" noChangeArrowheads="1" noChangeShapeType="1"/>
          </p:cNvSpPr>
          <p:nvPr/>
        </p:nvSpPr>
        <p:spPr>
          <a:xfrm>
            <a:off x="9216009" y="3015577"/>
            <a:ext cx="3889310" cy="4325263"/>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6"/>
            <a:stretch>
              <a:fillRect l="-2080"/>
            </a:stretch>
          </a:blipFill>
        </p:spPr>
      </p:sp>
      <p:sp>
        <p:nvSpPr>
          <p:cNvPr id="14" name="Freeform 14"/>
          <p:cNvSpPr>
            <a:spLocks noGrp="1" noRot="1" noMove="1" noResize="1" noEditPoints="1" noAdjustHandles="1" noChangeArrowheads="1" noChangeShapeType="1"/>
          </p:cNvSpPr>
          <p:nvPr/>
        </p:nvSpPr>
        <p:spPr>
          <a:xfrm>
            <a:off x="-306707" y="4215420"/>
            <a:ext cx="4237744" cy="2865775"/>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7"/>
            <a:stretch>
              <a:fillRect/>
            </a:stretch>
          </a:blipFill>
        </p:spPr>
      </p:sp>
      <p:sp>
        <p:nvSpPr>
          <p:cNvPr id="15" name="TextBox 15"/>
          <p:cNvSpPr txBox="1">
            <a:spLocks noGrp="1" noRot="1" noMove="1" noResize="1" noEditPoints="1" noAdjustHandles="1" noChangeArrowheads="1" noChangeShapeType="1"/>
          </p:cNvSpPr>
          <p:nvPr/>
        </p:nvSpPr>
        <p:spPr>
          <a:xfrm>
            <a:off x="3611589" y="1448539"/>
            <a:ext cx="4959681" cy="1733680"/>
          </a:xfrm>
          <a:prstGeom prst="rect">
            <a:avLst/>
          </a:prstGeom>
        </p:spPr>
        <p:txBody>
          <a:bodyPr lIns="0" tIns="0" rIns="0" bIns="0" rtlCol="0" anchor="t">
            <a:spAutoFit/>
          </a:bodyPr>
          <a:lstStyle/>
          <a:p>
            <a:pPr algn="ctr">
              <a:lnSpc>
                <a:spcPts val="7112"/>
              </a:lnSpc>
            </a:pPr>
            <a:r>
              <a:rPr lang="en-US" sz="5689">
                <a:solidFill>
                  <a:srgbClr val="FFFFFF"/>
                </a:solidFill>
                <a:latin typeface="UTM American Sans"/>
                <a:ea typeface="UTM American Sans"/>
                <a:cs typeface="UTM American Sans"/>
                <a:sym typeface="UTM American Sans"/>
              </a:rPr>
              <a:t>LẮNG NGHE LỜI CHÚA</a:t>
            </a:r>
          </a:p>
        </p:txBody>
      </p:sp>
      <p:sp>
        <p:nvSpPr>
          <p:cNvPr id="16" name="TextBox 16"/>
          <p:cNvSpPr txBox="1">
            <a:spLocks noGrp="1" noRot="1" noMove="1" noResize="1" noEditPoints="1" noAdjustHandles="1" noChangeArrowheads="1" noChangeShapeType="1"/>
          </p:cNvSpPr>
          <p:nvPr/>
        </p:nvSpPr>
        <p:spPr>
          <a:xfrm>
            <a:off x="3772270" y="3285028"/>
            <a:ext cx="4647461" cy="562526"/>
          </a:xfrm>
          <a:prstGeom prst="rect">
            <a:avLst/>
          </a:prstGeom>
        </p:spPr>
        <p:txBody>
          <a:bodyPr lIns="0" tIns="0" rIns="0" bIns="0" rtlCol="0" anchor="t">
            <a:spAutoFit/>
          </a:bodyPr>
          <a:lstStyle/>
          <a:p>
            <a:pPr algn="ctr">
              <a:lnSpc>
                <a:spcPts val="4259"/>
              </a:lnSpc>
            </a:pPr>
            <a:r>
              <a:rPr lang="en-US" sz="4400">
                <a:solidFill>
                  <a:schemeClr val="bg1"/>
                </a:solidFill>
                <a:latin typeface="Ovo"/>
                <a:ea typeface="Ovo"/>
                <a:cs typeface="Ovo"/>
                <a:sym typeface="Ovo"/>
              </a:rPr>
              <a:t>Lu ca 13. 1-9</a:t>
            </a:r>
          </a:p>
        </p:txBody>
      </p:sp>
      <p:sp>
        <p:nvSpPr>
          <p:cNvPr id="17" name="Freeform 17"/>
          <p:cNvSpPr>
            <a:spLocks noGrp="1" noRot="1" noMove="1" noResize="1" noEditPoints="1" noAdjustHandles="1" noChangeArrowheads="1" noChangeShapeType="1"/>
          </p:cNvSpPr>
          <p:nvPr/>
        </p:nvSpPr>
        <p:spPr>
          <a:xfrm flipH="1">
            <a:off x="273538" y="1162735"/>
            <a:ext cx="2541773" cy="3269161"/>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8"/>
            <a:stretch>
              <a:fillRect/>
            </a:stretch>
          </a:blipFill>
        </p:spPr>
      </p:sp>
      <p:sp>
        <p:nvSpPr>
          <p:cNvPr id="18" name="TextBox 16">
            <a:extLst>
              <a:ext uri="{FF2B5EF4-FFF2-40B4-BE49-F238E27FC236}">
                <a16:creationId xmlns:a16="http://schemas.microsoft.com/office/drawing/2014/main" id="{9BE2D2EF-7D74-4CBB-B4DF-1F5B80BAE789}"/>
              </a:ext>
            </a:extLst>
          </p:cNvPr>
          <p:cNvSpPr txBox="1">
            <a:spLocks noGrp="1" noRot="1" noMove="1" noResize="1" noEditPoints="1" noAdjustHandles="1" noChangeArrowheads="1" noChangeShapeType="1"/>
          </p:cNvSpPr>
          <p:nvPr/>
        </p:nvSpPr>
        <p:spPr>
          <a:xfrm rot="16200000">
            <a:off x="-791479" y="6305158"/>
            <a:ext cx="1674011" cy="454227"/>
          </a:xfrm>
          <a:prstGeom prst="rect">
            <a:avLst/>
          </a:prstGeom>
        </p:spPr>
        <p:txBody>
          <a:bodyPr wrap="square" lIns="0" tIns="0" rIns="0" bIns="0" rtlCol="0" anchor="t">
            <a:spAutoFit/>
          </a:bodyPr>
          <a:lstStyle/>
          <a:p>
            <a:pPr algn="ctr">
              <a:lnSpc>
                <a:spcPts val="4259"/>
              </a:lnSpc>
            </a:pPr>
            <a:r>
              <a:rPr lang="en-US" sz="1200">
                <a:solidFill>
                  <a:schemeClr val="bg1"/>
                </a:solidFill>
                <a:latin typeface="Ovo"/>
                <a:ea typeface="Ovo"/>
                <a:cs typeface="Ovo"/>
                <a:sym typeface="Ovo"/>
              </a:rPr>
              <a:t>Chun nguyễn</a:t>
            </a:r>
            <a:r>
              <a:rPr lang="en-US" sz="100">
                <a:solidFill>
                  <a:schemeClr val="bg1"/>
                </a:solidFill>
                <a:latin typeface="Ovo"/>
                <a:ea typeface="Ovo"/>
                <a:cs typeface="Ovo"/>
                <a:sym typeface="Ovo"/>
              </a:rPr>
              <a:t>ơ</a:t>
            </a:r>
            <a:endParaRPr lang="en-US" sz="1200">
              <a:solidFill>
                <a:schemeClr val="bg1"/>
              </a:solidFill>
              <a:latin typeface="Ovo"/>
              <a:ea typeface="Ovo"/>
              <a:cs typeface="Ovo"/>
              <a:sym typeface="Ov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0"/>
                                  </p:stCondLst>
                                  <p:iterate type="wd">
                                    <p:tmAbs val="500"/>
                                  </p:iterate>
                                  <p:childTnLst>
                                    <p:set>
                                      <p:cBhvr>
                                        <p:cTn id="6" dur="1" fill="hold">
                                          <p:stCondLst>
                                            <p:cond delay="0"/>
                                          </p:stCondLst>
                                        </p:cTn>
                                        <p:tgtEl>
                                          <p:spTgt spid="15"/>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10000" fill="hold"/>
                                        <p:tgtEl>
                                          <p:spTgt spid="12"/>
                                        </p:tgtEl>
                                      </p:cBhvr>
                                    </p:cmd>
                                  </p:childTnLst>
                                </p:cTn>
                              </p:par>
                            </p:childTnLst>
                          </p:cTn>
                        </p:par>
                        <p:par>
                          <p:cTn id="9" fill="hold">
                            <p:stCondLst>
                              <p:cond delay="10000"/>
                            </p:stCondLst>
                            <p:childTnLst>
                              <p:par>
                                <p:cTn id="10" presetID="1" presetClass="entr" presetSubtype="0" fill="hold" grpId="0" nodeType="afterEffect">
                                  <p:stCondLst>
                                    <p:cond delay="0"/>
                                  </p:stCondLst>
                                  <p:iterate type="wd">
                                    <p:tmAbs val="500"/>
                                  </p:iterate>
                                  <p:childTnLst>
                                    <p:set>
                                      <p:cBhvr>
                                        <p:cTn id="11" dur="1" fill="hold">
                                          <p:stCondLst>
                                            <p:cond delay="0"/>
                                          </p:stCondLst>
                                        </p:cTn>
                                        <p:tgtEl>
                                          <p:spTgt spid="16"/>
                                        </p:tgtEl>
                                        <p:attrNameLst>
                                          <p:attrName>style.visibility</p:attrName>
                                        </p:attrNameLst>
                                      </p:cBhvr>
                                      <p:to>
                                        <p:strVal val="visible"/>
                                      </p:to>
                                    </p:set>
                                  </p:childTnLst>
                                </p:cTn>
                              </p:par>
                            </p:childTnLst>
                          </p:cTn>
                        </p:par>
                        <p:par>
                          <p:cTn id="12" fill="hold">
                            <p:stCondLst>
                              <p:cond delay="12001"/>
                            </p:stCondLst>
                            <p:childTnLst>
                              <p:par>
                                <p:cTn id="13" presetID="1" presetClass="entr" presetSubtype="0" fill="hold" grpId="0" nodeType="afterEffect">
                                  <p:stCondLst>
                                    <p:cond delay="0"/>
                                  </p:stCondLst>
                                  <p:iterate type="wd">
                                    <p:tmAbs val="500"/>
                                  </p:iterate>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5" fill="hold" display="0">
                  <p:stCondLst>
                    <p:cond delay="indefinite"/>
                  </p:stCondLst>
                </p:cTn>
                <p:tgtEl>
                  <p:spTgt spid="12"/>
                </p:tgtEl>
              </p:cMediaNode>
            </p:video>
          </p:childTnLst>
        </p:cTn>
      </p:par>
    </p:tnLst>
    <p:bldLst>
      <p:bldP spid="15" grpId="0"/>
      <p:bldP spid="16" grpId="0"/>
      <p:bldP spid="1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a:spLocks/>
          </p:cNvSpPr>
          <p:nvPr/>
        </p:nvSpPr>
        <p:spPr>
          <a:xfrm>
            <a:off x="2790513" y="255412"/>
            <a:ext cx="8463930" cy="6157509"/>
          </a:xfrm>
          <a:custGeom>
            <a:avLst/>
            <a:gdLst/>
            <a:ahLst/>
            <a:cxnLst/>
            <a:rect l="l" t="t" r="r" b="b"/>
            <a:pathLst>
              <a:path w="12695895" h="9236264">
                <a:moveTo>
                  <a:pt x="0" y="0"/>
                </a:moveTo>
                <a:lnTo>
                  <a:pt x="12695895" y="0"/>
                </a:lnTo>
                <a:lnTo>
                  <a:pt x="12695895" y="9236264"/>
                </a:lnTo>
                <a:lnTo>
                  <a:pt x="0" y="9236264"/>
                </a:lnTo>
                <a:lnTo>
                  <a:pt x="0" y="0"/>
                </a:lnTo>
                <a:close/>
              </a:path>
            </a:pathLst>
          </a:custGeom>
          <a:blipFill>
            <a:blip r:embed="rId2"/>
            <a:stretch>
              <a:fillRect/>
            </a:stretch>
          </a:blipFill>
        </p:spPr>
      </p:sp>
      <p:sp>
        <p:nvSpPr>
          <p:cNvPr id="3" name="Freeform 3"/>
          <p:cNvSpPr>
            <a:spLocks/>
          </p:cNvSpPr>
          <p:nvPr/>
        </p:nvSpPr>
        <p:spPr>
          <a:xfrm>
            <a:off x="9216009" y="3015577"/>
            <a:ext cx="3889310" cy="4325263"/>
          </a:xfrm>
          <a:custGeom>
            <a:avLst/>
            <a:gdLst/>
            <a:ahLst/>
            <a:cxnLst/>
            <a:rect l="l" t="t" r="r" b="b"/>
            <a:pathLst>
              <a:path w="5833965" h="6487895">
                <a:moveTo>
                  <a:pt x="0" y="0"/>
                </a:moveTo>
                <a:lnTo>
                  <a:pt x="5833965" y="0"/>
                </a:lnTo>
                <a:lnTo>
                  <a:pt x="5833965" y="6487895"/>
                </a:lnTo>
                <a:lnTo>
                  <a:pt x="0" y="6487895"/>
                </a:lnTo>
                <a:lnTo>
                  <a:pt x="0" y="0"/>
                </a:lnTo>
                <a:close/>
              </a:path>
            </a:pathLst>
          </a:custGeom>
          <a:blipFill>
            <a:blip r:embed="rId3"/>
            <a:stretch>
              <a:fillRect l="-2080"/>
            </a:stretch>
          </a:blipFill>
        </p:spPr>
      </p:sp>
      <p:sp>
        <p:nvSpPr>
          <p:cNvPr id="4" name="Freeform 4"/>
          <p:cNvSpPr>
            <a:spLocks/>
          </p:cNvSpPr>
          <p:nvPr/>
        </p:nvSpPr>
        <p:spPr>
          <a:xfrm>
            <a:off x="-306707" y="4215420"/>
            <a:ext cx="4237744" cy="2865775"/>
          </a:xfrm>
          <a:custGeom>
            <a:avLst/>
            <a:gdLst/>
            <a:ahLst/>
            <a:cxnLst/>
            <a:rect l="l" t="t" r="r" b="b"/>
            <a:pathLst>
              <a:path w="6356616" h="4298662">
                <a:moveTo>
                  <a:pt x="0" y="0"/>
                </a:moveTo>
                <a:lnTo>
                  <a:pt x="6356617" y="0"/>
                </a:lnTo>
                <a:lnTo>
                  <a:pt x="6356617" y="4298662"/>
                </a:lnTo>
                <a:lnTo>
                  <a:pt x="0" y="4298662"/>
                </a:lnTo>
                <a:lnTo>
                  <a:pt x="0" y="0"/>
                </a:lnTo>
                <a:close/>
              </a:path>
            </a:pathLst>
          </a:custGeom>
          <a:blipFill>
            <a:blip r:embed="rId4"/>
            <a:stretch>
              <a:fillRect/>
            </a:stretch>
          </a:blipFill>
        </p:spPr>
      </p:sp>
      <p:sp>
        <p:nvSpPr>
          <p:cNvPr id="5" name="Freeform 5"/>
          <p:cNvSpPr>
            <a:spLocks/>
          </p:cNvSpPr>
          <p:nvPr/>
        </p:nvSpPr>
        <p:spPr>
          <a:xfrm flipH="1">
            <a:off x="248740" y="1239982"/>
            <a:ext cx="2541773" cy="3269161"/>
          </a:xfrm>
          <a:custGeom>
            <a:avLst/>
            <a:gdLst/>
            <a:ahLst/>
            <a:cxnLst/>
            <a:rect l="l" t="t" r="r" b="b"/>
            <a:pathLst>
              <a:path w="3812659" h="4903742">
                <a:moveTo>
                  <a:pt x="3812659" y="0"/>
                </a:moveTo>
                <a:lnTo>
                  <a:pt x="0" y="0"/>
                </a:lnTo>
                <a:lnTo>
                  <a:pt x="0" y="4903742"/>
                </a:lnTo>
                <a:lnTo>
                  <a:pt x="3812659" y="4903742"/>
                </a:lnTo>
                <a:lnTo>
                  <a:pt x="3812659" y="0"/>
                </a:lnTo>
                <a:close/>
              </a:path>
            </a:pathLst>
          </a:custGeom>
          <a:blipFill>
            <a:blip r:embed="rId5"/>
            <a:stretch>
              <a:fillRect/>
            </a:stretch>
          </a:blipFill>
        </p:spPr>
      </p:sp>
      <p:sp>
        <p:nvSpPr>
          <p:cNvPr id="6" name="TextBox 1"/>
          <p:cNvSpPr txBox="1">
            <a:spLocks/>
          </p:cNvSpPr>
          <p:nvPr/>
        </p:nvSpPr>
        <p:spPr>
          <a:xfrm>
            <a:off x="4144750" y="1524770"/>
            <a:ext cx="5661676" cy="3643690"/>
          </a:xfrm>
          <a:prstGeom prst="rect">
            <a:avLst/>
          </a:prstGeom>
        </p:spPr>
        <p:txBody>
          <a:bodyPr wrap="square" lIns="0" tIns="0" rIns="0" bIns="0" rtlCol="0" anchor="t">
            <a:spAutoFit/>
          </a:bodyPr>
          <a:lstStyle/>
          <a:p>
            <a:pPr algn="ctr">
              <a:lnSpc>
                <a:spcPts val="3612"/>
              </a:lnSpc>
            </a:pPr>
            <a:r>
              <a:rPr lang="vi-VN" sz="2866">
                <a:solidFill>
                  <a:srgbClr val="000000"/>
                </a:solidFill>
                <a:latin typeface="UTM Androgyne"/>
                <a:ea typeface="UTM Androgyne"/>
                <a:cs typeface="UTM Androgyne"/>
                <a:sym typeface="UTM Androgyne"/>
              </a:rPr>
              <a:t>Khi ấy, Chúa Giêsu lên núi cây dầu. Và từ sáng sớm, Người lại vào trong đền thờ. Toàn dân đến cùng Người, nên Người ngồi xuống và bắt đầu giảng dạy. Lúc đó, luật sĩ và biệt phái dẫn đến Người một thiếu phụ bị bắt quả tang phạm tội ngoại tình, </a:t>
            </a:r>
            <a:endParaRPr lang="en-US" sz="2866">
              <a:solidFill>
                <a:srgbClr val="000000"/>
              </a:solidFill>
              <a:latin typeface="UTM Androgyne"/>
              <a:ea typeface="UTM Androgyne"/>
              <a:cs typeface="UTM Androgyne"/>
              <a:sym typeface="UTM Androgyne"/>
            </a:endParaRPr>
          </a:p>
        </p:txBody>
      </p:sp>
      <p:sp>
        <p:nvSpPr>
          <p:cNvPr id="7" name="TextBox 2"/>
          <p:cNvSpPr txBox="1">
            <a:spLocks/>
          </p:cNvSpPr>
          <p:nvPr/>
        </p:nvSpPr>
        <p:spPr>
          <a:xfrm>
            <a:off x="4383404" y="1424368"/>
            <a:ext cx="5662436" cy="3643370"/>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và họ đặt nàng đứng trước mặt mọi người. Họ hỏi Chúa Giêsu: “Thưa Thầy, thiếu phụ này bị bắt quả tang phạm tội ngoại tình, mà theo luật Môsê, hạng phụ nữ này phải bị ném đá. Còn Thầy, Thầy dạy sao?” Họ nói thế có ý gài bẫy Người để có thể tố cáo Người.</a:t>
            </a:r>
            <a:endParaRPr lang="en-US" sz="2852">
              <a:solidFill>
                <a:srgbClr val="000000"/>
              </a:solidFill>
              <a:latin typeface="UTM Androgyne"/>
              <a:ea typeface="UTM Androgyne"/>
              <a:cs typeface="UTM Androgyne"/>
              <a:sym typeface="UTM Androgyne"/>
            </a:endParaRPr>
          </a:p>
        </p:txBody>
      </p:sp>
      <p:sp>
        <p:nvSpPr>
          <p:cNvPr id="8" name="Ô 3">
            <a:extLst>
              <a:ext uri="{FF2B5EF4-FFF2-40B4-BE49-F238E27FC236}">
                <a16:creationId xmlns:a16="http://schemas.microsoft.com/office/drawing/2014/main" id="{18727731-F099-43F1-4326-F734FC214A20}"/>
              </a:ext>
            </a:extLst>
          </p:cNvPr>
          <p:cNvSpPr txBox="1">
            <a:spLocks/>
          </p:cNvSpPr>
          <p:nvPr/>
        </p:nvSpPr>
        <p:spPr>
          <a:xfrm>
            <a:off x="4311176" y="1514542"/>
            <a:ext cx="6115863" cy="318170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Nhưng Chúa Giêsu cúi xuống, bắt đầu lấy ngón tay viết trên đất. Vì họ cứ hỏi mãi, nên Người đứng lên và bảo họ: “Ai trong các ngươi sạch tội, hãy ném đá chị này trước đi”. Và Người ngồi xuống và lại viết trên đất. </a:t>
            </a:r>
            <a:endParaRPr lang="en-US" sz="2852">
              <a:solidFill>
                <a:srgbClr val="000000"/>
              </a:solidFill>
              <a:latin typeface="UTM Androgyne"/>
              <a:ea typeface="UTM Androgyne"/>
              <a:cs typeface="UTM Androgyne"/>
              <a:sym typeface="UTM Androgyne"/>
            </a:endParaRPr>
          </a:p>
        </p:txBody>
      </p:sp>
      <p:sp>
        <p:nvSpPr>
          <p:cNvPr id="9" name="Ô 4">
            <a:extLst>
              <a:ext uri="{FF2B5EF4-FFF2-40B4-BE49-F238E27FC236}">
                <a16:creationId xmlns:a16="http://schemas.microsoft.com/office/drawing/2014/main" id="{DE20200E-E60A-BC5D-DD4D-F30CF05D1163}"/>
              </a:ext>
            </a:extLst>
          </p:cNvPr>
          <p:cNvSpPr txBox="1">
            <a:spLocks/>
          </p:cNvSpPr>
          <p:nvPr/>
        </p:nvSpPr>
        <p:spPr>
          <a:xfrm>
            <a:off x="4144750" y="1524770"/>
            <a:ext cx="5368459" cy="318170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Nghe nói thế, họ rút lui từng người một, bắt đầu là những người nhiều tuổi nhất, và còn lại một mình Chúa Giêsu với người thiếu phụ vẫn đứng đó. Bấy giờ Chúa Giêsu đứng thẳng dậy và bảo nàng: </a:t>
            </a:r>
            <a:endParaRPr lang="en-US" sz="2852">
              <a:solidFill>
                <a:srgbClr val="000000"/>
              </a:solidFill>
              <a:latin typeface="UTM Androgyne"/>
              <a:ea typeface="UTM Androgyne"/>
              <a:cs typeface="UTM Androgyne"/>
              <a:sym typeface="UTM Androgyne"/>
            </a:endParaRPr>
          </a:p>
        </p:txBody>
      </p:sp>
      <p:sp>
        <p:nvSpPr>
          <p:cNvPr id="10" name="Ô 5">
            <a:extLst>
              <a:ext uri="{FF2B5EF4-FFF2-40B4-BE49-F238E27FC236}">
                <a16:creationId xmlns:a16="http://schemas.microsoft.com/office/drawing/2014/main" id="{75653D5A-9026-B777-BBE5-DF91015E5699}"/>
              </a:ext>
            </a:extLst>
          </p:cNvPr>
          <p:cNvSpPr txBox="1">
            <a:spLocks/>
          </p:cNvSpPr>
          <p:nvPr/>
        </p:nvSpPr>
        <p:spPr>
          <a:xfrm>
            <a:off x="4030239" y="1524327"/>
            <a:ext cx="5890697" cy="4105035"/>
          </a:xfrm>
          <a:prstGeom prst="rect">
            <a:avLst/>
          </a:prstGeom>
        </p:spPr>
        <p:txBody>
          <a:bodyPr wrap="square" lIns="0" tIns="0" rIns="0" bIns="0" rtlCol="0" anchor="t">
            <a:spAutoFit/>
          </a:bodyPr>
          <a:lstStyle/>
          <a:p>
            <a:pPr algn="ctr">
              <a:lnSpc>
                <a:spcPts val="3594"/>
              </a:lnSpc>
            </a:pPr>
            <a:r>
              <a:rPr lang="vi-VN" sz="2852">
                <a:solidFill>
                  <a:srgbClr val="000000"/>
                </a:solidFill>
                <a:latin typeface="UTM Androgyne"/>
                <a:ea typeface="UTM Androgyne"/>
                <a:cs typeface="UTM Androgyne"/>
                <a:sym typeface="UTM Androgyne"/>
              </a:rPr>
              <a:t>“Hỡi thiếu phụ, những người cáo chị đi đâu cả rồi? Không ai kết án chị ư?” Nàng đáp: “Thưa Thầy, không có ai”. Chúa Giêsu bảo: “Ta cũng thế, Ta không kết tội chị. Vậy chị hãy đi, và từ nay đừng phạm tội nữa”.Đó là lời Chúa.</a:t>
            </a:r>
            <a:endParaRPr lang="en-US" sz="2852">
              <a:solidFill>
                <a:srgbClr val="000000"/>
              </a:solidFill>
              <a:latin typeface="UTM Androgyne"/>
              <a:ea typeface="UTM Androgyne"/>
              <a:cs typeface="UTM Androgyne"/>
              <a:sym typeface="UTM Androgyne"/>
            </a:endParaRPr>
          </a:p>
          <a:p>
            <a:pPr algn="ctr">
              <a:lnSpc>
                <a:spcPts val="3594"/>
              </a:lnSpc>
            </a:pPr>
            <a:endParaRPr lang="vi-VN" sz="2852">
              <a:solidFill>
                <a:srgbClr val="000000"/>
              </a:solidFill>
              <a:latin typeface="UTM Androgyne"/>
              <a:ea typeface="UTM Androgyne"/>
              <a:cs typeface="UTM Androgyne"/>
              <a:sym typeface="UTM Androgyne"/>
            </a:endParaRPr>
          </a:p>
          <a:p>
            <a:pPr algn="ctr">
              <a:lnSpc>
                <a:spcPts val="3594"/>
              </a:lnSpc>
            </a:pPr>
            <a:endParaRPr lang="en-US" sz="2852">
              <a:solidFill>
                <a:srgbClr val="000000"/>
              </a:solidFill>
              <a:latin typeface="UTM Androgyne"/>
              <a:ea typeface="UTM Androgyne"/>
              <a:cs typeface="UTM Androgyne"/>
              <a:sym typeface="UTM Androgyn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iterate type="wd">
                                    <p:tmPct val="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iterate type="wd">
                                    <p:tmAbs val="0"/>
                                  </p:iterate>
                                  <p:childTnLst>
                                    <p:set>
                                      <p:cBhvr>
                                        <p:cTn id="13" dur="1" fill="hold">
                                          <p:stCondLst>
                                            <p:cond delay="0"/>
                                          </p:stCondLst>
                                        </p:cTn>
                                        <p:tgtEl>
                                          <p:spTgt spid="6"/>
                                        </p:tgtEl>
                                        <p:attrNameLst>
                                          <p:attrName>style.visibility</p:attrName>
                                        </p:attrNameLst>
                                      </p:cBhvr>
                                      <p:to>
                                        <p:strVal val="hidden"/>
                                      </p:to>
                                    </p:set>
                                  </p:childTnLst>
                                </p:cTn>
                              </p:par>
                            </p:childTnLst>
                          </p:cTn>
                        </p:par>
                        <p:par>
                          <p:cTn id="14" fill="hold">
                            <p:stCondLst>
                              <p:cond delay="0"/>
                            </p:stCondLst>
                            <p:childTnLst>
                              <p:par>
                                <p:cTn id="15" presetID="53" presetClass="entr" presetSubtype="16" fill="hold" grpId="0" nodeType="afterEffect">
                                  <p:stCondLst>
                                    <p:cond delay="0"/>
                                  </p:stCondLst>
                                  <p:iterate type="wd">
                                    <p:tmPct val="0"/>
                                  </p:iterate>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grpId="1" nodeType="clickEffect">
                                  <p:stCondLst>
                                    <p:cond delay="0"/>
                                  </p:stCondLst>
                                  <p:iterate type="wd">
                                    <p:tmAbs val="0"/>
                                  </p:iterate>
                                  <p:childTnLst>
                                    <p:set>
                                      <p:cBhvr>
                                        <p:cTn id="23" dur="1" fill="hold">
                                          <p:stCondLst>
                                            <p:cond delay="0"/>
                                          </p:stCondLst>
                                        </p:cTn>
                                        <p:tgtEl>
                                          <p:spTgt spid="7"/>
                                        </p:tgtEl>
                                        <p:attrNameLst>
                                          <p:attrName>style.visibility</p:attrName>
                                        </p:attrNameLst>
                                      </p:cBhvr>
                                      <p:to>
                                        <p:strVal val="hidden"/>
                                      </p:to>
                                    </p:set>
                                  </p:childTnLst>
                                </p:cTn>
                              </p:par>
                            </p:childTnLst>
                          </p:cTn>
                        </p:par>
                        <p:par>
                          <p:cTn id="24" fill="hold">
                            <p:stCondLst>
                              <p:cond delay="0"/>
                            </p:stCondLst>
                            <p:childTnLst>
                              <p:par>
                                <p:cTn id="25" presetID="53" presetClass="entr" presetSubtype="16" fill="hold" grpId="0" nodeType="afterEffect">
                                  <p:stCondLst>
                                    <p:cond delay="0"/>
                                  </p:stCondLst>
                                  <p:iterate type="wd">
                                    <p:tmPct val="0"/>
                                  </p:iterate>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xit" presetSubtype="0" fill="hold" grpId="1" nodeType="clickEffect">
                                  <p:stCondLst>
                                    <p:cond delay="0"/>
                                  </p:stCondLst>
                                  <p:iterate type="wd">
                                    <p:tmAbs val="0"/>
                                  </p:iterate>
                                  <p:childTnLst>
                                    <p:set>
                                      <p:cBhvr>
                                        <p:cTn id="33" dur="1" fill="hold">
                                          <p:stCondLst>
                                            <p:cond delay="0"/>
                                          </p:stCondLst>
                                        </p:cTn>
                                        <p:tgtEl>
                                          <p:spTgt spid="8"/>
                                        </p:tgtEl>
                                        <p:attrNameLst>
                                          <p:attrName>style.visibility</p:attrName>
                                        </p:attrNameLst>
                                      </p:cBhvr>
                                      <p:to>
                                        <p:strVal val="hidden"/>
                                      </p:to>
                                    </p:set>
                                  </p:childTnLst>
                                </p:cTn>
                              </p:par>
                            </p:childTnLst>
                          </p:cTn>
                        </p:par>
                        <p:par>
                          <p:cTn id="34" fill="hold">
                            <p:stCondLst>
                              <p:cond delay="0"/>
                            </p:stCondLst>
                            <p:childTnLst>
                              <p:par>
                                <p:cTn id="35" presetID="53" presetClass="entr" presetSubtype="16" fill="hold" grpId="0" nodeType="afterEffect">
                                  <p:stCondLst>
                                    <p:cond delay="0"/>
                                  </p:stCondLst>
                                  <p:iterate type="wd">
                                    <p:tmPct val="0"/>
                                  </p:iterate>
                                  <p:childTnLst>
                                    <p:set>
                                      <p:cBhvr>
                                        <p:cTn id="36" dur="1" fill="hold">
                                          <p:stCondLst>
                                            <p:cond delay="0"/>
                                          </p:stCondLst>
                                        </p:cTn>
                                        <p:tgtEl>
                                          <p:spTgt spid="9"/>
                                        </p:tgtEl>
                                        <p:attrNameLst>
                                          <p:attrName>style.visibility</p:attrName>
                                        </p:attrNameLst>
                                      </p:cBhvr>
                                      <p:to>
                                        <p:strVal val="visible"/>
                                      </p:to>
                                    </p:set>
                                    <p:anim calcmode="lin" valueType="num">
                                      <p:cBhvr>
                                        <p:cTn id="37" dur="500" fill="hold"/>
                                        <p:tgtEl>
                                          <p:spTgt spid="9"/>
                                        </p:tgtEl>
                                        <p:attrNameLst>
                                          <p:attrName>ppt_w</p:attrName>
                                        </p:attrNameLst>
                                      </p:cBhvr>
                                      <p:tavLst>
                                        <p:tav tm="0">
                                          <p:val>
                                            <p:fltVal val="0"/>
                                          </p:val>
                                        </p:tav>
                                        <p:tav tm="100000">
                                          <p:val>
                                            <p:strVal val="#ppt_w"/>
                                          </p:val>
                                        </p:tav>
                                      </p:tavLst>
                                    </p:anim>
                                    <p:anim calcmode="lin" valueType="num">
                                      <p:cBhvr>
                                        <p:cTn id="38" dur="500" fill="hold"/>
                                        <p:tgtEl>
                                          <p:spTgt spid="9"/>
                                        </p:tgtEl>
                                        <p:attrNameLst>
                                          <p:attrName>ppt_h</p:attrName>
                                        </p:attrNameLst>
                                      </p:cBhvr>
                                      <p:tavLst>
                                        <p:tav tm="0">
                                          <p:val>
                                            <p:fltVal val="0"/>
                                          </p:val>
                                        </p:tav>
                                        <p:tav tm="100000">
                                          <p:val>
                                            <p:strVal val="#ppt_h"/>
                                          </p:val>
                                        </p:tav>
                                      </p:tavLst>
                                    </p:anim>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xit" presetSubtype="0" fill="hold" grpId="1" nodeType="clickEffect">
                                  <p:stCondLst>
                                    <p:cond delay="0"/>
                                  </p:stCondLst>
                                  <p:iterate type="wd">
                                    <p:tmAbs val="0"/>
                                  </p:iterate>
                                  <p:childTnLst>
                                    <p:set>
                                      <p:cBhvr>
                                        <p:cTn id="43" dur="1" fill="hold">
                                          <p:stCondLst>
                                            <p:cond delay="0"/>
                                          </p:stCondLst>
                                        </p:cTn>
                                        <p:tgtEl>
                                          <p:spTgt spid="9"/>
                                        </p:tgtEl>
                                        <p:attrNameLst>
                                          <p:attrName>style.visibility</p:attrName>
                                        </p:attrNameLst>
                                      </p:cBhvr>
                                      <p:to>
                                        <p:strVal val="hidden"/>
                                      </p:to>
                                    </p:set>
                                  </p:childTnLst>
                                </p:cTn>
                              </p:par>
                            </p:childTnLst>
                          </p:cTn>
                        </p:par>
                        <p:par>
                          <p:cTn id="44" fill="hold">
                            <p:stCondLst>
                              <p:cond delay="0"/>
                            </p:stCondLst>
                            <p:childTnLst>
                              <p:par>
                                <p:cTn id="45" presetID="53" presetClass="entr" presetSubtype="16" fill="hold" grpId="0" nodeType="afterEffect">
                                  <p:stCondLst>
                                    <p:cond delay="0"/>
                                  </p:stCondLst>
                                  <p:iterate type="wd">
                                    <p:tmPct val="0"/>
                                  </p:iterate>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xit" presetSubtype="0" fill="hold" grpId="1" nodeType="clickEffect">
                                  <p:stCondLst>
                                    <p:cond delay="0"/>
                                  </p:stCondLst>
                                  <p:iterate type="wd">
                                    <p:tmAbs val="0"/>
                                  </p:iterate>
                                  <p:childTnLst>
                                    <p:set>
                                      <p:cBhvr>
                                        <p:cTn id="53"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0" grpId="0"/>
      <p:bldP spid="10"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Freeform 2">
            <a:extLst>
              <a:ext uri="{FF2B5EF4-FFF2-40B4-BE49-F238E27FC236}">
                <a16:creationId xmlns:a16="http://schemas.microsoft.com/office/drawing/2014/main" id="{2BA64FF8-3F5D-7AD7-54CE-92C07CC71499}"/>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a:stretch>
          </a:blipFill>
        </p:spPr>
      </p:sp>
      <p:sp>
        <p:nvSpPr>
          <p:cNvPr id="10" name="0">
            <a:hlinkClick r:id="" action="ppaction://noaction"/>
            <a:extLst>
              <a:ext uri="{FF2B5EF4-FFF2-40B4-BE49-F238E27FC236}">
                <a16:creationId xmlns:a16="http://schemas.microsoft.com/office/drawing/2014/main" id="{FCB926CC-027A-CB40-8FCC-99CE9CC86D6A}"/>
              </a:ext>
            </a:extLst>
          </p:cNvPr>
          <p:cNvSpPr>
            <a:spLocks/>
          </p:cNvSpPr>
          <p:nvPr/>
        </p:nvSpPr>
        <p:spPr>
          <a:xfrm>
            <a:off x="4237217" y="457608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N</a:t>
            </a:r>
            <a:endParaRPr lang="en-US" sz="3600" dirty="0">
              <a:solidFill>
                <a:srgbClr val="00B050"/>
              </a:solidFill>
              <a:latin typeface="UTM Azuki" panose="02040603050506020204" pitchFamily="18" charset="0"/>
            </a:endParaRPr>
          </a:p>
        </p:txBody>
      </p:sp>
      <p:sp>
        <p:nvSpPr>
          <p:cNvPr id="13" name="0">
            <a:hlinkClick r:id="" action="ppaction://noaction"/>
            <a:extLst>
              <a:ext uri="{FF2B5EF4-FFF2-40B4-BE49-F238E27FC236}">
                <a16:creationId xmlns:a16="http://schemas.microsoft.com/office/drawing/2014/main" id="{411C69B2-C31A-5ED5-F71D-4CBE703E4A2A}"/>
              </a:ext>
            </a:extLst>
          </p:cNvPr>
          <p:cNvSpPr>
            <a:spLocks/>
          </p:cNvSpPr>
          <p:nvPr/>
        </p:nvSpPr>
        <p:spPr>
          <a:xfrm>
            <a:off x="5363653" y="563861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FF0000"/>
                </a:solidFill>
                <a:latin typeface="UTM Azuki" panose="02040603050506020204" pitchFamily="18" charset="0"/>
              </a:rPr>
              <a:t>7</a:t>
            </a:r>
            <a:endParaRPr lang="en-US" sz="3600" dirty="0">
              <a:solidFill>
                <a:srgbClr val="FF0000"/>
              </a:solidFill>
              <a:latin typeface="UTM Azuki" panose="02040603050506020204" pitchFamily="18" charset="0"/>
            </a:endParaRPr>
          </a:p>
        </p:txBody>
      </p:sp>
      <p:sp>
        <p:nvSpPr>
          <p:cNvPr id="16" name="0">
            <a:hlinkClick r:id="" action="ppaction://noaction"/>
            <a:extLst>
              <a:ext uri="{FF2B5EF4-FFF2-40B4-BE49-F238E27FC236}">
                <a16:creationId xmlns:a16="http://schemas.microsoft.com/office/drawing/2014/main" id="{C8F57A61-9F9A-1F51-28D8-C28E2179B0FB}"/>
              </a:ext>
            </a:extLst>
          </p:cNvPr>
          <p:cNvSpPr>
            <a:spLocks/>
          </p:cNvSpPr>
          <p:nvPr/>
        </p:nvSpPr>
        <p:spPr>
          <a:xfrm>
            <a:off x="4800435" y="143963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D</a:t>
            </a:r>
            <a:endParaRPr lang="en-US" sz="3600" dirty="0">
              <a:solidFill>
                <a:srgbClr val="00B050"/>
              </a:solidFill>
              <a:latin typeface="UTM Azuki" panose="02040603050506020204" pitchFamily="18" charset="0"/>
            </a:endParaRPr>
          </a:p>
        </p:txBody>
      </p:sp>
      <p:sp>
        <p:nvSpPr>
          <p:cNvPr id="22" name="0">
            <a:hlinkClick r:id="" action="ppaction://noaction"/>
            <a:extLst>
              <a:ext uri="{FF2B5EF4-FFF2-40B4-BE49-F238E27FC236}">
                <a16:creationId xmlns:a16="http://schemas.microsoft.com/office/drawing/2014/main" id="{73D25647-C460-047D-F7E8-88E519F6AE90}"/>
              </a:ext>
            </a:extLst>
          </p:cNvPr>
          <p:cNvSpPr>
            <a:spLocks/>
          </p:cNvSpPr>
          <p:nvPr/>
        </p:nvSpPr>
        <p:spPr>
          <a:xfrm>
            <a:off x="4800435" y="457663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G</a:t>
            </a:r>
            <a:endParaRPr lang="en-US" sz="3600" dirty="0">
              <a:solidFill>
                <a:srgbClr val="00B050"/>
              </a:solidFill>
              <a:latin typeface="UTM Azuki" panose="02040603050506020204" pitchFamily="18" charset="0"/>
            </a:endParaRPr>
          </a:p>
        </p:txBody>
      </p:sp>
      <p:sp>
        <p:nvSpPr>
          <p:cNvPr id="25" name="0">
            <a:hlinkClick r:id="" action="ppaction://noaction"/>
            <a:extLst>
              <a:ext uri="{FF2B5EF4-FFF2-40B4-BE49-F238E27FC236}">
                <a16:creationId xmlns:a16="http://schemas.microsoft.com/office/drawing/2014/main" id="{248D32EE-A669-6BAE-5B2A-2BD07FD48A41}"/>
              </a:ext>
            </a:extLst>
          </p:cNvPr>
          <p:cNvSpPr>
            <a:spLocks/>
          </p:cNvSpPr>
          <p:nvPr/>
        </p:nvSpPr>
        <p:spPr>
          <a:xfrm>
            <a:off x="4800435" y="6145135"/>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FF0000"/>
                </a:solidFill>
                <a:latin typeface="UTM Azuki" panose="02040603050506020204" pitchFamily="18" charset="0"/>
              </a:rPr>
              <a:t>5</a:t>
            </a:r>
            <a:endParaRPr lang="en-US" sz="3600" dirty="0">
              <a:solidFill>
                <a:srgbClr val="FF0000"/>
              </a:solidFill>
              <a:latin typeface="UTM Azuki" panose="02040603050506020204" pitchFamily="18" charset="0"/>
            </a:endParaRPr>
          </a:p>
        </p:txBody>
      </p:sp>
      <p:sp>
        <p:nvSpPr>
          <p:cNvPr id="27" name="0">
            <a:hlinkClick r:id="" action="ppaction://noaction"/>
            <a:extLst>
              <a:ext uri="{FF2B5EF4-FFF2-40B4-BE49-F238E27FC236}">
                <a16:creationId xmlns:a16="http://schemas.microsoft.com/office/drawing/2014/main" id="{56B79EAD-477E-2109-9387-2240FFB7FDCB}"/>
              </a:ext>
            </a:extLst>
          </p:cNvPr>
          <p:cNvSpPr>
            <a:spLocks/>
          </p:cNvSpPr>
          <p:nvPr/>
        </p:nvSpPr>
        <p:spPr>
          <a:xfrm>
            <a:off x="4800435" y="5099469"/>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N</a:t>
            </a:r>
            <a:endParaRPr lang="en-US" sz="3600" dirty="0">
              <a:solidFill>
                <a:srgbClr val="00B050"/>
              </a:solidFill>
              <a:latin typeface="UTM Azuki" panose="02040603050506020204" pitchFamily="18" charset="0"/>
            </a:endParaRPr>
          </a:p>
        </p:txBody>
      </p:sp>
      <p:sp>
        <p:nvSpPr>
          <p:cNvPr id="172" name="0">
            <a:hlinkClick r:id="" action="ppaction://noaction"/>
            <a:extLst>
              <a:ext uri="{FF2B5EF4-FFF2-40B4-BE49-F238E27FC236}">
                <a16:creationId xmlns:a16="http://schemas.microsoft.com/office/drawing/2014/main" id="{8F6969B5-A3A8-6439-0AF5-5166FB3CBB91}"/>
              </a:ext>
            </a:extLst>
          </p:cNvPr>
          <p:cNvSpPr>
            <a:spLocks/>
          </p:cNvSpPr>
          <p:nvPr/>
        </p:nvSpPr>
        <p:spPr>
          <a:xfrm>
            <a:off x="5363653" y="1439090"/>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Â</a:t>
            </a:r>
            <a:endParaRPr lang="en-US" sz="3600" dirty="0">
              <a:solidFill>
                <a:srgbClr val="00B050"/>
              </a:solidFill>
              <a:latin typeface="UTM Azuki" panose="02040603050506020204" pitchFamily="18" charset="0"/>
            </a:endParaRPr>
          </a:p>
        </p:txBody>
      </p:sp>
      <p:sp>
        <p:nvSpPr>
          <p:cNvPr id="178" name="0">
            <a:hlinkClick r:id="" action="ppaction://noaction"/>
            <a:extLst>
              <a:ext uri="{FF2B5EF4-FFF2-40B4-BE49-F238E27FC236}">
                <a16:creationId xmlns:a16="http://schemas.microsoft.com/office/drawing/2014/main" id="{7C7AE455-E669-50AE-13B2-4576CEBB2F18}"/>
              </a:ext>
            </a:extLst>
          </p:cNvPr>
          <p:cNvSpPr>
            <a:spLocks/>
          </p:cNvSpPr>
          <p:nvPr/>
        </p:nvSpPr>
        <p:spPr>
          <a:xfrm>
            <a:off x="5363653" y="457608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Ừ</a:t>
            </a:r>
            <a:endParaRPr lang="en-US" sz="3600" dirty="0">
              <a:solidFill>
                <a:srgbClr val="00B050"/>
              </a:solidFill>
              <a:latin typeface="UTM Azuki" panose="02040603050506020204" pitchFamily="18" charset="0"/>
            </a:endParaRPr>
          </a:p>
        </p:txBody>
      </p:sp>
      <p:sp>
        <p:nvSpPr>
          <p:cNvPr id="181" name="0">
            <a:hlinkClick r:id="" action="ppaction://noaction"/>
            <a:extLst>
              <a:ext uri="{FF2B5EF4-FFF2-40B4-BE49-F238E27FC236}">
                <a16:creationId xmlns:a16="http://schemas.microsoft.com/office/drawing/2014/main" id="{31E2395C-5376-A22B-961B-8480F4B1BEEE}"/>
              </a:ext>
            </a:extLst>
          </p:cNvPr>
          <p:cNvSpPr>
            <a:spLocks/>
          </p:cNvSpPr>
          <p:nvPr/>
        </p:nvSpPr>
        <p:spPr>
          <a:xfrm>
            <a:off x="5363653" y="6144587"/>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V</a:t>
            </a:r>
            <a:endParaRPr lang="en-US" sz="3600" dirty="0">
              <a:solidFill>
                <a:srgbClr val="00B050"/>
              </a:solidFill>
              <a:latin typeface="UTM Azuki" panose="02040603050506020204" pitchFamily="18" charset="0"/>
            </a:endParaRPr>
          </a:p>
        </p:txBody>
      </p:sp>
      <p:sp>
        <p:nvSpPr>
          <p:cNvPr id="183" name="0">
            <a:hlinkClick r:id="" action="ppaction://noaction"/>
            <a:extLst>
              <a:ext uri="{FF2B5EF4-FFF2-40B4-BE49-F238E27FC236}">
                <a16:creationId xmlns:a16="http://schemas.microsoft.com/office/drawing/2014/main" id="{64E03BA0-9109-B65E-8029-44FAF917399B}"/>
              </a:ext>
            </a:extLst>
          </p:cNvPr>
          <p:cNvSpPr>
            <a:spLocks/>
          </p:cNvSpPr>
          <p:nvPr/>
        </p:nvSpPr>
        <p:spPr>
          <a:xfrm>
            <a:off x="5363653" y="5098921"/>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Ú</a:t>
            </a:r>
            <a:endParaRPr lang="en-US" sz="3600" dirty="0">
              <a:solidFill>
                <a:srgbClr val="00B050"/>
              </a:solidFill>
              <a:latin typeface="UTM Azuki" panose="02040603050506020204" pitchFamily="18" charset="0"/>
            </a:endParaRPr>
          </a:p>
        </p:txBody>
      </p:sp>
      <p:sp>
        <p:nvSpPr>
          <p:cNvPr id="184" name="0">
            <a:hlinkClick r:id="" action="ppaction://noaction"/>
            <a:extLst>
              <a:ext uri="{FF2B5EF4-FFF2-40B4-BE49-F238E27FC236}">
                <a16:creationId xmlns:a16="http://schemas.microsoft.com/office/drawing/2014/main" id="{93632540-7714-E170-0240-761A4B3543BC}"/>
              </a:ext>
            </a:extLst>
          </p:cNvPr>
          <p:cNvSpPr>
            <a:spLocks/>
          </p:cNvSpPr>
          <p:nvPr/>
        </p:nvSpPr>
        <p:spPr>
          <a:xfrm>
            <a:off x="5926871" y="141949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N</a:t>
            </a:r>
            <a:endParaRPr lang="en-US" sz="3600" dirty="0">
              <a:solidFill>
                <a:srgbClr val="00B050"/>
              </a:solidFill>
              <a:latin typeface="UTM Azuki" panose="02040603050506020204" pitchFamily="18" charset="0"/>
            </a:endParaRPr>
          </a:p>
        </p:txBody>
      </p:sp>
      <p:sp>
        <p:nvSpPr>
          <p:cNvPr id="185" name="0">
            <a:hlinkClick r:id="" action="ppaction://noaction"/>
            <a:extLst>
              <a:ext uri="{FF2B5EF4-FFF2-40B4-BE49-F238E27FC236}">
                <a16:creationId xmlns:a16="http://schemas.microsoft.com/office/drawing/2014/main" id="{485BB749-B6CB-8639-196F-E6F6E6101252}"/>
              </a:ext>
            </a:extLst>
          </p:cNvPr>
          <p:cNvSpPr>
            <a:spLocks/>
          </p:cNvSpPr>
          <p:nvPr/>
        </p:nvSpPr>
        <p:spPr>
          <a:xfrm>
            <a:off x="5926871" y="896659"/>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Ầ</a:t>
            </a:r>
            <a:endParaRPr lang="en-US" sz="3600" dirty="0">
              <a:solidFill>
                <a:srgbClr val="00B050"/>
              </a:solidFill>
              <a:latin typeface="UTM Azuki" panose="02040603050506020204" pitchFamily="18" charset="0"/>
            </a:endParaRPr>
          </a:p>
        </p:txBody>
      </p:sp>
      <p:sp>
        <p:nvSpPr>
          <p:cNvPr id="186" name="0">
            <a:hlinkClick r:id="" action="ppaction://noaction"/>
            <a:extLst>
              <a:ext uri="{FF2B5EF4-FFF2-40B4-BE49-F238E27FC236}">
                <a16:creationId xmlns:a16="http://schemas.microsoft.com/office/drawing/2014/main" id="{1BAB84F2-8AAE-21AC-6274-75EB832CC019}"/>
              </a:ext>
            </a:extLst>
          </p:cNvPr>
          <p:cNvSpPr>
            <a:spLocks/>
          </p:cNvSpPr>
          <p:nvPr/>
        </p:nvSpPr>
        <p:spPr>
          <a:xfrm>
            <a:off x="5926871" y="37382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L</a:t>
            </a:r>
            <a:endParaRPr lang="en-US" sz="3600" dirty="0">
              <a:solidFill>
                <a:srgbClr val="00B050"/>
              </a:solidFill>
              <a:latin typeface="UTM Azuki" panose="02040603050506020204" pitchFamily="18" charset="0"/>
            </a:endParaRPr>
          </a:p>
        </p:txBody>
      </p:sp>
      <p:sp>
        <p:nvSpPr>
          <p:cNvPr id="187" name="0">
            <a:hlinkClick r:id="" action="ppaction://noaction"/>
            <a:extLst>
              <a:ext uri="{FF2B5EF4-FFF2-40B4-BE49-F238E27FC236}">
                <a16:creationId xmlns:a16="http://schemas.microsoft.com/office/drawing/2014/main" id="{F3679C72-68C9-F3F9-561C-CAA7FDEDF43C}"/>
              </a:ext>
            </a:extLst>
          </p:cNvPr>
          <p:cNvSpPr>
            <a:spLocks/>
          </p:cNvSpPr>
          <p:nvPr/>
        </p:nvSpPr>
        <p:spPr>
          <a:xfrm>
            <a:off x="5926871" y="2987991"/>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Ợ</a:t>
            </a:r>
            <a:endParaRPr lang="en-US" sz="3600" dirty="0">
              <a:solidFill>
                <a:srgbClr val="00B050"/>
              </a:solidFill>
              <a:latin typeface="UTM Azuki" panose="02040603050506020204" pitchFamily="18" charset="0"/>
            </a:endParaRPr>
          </a:p>
        </p:txBody>
      </p:sp>
      <p:sp>
        <p:nvSpPr>
          <p:cNvPr id="188" name="0">
            <a:hlinkClick r:id="" action="ppaction://noaction"/>
            <a:extLst>
              <a:ext uri="{FF2B5EF4-FFF2-40B4-BE49-F238E27FC236}">
                <a16:creationId xmlns:a16="http://schemas.microsoft.com/office/drawing/2014/main" id="{9534F8C8-DE9D-1739-C425-67D802C97E3C}"/>
              </a:ext>
            </a:extLst>
          </p:cNvPr>
          <p:cNvSpPr>
            <a:spLocks/>
          </p:cNvSpPr>
          <p:nvPr/>
        </p:nvSpPr>
        <p:spPr>
          <a:xfrm>
            <a:off x="5926871" y="246515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Ư</a:t>
            </a:r>
            <a:endParaRPr lang="en-US" sz="3600" dirty="0">
              <a:solidFill>
                <a:srgbClr val="00B050"/>
              </a:solidFill>
              <a:latin typeface="UTM Azuki" panose="02040603050506020204" pitchFamily="18" charset="0"/>
            </a:endParaRPr>
          </a:p>
        </p:txBody>
      </p:sp>
      <p:sp>
        <p:nvSpPr>
          <p:cNvPr id="189" name="0">
            <a:hlinkClick r:id="" action="ppaction://noaction"/>
            <a:extLst>
              <a:ext uri="{FF2B5EF4-FFF2-40B4-BE49-F238E27FC236}">
                <a16:creationId xmlns:a16="http://schemas.microsoft.com/office/drawing/2014/main" id="{5BE983A6-17C1-B77B-D746-D5DAD25FE761}"/>
              </a:ext>
            </a:extLst>
          </p:cNvPr>
          <p:cNvSpPr>
            <a:spLocks/>
          </p:cNvSpPr>
          <p:nvPr/>
        </p:nvSpPr>
        <p:spPr>
          <a:xfrm>
            <a:off x="5926871" y="1942325"/>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L</a:t>
            </a:r>
            <a:endParaRPr lang="en-US" sz="3600" dirty="0">
              <a:solidFill>
                <a:srgbClr val="00B050"/>
              </a:solidFill>
              <a:latin typeface="UTM Azuki" panose="02040603050506020204" pitchFamily="18" charset="0"/>
            </a:endParaRPr>
          </a:p>
        </p:txBody>
      </p:sp>
      <p:sp>
        <p:nvSpPr>
          <p:cNvPr id="190" name="0">
            <a:hlinkClick r:id="" action="ppaction://noaction"/>
            <a:extLst>
              <a:ext uri="{FF2B5EF4-FFF2-40B4-BE49-F238E27FC236}">
                <a16:creationId xmlns:a16="http://schemas.microsoft.com/office/drawing/2014/main" id="{25E3B949-47F4-C96A-1C56-21BBC1580D61}"/>
              </a:ext>
            </a:extLst>
          </p:cNvPr>
          <p:cNvSpPr>
            <a:spLocks/>
          </p:cNvSpPr>
          <p:nvPr/>
        </p:nvSpPr>
        <p:spPr>
          <a:xfrm>
            <a:off x="5926871" y="4556490"/>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Ờ</a:t>
            </a:r>
            <a:endParaRPr lang="en-US" sz="3600" dirty="0">
              <a:solidFill>
                <a:srgbClr val="00B050"/>
              </a:solidFill>
              <a:latin typeface="UTM Azuki" panose="02040603050506020204" pitchFamily="18" charset="0"/>
            </a:endParaRPr>
          </a:p>
        </p:txBody>
      </p:sp>
      <p:sp>
        <p:nvSpPr>
          <p:cNvPr id="191" name="0">
            <a:hlinkClick r:id="" action="ppaction://noaction"/>
            <a:extLst>
              <a:ext uri="{FF2B5EF4-FFF2-40B4-BE49-F238E27FC236}">
                <a16:creationId xmlns:a16="http://schemas.microsoft.com/office/drawing/2014/main" id="{36806B31-A213-CE50-94BE-DA1DC06444D3}"/>
              </a:ext>
            </a:extLst>
          </p:cNvPr>
          <p:cNvSpPr>
            <a:spLocks/>
          </p:cNvSpPr>
          <p:nvPr/>
        </p:nvSpPr>
        <p:spPr>
          <a:xfrm>
            <a:off x="5926871" y="4033657"/>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R</a:t>
            </a:r>
            <a:endParaRPr lang="en-US" sz="3600" dirty="0">
              <a:solidFill>
                <a:srgbClr val="00B050"/>
              </a:solidFill>
              <a:latin typeface="UTM Azuki" panose="02040603050506020204" pitchFamily="18" charset="0"/>
            </a:endParaRPr>
          </a:p>
        </p:txBody>
      </p:sp>
      <p:sp>
        <p:nvSpPr>
          <p:cNvPr id="192" name="0">
            <a:hlinkClick r:id="" action="ppaction://noaction"/>
            <a:extLst>
              <a:ext uri="{FF2B5EF4-FFF2-40B4-BE49-F238E27FC236}">
                <a16:creationId xmlns:a16="http://schemas.microsoft.com/office/drawing/2014/main" id="{947A9533-99F8-2F8C-2EA5-60D895901A8C}"/>
              </a:ext>
            </a:extLst>
          </p:cNvPr>
          <p:cNvSpPr>
            <a:spLocks/>
          </p:cNvSpPr>
          <p:nvPr/>
        </p:nvSpPr>
        <p:spPr>
          <a:xfrm>
            <a:off x="5926871" y="3510824"/>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T</a:t>
            </a:r>
            <a:endParaRPr lang="en-US" sz="3600" dirty="0">
              <a:solidFill>
                <a:srgbClr val="00B050"/>
              </a:solidFill>
              <a:latin typeface="UTM Azuki" panose="02040603050506020204" pitchFamily="18" charset="0"/>
            </a:endParaRPr>
          </a:p>
        </p:txBody>
      </p:sp>
      <p:sp>
        <p:nvSpPr>
          <p:cNvPr id="193" name="0">
            <a:hlinkClick r:id="" action="ppaction://noaction"/>
            <a:extLst>
              <a:ext uri="{FF2B5EF4-FFF2-40B4-BE49-F238E27FC236}">
                <a16:creationId xmlns:a16="http://schemas.microsoft.com/office/drawing/2014/main" id="{844F7ADB-615A-65C4-18E0-91760AF6F72C}"/>
              </a:ext>
            </a:extLst>
          </p:cNvPr>
          <p:cNvSpPr>
            <a:spLocks/>
          </p:cNvSpPr>
          <p:nvPr/>
        </p:nvSpPr>
        <p:spPr>
          <a:xfrm>
            <a:off x="5926871" y="6124989"/>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I</a:t>
            </a:r>
            <a:endParaRPr lang="en-US" sz="3600" dirty="0">
              <a:solidFill>
                <a:srgbClr val="00B050"/>
              </a:solidFill>
              <a:latin typeface="UTM Azuki" panose="02040603050506020204" pitchFamily="18" charset="0"/>
            </a:endParaRPr>
          </a:p>
        </p:txBody>
      </p:sp>
      <p:sp>
        <p:nvSpPr>
          <p:cNvPr id="194" name="0">
            <a:hlinkClick r:id="" action="ppaction://noaction"/>
            <a:extLst>
              <a:ext uri="{FF2B5EF4-FFF2-40B4-BE49-F238E27FC236}">
                <a16:creationId xmlns:a16="http://schemas.microsoft.com/office/drawing/2014/main" id="{EA9EF357-A5A4-7157-0C86-EB2C67386453}"/>
              </a:ext>
            </a:extLst>
          </p:cNvPr>
          <p:cNvSpPr>
            <a:spLocks/>
          </p:cNvSpPr>
          <p:nvPr/>
        </p:nvSpPr>
        <p:spPr>
          <a:xfrm>
            <a:off x="5926871" y="560215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Đ</a:t>
            </a:r>
            <a:endParaRPr lang="en-US" sz="3600" dirty="0">
              <a:solidFill>
                <a:srgbClr val="00B050"/>
              </a:solidFill>
              <a:latin typeface="UTM Azuki" panose="02040603050506020204" pitchFamily="18" charset="0"/>
            </a:endParaRPr>
          </a:p>
        </p:txBody>
      </p:sp>
      <p:sp>
        <p:nvSpPr>
          <p:cNvPr id="195" name="0">
            <a:hlinkClick r:id="" action="ppaction://noaction"/>
            <a:extLst>
              <a:ext uri="{FF2B5EF4-FFF2-40B4-BE49-F238E27FC236}">
                <a16:creationId xmlns:a16="http://schemas.microsoft.com/office/drawing/2014/main" id="{CCA7B14F-7C98-BFE9-95CE-6E5D004073D1}"/>
              </a:ext>
            </a:extLst>
          </p:cNvPr>
          <p:cNvSpPr>
            <a:spLocks/>
          </p:cNvSpPr>
          <p:nvPr/>
        </p:nvSpPr>
        <p:spPr>
          <a:xfrm>
            <a:off x="5926871" y="5079323"/>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I</a:t>
            </a:r>
            <a:endParaRPr lang="en-US" sz="3600" dirty="0">
              <a:solidFill>
                <a:srgbClr val="00B050"/>
              </a:solidFill>
              <a:latin typeface="UTM Azuki" panose="02040603050506020204" pitchFamily="18" charset="0"/>
            </a:endParaRPr>
          </a:p>
        </p:txBody>
      </p:sp>
      <p:sp>
        <p:nvSpPr>
          <p:cNvPr id="196" name="0">
            <a:hlinkClick r:id="" action="ppaction://noaction"/>
            <a:extLst>
              <a:ext uri="{FF2B5EF4-FFF2-40B4-BE49-F238E27FC236}">
                <a16:creationId xmlns:a16="http://schemas.microsoft.com/office/drawing/2014/main" id="{35F84A5A-66B8-7EC3-341F-093D8E8C66A9}"/>
              </a:ext>
            </a:extLst>
          </p:cNvPr>
          <p:cNvSpPr>
            <a:spLocks/>
          </p:cNvSpPr>
          <p:nvPr/>
        </p:nvSpPr>
        <p:spPr>
          <a:xfrm>
            <a:off x="6490089" y="1418944"/>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C</a:t>
            </a:r>
            <a:endParaRPr lang="en-US" sz="3600" dirty="0">
              <a:solidFill>
                <a:srgbClr val="00B050"/>
              </a:solidFill>
              <a:latin typeface="UTM Azuki" panose="02040603050506020204" pitchFamily="18" charset="0"/>
            </a:endParaRPr>
          </a:p>
        </p:txBody>
      </p:sp>
      <p:sp>
        <p:nvSpPr>
          <p:cNvPr id="202" name="0">
            <a:hlinkClick r:id="" action="ppaction://noaction"/>
            <a:extLst>
              <a:ext uri="{FF2B5EF4-FFF2-40B4-BE49-F238E27FC236}">
                <a16:creationId xmlns:a16="http://schemas.microsoft.com/office/drawing/2014/main" id="{E6482845-4571-37AD-520C-459668BE0EFF}"/>
              </a:ext>
            </a:extLst>
          </p:cNvPr>
          <p:cNvSpPr>
            <a:spLocks/>
          </p:cNvSpPr>
          <p:nvPr/>
        </p:nvSpPr>
        <p:spPr>
          <a:xfrm>
            <a:off x="6490089" y="4555394"/>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I</a:t>
            </a:r>
            <a:endParaRPr lang="en-US" sz="3600" dirty="0">
              <a:solidFill>
                <a:srgbClr val="00B050"/>
              </a:solidFill>
              <a:latin typeface="UTM Azuki" panose="02040603050506020204" pitchFamily="18" charset="0"/>
            </a:endParaRPr>
          </a:p>
        </p:txBody>
      </p:sp>
      <p:sp>
        <p:nvSpPr>
          <p:cNvPr id="205" name="0">
            <a:hlinkClick r:id="" action="ppaction://noaction"/>
            <a:extLst>
              <a:ext uri="{FF2B5EF4-FFF2-40B4-BE49-F238E27FC236}">
                <a16:creationId xmlns:a16="http://schemas.microsoft.com/office/drawing/2014/main" id="{916340E0-A408-374B-A992-1BCA8EA723AD}"/>
              </a:ext>
            </a:extLst>
          </p:cNvPr>
          <p:cNvSpPr>
            <a:spLocks/>
          </p:cNvSpPr>
          <p:nvPr/>
        </p:nvSpPr>
        <p:spPr>
          <a:xfrm>
            <a:off x="6490089" y="6124441"/>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Ế</a:t>
            </a:r>
            <a:endParaRPr lang="en-US" sz="3600" dirty="0">
              <a:solidFill>
                <a:srgbClr val="00B050"/>
              </a:solidFill>
              <a:latin typeface="UTM Azuki" panose="02040603050506020204" pitchFamily="18" charset="0"/>
            </a:endParaRPr>
          </a:p>
        </p:txBody>
      </p:sp>
      <p:sp>
        <p:nvSpPr>
          <p:cNvPr id="206" name="0">
            <a:hlinkClick r:id="" action="ppaction://noaction"/>
            <a:extLst>
              <a:ext uri="{FF2B5EF4-FFF2-40B4-BE49-F238E27FC236}">
                <a16:creationId xmlns:a16="http://schemas.microsoft.com/office/drawing/2014/main" id="{4AB8474A-1843-562F-3DDE-9BDDDE5FB930}"/>
              </a:ext>
            </a:extLst>
          </p:cNvPr>
          <p:cNvSpPr>
            <a:spLocks/>
          </p:cNvSpPr>
          <p:nvPr/>
        </p:nvSpPr>
        <p:spPr>
          <a:xfrm>
            <a:off x="6490089" y="560160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Ừ</a:t>
            </a:r>
            <a:endParaRPr lang="en-US" sz="3600" dirty="0">
              <a:solidFill>
                <a:srgbClr val="00B050"/>
              </a:solidFill>
              <a:latin typeface="UTM Azuki" panose="02040603050506020204" pitchFamily="18" charset="0"/>
            </a:endParaRPr>
          </a:p>
        </p:txBody>
      </p:sp>
      <p:sp>
        <p:nvSpPr>
          <p:cNvPr id="207" name="0">
            <a:hlinkClick r:id="" action="ppaction://noaction"/>
            <a:extLst>
              <a:ext uri="{FF2B5EF4-FFF2-40B4-BE49-F238E27FC236}">
                <a16:creationId xmlns:a16="http://schemas.microsoft.com/office/drawing/2014/main" id="{097571EB-486E-6E7D-D014-71232B53B1D9}"/>
              </a:ext>
            </a:extLst>
          </p:cNvPr>
          <p:cNvSpPr>
            <a:spLocks/>
          </p:cNvSpPr>
          <p:nvPr/>
        </p:nvSpPr>
        <p:spPr>
          <a:xfrm>
            <a:off x="6490089" y="5078775"/>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C</a:t>
            </a:r>
            <a:endParaRPr lang="en-US" sz="3600" dirty="0">
              <a:solidFill>
                <a:srgbClr val="00B050"/>
              </a:solidFill>
              <a:latin typeface="UTM Azuki" panose="02040603050506020204" pitchFamily="18" charset="0"/>
            </a:endParaRPr>
          </a:p>
        </p:txBody>
      </p:sp>
      <p:sp>
        <p:nvSpPr>
          <p:cNvPr id="208" name="0">
            <a:hlinkClick r:id="" action="ppaction://noaction"/>
            <a:extLst>
              <a:ext uri="{FF2B5EF4-FFF2-40B4-BE49-F238E27FC236}">
                <a16:creationId xmlns:a16="http://schemas.microsoft.com/office/drawing/2014/main" id="{B86452DF-A434-61F4-5A47-8B12DA96534E}"/>
              </a:ext>
            </a:extLst>
          </p:cNvPr>
          <p:cNvSpPr>
            <a:spLocks/>
          </p:cNvSpPr>
          <p:nvPr/>
        </p:nvSpPr>
        <p:spPr>
          <a:xfrm>
            <a:off x="7053307" y="141839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H</a:t>
            </a:r>
            <a:endParaRPr lang="en-US" sz="3600" dirty="0">
              <a:solidFill>
                <a:srgbClr val="00B050"/>
              </a:solidFill>
              <a:latin typeface="UTM Azuki" panose="02040603050506020204" pitchFamily="18" charset="0"/>
            </a:endParaRPr>
          </a:p>
        </p:txBody>
      </p:sp>
      <p:sp>
        <p:nvSpPr>
          <p:cNvPr id="214" name="0">
            <a:hlinkClick r:id="" action="ppaction://noaction"/>
            <a:extLst>
              <a:ext uri="{FF2B5EF4-FFF2-40B4-BE49-F238E27FC236}">
                <a16:creationId xmlns:a16="http://schemas.microsoft.com/office/drawing/2014/main" id="{DDC2CAF5-A80D-7E7F-B529-B15130A86525}"/>
              </a:ext>
            </a:extLst>
          </p:cNvPr>
          <p:cNvSpPr>
            <a:spLocks/>
          </p:cNvSpPr>
          <p:nvPr/>
        </p:nvSpPr>
        <p:spPr>
          <a:xfrm>
            <a:off x="7053307" y="4555394"/>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P</a:t>
            </a:r>
            <a:endParaRPr lang="en-US" sz="3600" dirty="0">
              <a:solidFill>
                <a:srgbClr val="00B050"/>
              </a:solidFill>
              <a:latin typeface="UTM Azuki" panose="02040603050506020204" pitchFamily="18" charset="0"/>
            </a:endParaRPr>
          </a:p>
        </p:txBody>
      </p:sp>
      <p:sp>
        <p:nvSpPr>
          <p:cNvPr id="217" name="0">
            <a:hlinkClick r:id="" action="ppaction://noaction"/>
            <a:extLst>
              <a:ext uri="{FF2B5EF4-FFF2-40B4-BE49-F238E27FC236}">
                <a16:creationId xmlns:a16="http://schemas.microsoft.com/office/drawing/2014/main" id="{1E1A832D-624F-3898-99C2-6B69E279C8A1}"/>
              </a:ext>
            </a:extLst>
          </p:cNvPr>
          <p:cNvSpPr>
            <a:spLocks/>
          </p:cNvSpPr>
          <p:nvPr/>
        </p:nvSpPr>
        <p:spPr>
          <a:xfrm>
            <a:off x="7053307" y="6123893"/>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T</a:t>
            </a:r>
            <a:endParaRPr lang="en-US" sz="3600" dirty="0">
              <a:solidFill>
                <a:srgbClr val="00B050"/>
              </a:solidFill>
              <a:latin typeface="UTM Azuki" panose="02040603050506020204" pitchFamily="18" charset="0"/>
            </a:endParaRPr>
          </a:p>
        </p:txBody>
      </p:sp>
      <p:sp>
        <p:nvSpPr>
          <p:cNvPr id="218" name="0">
            <a:hlinkClick r:id="" action="ppaction://noaction"/>
            <a:extLst>
              <a:ext uri="{FF2B5EF4-FFF2-40B4-BE49-F238E27FC236}">
                <a16:creationId xmlns:a16="http://schemas.microsoft.com/office/drawing/2014/main" id="{1B337B6B-E118-FA37-CF0D-FB273E84FE80}"/>
              </a:ext>
            </a:extLst>
          </p:cNvPr>
          <p:cNvSpPr>
            <a:spLocks/>
          </p:cNvSpPr>
          <p:nvPr/>
        </p:nvSpPr>
        <p:spPr>
          <a:xfrm>
            <a:off x="7053307" y="5601060"/>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N</a:t>
            </a:r>
            <a:endParaRPr lang="en-US" sz="3600" dirty="0">
              <a:solidFill>
                <a:srgbClr val="00B050"/>
              </a:solidFill>
              <a:latin typeface="UTM Azuki" panose="02040603050506020204" pitchFamily="18" charset="0"/>
            </a:endParaRPr>
          </a:p>
        </p:txBody>
      </p:sp>
      <p:sp>
        <p:nvSpPr>
          <p:cNvPr id="219" name="0">
            <a:hlinkClick r:id="" action="ppaction://noaction"/>
            <a:extLst>
              <a:ext uri="{FF2B5EF4-FFF2-40B4-BE49-F238E27FC236}">
                <a16:creationId xmlns:a16="http://schemas.microsoft.com/office/drawing/2014/main" id="{E7569ADA-4B37-70D1-8C5D-4546628BF08D}"/>
              </a:ext>
            </a:extLst>
          </p:cNvPr>
          <p:cNvSpPr>
            <a:spLocks/>
          </p:cNvSpPr>
          <p:nvPr/>
        </p:nvSpPr>
        <p:spPr>
          <a:xfrm>
            <a:off x="7053307" y="5078227"/>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Â</a:t>
            </a:r>
            <a:endParaRPr lang="en-US" sz="3600" dirty="0">
              <a:solidFill>
                <a:srgbClr val="00B050"/>
              </a:solidFill>
              <a:latin typeface="UTM Azuki" panose="02040603050506020204" pitchFamily="18" charset="0"/>
            </a:endParaRPr>
          </a:p>
        </p:txBody>
      </p:sp>
      <p:sp>
        <p:nvSpPr>
          <p:cNvPr id="220" name="0">
            <a:hlinkClick r:id="" action="ppaction://noaction"/>
            <a:extLst>
              <a:ext uri="{FF2B5EF4-FFF2-40B4-BE49-F238E27FC236}">
                <a16:creationId xmlns:a16="http://schemas.microsoft.com/office/drawing/2014/main" id="{9740ED08-3E19-8F69-5651-F4BCE7B67403}"/>
              </a:ext>
            </a:extLst>
          </p:cNvPr>
          <p:cNvSpPr>
            <a:spLocks/>
          </p:cNvSpPr>
          <p:nvPr/>
        </p:nvSpPr>
        <p:spPr>
          <a:xfrm>
            <a:off x="7616525" y="141784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Ú</a:t>
            </a:r>
            <a:endParaRPr lang="en-US" sz="3600" dirty="0">
              <a:solidFill>
                <a:srgbClr val="00B050"/>
              </a:solidFill>
              <a:latin typeface="UTM Azuki" panose="02040603050506020204" pitchFamily="18" charset="0"/>
            </a:endParaRPr>
          </a:p>
        </p:txBody>
      </p:sp>
      <p:sp>
        <p:nvSpPr>
          <p:cNvPr id="226" name="0">
            <a:hlinkClick r:id="" action="ppaction://noaction"/>
            <a:extLst>
              <a:ext uri="{FF2B5EF4-FFF2-40B4-BE49-F238E27FC236}">
                <a16:creationId xmlns:a16="http://schemas.microsoft.com/office/drawing/2014/main" id="{58B7A522-4CCF-2116-53C0-2F3D7B2DCE37}"/>
              </a:ext>
            </a:extLst>
          </p:cNvPr>
          <p:cNvSpPr>
            <a:spLocks/>
          </p:cNvSpPr>
          <p:nvPr/>
        </p:nvSpPr>
        <p:spPr>
          <a:xfrm>
            <a:off x="7616525" y="455484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H</a:t>
            </a:r>
            <a:endParaRPr lang="en-US" sz="3600" dirty="0">
              <a:solidFill>
                <a:srgbClr val="00B050"/>
              </a:solidFill>
              <a:latin typeface="UTM Azuki" panose="02040603050506020204" pitchFamily="18" charset="0"/>
            </a:endParaRPr>
          </a:p>
        </p:txBody>
      </p:sp>
      <p:sp>
        <p:nvSpPr>
          <p:cNvPr id="229" name="0">
            <a:hlinkClick r:id="" action="ppaction://noaction"/>
            <a:extLst>
              <a:ext uri="{FF2B5EF4-FFF2-40B4-BE49-F238E27FC236}">
                <a16:creationId xmlns:a16="http://schemas.microsoft.com/office/drawing/2014/main" id="{405DDC0D-C17D-75A1-9139-D3147EE24648}"/>
              </a:ext>
            </a:extLst>
          </p:cNvPr>
          <p:cNvSpPr>
            <a:spLocks/>
          </p:cNvSpPr>
          <p:nvPr/>
        </p:nvSpPr>
        <p:spPr>
          <a:xfrm>
            <a:off x="7616525" y="6123345"/>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T</a:t>
            </a:r>
            <a:endParaRPr lang="en-US" sz="3600" dirty="0">
              <a:solidFill>
                <a:srgbClr val="00B050"/>
              </a:solidFill>
              <a:latin typeface="UTM Azuki" panose="02040603050506020204" pitchFamily="18" charset="0"/>
            </a:endParaRPr>
          </a:p>
        </p:txBody>
      </p:sp>
      <p:sp>
        <p:nvSpPr>
          <p:cNvPr id="230" name="0">
            <a:hlinkClick r:id="" action="ppaction://noaction"/>
            <a:extLst>
              <a:ext uri="{FF2B5EF4-FFF2-40B4-BE49-F238E27FC236}">
                <a16:creationId xmlns:a16="http://schemas.microsoft.com/office/drawing/2014/main" id="{76CEE974-E523-FAAB-67E1-8359D434DAB8}"/>
              </a:ext>
            </a:extLst>
          </p:cNvPr>
          <p:cNvSpPr>
            <a:spLocks/>
          </p:cNvSpPr>
          <p:nvPr/>
        </p:nvSpPr>
        <p:spPr>
          <a:xfrm>
            <a:off x="7616525" y="560051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G</a:t>
            </a:r>
            <a:endParaRPr lang="en-US" sz="3600" dirty="0">
              <a:solidFill>
                <a:srgbClr val="00B050"/>
              </a:solidFill>
              <a:latin typeface="UTM Azuki" panose="02040603050506020204" pitchFamily="18" charset="0"/>
            </a:endParaRPr>
          </a:p>
        </p:txBody>
      </p:sp>
      <p:sp>
        <p:nvSpPr>
          <p:cNvPr id="231" name="0">
            <a:hlinkClick r:id="" action="ppaction://noaction"/>
            <a:extLst>
              <a:ext uri="{FF2B5EF4-FFF2-40B4-BE49-F238E27FC236}">
                <a16:creationId xmlns:a16="http://schemas.microsoft.com/office/drawing/2014/main" id="{36274E50-0A30-A31D-EF7F-EC62E65F8329}"/>
              </a:ext>
            </a:extLst>
          </p:cNvPr>
          <p:cNvSpPr>
            <a:spLocks/>
          </p:cNvSpPr>
          <p:nvPr/>
        </p:nvSpPr>
        <p:spPr>
          <a:xfrm>
            <a:off x="7616525" y="5077679"/>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Y</a:t>
            </a:r>
            <a:endParaRPr lang="en-US" sz="3600" dirty="0">
              <a:solidFill>
                <a:srgbClr val="00B050"/>
              </a:solidFill>
              <a:latin typeface="UTM Azuki" panose="02040603050506020204" pitchFamily="18" charset="0"/>
            </a:endParaRPr>
          </a:p>
        </p:txBody>
      </p:sp>
      <p:sp>
        <p:nvSpPr>
          <p:cNvPr id="232" name="0">
            <a:hlinkClick r:id="" action="ppaction://noaction"/>
            <a:extLst>
              <a:ext uri="{FF2B5EF4-FFF2-40B4-BE49-F238E27FC236}">
                <a16:creationId xmlns:a16="http://schemas.microsoft.com/office/drawing/2014/main" id="{21BAEA31-7107-F9A1-7D26-E249C1262FFC}"/>
              </a:ext>
            </a:extLst>
          </p:cNvPr>
          <p:cNvSpPr>
            <a:spLocks/>
          </p:cNvSpPr>
          <p:nvPr/>
        </p:nvSpPr>
        <p:spPr>
          <a:xfrm>
            <a:off x="8179743" y="1436350"/>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N</a:t>
            </a:r>
            <a:endParaRPr lang="en-US" sz="3600" dirty="0">
              <a:solidFill>
                <a:srgbClr val="00B050"/>
              </a:solidFill>
              <a:latin typeface="UTM Azuki" panose="02040603050506020204" pitchFamily="18" charset="0"/>
            </a:endParaRPr>
          </a:p>
        </p:txBody>
      </p:sp>
      <p:sp>
        <p:nvSpPr>
          <p:cNvPr id="233" name="0">
            <a:hlinkClick r:id="" action="ppaction://noaction"/>
            <a:extLst>
              <a:ext uri="{FF2B5EF4-FFF2-40B4-BE49-F238E27FC236}">
                <a16:creationId xmlns:a16="http://schemas.microsoft.com/office/drawing/2014/main" id="{ADEB66F6-C523-F723-DFA6-D0D465F50A35}"/>
              </a:ext>
            </a:extLst>
          </p:cNvPr>
          <p:cNvSpPr>
            <a:spLocks/>
          </p:cNvSpPr>
          <p:nvPr/>
        </p:nvSpPr>
        <p:spPr>
          <a:xfrm>
            <a:off x="8179743" y="913517"/>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Ị</a:t>
            </a:r>
            <a:endParaRPr lang="en-US" sz="3600" dirty="0">
              <a:solidFill>
                <a:srgbClr val="00B050"/>
              </a:solidFill>
              <a:latin typeface="UTM Azuki" panose="02040603050506020204" pitchFamily="18" charset="0"/>
            </a:endParaRPr>
          </a:p>
        </p:txBody>
      </p:sp>
      <p:sp>
        <p:nvSpPr>
          <p:cNvPr id="234" name="0">
            <a:hlinkClick r:id="" action="ppaction://noaction"/>
            <a:extLst>
              <a:ext uri="{FF2B5EF4-FFF2-40B4-BE49-F238E27FC236}">
                <a16:creationId xmlns:a16="http://schemas.microsoft.com/office/drawing/2014/main" id="{C791DCB4-2084-7319-CE2A-004534E6D46E}"/>
              </a:ext>
            </a:extLst>
          </p:cNvPr>
          <p:cNvSpPr>
            <a:spLocks/>
          </p:cNvSpPr>
          <p:nvPr/>
        </p:nvSpPr>
        <p:spPr>
          <a:xfrm>
            <a:off x="8179743" y="390684"/>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B</a:t>
            </a:r>
            <a:endParaRPr lang="en-US" sz="3600" dirty="0">
              <a:solidFill>
                <a:srgbClr val="00B050"/>
              </a:solidFill>
              <a:latin typeface="UTM Azuki" panose="02040603050506020204" pitchFamily="18" charset="0"/>
            </a:endParaRPr>
          </a:p>
        </p:txBody>
      </p:sp>
      <p:sp>
        <p:nvSpPr>
          <p:cNvPr id="235" name="0">
            <a:hlinkClick r:id="" action="ppaction://noaction"/>
            <a:extLst>
              <a:ext uri="{FF2B5EF4-FFF2-40B4-BE49-F238E27FC236}">
                <a16:creationId xmlns:a16="http://schemas.microsoft.com/office/drawing/2014/main" id="{44D4E5EB-14D6-A0D2-E296-D19FCB56A616}"/>
              </a:ext>
            </a:extLst>
          </p:cNvPr>
          <p:cNvSpPr>
            <a:spLocks/>
          </p:cNvSpPr>
          <p:nvPr/>
        </p:nvSpPr>
        <p:spPr>
          <a:xfrm>
            <a:off x="8179743" y="3004849"/>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Đ</a:t>
            </a:r>
            <a:endParaRPr lang="en-US" sz="3600" dirty="0">
              <a:solidFill>
                <a:srgbClr val="00B050"/>
              </a:solidFill>
              <a:latin typeface="UTM Azuki" panose="02040603050506020204" pitchFamily="18" charset="0"/>
            </a:endParaRPr>
          </a:p>
        </p:txBody>
      </p:sp>
      <p:sp>
        <p:nvSpPr>
          <p:cNvPr id="236" name="0">
            <a:hlinkClick r:id="" action="ppaction://noaction"/>
            <a:extLst>
              <a:ext uri="{FF2B5EF4-FFF2-40B4-BE49-F238E27FC236}">
                <a16:creationId xmlns:a16="http://schemas.microsoft.com/office/drawing/2014/main" id="{6D41D166-60D1-AAE0-CD3B-5DE4200E25F0}"/>
              </a:ext>
            </a:extLst>
          </p:cNvPr>
          <p:cNvSpPr>
            <a:spLocks/>
          </p:cNvSpPr>
          <p:nvPr/>
        </p:nvSpPr>
        <p:spPr>
          <a:xfrm>
            <a:off x="8179743" y="248201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M</a:t>
            </a:r>
            <a:endParaRPr lang="en-US" sz="3600" dirty="0">
              <a:solidFill>
                <a:srgbClr val="00B050"/>
              </a:solidFill>
              <a:latin typeface="UTM Azuki" panose="02040603050506020204" pitchFamily="18" charset="0"/>
            </a:endParaRPr>
          </a:p>
        </p:txBody>
      </p:sp>
      <p:sp>
        <p:nvSpPr>
          <p:cNvPr id="237" name="0">
            <a:hlinkClick r:id="" action="ppaction://noaction"/>
            <a:extLst>
              <a:ext uri="{FF2B5EF4-FFF2-40B4-BE49-F238E27FC236}">
                <a16:creationId xmlns:a16="http://schemas.microsoft.com/office/drawing/2014/main" id="{6BFB41F4-1872-2904-F369-C40C160F0933}"/>
              </a:ext>
            </a:extLst>
          </p:cNvPr>
          <p:cNvSpPr>
            <a:spLocks/>
          </p:cNvSpPr>
          <p:nvPr/>
        </p:nvSpPr>
        <p:spPr>
          <a:xfrm>
            <a:off x="8179743" y="1959183"/>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É</a:t>
            </a:r>
            <a:endParaRPr lang="en-US" sz="3600" dirty="0">
              <a:solidFill>
                <a:srgbClr val="00B050"/>
              </a:solidFill>
              <a:latin typeface="UTM Azuki" panose="02040603050506020204" pitchFamily="18" charset="0"/>
            </a:endParaRPr>
          </a:p>
        </p:txBody>
      </p:sp>
      <p:sp>
        <p:nvSpPr>
          <p:cNvPr id="238" name="0">
            <a:hlinkClick r:id="" action="ppaction://noaction"/>
            <a:extLst>
              <a:ext uri="{FF2B5EF4-FFF2-40B4-BE49-F238E27FC236}">
                <a16:creationId xmlns:a16="http://schemas.microsoft.com/office/drawing/2014/main" id="{3E3CA5A0-F8B2-70B6-2361-A9A660B71DA6}"/>
              </a:ext>
            </a:extLst>
          </p:cNvPr>
          <p:cNvSpPr>
            <a:spLocks/>
          </p:cNvSpPr>
          <p:nvPr/>
        </p:nvSpPr>
        <p:spPr>
          <a:xfrm>
            <a:off x="8179743" y="457334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Ụ</a:t>
            </a:r>
            <a:endParaRPr lang="en-US" sz="3600" dirty="0">
              <a:solidFill>
                <a:srgbClr val="00B050"/>
              </a:solidFill>
              <a:latin typeface="UTM Azuki" panose="02040603050506020204" pitchFamily="18" charset="0"/>
            </a:endParaRPr>
          </a:p>
        </p:txBody>
      </p:sp>
      <p:sp>
        <p:nvSpPr>
          <p:cNvPr id="240" name="0">
            <a:hlinkClick r:id="" action="ppaction://noaction"/>
            <a:extLst>
              <a:ext uri="{FF2B5EF4-FFF2-40B4-BE49-F238E27FC236}">
                <a16:creationId xmlns:a16="http://schemas.microsoft.com/office/drawing/2014/main" id="{4F486248-1A3B-3C08-8043-F3CF5C3BB278}"/>
              </a:ext>
            </a:extLst>
          </p:cNvPr>
          <p:cNvSpPr>
            <a:spLocks/>
          </p:cNvSpPr>
          <p:nvPr/>
        </p:nvSpPr>
        <p:spPr>
          <a:xfrm>
            <a:off x="8179743" y="352768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Á</a:t>
            </a:r>
            <a:endParaRPr lang="en-US" sz="3600" dirty="0">
              <a:solidFill>
                <a:srgbClr val="00B050"/>
              </a:solidFill>
              <a:latin typeface="UTM Azuki" panose="02040603050506020204" pitchFamily="18" charset="0"/>
            </a:endParaRPr>
          </a:p>
        </p:txBody>
      </p:sp>
      <p:sp>
        <p:nvSpPr>
          <p:cNvPr id="241" name="0">
            <a:hlinkClick r:id="" action="ppaction://noaction"/>
            <a:extLst>
              <a:ext uri="{FF2B5EF4-FFF2-40B4-BE49-F238E27FC236}">
                <a16:creationId xmlns:a16="http://schemas.microsoft.com/office/drawing/2014/main" id="{B163292F-16F2-B5F1-4DF4-8024C4E2E2B0}"/>
              </a:ext>
            </a:extLst>
          </p:cNvPr>
          <p:cNvSpPr>
            <a:spLocks/>
          </p:cNvSpPr>
          <p:nvPr/>
        </p:nvSpPr>
        <p:spPr>
          <a:xfrm>
            <a:off x="8179743" y="6141847"/>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R</a:t>
            </a:r>
            <a:endParaRPr lang="en-US" sz="3600" dirty="0">
              <a:solidFill>
                <a:srgbClr val="00B050"/>
              </a:solidFill>
              <a:latin typeface="UTM Azuki" panose="02040603050506020204" pitchFamily="18" charset="0"/>
            </a:endParaRPr>
          </a:p>
        </p:txBody>
      </p:sp>
      <p:sp>
        <p:nvSpPr>
          <p:cNvPr id="242" name="0">
            <a:hlinkClick r:id="" action="ppaction://noaction"/>
            <a:extLst>
              <a:ext uri="{FF2B5EF4-FFF2-40B4-BE49-F238E27FC236}">
                <a16:creationId xmlns:a16="http://schemas.microsoft.com/office/drawing/2014/main" id="{EFFDDD1D-D856-EADA-3B9B-E5B68D2D2E9B}"/>
              </a:ext>
            </a:extLst>
          </p:cNvPr>
          <p:cNvSpPr>
            <a:spLocks/>
          </p:cNvSpPr>
          <p:nvPr/>
        </p:nvSpPr>
        <p:spPr>
          <a:xfrm>
            <a:off x="8179743" y="5619014"/>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P</a:t>
            </a:r>
            <a:endParaRPr lang="en-US" sz="3600" dirty="0">
              <a:solidFill>
                <a:srgbClr val="00B050"/>
              </a:solidFill>
              <a:latin typeface="UTM Azuki" panose="02040603050506020204" pitchFamily="18" charset="0"/>
            </a:endParaRPr>
          </a:p>
        </p:txBody>
      </p:sp>
      <p:sp>
        <p:nvSpPr>
          <p:cNvPr id="243" name="0">
            <a:hlinkClick r:id="" action="ppaction://noaction"/>
            <a:extLst>
              <a:ext uri="{FF2B5EF4-FFF2-40B4-BE49-F238E27FC236}">
                <a16:creationId xmlns:a16="http://schemas.microsoft.com/office/drawing/2014/main" id="{7329C171-46B5-11FE-78C7-184F0D7D77F4}"/>
              </a:ext>
            </a:extLst>
          </p:cNvPr>
          <p:cNvSpPr>
            <a:spLocks/>
          </p:cNvSpPr>
          <p:nvPr/>
        </p:nvSpPr>
        <p:spPr>
          <a:xfrm>
            <a:off x="8179743" y="5096181"/>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D</a:t>
            </a:r>
            <a:endParaRPr lang="en-US" sz="3600" dirty="0">
              <a:solidFill>
                <a:srgbClr val="00B050"/>
              </a:solidFill>
              <a:latin typeface="UTM Azuki" panose="02040603050506020204" pitchFamily="18" charset="0"/>
            </a:endParaRPr>
          </a:p>
        </p:txBody>
      </p:sp>
      <p:sp>
        <p:nvSpPr>
          <p:cNvPr id="244" name="0">
            <a:hlinkClick r:id="" action="ppaction://noaction"/>
            <a:extLst>
              <a:ext uri="{FF2B5EF4-FFF2-40B4-BE49-F238E27FC236}">
                <a16:creationId xmlns:a16="http://schemas.microsoft.com/office/drawing/2014/main" id="{1CBBFA64-6A72-A625-0D93-7DE06A160BEB}"/>
              </a:ext>
            </a:extLst>
          </p:cNvPr>
          <p:cNvSpPr>
            <a:spLocks/>
          </p:cNvSpPr>
          <p:nvPr/>
        </p:nvSpPr>
        <p:spPr>
          <a:xfrm>
            <a:off x="8742961" y="145485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G</a:t>
            </a:r>
            <a:endParaRPr lang="en-US" sz="3600" dirty="0">
              <a:solidFill>
                <a:srgbClr val="00B050"/>
              </a:solidFill>
              <a:latin typeface="UTM Azuki" panose="02040603050506020204" pitchFamily="18" charset="0"/>
            </a:endParaRPr>
          </a:p>
        </p:txBody>
      </p:sp>
      <p:sp>
        <p:nvSpPr>
          <p:cNvPr id="250" name="0">
            <a:hlinkClick r:id="" action="ppaction://noaction"/>
            <a:extLst>
              <a:ext uri="{FF2B5EF4-FFF2-40B4-BE49-F238E27FC236}">
                <a16:creationId xmlns:a16="http://schemas.microsoft.com/office/drawing/2014/main" id="{1BF9B051-DBD5-FDD9-B0AC-45382D555C0A}"/>
              </a:ext>
            </a:extLst>
          </p:cNvPr>
          <p:cNvSpPr>
            <a:spLocks/>
          </p:cNvSpPr>
          <p:nvPr/>
        </p:nvSpPr>
        <p:spPr>
          <a:xfrm>
            <a:off x="8742961" y="4591850"/>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N</a:t>
            </a:r>
            <a:endParaRPr lang="en-US" sz="3600" dirty="0">
              <a:solidFill>
                <a:srgbClr val="00B050"/>
              </a:solidFill>
              <a:latin typeface="UTM Azuki" panose="02040603050506020204" pitchFamily="18" charset="0"/>
            </a:endParaRPr>
          </a:p>
        </p:txBody>
      </p:sp>
      <p:sp>
        <p:nvSpPr>
          <p:cNvPr id="253" name="0">
            <a:hlinkClick r:id="" action="ppaction://noaction"/>
            <a:extLst>
              <a:ext uri="{FF2B5EF4-FFF2-40B4-BE49-F238E27FC236}">
                <a16:creationId xmlns:a16="http://schemas.microsoft.com/office/drawing/2014/main" id="{A33DFD2F-D869-2B62-8F73-E34C1DAF8308}"/>
              </a:ext>
            </a:extLst>
          </p:cNvPr>
          <p:cNvSpPr>
            <a:spLocks/>
          </p:cNvSpPr>
          <p:nvPr/>
        </p:nvSpPr>
        <p:spPr>
          <a:xfrm>
            <a:off x="8742961" y="6160349"/>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Ê</a:t>
            </a:r>
            <a:endParaRPr lang="en-US" sz="3600" dirty="0">
              <a:solidFill>
                <a:srgbClr val="00B050"/>
              </a:solidFill>
              <a:latin typeface="UTM Azuki" panose="02040603050506020204" pitchFamily="18" charset="0"/>
            </a:endParaRPr>
          </a:p>
        </p:txBody>
      </p:sp>
      <p:sp>
        <p:nvSpPr>
          <p:cNvPr id="254" name="0">
            <a:hlinkClick r:id="" action="ppaction://noaction"/>
            <a:extLst>
              <a:ext uri="{FF2B5EF4-FFF2-40B4-BE49-F238E27FC236}">
                <a16:creationId xmlns:a16="http://schemas.microsoft.com/office/drawing/2014/main" id="{BA6F4505-3746-5596-5288-248C07D03A06}"/>
              </a:ext>
            </a:extLst>
          </p:cNvPr>
          <p:cNvSpPr>
            <a:spLocks/>
          </p:cNvSpPr>
          <p:nvPr/>
        </p:nvSpPr>
        <p:spPr>
          <a:xfrm>
            <a:off x="8742961" y="563751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H</a:t>
            </a:r>
            <a:endParaRPr lang="en-US" sz="3600" dirty="0">
              <a:solidFill>
                <a:srgbClr val="00B050"/>
              </a:solidFill>
              <a:latin typeface="UTM Azuki" panose="02040603050506020204" pitchFamily="18" charset="0"/>
            </a:endParaRPr>
          </a:p>
        </p:txBody>
      </p:sp>
      <p:sp>
        <p:nvSpPr>
          <p:cNvPr id="255" name="0">
            <a:hlinkClick r:id="" action="ppaction://noaction"/>
            <a:extLst>
              <a:ext uri="{FF2B5EF4-FFF2-40B4-BE49-F238E27FC236}">
                <a16:creationId xmlns:a16="http://schemas.microsoft.com/office/drawing/2014/main" id="{E4A784C1-F9F1-A53A-8464-42AA5DCF595A}"/>
              </a:ext>
            </a:extLst>
          </p:cNvPr>
          <p:cNvSpPr>
            <a:spLocks/>
          </p:cNvSpPr>
          <p:nvPr/>
        </p:nvSpPr>
        <p:spPr>
          <a:xfrm>
            <a:off x="8742961" y="5114683"/>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Ầ</a:t>
            </a:r>
            <a:endParaRPr lang="en-US" sz="3600" dirty="0">
              <a:solidFill>
                <a:srgbClr val="00B050"/>
              </a:solidFill>
              <a:latin typeface="UTM Azuki" panose="02040603050506020204" pitchFamily="18" charset="0"/>
            </a:endParaRPr>
          </a:p>
        </p:txBody>
      </p:sp>
      <p:sp>
        <p:nvSpPr>
          <p:cNvPr id="262" name="0">
            <a:hlinkClick r:id="" action="ppaction://noaction"/>
            <a:extLst>
              <a:ext uri="{FF2B5EF4-FFF2-40B4-BE49-F238E27FC236}">
                <a16:creationId xmlns:a16="http://schemas.microsoft.com/office/drawing/2014/main" id="{E4C4F4C7-4508-996B-13E0-9F1778E2261E}"/>
              </a:ext>
            </a:extLst>
          </p:cNvPr>
          <p:cNvSpPr>
            <a:spLocks/>
          </p:cNvSpPr>
          <p:nvPr/>
        </p:nvSpPr>
        <p:spPr>
          <a:xfrm>
            <a:off x="9306179" y="461035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Ữ</a:t>
            </a:r>
            <a:endParaRPr lang="en-US" sz="3600" dirty="0">
              <a:solidFill>
                <a:srgbClr val="00B050"/>
              </a:solidFill>
              <a:latin typeface="UTM Azuki" panose="02040603050506020204" pitchFamily="18" charset="0"/>
            </a:endParaRPr>
          </a:p>
        </p:txBody>
      </p:sp>
      <p:sp>
        <p:nvSpPr>
          <p:cNvPr id="265" name="0">
            <a:hlinkClick r:id="" action="ppaction://noaction"/>
            <a:extLst>
              <a:ext uri="{FF2B5EF4-FFF2-40B4-BE49-F238E27FC236}">
                <a16:creationId xmlns:a16="http://schemas.microsoft.com/office/drawing/2014/main" id="{AB1DC804-6FCB-1937-4E23-342C14FE81F3}"/>
              </a:ext>
            </a:extLst>
          </p:cNvPr>
          <p:cNvSpPr>
            <a:spLocks/>
          </p:cNvSpPr>
          <p:nvPr/>
        </p:nvSpPr>
        <p:spPr>
          <a:xfrm>
            <a:off x="9306179" y="6178851"/>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N</a:t>
            </a:r>
            <a:endParaRPr lang="en-US" sz="3600" dirty="0">
              <a:solidFill>
                <a:srgbClr val="00B050"/>
              </a:solidFill>
              <a:latin typeface="UTM Azuki" panose="02040603050506020204" pitchFamily="18" charset="0"/>
            </a:endParaRPr>
          </a:p>
        </p:txBody>
      </p:sp>
      <p:sp>
        <p:nvSpPr>
          <p:cNvPr id="266" name="0">
            <a:hlinkClick r:id="" action="ppaction://noaction"/>
            <a:extLst>
              <a:ext uri="{FF2B5EF4-FFF2-40B4-BE49-F238E27FC236}">
                <a16:creationId xmlns:a16="http://schemas.microsoft.com/office/drawing/2014/main" id="{5AAB708A-41CA-EF1F-DD0A-4CDE26856DEF}"/>
              </a:ext>
            </a:extLst>
          </p:cNvPr>
          <p:cNvSpPr>
            <a:spLocks/>
          </p:cNvSpPr>
          <p:nvPr/>
        </p:nvSpPr>
        <p:spPr>
          <a:xfrm>
            <a:off x="9306179" y="563696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Ạ</a:t>
            </a:r>
            <a:endParaRPr lang="en-US" sz="3600" dirty="0">
              <a:solidFill>
                <a:srgbClr val="00B050"/>
              </a:solidFill>
              <a:latin typeface="UTM Azuki" panose="02040603050506020204" pitchFamily="18" charset="0"/>
            </a:endParaRPr>
          </a:p>
        </p:txBody>
      </p:sp>
      <p:sp>
        <p:nvSpPr>
          <p:cNvPr id="267" name="0">
            <a:hlinkClick r:id="" action="ppaction://noaction"/>
            <a:extLst>
              <a:ext uri="{FF2B5EF4-FFF2-40B4-BE49-F238E27FC236}">
                <a16:creationId xmlns:a16="http://schemas.microsoft.com/office/drawing/2014/main" id="{82EAC44A-F7E7-7A27-FB9E-BAA9317E1AC9}"/>
              </a:ext>
            </a:extLst>
          </p:cNvPr>
          <p:cNvSpPr>
            <a:spLocks/>
          </p:cNvSpPr>
          <p:nvPr/>
        </p:nvSpPr>
        <p:spPr>
          <a:xfrm>
            <a:off x="9306179" y="5133185"/>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U</a:t>
            </a:r>
            <a:endParaRPr lang="en-US" sz="3600" dirty="0">
              <a:solidFill>
                <a:srgbClr val="00B050"/>
              </a:solidFill>
              <a:latin typeface="UTM Azuki" panose="02040603050506020204" pitchFamily="18" charset="0"/>
            </a:endParaRPr>
          </a:p>
        </p:txBody>
      </p:sp>
      <p:sp>
        <p:nvSpPr>
          <p:cNvPr id="277" name="0">
            <a:hlinkClick r:id="" action="ppaction://noaction"/>
            <a:extLst>
              <a:ext uri="{FF2B5EF4-FFF2-40B4-BE49-F238E27FC236}">
                <a16:creationId xmlns:a16="http://schemas.microsoft.com/office/drawing/2014/main" id="{810D1CB1-E30E-FC0B-5EAF-B13A491809CD}"/>
              </a:ext>
            </a:extLst>
          </p:cNvPr>
          <p:cNvSpPr>
            <a:spLocks/>
          </p:cNvSpPr>
          <p:nvPr/>
        </p:nvSpPr>
        <p:spPr>
          <a:xfrm>
            <a:off x="9869397" y="6159253"/>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Đ</a:t>
            </a:r>
            <a:endParaRPr lang="en-US" sz="3600" dirty="0">
              <a:solidFill>
                <a:srgbClr val="00B050"/>
              </a:solidFill>
              <a:latin typeface="UTM Azuki" panose="02040603050506020204" pitchFamily="18" charset="0"/>
            </a:endParaRPr>
          </a:p>
        </p:txBody>
      </p:sp>
      <p:sp>
        <p:nvSpPr>
          <p:cNvPr id="278" name="0">
            <a:hlinkClick r:id="" action="ppaction://noaction"/>
            <a:extLst>
              <a:ext uri="{FF2B5EF4-FFF2-40B4-BE49-F238E27FC236}">
                <a16:creationId xmlns:a16="http://schemas.microsoft.com/office/drawing/2014/main" id="{BE7F464C-691C-9AAD-DBAA-3046011010C9}"/>
              </a:ext>
            </a:extLst>
          </p:cNvPr>
          <p:cNvSpPr>
            <a:spLocks/>
          </p:cNvSpPr>
          <p:nvPr/>
        </p:nvSpPr>
        <p:spPr>
          <a:xfrm>
            <a:off x="9869397" y="5636420"/>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M</a:t>
            </a:r>
            <a:endParaRPr lang="en-US" sz="3600" dirty="0">
              <a:solidFill>
                <a:srgbClr val="00B050"/>
              </a:solidFill>
              <a:latin typeface="UTM Azuki" panose="02040603050506020204" pitchFamily="18" charset="0"/>
            </a:endParaRPr>
          </a:p>
        </p:txBody>
      </p:sp>
      <p:sp>
        <p:nvSpPr>
          <p:cNvPr id="289" name="0">
            <a:hlinkClick r:id="" action="ppaction://noaction"/>
            <a:extLst>
              <a:ext uri="{FF2B5EF4-FFF2-40B4-BE49-F238E27FC236}">
                <a16:creationId xmlns:a16="http://schemas.microsoft.com/office/drawing/2014/main" id="{54CC71E2-6A06-4D8F-27D6-39729773AE86}"/>
              </a:ext>
            </a:extLst>
          </p:cNvPr>
          <p:cNvSpPr>
            <a:spLocks/>
          </p:cNvSpPr>
          <p:nvPr/>
        </p:nvSpPr>
        <p:spPr>
          <a:xfrm>
            <a:off x="10432615" y="6177755"/>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Ấ</a:t>
            </a:r>
            <a:endParaRPr lang="en-US" sz="3600" dirty="0">
              <a:solidFill>
                <a:srgbClr val="00B050"/>
              </a:solidFill>
              <a:latin typeface="UTM Azuki" panose="02040603050506020204" pitchFamily="18" charset="0"/>
            </a:endParaRPr>
          </a:p>
        </p:txBody>
      </p:sp>
      <p:sp>
        <p:nvSpPr>
          <p:cNvPr id="290" name="0">
            <a:hlinkClick r:id="" action="ppaction://noaction"/>
            <a:extLst>
              <a:ext uri="{FF2B5EF4-FFF2-40B4-BE49-F238E27FC236}">
                <a16:creationId xmlns:a16="http://schemas.microsoft.com/office/drawing/2014/main" id="{1D89ABEB-D6C2-6F3A-6001-28FCE9F18DE6}"/>
              </a:ext>
            </a:extLst>
          </p:cNvPr>
          <p:cNvSpPr>
            <a:spLocks/>
          </p:cNvSpPr>
          <p:nvPr/>
        </p:nvSpPr>
        <p:spPr>
          <a:xfrm>
            <a:off x="10432615" y="563587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T</a:t>
            </a:r>
            <a:endParaRPr lang="en-US" sz="3600" dirty="0">
              <a:solidFill>
                <a:srgbClr val="00B050"/>
              </a:solidFill>
              <a:latin typeface="UTM Azuki" panose="02040603050506020204" pitchFamily="18" charset="0"/>
            </a:endParaRPr>
          </a:p>
        </p:txBody>
      </p:sp>
      <p:sp>
        <p:nvSpPr>
          <p:cNvPr id="301" name="0">
            <a:hlinkClick r:id="" action="ppaction://noaction"/>
            <a:extLst>
              <a:ext uri="{FF2B5EF4-FFF2-40B4-BE49-F238E27FC236}">
                <a16:creationId xmlns:a16="http://schemas.microsoft.com/office/drawing/2014/main" id="{3E3F31D7-C26A-DAE8-1A0A-95D44919A9E5}"/>
              </a:ext>
            </a:extLst>
          </p:cNvPr>
          <p:cNvSpPr>
            <a:spLocks/>
          </p:cNvSpPr>
          <p:nvPr/>
        </p:nvSpPr>
        <p:spPr>
          <a:xfrm>
            <a:off x="10995833" y="6196257"/>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T</a:t>
            </a:r>
            <a:endParaRPr lang="en-US" sz="3600" dirty="0">
              <a:solidFill>
                <a:srgbClr val="00B050"/>
              </a:solidFill>
              <a:latin typeface="UTM Azuki" panose="02040603050506020204" pitchFamily="18" charset="0"/>
            </a:endParaRPr>
          </a:p>
        </p:txBody>
      </p:sp>
      <p:sp>
        <p:nvSpPr>
          <p:cNvPr id="302" name="0">
            <a:hlinkClick r:id="" action="ppaction://noaction"/>
            <a:extLst>
              <a:ext uri="{FF2B5EF4-FFF2-40B4-BE49-F238E27FC236}">
                <a16:creationId xmlns:a16="http://schemas.microsoft.com/office/drawing/2014/main" id="{F4960FE8-547A-2802-3470-8B0754CF0185}"/>
              </a:ext>
            </a:extLst>
          </p:cNvPr>
          <p:cNvSpPr>
            <a:spLocks/>
          </p:cNvSpPr>
          <p:nvPr/>
        </p:nvSpPr>
        <p:spPr>
          <a:xfrm>
            <a:off x="10995833" y="5654374"/>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Ộ</a:t>
            </a:r>
            <a:endParaRPr lang="en-US" sz="3600" dirty="0">
              <a:solidFill>
                <a:srgbClr val="00B050"/>
              </a:solidFill>
              <a:latin typeface="UTM Azuki" panose="02040603050506020204" pitchFamily="18" charset="0"/>
            </a:endParaRPr>
          </a:p>
        </p:txBody>
      </p:sp>
      <p:sp>
        <p:nvSpPr>
          <p:cNvPr id="314" name="0">
            <a:hlinkClick r:id="" action="ppaction://noaction"/>
            <a:extLst>
              <a:ext uri="{FF2B5EF4-FFF2-40B4-BE49-F238E27FC236}">
                <a16:creationId xmlns:a16="http://schemas.microsoft.com/office/drawing/2014/main" id="{2D4D35AF-1990-C456-119F-75324CC1EAEA}"/>
              </a:ext>
            </a:extLst>
          </p:cNvPr>
          <p:cNvSpPr>
            <a:spLocks/>
          </p:cNvSpPr>
          <p:nvPr/>
        </p:nvSpPr>
        <p:spPr>
          <a:xfrm>
            <a:off x="11559051" y="5653826"/>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00B050"/>
                </a:solidFill>
                <a:latin typeface="UTM Azuki" panose="02040603050506020204" pitchFamily="18" charset="0"/>
              </a:rPr>
              <a:t>I</a:t>
            </a:r>
            <a:endParaRPr lang="en-US" sz="3600" dirty="0">
              <a:solidFill>
                <a:srgbClr val="00B050"/>
              </a:solidFill>
              <a:latin typeface="UTM Azuki" panose="02040603050506020204" pitchFamily="18" charset="0"/>
            </a:endParaRPr>
          </a:p>
        </p:txBody>
      </p:sp>
      <p:sp>
        <p:nvSpPr>
          <p:cNvPr id="316" name="0">
            <a:hlinkClick r:id="" action="ppaction://noaction"/>
            <a:extLst>
              <a:ext uri="{FF2B5EF4-FFF2-40B4-BE49-F238E27FC236}">
                <a16:creationId xmlns:a16="http://schemas.microsoft.com/office/drawing/2014/main" id="{0B7A952F-31AA-F905-693D-A92DBED4D734}"/>
              </a:ext>
            </a:extLst>
          </p:cNvPr>
          <p:cNvSpPr>
            <a:spLocks/>
          </p:cNvSpPr>
          <p:nvPr/>
        </p:nvSpPr>
        <p:spPr>
          <a:xfrm>
            <a:off x="4264551" y="5096181"/>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FF0000"/>
                </a:solidFill>
                <a:latin typeface="UTM Azuki" panose="02040603050506020204" pitchFamily="18" charset="0"/>
              </a:rPr>
              <a:t>1</a:t>
            </a:r>
            <a:endParaRPr lang="en-US" sz="3600" dirty="0">
              <a:solidFill>
                <a:srgbClr val="FF0000"/>
              </a:solidFill>
              <a:latin typeface="UTM Azuki" panose="02040603050506020204" pitchFamily="18" charset="0"/>
            </a:endParaRPr>
          </a:p>
        </p:txBody>
      </p:sp>
      <p:sp>
        <p:nvSpPr>
          <p:cNvPr id="317" name="0">
            <a:hlinkClick r:id="" action="ppaction://noaction"/>
            <a:extLst>
              <a:ext uri="{FF2B5EF4-FFF2-40B4-BE49-F238E27FC236}">
                <a16:creationId xmlns:a16="http://schemas.microsoft.com/office/drawing/2014/main" id="{9403D01B-2766-5B5F-D1CF-707246961558}"/>
              </a:ext>
            </a:extLst>
          </p:cNvPr>
          <p:cNvSpPr>
            <a:spLocks/>
          </p:cNvSpPr>
          <p:nvPr/>
        </p:nvSpPr>
        <p:spPr>
          <a:xfrm>
            <a:off x="3709117" y="4591850"/>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FF0000"/>
                </a:solidFill>
                <a:latin typeface="UTM Azuki" panose="02040603050506020204" pitchFamily="18" charset="0"/>
              </a:rPr>
              <a:t>3</a:t>
            </a:r>
            <a:endParaRPr lang="en-US" sz="3600" dirty="0">
              <a:solidFill>
                <a:srgbClr val="FF0000"/>
              </a:solidFill>
              <a:latin typeface="UTM Azuki" panose="02040603050506020204" pitchFamily="18" charset="0"/>
            </a:endParaRPr>
          </a:p>
        </p:txBody>
      </p:sp>
      <p:sp>
        <p:nvSpPr>
          <p:cNvPr id="318" name="0">
            <a:hlinkClick r:id="" action="ppaction://noaction"/>
            <a:extLst>
              <a:ext uri="{FF2B5EF4-FFF2-40B4-BE49-F238E27FC236}">
                <a16:creationId xmlns:a16="http://schemas.microsoft.com/office/drawing/2014/main" id="{B41ADCDD-4079-317A-BA04-3FDC06E98479}"/>
              </a:ext>
            </a:extLst>
          </p:cNvPr>
          <p:cNvSpPr>
            <a:spLocks/>
          </p:cNvSpPr>
          <p:nvPr/>
        </p:nvSpPr>
        <p:spPr>
          <a:xfrm>
            <a:off x="8199786" y="4039897"/>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FF0000"/>
                </a:solidFill>
                <a:latin typeface="UTM Azuki" panose="02040603050506020204" pitchFamily="18" charset="0"/>
              </a:rPr>
              <a:t>4</a:t>
            </a:r>
            <a:endParaRPr lang="en-US" sz="3600" dirty="0">
              <a:solidFill>
                <a:srgbClr val="FF0000"/>
              </a:solidFill>
              <a:latin typeface="UTM Azuki" panose="02040603050506020204" pitchFamily="18" charset="0"/>
            </a:endParaRPr>
          </a:p>
        </p:txBody>
      </p:sp>
      <p:sp>
        <p:nvSpPr>
          <p:cNvPr id="319" name="0">
            <a:hlinkClick r:id="" action="ppaction://noaction"/>
            <a:extLst>
              <a:ext uri="{FF2B5EF4-FFF2-40B4-BE49-F238E27FC236}">
                <a16:creationId xmlns:a16="http://schemas.microsoft.com/office/drawing/2014/main" id="{0B93BF9B-FC05-6E73-260D-966AE47D7A26}"/>
              </a:ext>
            </a:extLst>
          </p:cNvPr>
          <p:cNvSpPr>
            <a:spLocks/>
          </p:cNvSpPr>
          <p:nvPr/>
        </p:nvSpPr>
        <p:spPr>
          <a:xfrm>
            <a:off x="9328172" y="1423748"/>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FF0000"/>
                </a:solidFill>
                <a:latin typeface="UTM Azuki" panose="02040603050506020204" pitchFamily="18" charset="0"/>
              </a:rPr>
              <a:t>2</a:t>
            </a:r>
            <a:endParaRPr lang="en-US" sz="3600" dirty="0">
              <a:solidFill>
                <a:srgbClr val="FF0000"/>
              </a:solidFill>
              <a:latin typeface="UTM Azuki" panose="02040603050506020204" pitchFamily="18" charset="0"/>
            </a:endParaRPr>
          </a:p>
        </p:txBody>
      </p:sp>
      <p:sp>
        <p:nvSpPr>
          <p:cNvPr id="320" name="0">
            <a:hlinkClick r:id="" action="ppaction://noaction"/>
            <a:extLst>
              <a:ext uri="{FF2B5EF4-FFF2-40B4-BE49-F238E27FC236}">
                <a16:creationId xmlns:a16="http://schemas.microsoft.com/office/drawing/2014/main" id="{06B1E2C4-6146-B7B2-836B-9B0BED04B5CC}"/>
              </a:ext>
            </a:extLst>
          </p:cNvPr>
          <p:cNvSpPr>
            <a:spLocks/>
          </p:cNvSpPr>
          <p:nvPr/>
        </p:nvSpPr>
        <p:spPr>
          <a:xfrm>
            <a:off x="6560326" y="398832"/>
            <a:ext cx="492981" cy="444578"/>
          </a:xfrm>
          <a:prstGeom prst="roundRect">
            <a:avLst/>
          </a:prstGeom>
          <a:ln>
            <a:solidFill>
              <a:srgbClr val="92D050"/>
            </a:solidFill>
          </a:ln>
        </p:spPr>
        <p:style>
          <a:lnRef idx="2">
            <a:schemeClr val="accent5"/>
          </a:lnRef>
          <a:fillRef idx="1">
            <a:schemeClr val="lt1"/>
          </a:fillRef>
          <a:effectRef idx="0">
            <a:schemeClr val="accent5"/>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defTabSz="914445"/>
            <a:r>
              <a:rPr lang="en-US" sz="3600">
                <a:solidFill>
                  <a:srgbClr val="FF0000"/>
                </a:solidFill>
                <a:latin typeface="UTM Azuki" panose="02040603050506020204" pitchFamily="18" charset="0"/>
              </a:rPr>
              <a:t>6</a:t>
            </a:r>
            <a:endParaRPr lang="en-US" sz="3600" dirty="0">
              <a:solidFill>
                <a:srgbClr val="FF0000"/>
              </a:solidFill>
              <a:latin typeface="UTM Azuki" panose="02040603050506020204" pitchFamily="18" charset="0"/>
            </a:endParaRPr>
          </a:p>
        </p:txBody>
      </p:sp>
      <p:grpSp>
        <p:nvGrpSpPr>
          <p:cNvPr id="15" name="Group 274">
            <a:extLst>
              <a:ext uri="{FF2B5EF4-FFF2-40B4-BE49-F238E27FC236}">
                <a16:creationId xmlns:a16="http://schemas.microsoft.com/office/drawing/2014/main" id="{73D1184F-3EDC-BA8A-30A5-BB4A04D04FB2}"/>
              </a:ext>
            </a:extLst>
          </p:cNvPr>
          <p:cNvGrpSpPr>
            <a:grpSpLocks/>
          </p:cNvGrpSpPr>
          <p:nvPr/>
        </p:nvGrpSpPr>
        <p:grpSpPr>
          <a:xfrm rot="16200000">
            <a:off x="5926876" y="6095024"/>
            <a:ext cx="508807" cy="508806"/>
            <a:chOff x="0" y="0"/>
            <a:chExt cx="3435356" cy="3435356"/>
          </a:xfrm>
        </p:grpSpPr>
        <p:sp>
          <p:nvSpPr>
            <p:cNvPr id="40" name="Freeform 275">
              <a:extLst>
                <a:ext uri="{FF2B5EF4-FFF2-40B4-BE49-F238E27FC236}">
                  <a16:creationId xmlns:a16="http://schemas.microsoft.com/office/drawing/2014/main" id="{F317B2BC-32D3-C0C6-2D98-700A0EAA8FC9}"/>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7" name="Group 276">
            <a:extLst>
              <a:ext uri="{FF2B5EF4-FFF2-40B4-BE49-F238E27FC236}">
                <a16:creationId xmlns:a16="http://schemas.microsoft.com/office/drawing/2014/main" id="{38F89B73-7D53-0B5B-EC06-58B91A08203A}"/>
              </a:ext>
            </a:extLst>
          </p:cNvPr>
          <p:cNvGrpSpPr>
            <a:grpSpLocks/>
          </p:cNvGrpSpPr>
          <p:nvPr/>
        </p:nvGrpSpPr>
        <p:grpSpPr>
          <a:xfrm rot="16200000">
            <a:off x="5926241" y="5561498"/>
            <a:ext cx="508807" cy="508806"/>
            <a:chOff x="0" y="0"/>
            <a:chExt cx="3435356" cy="3435356"/>
          </a:xfrm>
        </p:grpSpPr>
        <p:sp>
          <p:nvSpPr>
            <p:cNvPr id="39" name="Freeform 277">
              <a:extLst>
                <a:ext uri="{FF2B5EF4-FFF2-40B4-BE49-F238E27FC236}">
                  <a16:creationId xmlns:a16="http://schemas.microsoft.com/office/drawing/2014/main" id="{A705A916-B84A-FC59-43ED-686312BE4F6D}"/>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8" name="Group 278">
            <a:extLst>
              <a:ext uri="{FF2B5EF4-FFF2-40B4-BE49-F238E27FC236}">
                <a16:creationId xmlns:a16="http://schemas.microsoft.com/office/drawing/2014/main" id="{A68E74E1-926B-7D8D-083C-10B9312D56E5}"/>
              </a:ext>
            </a:extLst>
          </p:cNvPr>
          <p:cNvGrpSpPr>
            <a:grpSpLocks/>
          </p:cNvGrpSpPr>
          <p:nvPr/>
        </p:nvGrpSpPr>
        <p:grpSpPr>
          <a:xfrm rot="16200000">
            <a:off x="5925610" y="5034692"/>
            <a:ext cx="508807" cy="508806"/>
            <a:chOff x="0" y="0"/>
            <a:chExt cx="3435356" cy="3435356"/>
          </a:xfrm>
        </p:grpSpPr>
        <p:sp>
          <p:nvSpPr>
            <p:cNvPr id="38" name="Freeform 279">
              <a:extLst>
                <a:ext uri="{FF2B5EF4-FFF2-40B4-BE49-F238E27FC236}">
                  <a16:creationId xmlns:a16="http://schemas.microsoft.com/office/drawing/2014/main" id="{7A9C11BA-A52B-21A4-CFA0-07455B8891B5}"/>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9" name="Group 280">
            <a:extLst>
              <a:ext uri="{FF2B5EF4-FFF2-40B4-BE49-F238E27FC236}">
                <a16:creationId xmlns:a16="http://schemas.microsoft.com/office/drawing/2014/main" id="{E8F80244-C9A5-8F55-10E3-FDFB26D157C5}"/>
              </a:ext>
            </a:extLst>
          </p:cNvPr>
          <p:cNvGrpSpPr>
            <a:grpSpLocks/>
          </p:cNvGrpSpPr>
          <p:nvPr/>
        </p:nvGrpSpPr>
        <p:grpSpPr>
          <a:xfrm rot="16200000">
            <a:off x="5925072" y="4543258"/>
            <a:ext cx="508807" cy="508806"/>
            <a:chOff x="0" y="0"/>
            <a:chExt cx="3435356" cy="3435356"/>
          </a:xfrm>
        </p:grpSpPr>
        <p:sp>
          <p:nvSpPr>
            <p:cNvPr id="37" name="Freeform 281">
              <a:extLst>
                <a:ext uri="{FF2B5EF4-FFF2-40B4-BE49-F238E27FC236}">
                  <a16:creationId xmlns:a16="http://schemas.microsoft.com/office/drawing/2014/main" id="{D01DD836-1021-C452-BBBE-B2190D34C80A}"/>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6" name="Group 290">
            <a:extLst>
              <a:ext uri="{FF2B5EF4-FFF2-40B4-BE49-F238E27FC236}">
                <a16:creationId xmlns:a16="http://schemas.microsoft.com/office/drawing/2014/main" id="{8F7F197F-8556-956D-2CDB-4BF75C01655B}"/>
              </a:ext>
            </a:extLst>
          </p:cNvPr>
          <p:cNvGrpSpPr>
            <a:grpSpLocks/>
          </p:cNvGrpSpPr>
          <p:nvPr/>
        </p:nvGrpSpPr>
        <p:grpSpPr>
          <a:xfrm rot="16200000">
            <a:off x="5925607" y="1368461"/>
            <a:ext cx="508807" cy="508806"/>
            <a:chOff x="0" y="0"/>
            <a:chExt cx="3435356" cy="3435356"/>
          </a:xfrm>
        </p:grpSpPr>
        <p:sp>
          <p:nvSpPr>
            <p:cNvPr id="32" name="Freeform 291">
              <a:extLst>
                <a:ext uri="{FF2B5EF4-FFF2-40B4-BE49-F238E27FC236}">
                  <a16:creationId xmlns:a16="http://schemas.microsoft.com/office/drawing/2014/main" id="{3BE2D229-65C2-9036-12D0-F9E5C897BAD6}"/>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15" name="Nhóm 214">
            <a:extLst>
              <a:ext uri="{FF2B5EF4-FFF2-40B4-BE49-F238E27FC236}">
                <a16:creationId xmlns:a16="http://schemas.microsoft.com/office/drawing/2014/main" id="{FD2D0FA2-6029-929E-129D-EB995AF6DDEC}"/>
              </a:ext>
            </a:extLst>
          </p:cNvPr>
          <p:cNvGrpSpPr/>
          <p:nvPr/>
        </p:nvGrpSpPr>
        <p:grpSpPr>
          <a:xfrm>
            <a:off x="5912304" y="331665"/>
            <a:ext cx="522110" cy="4185228"/>
            <a:chOff x="5912304" y="331665"/>
            <a:chExt cx="522110" cy="4185228"/>
          </a:xfrm>
        </p:grpSpPr>
        <p:grpSp>
          <p:nvGrpSpPr>
            <p:cNvPr id="14" name="Group 272">
              <a:extLst>
                <a:ext uri="{FF2B5EF4-FFF2-40B4-BE49-F238E27FC236}">
                  <a16:creationId xmlns:a16="http://schemas.microsoft.com/office/drawing/2014/main" id="{A671A1A4-BE2C-4342-CE2F-26B642BD4BCF}"/>
                </a:ext>
              </a:extLst>
            </p:cNvPr>
            <p:cNvGrpSpPr>
              <a:grpSpLocks/>
            </p:cNvGrpSpPr>
            <p:nvPr/>
          </p:nvGrpSpPr>
          <p:grpSpPr>
            <a:xfrm rot="16200000">
              <a:off x="5925456" y="4008087"/>
              <a:ext cx="508807" cy="508806"/>
              <a:chOff x="0" y="0"/>
              <a:chExt cx="3435356" cy="3435356"/>
            </a:xfrm>
          </p:grpSpPr>
          <p:sp>
            <p:nvSpPr>
              <p:cNvPr id="41" name="Freeform 273">
                <a:extLst>
                  <a:ext uri="{FF2B5EF4-FFF2-40B4-BE49-F238E27FC236}">
                    <a16:creationId xmlns:a16="http://schemas.microsoft.com/office/drawing/2014/main" id="{30D9942C-D012-04BF-36CE-143560717035}"/>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0" name="Group 282">
              <a:extLst>
                <a:ext uri="{FF2B5EF4-FFF2-40B4-BE49-F238E27FC236}">
                  <a16:creationId xmlns:a16="http://schemas.microsoft.com/office/drawing/2014/main" id="{809B608A-0475-BC8A-E40E-3DBC0B31E335}"/>
                </a:ext>
              </a:extLst>
            </p:cNvPr>
            <p:cNvGrpSpPr>
              <a:grpSpLocks/>
            </p:cNvGrpSpPr>
            <p:nvPr/>
          </p:nvGrpSpPr>
          <p:grpSpPr>
            <a:xfrm rot="16200000">
              <a:off x="5925024" y="3492490"/>
              <a:ext cx="508807" cy="508806"/>
              <a:chOff x="0" y="0"/>
              <a:chExt cx="3435356" cy="3435356"/>
            </a:xfrm>
          </p:grpSpPr>
          <p:sp>
            <p:nvSpPr>
              <p:cNvPr id="36" name="Freeform 283">
                <a:extLst>
                  <a:ext uri="{FF2B5EF4-FFF2-40B4-BE49-F238E27FC236}">
                    <a16:creationId xmlns:a16="http://schemas.microsoft.com/office/drawing/2014/main" id="{42DAA019-939B-BA00-1026-9C4B0B519C00}"/>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42" name="Freeform 285">
              <a:extLst>
                <a:ext uri="{FF2B5EF4-FFF2-40B4-BE49-F238E27FC236}">
                  <a16:creationId xmlns:a16="http://schemas.microsoft.com/office/drawing/2014/main" id="{894B62D4-6044-DB36-9CEE-9AC9958AD18D}"/>
                </a:ext>
              </a:extLst>
            </p:cNvPr>
            <p:cNvSpPr>
              <a:spLocks/>
            </p:cNvSpPr>
            <p:nvPr/>
          </p:nvSpPr>
          <p:spPr>
            <a:xfrm rot="16200000">
              <a:off x="5912211" y="331758"/>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nvGrpSpPr>
            <p:cNvPr id="23" name="Group 286">
              <a:extLst>
                <a:ext uri="{FF2B5EF4-FFF2-40B4-BE49-F238E27FC236}">
                  <a16:creationId xmlns:a16="http://schemas.microsoft.com/office/drawing/2014/main" id="{B02B1B62-8774-5CA6-41BE-3F664F9B2BEE}"/>
                </a:ext>
              </a:extLst>
            </p:cNvPr>
            <p:cNvGrpSpPr>
              <a:grpSpLocks/>
            </p:cNvGrpSpPr>
            <p:nvPr/>
          </p:nvGrpSpPr>
          <p:grpSpPr>
            <a:xfrm rot="16200000">
              <a:off x="5912463" y="2443675"/>
              <a:ext cx="508807" cy="508806"/>
              <a:chOff x="0" y="0"/>
              <a:chExt cx="3435356" cy="3435356"/>
            </a:xfrm>
          </p:grpSpPr>
          <p:sp>
            <p:nvSpPr>
              <p:cNvPr id="34" name="Freeform 287">
                <a:extLst>
                  <a:ext uri="{FF2B5EF4-FFF2-40B4-BE49-F238E27FC236}">
                    <a16:creationId xmlns:a16="http://schemas.microsoft.com/office/drawing/2014/main" id="{95EB0171-CBE9-4782-CD9D-E3E0327101A0}"/>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4" name="Group 288">
              <a:extLst>
                <a:ext uri="{FF2B5EF4-FFF2-40B4-BE49-F238E27FC236}">
                  <a16:creationId xmlns:a16="http://schemas.microsoft.com/office/drawing/2014/main" id="{C743C851-0CE1-1567-3A96-3EBF8912C85A}"/>
                </a:ext>
              </a:extLst>
            </p:cNvPr>
            <p:cNvGrpSpPr>
              <a:grpSpLocks/>
            </p:cNvGrpSpPr>
            <p:nvPr/>
          </p:nvGrpSpPr>
          <p:grpSpPr>
            <a:xfrm rot="16200000">
              <a:off x="5925476" y="1909495"/>
              <a:ext cx="508807" cy="508806"/>
              <a:chOff x="0" y="0"/>
              <a:chExt cx="3435356" cy="3435356"/>
            </a:xfrm>
          </p:grpSpPr>
          <p:sp>
            <p:nvSpPr>
              <p:cNvPr id="33" name="Freeform 289">
                <a:extLst>
                  <a:ext uri="{FF2B5EF4-FFF2-40B4-BE49-F238E27FC236}">
                    <a16:creationId xmlns:a16="http://schemas.microsoft.com/office/drawing/2014/main" id="{1DE423FD-A9DF-43D4-9A16-768D7438EC7C}"/>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8" name="Group 292">
              <a:extLst>
                <a:ext uri="{FF2B5EF4-FFF2-40B4-BE49-F238E27FC236}">
                  <a16:creationId xmlns:a16="http://schemas.microsoft.com/office/drawing/2014/main" id="{1AAC3C19-B862-F274-D4D7-8396944AD271}"/>
                </a:ext>
              </a:extLst>
            </p:cNvPr>
            <p:cNvGrpSpPr>
              <a:grpSpLocks/>
            </p:cNvGrpSpPr>
            <p:nvPr/>
          </p:nvGrpSpPr>
          <p:grpSpPr>
            <a:xfrm rot="16200000">
              <a:off x="5925607" y="850461"/>
              <a:ext cx="508807" cy="508806"/>
              <a:chOff x="0" y="0"/>
              <a:chExt cx="3435356" cy="3435356"/>
            </a:xfrm>
          </p:grpSpPr>
          <p:sp>
            <p:nvSpPr>
              <p:cNvPr id="31" name="Freeform 293">
                <a:extLst>
                  <a:ext uri="{FF2B5EF4-FFF2-40B4-BE49-F238E27FC236}">
                    <a16:creationId xmlns:a16="http://schemas.microsoft.com/office/drawing/2014/main" id="{0EA9E316-EE10-E682-02EB-E6D361BFEDB8}"/>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9" name="Group 294">
              <a:extLst>
                <a:ext uri="{FF2B5EF4-FFF2-40B4-BE49-F238E27FC236}">
                  <a16:creationId xmlns:a16="http://schemas.microsoft.com/office/drawing/2014/main" id="{31336253-63E9-DEF6-BA6C-1E3D97C069C3}"/>
                </a:ext>
              </a:extLst>
            </p:cNvPr>
            <p:cNvGrpSpPr>
              <a:grpSpLocks/>
            </p:cNvGrpSpPr>
            <p:nvPr/>
          </p:nvGrpSpPr>
          <p:grpSpPr>
            <a:xfrm rot="16200000">
              <a:off x="5919090" y="2960540"/>
              <a:ext cx="509953" cy="509767"/>
              <a:chOff x="-92148" y="-4267"/>
              <a:chExt cx="3443100" cy="3441844"/>
            </a:xfrm>
          </p:grpSpPr>
          <p:sp>
            <p:nvSpPr>
              <p:cNvPr id="30" name="Freeform 295">
                <a:extLst>
                  <a:ext uri="{FF2B5EF4-FFF2-40B4-BE49-F238E27FC236}">
                    <a16:creationId xmlns:a16="http://schemas.microsoft.com/office/drawing/2014/main" id="{F5B02958-8C4D-0370-02F0-B274A9F49C04}"/>
                  </a:ext>
                </a:extLst>
              </p:cNvPr>
              <p:cNvSpPr>
                <a:spLocks/>
              </p:cNvSpPr>
              <p:nvPr/>
            </p:nvSpPr>
            <p:spPr>
              <a:xfrm>
                <a:off x="-92148" y="-4267"/>
                <a:ext cx="3443100" cy="3441844"/>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227" name="Nhóm 226">
            <a:extLst>
              <a:ext uri="{FF2B5EF4-FFF2-40B4-BE49-F238E27FC236}">
                <a16:creationId xmlns:a16="http://schemas.microsoft.com/office/drawing/2014/main" id="{D493A12C-4BBB-FA47-C577-43C91E76FCE1}"/>
              </a:ext>
            </a:extLst>
          </p:cNvPr>
          <p:cNvGrpSpPr/>
          <p:nvPr/>
        </p:nvGrpSpPr>
        <p:grpSpPr>
          <a:xfrm>
            <a:off x="6501108" y="5542145"/>
            <a:ext cx="5555383" cy="592866"/>
            <a:chOff x="6501108" y="5542145"/>
            <a:chExt cx="5555383" cy="592866"/>
          </a:xfrm>
        </p:grpSpPr>
        <p:sp>
          <p:nvSpPr>
            <p:cNvPr id="159" name="Freeform 285">
              <a:extLst>
                <a:ext uri="{FF2B5EF4-FFF2-40B4-BE49-F238E27FC236}">
                  <a16:creationId xmlns:a16="http://schemas.microsoft.com/office/drawing/2014/main" id="{B2679C84-07C9-0D6C-78E6-6241BB58E33E}"/>
                </a:ext>
              </a:extLst>
            </p:cNvPr>
            <p:cNvSpPr>
              <a:spLocks/>
            </p:cNvSpPr>
            <p:nvPr/>
          </p:nvSpPr>
          <p:spPr>
            <a:xfrm rot="16200000">
              <a:off x="10420090" y="5613484"/>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nvGrpSpPr>
            <p:cNvPr id="47" name="Group 286">
              <a:extLst>
                <a:ext uri="{FF2B5EF4-FFF2-40B4-BE49-F238E27FC236}">
                  <a16:creationId xmlns:a16="http://schemas.microsoft.com/office/drawing/2014/main" id="{CD24DF22-3242-DEAB-69AD-31463DBFBB04}"/>
                </a:ext>
              </a:extLst>
            </p:cNvPr>
            <p:cNvGrpSpPr>
              <a:grpSpLocks/>
            </p:cNvGrpSpPr>
            <p:nvPr/>
          </p:nvGrpSpPr>
          <p:grpSpPr>
            <a:xfrm rot="16200000">
              <a:off x="7039210" y="5581711"/>
              <a:ext cx="508807" cy="508806"/>
              <a:chOff x="0" y="0"/>
              <a:chExt cx="3435356" cy="3435356"/>
            </a:xfrm>
          </p:grpSpPr>
          <p:sp>
            <p:nvSpPr>
              <p:cNvPr id="48" name="Freeform 287">
                <a:extLst>
                  <a:ext uri="{FF2B5EF4-FFF2-40B4-BE49-F238E27FC236}">
                    <a16:creationId xmlns:a16="http://schemas.microsoft.com/office/drawing/2014/main" id="{F222BB2A-6DAA-0E98-ACF8-81D1E066F5A5}"/>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60" name="Group 290">
              <a:extLst>
                <a:ext uri="{FF2B5EF4-FFF2-40B4-BE49-F238E27FC236}">
                  <a16:creationId xmlns:a16="http://schemas.microsoft.com/office/drawing/2014/main" id="{151E0A4A-128D-439F-F3AE-2B072B852FD0}"/>
                </a:ext>
              </a:extLst>
            </p:cNvPr>
            <p:cNvGrpSpPr>
              <a:grpSpLocks/>
            </p:cNvGrpSpPr>
            <p:nvPr/>
          </p:nvGrpSpPr>
          <p:grpSpPr>
            <a:xfrm rot="16200000">
              <a:off x="6501107" y="5542146"/>
              <a:ext cx="508807" cy="508806"/>
              <a:chOff x="0" y="0"/>
              <a:chExt cx="3435356" cy="3435356"/>
            </a:xfrm>
          </p:grpSpPr>
          <p:sp>
            <p:nvSpPr>
              <p:cNvPr id="61" name="Freeform 291">
                <a:extLst>
                  <a:ext uri="{FF2B5EF4-FFF2-40B4-BE49-F238E27FC236}">
                    <a16:creationId xmlns:a16="http://schemas.microsoft.com/office/drawing/2014/main" id="{B312C35C-94F6-D572-DFDE-A6E7801709E2}"/>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31" name="Group 290">
              <a:extLst>
                <a:ext uri="{FF2B5EF4-FFF2-40B4-BE49-F238E27FC236}">
                  <a16:creationId xmlns:a16="http://schemas.microsoft.com/office/drawing/2014/main" id="{88B653E7-E3E2-D2FF-FFAB-432AACE2EF8E}"/>
                </a:ext>
              </a:extLst>
            </p:cNvPr>
            <p:cNvGrpSpPr>
              <a:grpSpLocks/>
            </p:cNvGrpSpPr>
            <p:nvPr/>
          </p:nvGrpSpPr>
          <p:grpSpPr>
            <a:xfrm rot="16200000">
              <a:off x="7609721" y="5572492"/>
              <a:ext cx="508807" cy="508806"/>
              <a:chOff x="0" y="0"/>
              <a:chExt cx="3435356" cy="3435356"/>
            </a:xfrm>
          </p:grpSpPr>
          <p:sp>
            <p:nvSpPr>
              <p:cNvPr id="132" name="Freeform 291">
                <a:extLst>
                  <a:ext uri="{FF2B5EF4-FFF2-40B4-BE49-F238E27FC236}">
                    <a16:creationId xmlns:a16="http://schemas.microsoft.com/office/drawing/2014/main" id="{62D59C71-B954-8B25-1AB7-40434B78DA6A}"/>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38" name="Group 290">
              <a:extLst>
                <a:ext uri="{FF2B5EF4-FFF2-40B4-BE49-F238E27FC236}">
                  <a16:creationId xmlns:a16="http://schemas.microsoft.com/office/drawing/2014/main" id="{741179B7-CAFF-2212-757C-0FF936E2E131}"/>
                </a:ext>
              </a:extLst>
            </p:cNvPr>
            <p:cNvGrpSpPr>
              <a:grpSpLocks/>
            </p:cNvGrpSpPr>
            <p:nvPr/>
          </p:nvGrpSpPr>
          <p:grpSpPr>
            <a:xfrm rot="16200000">
              <a:off x="8186802" y="5560386"/>
              <a:ext cx="508807" cy="508806"/>
              <a:chOff x="0" y="0"/>
              <a:chExt cx="3435356" cy="3435356"/>
            </a:xfrm>
          </p:grpSpPr>
          <p:sp>
            <p:nvSpPr>
              <p:cNvPr id="139" name="Freeform 291">
                <a:extLst>
                  <a:ext uri="{FF2B5EF4-FFF2-40B4-BE49-F238E27FC236}">
                    <a16:creationId xmlns:a16="http://schemas.microsoft.com/office/drawing/2014/main" id="{5458DA95-207C-AA2F-DBC6-386F72F1CD5F}"/>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45" name="Group 290">
              <a:extLst>
                <a:ext uri="{FF2B5EF4-FFF2-40B4-BE49-F238E27FC236}">
                  <a16:creationId xmlns:a16="http://schemas.microsoft.com/office/drawing/2014/main" id="{B0B90966-5D1D-57CE-3FDC-FB3B5D1B099F}"/>
                </a:ext>
              </a:extLst>
            </p:cNvPr>
            <p:cNvGrpSpPr>
              <a:grpSpLocks/>
            </p:cNvGrpSpPr>
            <p:nvPr/>
          </p:nvGrpSpPr>
          <p:grpSpPr>
            <a:xfrm rot="16200000">
              <a:off x="8750235" y="5589224"/>
              <a:ext cx="508807" cy="508806"/>
              <a:chOff x="0" y="0"/>
              <a:chExt cx="3435356" cy="3435356"/>
            </a:xfrm>
          </p:grpSpPr>
          <p:sp>
            <p:nvSpPr>
              <p:cNvPr id="146" name="Freeform 291">
                <a:extLst>
                  <a:ext uri="{FF2B5EF4-FFF2-40B4-BE49-F238E27FC236}">
                    <a16:creationId xmlns:a16="http://schemas.microsoft.com/office/drawing/2014/main" id="{25AC5A3C-A94D-14C8-776B-2167E07312E8}"/>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52" name="Group 290">
              <a:extLst>
                <a:ext uri="{FF2B5EF4-FFF2-40B4-BE49-F238E27FC236}">
                  <a16:creationId xmlns:a16="http://schemas.microsoft.com/office/drawing/2014/main" id="{D67B3338-2214-3642-1923-1E314F3F1B08}"/>
                </a:ext>
              </a:extLst>
            </p:cNvPr>
            <p:cNvGrpSpPr>
              <a:grpSpLocks/>
            </p:cNvGrpSpPr>
            <p:nvPr/>
          </p:nvGrpSpPr>
          <p:grpSpPr>
            <a:xfrm rot="16200000">
              <a:off x="9313668" y="5618062"/>
              <a:ext cx="508807" cy="508806"/>
              <a:chOff x="0" y="0"/>
              <a:chExt cx="3435356" cy="3435356"/>
            </a:xfrm>
          </p:grpSpPr>
          <p:sp>
            <p:nvSpPr>
              <p:cNvPr id="153" name="Freeform 291">
                <a:extLst>
                  <a:ext uri="{FF2B5EF4-FFF2-40B4-BE49-F238E27FC236}">
                    <a16:creationId xmlns:a16="http://schemas.microsoft.com/office/drawing/2014/main" id="{93453DA2-96F6-CC57-5F03-868FD8C6A5A9}"/>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156" name="Freeform 285">
              <a:extLst>
                <a:ext uri="{FF2B5EF4-FFF2-40B4-BE49-F238E27FC236}">
                  <a16:creationId xmlns:a16="http://schemas.microsoft.com/office/drawing/2014/main" id="{1E2C7E9C-6F8F-56AC-6902-8D106CDB5F62}"/>
                </a:ext>
              </a:extLst>
            </p:cNvPr>
            <p:cNvSpPr>
              <a:spLocks/>
            </p:cNvSpPr>
            <p:nvPr/>
          </p:nvSpPr>
          <p:spPr>
            <a:xfrm rot="16200000">
              <a:off x="9859953" y="5588170"/>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162" name="Freeform 285">
              <a:extLst>
                <a:ext uri="{FF2B5EF4-FFF2-40B4-BE49-F238E27FC236}">
                  <a16:creationId xmlns:a16="http://schemas.microsoft.com/office/drawing/2014/main" id="{DA195FEA-3962-596C-D329-D92C0183C876}"/>
                </a:ext>
              </a:extLst>
            </p:cNvPr>
            <p:cNvSpPr>
              <a:spLocks/>
            </p:cNvSpPr>
            <p:nvPr/>
          </p:nvSpPr>
          <p:spPr>
            <a:xfrm rot="16200000">
              <a:off x="10980227" y="5625150"/>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165" name="Freeform 285">
              <a:extLst>
                <a:ext uri="{FF2B5EF4-FFF2-40B4-BE49-F238E27FC236}">
                  <a16:creationId xmlns:a16="http://schemas.microsoft.com/office/drawing/2014/main" id="{1B92B2DA-4E05-54ED-5B6D-EDA053015398}"/>
                </a:ext>
              </a:extLst>
            </p:cNvPr>
            <p:cNvSpPr>
              <a:spLocks/>
            </p:cNvSpPr>
            <p:nvPr/>
          </p:nvSpPr>
          <p:spPr>
            <a:xfrm rot="16200000">
              <a:off x="11546631" y="5613484"/>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25" name="Nhóm 224">
            <a:extLst>
              <a:ext uri="{FF2B5EF4-FFF2-40B4-BE49-F238E27FC236}">
                <a16:creationId xmlns:a16="http://schemas.microsoft.com/office/drawing/2014/main" id="{17393901-5FF1-F4F2-134A-4F89CC169F66}"/>
              </a:ext>
            </a:extLst>
          </p:cNvPr>
          <p:cNvGrpSpPr/>
          <p:nvPr/>
        </p:nvGrpSpPr>
        <p:grpSpPr>
          <a:xfrm>
            <a:off x="4236484" y="4505350"/>
            <a:ext cx="5573649" cy="585870"/>
            <a:chOff x="4236483" y="4505350"/>
            <a:chExt cx="5573649" cy="585870"/>
          </a:xfrm>
        </p:grpSpPr>
        <p:grpSp>
          <p:nvGrpSpPr>
            <p:cNvPr id="51" name="Group 290">
              <a:extLst>
                <a:ext uri="{FF2B5EF4-FFF2-40B4-BE49-F238E27FC236}">
                  <a16:creationId xmlns:a16="http://schemas.microsoft.com/office/drawing/2014/main" id="{01F3083D-E85D-27C9-ED40-E9880018890B}"/>
                </a:ext>
              </a:extLst>
            </p:cNvPr>
            <p:cNvGrpSpPr>
              <a:grpSpLocks/>
            </p:cNvGrpSpPr>
            <p:nvPr/>
          </p:nvGrpSpPr>
          <p:grpSpPr>
            <a:xfrm rot="16200000">
              <a:off x="7052354" y="4506497"/>
              <a:ext cx="508807" cy="508806"/>
              <a:chOff x="0" y="0"/>
              <a:chExt cx="3435356" cy="3435356"/>
            </a:xfrm>
          </p:grpSpPr>
          <p:sp>
            <p:nvSpPr>
              <p:cNvPr id="52" name="Freeform 291">
                <a:extLst>
                  <a:ext uri="{FF2B5EF4-FFF2-40B4-BE49-F238E27FC236}">
                    <a16:creationId xmlns:a16="http://schemas.microsoft.com/office/drawing/2014/main" id="{B6616908-F987-79B1-0562-89E8331B7C34}"/>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135" name="Freeform 285">
              <a:extLst>
                <a:ext uri="{FF2B5EF4-FFF2-40B4-BE49-F238E27FC236}">
                  <a16:creationId xmlns:a16="http://schemas.microsoft.com/office/drawing/2014/main" id="{E18BF9D8-8921-3325-4723-BE4E2B247B58}"/>
                </a:ext>
              </a:extLst>
            </p:cNvPr>
            <p:cNvSpPr>
              <a:spLocks/>
            </p:cNvSpPr>
            <p:nvPr/>
          </p:nvSpPr>
          <p:spPr>
            <a:xfrm rot="16200000">
              <a:off x="8173406" y="4523683"/>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nvGrpSpPr>
            <p:cNvPr id="44" name="Group 280">
              <a:extLst>
                <a:ext uri="{FF2B5EF4-FFF2-40B4-BE49-F238E27FC236}">
                  <a16:creationId xmlns:a16="http://schemas.microsoft.com/office/drawing/2014/main" id="{E90066F2-6B61-5C64-C9F5-72934AB353DF}"/>
                </a:ext>
              </a:extLst>
            </p:cNvPr>
            <p:cNvGrpSpPr>
              <a:grpSpLocks/>
            </p:cNvGrpSpPr>
            <p:nvPr/>
          </p:nvGrpSpPr>
          <p:grpSpPr>
            <a:xfrm rot="16200000">
              <a:off x="4236482" y="4559735"/>
              <a:ext cx="508807" cy="508806"/>
              <a:chOff x="0" y="0"/>
              <a:chExt cx="3435356" cy="3435356"/>
            </a:xfrm>
          </p:grpSpPr>
          <p:sp>
            <p:nvSpPr>
              <p:cNvPr id="45" name="Freeform 281">
                <a:extLst>
                  <a:ext uri="{FF2B5EF4-FFF2-40B4-BE49-F238E27FC236}">
                    <a16:creationId xmlns:a16="http://schemas.microsoft.com/office/drawing/2014/main" id="{C617B236-0B11-C4CC-97CC-5AE6BE70A03C}"/>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57" name="Freeform 285">
              <a:extLst>
                <a:ext uri="{FF2B5EF4-FFF2-40B4-BE49-F238E27FC236}">
                  <a16:creationId xmlns:a16="http://schemas.microsoft.com/office/drawing/2014/main" id="{477018EC-BBF0-C7E4-60DC-4EAB8573175D}"/>
                </a:ext>
              </a:extLst>
            </p:cNvPr>
            <p:cNvSpPr>
              <a:spLocks/>
            </p:cNvSpPr>
            <p:nvPr/>
          </p:nvSpPr>
          <p:spPr>
            <a:xfrm rot="16200000">
              <a:off x="6501359" y="4505443"/>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128" name="Freeform 285">
              <a:extLst>
                <a:ext uri="{FF2B5EF4-FFF2-40B4-BE49-F238E27FC236}">
                  <a16:creationId xmlns:a16="http://schemas.microsoft.com/office/drawing/2014/main" id="{8D228B60-5F6E-D4BB-8A70-265063F63A81}"/>
                </a:ext>
              </a:extLst>
            </p:cNvPr>
            <p:cNvSpPr>
              <a:spLocks/>
            </p:cNvSpPr>
            <p:nvPr/>
          </p:nvSpPr>
          <p:spPr>
            <a:xfrm rot="16200000">
              <a:off x="7596325" y="4535789"/>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142" name="Freeform 285">
              <a:extLst>
                <a:ext uri="{FF2B5EF4-FFF2-40B4-BE49-F238E27FC236}">
                  <a16:creationId xmlns:a16="http://schemas.microsoft.com/office/drawing/2014/main" id="{E8848AC9-2370-74F8-D25B-B8EB10D9734C}"/>
                </a:ext>
              </a:extLst>
            </p:cNvPr>
            <p:cNvSpPr>
              <a:spLocks/>
            </p:cNvSpPr>
            <p:nvPr/>
          </p:nvSpPr>
          <p:spPr>
            <a:xfrm rot="16200000">
              <a:off x="8736839" y="4552521"/>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149" name="Freeform 285">
              <a:extLst>
                <a:ext uri="{FF2B5EF4-FFF2-40B4-BE49-F238E27FC236}">
                  <a16:creationId xmlns:a16="http://schemas.microsoft.com/office/drawing/2014/main" id="{F89E8589-C1F2-85BB-7BC2-3CAAD71E346D}"/>
                </a:ext>
              </a:extLst>
            </p:cNvPr>
            <p:cNvSpPr>
              <a:spLocks/>
            </p:cNvSpPr>
            <p:nvPr/>
          </p:nvSpPr>
          <p:spPr>
            <a:xfrm rot="16200000">
              <a:off x="9300272" y="4581359"/>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166" name="Freeform 285">
              <a:extLst>
                <a:ext uri="{FF2B5EF4-FFF2-40B4-BE49-F238E27FC236}">
                  <a16:creationId xmlns:a16="http://schemas.microsoft.com/office/drawing/2014/main" id="{1547F13F-A594-AABC-A702-CC09F5371C6F}"/>
                </a:ext>
              </a:extLst>
            </p:cNvPr>
            <p:cNvSpPr>
              <a:spLocks/>
            </p:cNvSpPr>
            <p:nvPr/>
          </p:nvSpPr>
          <p:spPr>
            <a:xfrm rot="16200000">
              <a:off x="5361663" y="4563081"/>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nvGrpSpPr>
            <p:cNvPr id="167" name="Group 292">
              <a:extLst>
                <a:ext uri="{FF2B5EF4-FFF2-40B4-BE49-F238E27FC236}">
                  <a16:creationId xmlns:a16="http://schemas.microsoft.com/office/drawing/2014/main" id="{7A04A6AD-72FC-5B78-6644-90659EFFE863}"/>
                </a:ext>
              </a:extLst>
            </p:cNvPr>
            <p:cNvGrpSpPr>
              <a:grpSpLocks/>
            </p:cNvGrpSpPr>
            <p:nvPr/>
          </p:nvGrpSpPr>
          <p:grpSpPr>
            <a:xfrm rot="16200000">
              <a:off x="4801930" y="4546130"/>
              <a:ext cx="508807" cy="508806"/>
              <a:chOff x="0" y="0"/>
              <a:chExt cx="3435356" cy="3435356"/>
            </a:xfrm>
          </p:grpSpPr>
          <p:sp>
            <p:nvSpPr>
              <p:cNvPr id="168" name="Freeform 293">
                <a:extLst>
                  <a:ext uri="{FF2B5EF4-FFF2-40B4-BE49-F238E27FC236}">
                    <a16:creationId xmlns:a16="http://schemas.microsoft.com/office/drawing/2014/main" id="{14429224-F8D9-B610-FA08-999D17A9833B}"/>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228" name="Nhóm 227">
            <a:extLst>
              <a:ext uri="{FF2B5EF4-FFF2-40B4-BE49-F238E27FC236}">
                <a16:creationId xmlns:a16="http://schemas.microsoft.com/office/drawing/2014/main" id="{E5B3BEDC-BAB5-92EF-EB19-F59B8D30461E}"/>
              </a:ext>
            </a:extLst>
          </p:cNvPr>
          <p:cNvGrpSpPr/>
          <p:nvPr/>
        </p:nvGrpSpPr>
        <p:grpSpPr>
          <a:xfrm>
            <a:off x="4816681" y="5024145"/>
            <a:ext cx="5005795" cy="584723"/>
            <a:chOff x="4816681" y="5024145"/>
            <a:chExt cx="5005795" cy="584723"/>
          </a:xfrm>
        </p:grpSpPr>
        <p:grpSp>
          <p:nvGrpSpPr>
            <p:cNvPr id="140" name="Group 292">
              <a:extLst>
                <a:ext uri="{FF2B5EF4-FFF2-40B4-BE49-F238E27FC236}">
                  <a16:creationId xmlns:a16="http://schemas.microsoft.com/office/drawing/2014/main" id="{CB24999A-C2CC-CBB2-094A-05D20FCA5277}"/>
                </a:ext>
              </a:extLst>
            </p:cNvPr>
            <p:cNvGrpSpPr>
              <a:grpSpLocks/>
            </p:cNvGrpSpPr>
            <p:nvPr/>
          </p:nvGrpSpPr>
          <p:grpSpPr>
            <a:xfrm rot="16200000">
              <a:off x="8173154" y="5042386"/>
              <a:ext cx="508807" cy="508806"/>
              <a:chOff x="0" y="0"/>
              <a:chExt cx="3435356" cy="3435356"/>
            </a:xfrm>
          </p:grpSpPr>
          <p:sp>
            <p:nvSpPr>
              <p:cNvPr id="141" name="Freeform 293">
                <a:extLst>
                  <a:ext uri="{FF2B5EF4-FFF2-40B4-BE49-F238E27FC236}">
                    <a16:creationId xmlns:a16="http://schemas.microsoft.com/office/drawing/2014/main" id="{EFB4F671-5D2B-EF98-19AF-3DA1604C1CF4}"/>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49" name="Group 288">
              <a:extLst>
                <a:ext uri="{FF2B5EF4-FFF2-40B4-BE49-F238E27FC236}">
                  <a16:creationId xmlns:a16="http://schemas.microsoft.com/office/drawing/2014/main" id="{77846B3C-CDB7-99D5-5048-B36AF404BB7C}"/>
                </a:ext>
              </a:extLst>
            </p:cNvPr>
            <p:cNvGrpSpPr>
              <a:grpSpLocks/>
            </p:cNvGrpSpPr>
            <p:nvPr/>
          </p:nvGrpSpPr>
          <p:grpSpPr>
            <a:xfrm rot="16200000">
              <a:off x="7052224" y="5047531"/>
              <a:ext cx="508807" cy="508806"/>
              <a:chOff x="0" y="0"/>
              <a:chExt cx="3435356" cy="3435356"/>
            </a:xfrm>
          </p:grpSpPr>
          <p:sp>
            <p:nvSpPr>
              <p:cNvPr id="50" name="Freeform 289">
                <a:extLst>
                  <a:ext uri="{FF2B5EF4-FFF2-40B4-BE49-F238E27FC236}">
                    <a16:creationId xmlns:a16="http://schemas.microsoft.com/office/drawing/2014/main" id="{554DC72C-D24E-6510-F1A1-F4E73AF6B6D5}"/>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62" name="Group 292">
              <a:extLst>
                <a:ext uri="{FF2B5EF4-FFF2-40B4-BE49-F238E27FC236}">
                  <a16:creationId xmlns:a16="http://schemas.microsoft.com/office/drawing/2014/main" id="{20B1742C-89EB-E65C-2B73-86FF30A20E6D}"/>
                </a:ext>
              </a:extLst>
            </p:cNvPr>
            <p:cNvGrpSpPr>
              <a:grpSpLocks/>
            </p:cNvGrpSpPr>
            <p:nvPr/>
          </p:nvGrpSpPr>
          <p:grpSpPr>
            <a:xfrm rot="16200000">
              <a:off x="6501108" y="5024146"/>
              <a:ext cx="508807" cy="508806"/>
              <a:chOff x="0" y="0"/>
              <a:chExt cx="3435356" cy="3435356"/>
            </a:xfrm>
          </p:grpSpPr>
          <p:sp>
            <p:nvSpPr>
              <p:cNvPr id="63" name="Freeform 293">
                <a:extLst>
                  <a:ext uri="{FF2B5EF4-FFF2-40B4-BE49-F238E27FC236}">
                    <a16:creationId xmlns:a16="http://schemas.microsoft.com/office/drawing/2014/main" id="{6F8F03C9-925B-B477-3B25-82C5E36ABEA1}"/>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33" name="Group 292">
              <a:extLst>
                <a:ext uri="{FF2B5EF4-FFF2-40B4-BE49-F238E27FC236}">
                  <a16:creationId xmlns:a16="http://schemas.microsoft.com/office/drawing/2014/main" id="{E7169186-3CE8-DE93-B742-D76E3719B1D3}"/>
                </a:ext>
              </a:extLst>
            </p:cNvPr>
            <p:cNvGrpSpPr>
              <a:grpSpLocks/>
            </p:cNvGrpSpPr>
            <p:nvPr/>
          </p:nvGrpSpPr>
          <p:grpSpPr>
            <a:xfrm rot="16200000">
              <a:off x="7609722" y="5054492"/>
              <a:ext cx="508807" cy="508806"/>
              <a:chOff x="0" y="0"/>
              <a:chExt cx="3435356" cy="3435356"/>
            </a:xfrm>
          </p:grpSpPr>
          <p:sp>
            <p:nvSpPr>
              <p:cNvPr id="134" name="Freeform 293">
                <a:extLst>
                  <a:ext uri="{FF2B5EF4-FFF2-40B4-BE49-F238E27FC236}">
                    <a16:creationId xmlns:a16="http://schemas.microsoft.com/office/drawing/2014/main" id="{1299FCF0-E1CC-8A0A-CE37-8DACBAD1BA98}"/>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47" name="Group 292">
              <a:extLst>
                <a:ext uri="{FF2B5EF4-FFF2-40B4-BE49-F238E27FC236}">
                  <a16:creationId xmlns:a16="http://schemas.microsoft.com/office/drawing/2014/main" id="{96CCCA0F-4B56-9C56-BDE6-77675466C92C}"/>
                </a:ext>
              </a:extLst>
            </p:cNvPr>
            <p:cNvGrpSpPr>
              <a:grpSpLocks/>
            </p:cNvGrpSpPr>
            <p:nvPr/>
          </p:nvGrpSpPr>
          <p:grpSpPr>
            <a:xfrm rot="16200000">
              <a:off x="8750236" y="5071224"/>
              <a:ext cx="508807" cy="508806"/>
              <a:chOff x="0" y="0"/>
              <a:chExt cx="3435356" cy="3435356"/>
            </a:xfrm>
          </p:grpSpPr>
          <p:sp>
            <p:nvSpPr>
              <p:cNvPr id="148" name="Freeform 293">
                <a:extLst>
                  <a:ext uri="{FF2B5EF4-FFF2-40B4-BE49-F238E27FC236}">
                    <a16:creationId xmlns:a16="http://schemas.microsoft.com/office/drawing/2014/main" id="{130542DC-3CB2-DC91-D6FA-D865A4AAA684}"/>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54" name="Group 292">
              <a:extLst>
                <a:ext uri="{FF2B5EF4-FFF2-40B4-BE49-F238E27FC236}">
                  <a16:creationId xmlns:a16="http://schemas.microsoft.com/office/drawing/2014/main" id="{274E14C1-D72A-C07B-3427-72F42F336C51}"/>
                </a:ext>
              </a:extLst>
            </p:cNvPr>
            <p:cNvGrpSpPr>
              <a:grpSpLocks/>
            </p:cNvGrpSpPr>
            <p:nvPr/>
          </p:nvGrpSpPr>
          <p:grpSpPr>
            <a:xfrm rot="16200000">
              <a:off x="9313669" y="5100062"/>
              <a:ext cx="508807" cy="508806"/>
              <a:chOff x="0" y="0"/>
              <a:chExt cx="3435356" cy="3435356"/>
            </a:xfrm>
          </p:grpSpPr>
          <p:sp>
            <p:nvSpPr>
              <p:cNvPr id="155" name="Freeform 293">
                <a:extLst>
                  <a:ext uri="{FF2B5EF4-FFF2-40B4-BE49-F238E27FC236}">
                    <a16:creationId xmlns:a16="http://schemas.microsoft.com/office/drawing/2014/main" id="{2E52DC32-DEB9-CD19-2148-B21FC835549D}"/>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169" name="Freeform 285">
              <a:extLst>
                <a:ext uri="{FF2B5EF4-FFF2-40B4-BE49-F238E27FC236}">
                  <a16:creationId xmlns:a16="http://schemas.microsoft.com/office/drawing/2014/main" id="{7616E7D6-B1B3-0C74-E5CF-35C63836A054}"/>
                </a:ext>
              </a:extLst>
            </p:cNvPr>
            <p:cNvSpPr>
              <a:spLocks/>
            </p:cNvSpPr>
            <p:nvPr/>
          </p:nvSpPr>
          <p:spPr>
            <a:xfrm rot="16200000">
              <a:off x="5362765" y="5081747"/>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nvGrpSpPr>
            <p:cNvPr id="170" name="Group 292">
              <a:extLst>
                <a:ext uri="{FF2B5EF4-FFF2-40B4-BE49-F238E27FC236}">
                  <a16:creationId xmlns:a16="http://schemas.microsoft.com/office/drawing/2014/main" id="{29D9CFFA-8D08-23B2-D030-8FF3348A1AF9}"/>
                </a:ext>
              </a:extLst>
            </p:cNvPr>
            <p:cNvGrpSpPr>
              <a:grpSpLocks/>
            </p:cNvGrpSpPr>
            <p:nvPr/>
          </p:nvGrpSpPr>
          <p:grpSpPr>
            <a:xfrm rot="16200000">
              <a:off x="4816680" y="5064796"/>
              <a:ext cx="508807" cy="508806"/>
              <a:chOff x="0" y="0"/>
              <a:chExt cx="3435356" cy="3435356"/>
            </a:xfrm>
          </p:grpSpPr>
          <p:sp>
            <p:nvSpPr>
              <p:cNvPr id="171" name="Freeform 293">
                <a:extLst>
                  <a:ext uri="{FF2B5EF4-FFF2-40B4-BE49-F238E27FC236}">
                    <a16:creationId xmlns:a16="http://schemas.microsoft.com/office/drawing/2014/main" id="{8A6D8F6D-28E4-4DFB-6945-C4C406BBCB0C}"/>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224" name="Nhóm 223">
            <a:extLst>
              <a:ext uri="{FF2B5EF4-FFF2-40B4-BE49-F238E27FC236}">
                <a16:creationId xmlns:a16="http://schemas.microsoft.com/office/drawing/2014/main" id="{B0E1F6E5-9D9A-2206-4E05-B5222BFF2AFE}"/>
              </a:ext>
            </a:extLst>
          </p:cNvPr>
          <p:cNvGrpSpPr/>
          <p:nvPr/>
        </p:nvGrpSpPr>
        <p:grpSpPr>
          <a:xfrm>
            <a:off x="5362982" y="6083179"/>
            <a:ext cx="6139448" cy="584723"/>
            <a:chOff x="5362982" y="6083179"/>
            <a:chExt cx="6139448" cy="584723"/>
          </a:xfrm>
        </p:grpSpPr>
        <p:grpSp>
          <p:nvGrpSpPr>
            <p:cNvPr id="55" name="Group 294">
              <a:extLst>
                <a:ext uri="{FF2B5EF4-FFF2-40B4-BE49-F238E27FC236}">
                  <a16:creationId xmlns:a16="http://schemas.microsoft.com/office/drawing/2014/main" id="{FE1B7E41-9A6D-BAB8-378D-7597C4BE4E72}"/>
                </a:ext>
              </a:extLst>
            </p:cNvPr>
            <p:cNvGrpSpPr>
              <a:grpSpLocks/>
            </p:cNvGrpSpPr>
            <p:nvPr/>
          </p:nvGrpSpPr>
          <p:grpSpPr>
            <a:xfrm rot="16200000">
              <a:off x="7045837" y="6098576"/>
              <a:ext cx="509953" cy="509767"/>
              <a:chOff x="-92148" y="-4267"/>
              <a:chExt cx="3443100" cy="3441844"/>
            </a:xfrm>
          </p:grpSpPr>
          <p:sp>
            <p:nvSpPr>
              <p:cNvPr id="56" name="Freeform 295">
                <a:extLst>
                  <a:ext uri="{FF2B5EF4-FFF2-40B4-BE49-F238E27FC236}">
                    <a16:creationId xmlns:a16="http://schemas.microsoft.com/office/drawing/2014/main" id="{5FB9B9BB-1E7D-3288-456F-0633641DF5B5}"/>
                  </a:ext>
                </a:extLst>
              </p:cNvPr>
              <p:cNvSpPr>
                <a:spLocks/>
              </p:cNvSpPr>
              <p:nvPr/>
            </p:nvSpPr>
            <p:spPr>
              <a:xfrm>
                <a:off x="-92148" y="-4267"/>
                <a:ext cx="3443100" cy="3441844"/>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58" name="Group 288">
              <a:extLst>
                <a:ext uri="{FF2B5EF4-FFF2-40B4-BE49-F238E27FC236}">
                  <a16:creationId xmlns:a16="http://schemas.microsoft.com/office/drawing/2014/main" id="{3CD01CE7-C8B2-E8F3-6BBC-1A4A5A76FB46}"/>
                </a:ext>
              </a:extLst>
            </p:cNvPr>
            <p:cNvGrpSpPr>
              <a:grpSpLocks/>
            </p:cNvGrpSpPr>
            <p:nvPr/>
          </p:nvGrpSpPr>
          <p:grpSpPr>
            <a:xfrm rot="16200000">
              <a:off x="6500976" y="6083180"/>
              <a:ext cx="508807" cy="508806"/>
              <a:chOff x="0" y="0"/>
              <a:chExt cx="3435356" cy="3435356"/>
            </a:xfrm>
          </p:grpSpPr>
          <p:sp>
            <p:nvSpPr>
              <p:cNvPr id="59" name="Freeform 289">
                <a:extLst>
                  <a:ext uri="{FF2B5EF4-FFF2-40B4-BE49-F238E27FC236}">
                    <a16:creationId xmlns:a16="http://schemas.microsoft.com/office/drawing/2014/main" id="{BCE88C10-BD03-C069-446D-EA6747BEDD6C}"/>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29" name="Group 288">
              <a:extLst>
                <a:ext uri="{FF2B5EF4-FFF2-40B4-BE49-F238E27FC236}">
                  <a16:creationId xmlns:a16="http://schemas.microsoft.com/office/drawing/2014/main" id="{4C7CFD33-FBF7-AC13-71AE-BA11F2A889EE}"/>
                </a:ext>
              </a:extLst>
            </p:cNvPr>
            <p:cNvGrpSpPr>
              <a:grpSpLocks/>
            </p:cNvGrpSpPr>
            <p:nvPr/>
          </p:nvGrpSpPr>
          <p:grpSpPr>
            <a:xfrm rot="16200000">
              <a:off x="7609590" y="6113526"/>
              <a:ext cx="508807" cy="508806"/>
              <a:chOff x="0" y="0"/>
              <a:chExt cx="3435356" cy="3435356"/>
            </a:xfrm>
          </p:grpSpPr>
          <p:sp>
            <p:nvSpPr>
              <p:cNvPr id="130" name="Freeform 289">
                <a:extLst>
                  <a:ext uri="{FF2B5EF4-FFF2-40B4-BE49-F238E27FC236}">
                    <a16:creationId xmlns:a16="http://schemas.microsoft.com/office/drawing/2014/main" id="{EF155636-068B-D41C-0551-4E72A06DBAE3}"/>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36" name="Group 288">
              <a:extLst>
                <a:ext uri="{FF2B5EF4-FFF2-40B4-BE49-F238E27FC236}">
                  <a16:creationId xmlns:a16="http://schemas.microsoft.com/office/drawing/2014/main" id="{1CF98BFB-6ECB-1DE2-8C3A-1ED2517C66A3}"/>
                </a:ext>
              </a:extLst>
            </p:cNvPr>
            <p:cNvGrpSpPr>
              <a:grpSpLocks/>
            </p:cNvGrpSpPr>
            <p:nvPr/>
          </p:nvGrpSpPr>
          <p:grpSpPr>
            <a:xfrm rot="16200000">
              <a:off x="8186671" y="6101420"/>
              <a:ext cx="508807" cy="508806"/>
              <a:chOff x="0" y="0"/>
              <a:chExt cx="3435356" cy="3435356"/>
            </a:xfrm>
          </p:grpSpPr>
          <p:sp>
            <p:nvSpPr>
              <p:cNvPr id="137" name="Freeform 289">
                <a:extLst>
                  <a:ext uri="{FF2B5EF4-FFF2-40B4-BE49-F238E27FC236}">
                    <a16:creationId xmlns:a16="http://schemas.microsoft.com/office/drawing/2014/main" id="{CA1AD132-90AE-BD59-E5AA-9323C621B57F}"/>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43" name="Group 288">
              <a:extLst>
                <a:ext uri="{FF2B5EF4-FFF2-40B4-BE49-F238E27FC236}">
                  <a16:creationId xmlns:a16="http://schemas.microsoft.com/office/drawing/2014/main" id="{B0602FD1-D94C-03F1-C8AC-FD3AA1D3F9FB}"/>
                </a:ext>
              </a:extLst>
            </p:cNvPr>
            <p:cNvGrpSpPr>
              <a:grpSpLocks/>
            </p:cNvGrpSpPr>
            <p:nvPr/>
          </p:nvGrpSpPr>
          <p:grpSpPr>
            <a:xfrm rot="16200000">
              <a:off x="8750104" y="6130258"/>
              <a:ext cx="508807" cy="508806"/>
              <a:chOff x="0" y="0"/>
              <a:chExt cx="3435356" cy="3435356"/>
            </a:xfrm>
          </p:grpSpPr>
          <p:sp>
            <p:nvSpPr>
              <p:cNvPr id="144" name="Freeform 289">
                <a:extLst>
                  <a:ext uri="{FF2B5EF4-FFF2-40B4-BE49-F238E27FC236}">
                    <a16:creationId xmlns:a16="http://schemas.microsoft.com/office/drawing/2014/main" id="{72DD9F18-5C65-2D01-FC80-9D81F63679DD}"/>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50" name="Group 288">
              <a:extLst>
                <a:ext uri="{FF2B5EF4-FFF2-40B4-BE49-F238E27FC236}">
                  <a16:creationId xmlns:a16="http://schemas.microsoft.com/office/drawing/2014/main" id="{450533BA-2E4E-ED51-53D3-C9F759B0D3C0}"/>
                </a:ext>
              </a:extLst>
            </p:cNvPr>
            <p:cNvGrpSpPr>
              <a:grpSpLocks/>
            </p:cNvGrpSpPr>
            <p:nvPr/>
          </p:nvGrpSpPr>
          <p:grpSpPr>
            <a:xfrm rot="16200000">
              <a:off x="9313537" y="6159096"/>
              <a:ext cx="508807" cy="508806"/>
              <a:chOff x="0" y="0"/>
              <a:chExt cx="3435356" cy="3435356"/>
            </a:xfrm>
          </p:grpSpPr>
          <p:sp>
            <p:nvSpPr>
              <p:cNvPr id="151" name="Freeform 289">
                <a:extLst>
                  <a:ext uri="{FF2B5EF4-FFF2-40B4-BE49-F238E27FC236}">
                    <a16:creationId xmlns:a16="http://schemas.microsoft.com/office/drawing/2014/main" id="{5CF25079-5B62-74C9-3F75-14195A0CCD23}"/>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57" name="Group 292">
              <a:extLst>
                <a:ext uri="{FF2B5EF4-FFF2-40B4-BE49-F238E27FC236}">
                  <a16:creationId xmlns:a16="http://schemas.microsoft.com/office/drawing/2014/main" id="{528AB1C7-2BBB-92BB-3C73-4E807E2D31DA}"/>
                </a:ext>
              </a:extLst>
            </p:cNvPr>
            <p:cNvGrpSpPr>
              <a:grpSpLocks/>
            </p:cNvGrpSpPr>
            <p:nvPr/>
          </p:nvGrpSpPr>
          <p:grpSpPr>
            <a:xfrm rot="16200000">
              <a:off x="9859701" y="6106873"/>
              <a:ext cx="508807" cy="508806"/>
              <a:chOff x="0" y="0"/>
              <a:chExt cx="3435356" cy="3435356"/>
            </a:xfrm>
          </p:grpSpPr>
          <p:sp>
            <p:nvSpPr>
              <p:cNvPr id="158" name="Freeform 293">
                <a:extLst>
                  <a:ext uri="{FF2B5EF4-FFF2-40B4-BE49-F238E27FC236}">
                    <a16:creationId xmlns:a16="http://schemas.microsoft.com/office/drawing/2014/main" id="{9E08B427-6D79-EBD7-E98D-71F8F93EC585}"/>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60" name="Group 292">
              <a:extLst>
                <a:ext uri="{FF2B5EF4-FFF2-40B4-BE49-F238E27FC236}">
                  <a16:creationId xmlns:a16="http://schemas.microsoft.com/office/drawing/2014/main" id="{48EAE744-5980-7E89-7789-7F2E9D55AC3F}"/>
                </a:ext>
              </a:extLst>
            </p:cNvPr>
            <p:cNvGrpSpPr>
              <a:grpSpLocks/>
            </p:cNvGrpSpPr>
            <p:nvPr/>
          </p:nvGrpSpPr>
          <p:grpSpPr>
            <a:xfrm rot="16200000">
              <a:off x="10433486" y="6132187"/>
              <a:ext cx="508807" cy="508806"/>
              <a:chOff x="0" y="0"/>
              <a:chExt cx="3435356" cy="3435356"/>
            </a:xfrm>
          </p:grpSpPr>
          <p:sp>
            <p:nvSpPr>
              <p:cNvPr id="161" name="Freeform 293">
                <a:extLst>
                  <a:ext uri="{FF2B5EF4-FFF2-40B4-BE49-F238E27FC236}">
                    <a16:creationId xmlns:a16="http://schemas.microsoft.com/office/drawing/2014/main" id="{49F73F40-7023-9B08-5F9B-7D689D26AA4A}"/>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63" name="Group 292">
              <a:extLst>
                <a:ext uri="{FF2B5EF4-FFF2-40B4-BE49-F238E27FC236}">
                  <a16:creationId xmlns:a16="http://schemas.microsoft.com/office/drawing/2014/main" id="{0F4A6FB1-E6B8-A762-ECF4-ED8D9E633573}"/>
                </a:ext>
              </a:extLst>
            </p:cNvPr>
            <p:cNvGrpSpPr>
              <a:grpSpLocks/>
            </p:cNvGrpSpPr>
            <p:nvPr/>
          </p:nvGrpSpPr>
          <p:grpSpPr>
            <a:xfrm rot="16200000">
              <a:off x="10993623" y="6143853"/>
              <a:ext cx="508807" cy="508806"/>
              <a:chOff x="0" y="0"/>
              <a:chExt cx="3435356" cy="3435356"/>
            </a:xfrm>
          </p:grpSpPr>
          <p:sp>
            <p:nvSpPr>
              <p:cNvPr id="164" name="Freeform 293">
                <a:extLst>
                  <a:ext uri="{FF2B5EF4-FFF2-40B4-BE49-F238E27FC236}">
                    <a16:creationId xmlns:a16="http://schemas.microsoft.com/office/drawing/2014/main" id="{096A71DF-1566-2132-FC0B-43A908C5BAF1}"/>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173" name="Freeform 285">
              <a:extLst>
                <a:ext uri="{FF2B5EF4-FFF2-40B4-BE49-F238E27FC236}">
                  <a16:creationId xmlns:a16="http://schemas.microsoft.com/office/drawing/2014/main" id="{A8773CA2-8B70-2306-F30E-A2D595DDB894}"/>
                </a:ext>
              </a:extLst>
            </p:cNvPr>
            <p:cNvSpPr>
              <a:spLocks/>
            </p:cNvSpPr>
            <p:nvPr/>
          </p:nvSpPr>
          <p:spPr>
            <a:xfrm rot="16200000">
              <a:off x="5362889" y="6107618"/>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97" name="Group 290">
            <a:extLst>
              <a:ext uri="{FF2B5EF4-FFF2-40B4-BE49-F238E27FC236}">
                <a16:creationId xmlns:a16="http://schemas.microsoft.com/office/drawing/2014/main" id="{E8E82009-2AD7-E848-1E4A-51087A0ED986}"/>
              </a:ext>
            </a:extLst>
          </p:cNvPr>
          <p:cNvGrpSpPr>
            <a:grpSpLocks/>
          </p:cNvGrpSpPr>
          <p:nvPr/>
        </p:nvGrpSpPr>
        <p:grpSpPr>
          <a:xfrm rot="16200000">
            <a:off x="8165732" y="1382732"/>
            <a:ext cx="508807" cy="508806"/>
            <a:chOff x="0" y="0"/>
            <a:chExt cx="3435356" cy="3435356"/>
          </a:xfrm>
        </p:grpSpPr>
        <p:sp>
          <p:nvSpPr>
            <p:cNvPr id="198" name="Freeform 291">
              <a:extLst>
                <a:ext uri="{FF2B5EF4-FFF2-40B4-BE49-F238E27FC236}">
                  <a16:creationId xmlns:a16="http://schemas.microsoft.com/office/drawing/2014/main" id="{5732089C-AE70-9743-C0AA-E8E58FD10663}"/>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16" name="Nhóm 215">
            <a:extLst>
              <a:ext uri="{FF2B5EF4-FFF2-40B4-BE49-F238E27FC236}">
                <a16:creationId xmlns:a16="http://schemas.microsoft.com/office/drawing/2014/main" id="{4CA53776-CA3C-B40A-305C-E100B407E64D}"/>
              </a:ext>
            </a:extLst>
          </p:cNvPr>
          <p:cNvGrpSpPr/>
          <p:nvPr/>
        </p:nvGrpSpPr>
        <p:grpSpPr>
          <a:xfrm>
            <a:off x="8165098" y="331666"/>
            <a:ext cx="522970" cy="3669631"/>
            <a:chOff x="8165148" y="345936"/>
            <a:chExt cx="522970" cy="3669631"/>
          </a:xfrm>
        </p:grpSpPr>
        <p:grpSp>
          <p:nvGrpSpPr>
            <p:cNvPr id="174" name="Group 282">
              <a:extLst>
                <a:ext uri="{FF2B5EF4-FFF2-40B4-BE49-F238E27FC236}">
                  <a16:creationId xmlns:a16="http://schemas.microsoft.com/office/drawing/2014/main" id="{0513214A-5840-4886-4CA7-44EAA4297321}"/>
                </a:ext>
              </a:extLst>
            </p:cNvPr>
            <p:cNvGrpSpPr>
              <a:grpSpLocks/>
            </p:cNvGrpSpPr>
            <p:nvPr/>
          </p:nvGrpSpPr>
          <p:grpSpPr>
            <a:xfrm rot="16200000">
              <a:off x="8165147" y="3506761"/>
              <a:ext cx="508807" cy="508806"/>
              <a:chOff x="0" y="0"/>
              <a:chExt cx="3435356" cy="3435356"/>
            </a:xfrm>
          </p:grpSpPr>
          <p:sp>
            <p:nvSpPr>
              <p:cNvPr id="175" name="Freeform 283">
                <a:extLst>
                  <a:ext uri="{FF2B5EF4-FFF2-40B4-BE49-F238E27FC236}">
                    <a16:creationId xmlns:a16="http://schemas.microsoft.com/office/drawing/2014/main" id="{AAAF4AEE-4CA2-CA9F-020B-FD6BE0B12EBF}"/>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176" name="Freeform 285">
              <a:extLst>
                <a:ext uri="{FF2B5EF4-FFF2-40B4-BE49-F238E27FC236}">
                  <a16:creationId xmlns:a16="http://schemas.microsoft.com/office/drawing/2014/main" id="{C7124FB4-CAFD-3890-D962-7FDEC7782777}"/>
                </a:ext>
              </a:extLst>
            </p:cNvPr>
            <p:cNvSpPr>
              <a:spLocks/>
            </p:cNvSpPr>
            <p:nvPr/>
          </p:nvSpPr>
          <p:spPr>
            <a:xfrm rot="16200000">
              <a:off x="8165982" y="346029"/>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nvGrpSpPr>
            <p:cNvPr id="177" name="Group 286">
              <a:extLst>
                <a:ext uri="{FF2B5EF4-FFF2-40B4-BE49-F238E27FC236}">
                  <a16:creationId xmlns:a16="http://schemas.microsoft.com/office/drawing/2014/main" id="{73647BDE-2E77-831B-C350-F7D3FB23FD3A}"/>
                </a:ext>
              </a:extLst>
            </p:cNvPr>
            <p:cNvGrpSpPr>
              <a:grpSpLocks/>
            </p:cNvGrpSpPr>
            <p:nvPr/>
          </p:nvGrpSpPr>
          <p:grpSpPr>
            <a:xfrm rot="16200000">
              <a:off x="8166234" y="2457946"/>
              <a:ext cx="508807" cy="508806"/>
              <a:chOff x="0" y="0"/>
              <a:chExt cx="3435356" cy="3435356"/>
            </a:xfrm>
          </p:grpSpPr>
          <p:sp>
            <p:nvSpPr>
              <p:cNvPr id="179" name="Freeform 287">
                <a:extLst>
                  <a:ext uri="{FF2B5EF4-FFF2-40B4-BE49-F238E27FC236}">
                    <a16:creationId xmlns:a16="http://schemas.microsoft.com/office/drawing/2014/main" id="{5F90D247-E98F-3549-5A78-12B9C9E43D9D}"/>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80" name="Group 288">
              <a:extLst>
                <a:ext uri="{FF2B5EF4-FFF2-40B4-BE49-F238E27FC236}">
                  <a16:creationId xmlns:a16="http://schemas.microsoft.com/office/drawing/2014/main" id="{35261844-E5C9-84C0-DC1B-2B179A966D54}"/>
                </a:ext>
              </a:extLst>
            </p:cNvPr>
            <p:cNvGrpSpPr>
              <a:grpSpLocks/>
            </p:cNvGrpSpPr>
            <p:nvPr/>
          </p:nvGrpSpPr>
          <p:grpSpPr>
            <a:xfrm rot="16200000">
              <a:off x="8165599" y="1923766"/>
              <a:ext cx="508807" cy="508806"/>
              <a:chOff x="0" y="0"/>
              <a:chExt cx="3435356" cy="3435356"/>
            </a:xfrm>
          </p:grpSpPr>
          <p:sp>
            <p:nvSpPr>
              <p:cNvPr id="182" name="Freeform 289">
                <a:extLst>
                  <a:ext uri="{FF2B5EF4-FFF2-40B4-BE49-F238E27FC236}">
                    <a16:creationId xmlns:a16="http://schemas.microsoft.com/office/drawing/2014/main" id="{1A00B502-F6E7-8AF3-AA1F-9806EDA23A16}"/>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199" name="Group 292">
              <a:extLst>
                <a:ext uri="{FF2B5EF4-FFF2-40B4-BE49-F238E27FC236}">
                  <a16:creationId xmlns:a16="http://schemas.microsoft.com/office/drawing/2014/main" id="{F9E32920-4D86-9BCE-8106-AFAD9019DEBF}"/>
                </a:ext>
              </a:extLst>
            </p:cNvPr>
            <p:cNvGrpSpPr>
              <a:grpSpLocks/>
            </p:cNvGrpSpPr>
            <p:nvPr/>
          </p:nvGrpSpPr>
          <p:grpSpPr>
            <a:xfrm rot="16200000">
              <a:off x="8178258" y="876930"/>
              <a:ext cx="509954" cy="509767"/>
              <a:chOff x="-89475" y="85215"/>
              <a:chExt cx="3443100" cy="3441844"/>
            </a:xfrm>
          </p:grpSpPr>
          <p:sp>
            <p:nvSpPr>
              <p:cNvPr id="200" name="Freeform 293">
                <a:extLst>
                  <a:ext uri="{FF2B5EF4-FFF2-40B4-BE49-F238E27FC236}">
                    <a16:creationId xmlns:a16="http://schemas.microsoft.com/office/drawing/2014/main" id="{96F7F5FB-6C72-6232-E109-12DD489A62C5}"/>
                  </a:ext>
                </a:extLst>
              </p:cNvPr>
              <p:cNvSpPr>
                <a:spLocks/>
              </p:cNvSpPr>
              <p:nvPr/>
            </p:nvSpPr>
            <p:spPr>
              <a:xfrm>
                <a:off x="-89475" y="85215"/>
                <a:ext cx="3443100" cy="3441844"/>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txBody>
              <a:bodyPr/>
              <a:lstStyle/>
              <a:p>
                <a:endParaRPr lang="vi-VN"/>
              </a:p>
            </p:txBody>
          </p:sp>
        </p:grpSp>
        <p:grpSp>
          <p:nvGrpSpPr>
            <p:cNvPr id="201" name="Group 294">
              <a:extLst>
                <a:ext uri="{FF2B5EF4-FFF2-40B4-BE49-F238E27FC236}">
                  <a16:creationId xmlns:a16="http://schemas.microsoft.com/office/drawing/2014/main" id="{D58E0B07-9EAE-FBC5-E5DE-EBEA74592B41}"/>
                </a:ext>
              </a:extLst>
            </p:cNvPr>
            <p:cNvGrpSpPr>
              <a:grpSpLocks/>
            </p:cNvGrpSpPr>
            <p:nvPr/>
          </p:nvGrpSpPr>
          <p:grpSpPr>
            <a:xfrm rot="16200000">
              <a:off x="8172861" y="2974811"/>
              <a:ext cx="509953" cy="509767"/>
              <a:chOff x="-92148" y="-4267"/>
              <a:chExt cx="3443100" cy="3441844"/>
            </a:xfrm>
          </p:grpSpPr>
          <p:sp>
            <p:nvSpPr>
              <p:cNvPr id="203" name="Freeform 295">
                <a:extLst>
                  <a:ext uri="{FF2B5EF4-FFF2-40B4-BE49-F238E27FC236}">
                    <a16:creationId xmlns:a16="http://schemas.microsoft.com/office/drawing/2014/main" id="{8C3EB140-A8C9-76D7-AB00-4290360ED310}"/>
                  </a:ext>
                </a:extLst>
              </p:cNvPr>
              <p:cNvSpPr>
                <a:spLocks/>
              </p:cNvSpPr>
              <p:nvPr/>
            </p:nvSpPr>
            <p:spPr>
              <a:xfrm>
                <a:off x="-92148" y="-4267"/>
                <a:ext cx="3443100" cy="3441844"/>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grpSp>
        <p:nvGrpSpPr>
          <p:cNvPr id="213" name="Nhóm 212">
            <a:extLst>
              <a:ext uri="{FF2B5EF4-FFF2-40B4-BE49-F238E27FC236}">
                <a16:creationId xmlns:a16="http://schemas.microsoft.com/office/drawing/2014/main" id="{89F8DC71-39C9-5876-5099-C79794AFF9CF}"/>
              </a:ext>
            </a:extLst>
          </p:cNvPr>
          <p:cNvGrpSpPr/>
          <p:nvPr/>
        </p:nvGrpSpPr>
        <p:grpSpPr>
          <a:xfrm>
            <a:off x="4799969" y="1380970"/>
            <a:ext cx="4459270" cy="546832"/>
            <a:chOff x="4799969" y="1380970"/>
            <a:chExt cx="4459270" cy="546832"/>
          </a:xfrm>
        </p:grpSpPr>
        <p:sp>
          <p:nvSpPr>
            <p:cNvPr id="46" name="Freeform 285">
              <a:extLst>
                <a:ext uri="{FF2B5EF4-FFF2-40B4-BE49-F238E27FC236}">
                  <a16:creationId xmlns:a16="http://schemas.microsoft.com/office/drawing/2014/main" id="{24293EF4-C135-EA2F-6AA3-775F62395A73}"/>
                </a:ext>
              </a:extLst>
            </p:cNvPr>
            <p:cNvSpPr>
              <a:spLocks/>
            </p:cNvSpPr>
            <p:nvPr/>
          </p:nvSpPr>
          <p:spPr>
            <a:xfrm rot="16200000">
              <a:off x="5346053" y="1409159"/>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nvGrpSpPr>
            <p:cNvPr id="53" name="Group 292">
              <a:extLst>
                <a:ext uri="{FF2B5EF4-FFF2-40B4-BE49-F238E27FC236}">
                  <a16:creationId xmlns:a16="http://schemas.microsoft.com/office/drawing/2014/main" id="{E3359D34-BEBC-50E3-5BDD-7CFC169E8084}"/>
                </a:ext>
              </a:extLst>
            </p:cNvPr>
            <p:cNvGrpSpPr>
              <a:grpSpLocks/>
            </p:cNvGrpSpPr>
            <p:nvPr/>
          </p:nvGrpSpPr>
          <p:grpSpPr>
            <a:xfrm rot="16200000">
              <a:off x="4799968" y="1392208"/>
              <a:ext cx="508807" cy="508806"/>
              <a:chOff x="0" y="0"/>
              <a:chExt cx="3435356" cy="3435356"/>
            </a:xfrm>
          </p:grpSpPr>
          <p:sp>
            <p:nvSpPr>
              <p:cNvPr id="54" name="Freeform 293">
                <a:extLst>
                  <a:ext uri="{FF2B5EF4-FFF2-40B4-BE49-F238E27FC236}">
                    <a16:creationId xmlns:a16="http://schemas.microsoft.com/office/drawing/2014/main" id="{FDBFBC4A-BEAB-3F1F-0141-2B5C041331A8}"/>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grpSp>
          <p:nvGrpSpPr>
            <p:cNvPr id="204" name="Group 290">
              <a:extLst>
                <a:ext uri="{FF2B5EF4-FFF2-40B4-BE49-F238E27FC236}">
                  <a16:creationId xmlns:a16="http://schemas.microsoft.com/office/drawing/2014/main" id="{DF2D4EEF-39B0-8F13-638A-EF6E5BCF13A1}"/>
                </a:ext>
              </a:extLst>
            </p:cNvPr>
            <p:cNvGrpSpPr>
              <a:grpSpLocks/>
            </p:cNvGrpSpPr>
            <p:nvPr/>
          </p:nvGrpSpPr>
          <p:grpSpPr>
            <a:xfrm rot="16200000">
              <a:off x="7055882" y="1382117"/>
              <a:ext cx="508807" cy="508806"/>
              <a:chOff x="0" y="0"/>
              <a:chExt cx="3435356" cy="3435356"/>
            </a:xfrm>
          </p:grpSpPr>
          <p:sp>
            <p:nvSpPr>
              <p:cNvPr id="209" name="Freeform 291">
                <a:extLst>
                  <a:ext uri="{FF2B5EF4-FFF2-40B4-BE49-F238E27FC236}">
                    <a16:creationId xmlns:a16="http://schemas.microsoft.com/office/drawing/2014/main" id="{30752CFB-0BA2-6F58-C588-F62D92B1D04A}"/>
                  </a:ext>
                </a:extLst>
              </p:cNvPr>
              <p:cNvSpPr>
                <a:spLocks/>
              </p:cNvSpPr>
              <p:nvPr/>
            </p:nvSpPr>
            <p:spPr>
              <a:xfrm>
                <a:off x="0" y="-4262"/>
                <a:ext cx="3443102" cy="3441842"/>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210" name="Freeform 285">
              <a:extLst>
                <a:ext uri="{FF2B5EF4-FFF2-40B4-BE49-F238E27FC236}">
                  <a16:creationId xmlns:a16="http://schemas.microsoft.com/office/drawing/2014/main" id="{02424C61-4B54-171C-BF8F-D9D55E8A86B3}"/>
                </a:ext>
              </a:extLst>
            </p:cNvPr>
            <p:cNvSpPr>
              <a:spLocks/>
            </p:cNvSpPr>
            <p:nvPr/>
          </p:nvSpPr>
          <p:spPr>
            <a:xfrm rot="16200000">
              <a:off x="6491239" y="1381063"/>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211" name="Freeform 285">
              <a:extLst>
                <a:ext uri="{FF2B5EF4-FFF2-40B4-BE49-F238E27FC236}">
                  <a16:creationId xmlns:a16="http://schemas.microsoft.com/office/drawing/2014/main" id="{FEBCA1FF-448F-839F-A791-8A9E1BBA76E9}"/>
                </a:ext>
              </a:extLst>
            </p:cNvPr>
            <p:cNvSpPr>
              <a:spLocks/>
            </p:cNvSpPr>
            <p:nvPr/>
          </p:nvSpPr>
          <p:spPr>
            <a:xfrm rot="16200000">
              <a:off x="7599853" y="1397761"/>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sp>
          <p:nvSpPr>
            <p:cNvPr id="212" name="Freeform 285">
              <a:extLst>
                <a:ext uri="{FF2B5EF4-FFF2-40B4-BE49-F238E27FC236}">
                  <a16:creationId xmlns:a16="http://schemas.microsoft.com/office/drawing/2014/main" id="{7F151D20-61C3-FD60-7F46-E9639D6A0351}"/>
                </a:ext>
              </a:extLst>
            </p:cNvPr>
            <p:cNvSpPr>
              <a:spLocks/>
            </p:cNvSpPr>
            <p:nvPr/>
          </p:nvSpPr>
          <p:spPr>
            <a:xfrm rot="16200000">
              <a:off x="8749379" y="1417941"/>
              <a:ext cx="509954" cy="509767"/>
            </a:xfrm>
            <a:custGeom>
              <a:avLst/>
              <a:gdLst/>
              <a:ahLst/>
              <a:cxnLst/>
              <a:rect l="l" t="t" r="r" b="b"/>
              <a:pathLst>
                <a:path w="3443102" h="3441842">
                  <a:moveTo>
                    <a:pt x="2504203" y="3430655"/>
                  </a:moveTo>
                  <a:cubicBezTo>
                    <a:pt x="2504203" y="3430655"/>
                    <a:pt x="2084450" y="3441842"/>
                    <a:pt x="1621865" y="3439221"/>
                  </a:cubicBezTo>
                  <a:cubicBezTo>
                    <a:pt x="1584822" y="3437058"/>
                    <a:pt x="1057073" y="3429234"/>
                    <a:pt x="1057073" y="3429234"/>
                  </a:cubicBezTo>
                  <a:cubicBezTo>
                    <a:pt x="812931" y="3420400"/>
                    <a:pt x="565145" y="3403418"/>
                    <a:pt x="398404" y="3345241"/>
                  </a:cubicBezTo>
                  <a:cubicBezTo>
                    <a:pt x="120505" y="3248279"/>
                    <a:pt x="0" y="3070751"/>
                    <a:pt x="0" y="1232696"/>
                  </a:cubicBezTo>
                  <a:cubicBezTo>
                    <a:pt x="8536" y="440430"/>
                    <a:pt x="34263" y="311302"/>
                    <a:pt x="140291" y="225758"/>
                  </a:cubicBezTo>
                  <a:cubicBezTo>
                    <a:pt x="342602" y="62530"/>
                    <a:pt x="736658" y="7673"/>
                    <a:pt x="1155311" y="7673"/>
                  </a:cubicBezTo>
                  <a:cubicBezTo>
                    <a:pt x="1155311" y="7673"/>
                    <a:pt x="1551711" y="15681"/>
                    <a:pt x="1584822" y="7673"/>
                  </a:cubicBezTo>
                  <a:cubicBezTo>
                    <a:pt x="1865523" y="0"/>
                    <a:pt x="2329451" y="7673"/>
                    <a:pt x="2329451" y="7673"/>
                  </a:cubicBezTo>
                  <a:cubicBezTo>
                    <a:pt x="2697758" y="15152"/>
                    <a:pt x="3061071" y="84484"/>
                    <a:pt x="3258811" y="207066"/>
                  </a:cubicBezTo>
                  <a:cubicBezTo>
                    <a:pt x="3409828" y="300683"/>
                    <a:pt x="3443102" y="425358"/>
                    <a:pt x="3433962" y="1232696"/>
                  </a:cubicBezTo>
                  <a:cubicBezTo>
                    <a:pt x="3433962" y="3188716"/>
                    <a:pt x="3150965" y="3402814"/>
                    <a:pt x="2504203" y="3430655"/>
                  </a:cubicBezTo>
                  <a:close/>
                </a:path>
              </a:pathLst>
            </a:custGeom>
            <a:solidFill>
              <a:srgbClr val="3B7914"/>
            </a:solidFill>
          </p:spPr>
        </p:sp>
      </p:grpSp>
      <p:sp>
        <p:nvSpPr>
          <p:cNvPr id="247" name="Freeform 18">
            <a:extLst>
              <a:ext uri="{FF2B5EF4-FFF2-40B4-BE49-F238E27FC236}">
                <a16:creationId xmlns:a16="http://schemas.microsoft.com/office/drawing/2014/main" id="{E52292F6-D706-AB3B-1B5E-5734BD182BCB}"/>
              </a:ext>
            </a:extLst>
          </p:cNvPr>
          <p:cNvSpPr/>
          <p:nvPr/>
        </p:nvSpPr>
        <p:spPr>
          <a:xfrm>
            <a:off x="10175005" y="106436"/>
            <a:ext cx="2208547" cy="2494528"/>
          </a:xfrm>
          <a:custGeom>
            <a:avLst/>
            <a:gdLst/>
            <a:ahLst/>
            <a:cxnLst/>
            <a:rect l="l" t="t" r="r" b="b"/>
            <a:pathLst>
              <a:path w="2208547" h="2494528">
                <a:moveTo>
                  <a:pt x="2208548" y="0"/>
                </a:moveTo>
                <a:lnTo>
                  <a:pt x="0" y="0"/>
                </a:lnTo>
                <a:lnTo>
                  <a:pt x="0" y="2494528"/>
                </a:lnTo>
                <a:lnTo>
                  <a:pt x="2208548" y="2494528"/>
                </a:lnTo>
                <a:lnTo>
                  <a:pt x="2208548" y="0"/>
                </a:lnTo>
                <a:close/>
              </a:path>
            </a:pathLst>
          </a:custGeom>
          <a:blipFill>
            <a:blip r:embed="rId5"/>
            <a:stretch>
              <a:fillRect l="-258347" t="-30898" b="-86959"/>
            </a:stretch>
          </a:blipFill>
        </p:spPr>
      </p:sp>
      <p:sp>
        <p:nvSpPr>
          <p:cNvPr id="251" name="Freeform 5">
            <a:extLst>
              <a:ext uri="{FF2B5EF4-FFF2-40B4-BE49-F238E27FC236}">
                <a16:creationId xmlns:a16="http://schemas.microsoft.com/office/drawing/2014/main" id="{790A6630-D201-6BE6-C2C0-7420D955AA02}"/>
              </a:ext>
            </a:extLst>
          </p:cNvPr>
          <p:cNvSpPr/>
          <p:nvPr/>
        </p:nvSpPr>
        <p:spPr>
          <a:xfrm>
            <a:off x="9925059" y="2570770"/>
            <a:ext cx="2167529" cy="3034068"/>
          </a:xfrm>
          <a:custGeom>
            <a:avLst/>
            <a:gdLst/>
            <a:ahLst/>
            <a:cxnLst/>
            <a:rect l="l" t="t" r="r" b="b"/>
            <a:pathLst>
              <a:path w="6727848" h="8229600">
                <a:moveTo>
                  <a:pt x="0" y="0"/>
                </a:moveTo>
                <a:lnTo>
                  <a:pt x="6727848" y="0"/>
                </a:lnTo>
                <a:lnTo>
                  <a:pt x="6727848" y="8229600"/>
                </a:lnTo>
                <a:lnTo>
                  <a:pt x="0" y="8229600"/>
                </a:lnTo>
                <a:lnTo>
                  <a:pt x="0" y="0"/>
                </a:lnTo>
                <a:close/>
              </a:path>
            </a:pathLst>
          </a:custGeom>
          <a:blipFill>
            <a:blip r:embed="rId6"/>
            <a:stretch>
              <a:fillRect/>
            </a:stretch>
          </a:blipFill>
        </p:spPr>
      </p:sp>
      <p:sp>
        <p:nvSpPr>
          <p:cNvPr id="252" name="TextBox 17">
            <a:extLst>
              <a:ext uri="{FF2B5EF4-FFF2-40B4-BE49-F238E27FC236}">
                <a16:creationId xmlns:a16="http://schemas.microsoft.com/office/drawing/2014/main" id="{89F9CED6-FD37-14B9-73C0-DA64304493AE}"/>
              </a:ext>
            </a:extLst>
          </p:cNvPr>
          <p:cNvSpPr txBox="1"/>
          <p:nvPr/>
        </p:nvSpPr>
        <p:spPr>
          <a:xfrm>
            <a:off x="54297" y="327158"/>
            <a:ext cx="4371071" cy="1661993"/>
          </a:xfrm>
          <a:prstGeom prst="rect">
            <a:avLst/>
          </a:prstGeom>
          <a:solidFill>
            <a:schemeClr val="accent2"/>
          </a:solidFill>
        </p:spPr>
        <p:txBody>
          <a:bodyPr wrap="square" lIns="0" tIns="0" rIns="0" bIns="0" rtlCol="0" anchor="t">
            <a:spAutoFit/>
          </a:bodyPr>
          <a:lstStyle/>
          <a:p>
            <a:pPr algn="ctr"/>
            <a:r>
              <a:rPr lang="vi-VN" sz="3600">
                <a:solidFill>
                  <a:srgbClr val="FFFFFF"/>
                </a:solidFill>
                <a:latin typeface="UTM Alberta Heavy" panose="02040603050506020204" pitchFamily="18" charset="0"/>
                <a:ea typeface="Lilita One"/>
                <a:cs typeface="Lilita One"/>
                <a:sym typeface="Lilita One"/>
              </a:rPr>
              <a:t>1. Chúa Giêsu đã đi đâu trước </a:t>
            </a:r>
          </a:p>
          <a:p>
            <a:pPr algn="ctr"/>
            <a:r>
              <a:rPr lang="vi-VN" sz="3600">
                <a:solidFill>
                  <a:srgbClr val="FFFFFF"/>
                </a:solidFill>
                <a:latin typeface="UTM Alberta Heavy" panose="02040603050506020204" pitchFamily="18" charset="0"/>
                <a:ea typeface="Lilita One"/>
                <a:cs typeface="Lilita One"/>
                <a:sym typeface="Lilita One"/>
              </a:rPr>
              <a:t>khi vào đền thờ? </a:t>
            </a:r>
            <a:endParaRPr lang="en-US" sz="3600">
              <a:solidFill>
                <a:srgbClr val="FFFFFF"/>
              </a:solidFill>
              <a:latin typeface="UTM Alberta Heavy" panose="02040603050506020204" pitchFamily="18" charset="0"/>
              <a:ea typeface="Lilita One"/>
              <a:cs typeface="Lilita One"/>
              <a:sym typeface="Lilita One"/>
            </a:endParaRPr>
          </a:p>
        </p:txBody>
      </p:sp>
      <p:sp>
        <p:nvSpPr>
          <p:cNvPr id="256" name="Freeform 3">
            <a:extLst>
              <a:ext uri="{FF2B5EF4-FFF2-40B4-BE49-F238E27FC236}">
                <a16:creationId xmlns:a16="http://schemas.microsoft.com/office/drawing/2014/main" id="{D7BE3670-D4E3-CAE6-DA9A-D24E1C20A019}"/>
              </a:ext>
            </a:extLst>
          </p:cNvPr>
          <p:cNvSpPr/>
          <p:nvPr/>
        </p:nvSpPr>
        <p:spPr>
          <a:xfrm>
            <a:off x="2084998" y="2482016"/>
            <a:ext cx="1677523" cy="4345572"/>
          </a:xfrm>
          <a:custGeom>
            <a:avLst/>
            <a:gdLst/>
            <a:ahLst/>
            <a:cxnLst/>
            <a:rect l="l" t="t" r="r" b="b"/>
            <a:pathLst>
              <a:path w="3010662" h="8229600">
                <a:moveTo>
                  <a:pt x="0" y="0"/>
                </a:moveTo>
                <a:lnTo>
                  <a:pt x="3010662" y="0"/>
                </a:lnTo>
                <a:lnTo>
                  <a:pt x="3010662" y="8229600"/>
                </a:lnTo>
                <a:lnTo>
                  <a:pt x="0" y="8229600"/>
                </a:lnTo>
                <a:lnTo>
                  <a:pt x="0" y="0"/>
                </a:lnTo>
                <a:close/>
              </a:path>
            </a:pathLst>
          </a:custGeom>
          <a:blipFill>
            <a:blip r:embed="rId7"/>
            <a:stretch>
              <a:fillRect/>
            </a:stretch>
          </a:blipFill>
        </p:spPr>
      </p:sp>
      <p:sp>
        <p:nvSpPr>
          <p:cNvPr id="257" name="TextBox 17">
            <a:extLst>
              <a:ext uri="{FF2B5EF4-FFF2-40B4-BE49-F238E27FC236}">
                <a16:creationId xmlns:a16="http://schemas.microsoft.com/office/drawing/2014/main" id="{FABBDA71-7003-0EC6-B748-CEDCF8A26DBB}"/>
              </a:ext>
            </a:extLst>
          </p:cNvPr>
          <p:cNvSpPr txBox="1"/>
          <p:nvPr/>
        </p:nvSpPr>
        <p:spPr>
          <a:xfrm>
            <a:off x="54297" y="234825"/>
            <a:ext cx="4371071" cy="1661993"/>
          </a:xfrm>
          <a:prstGeom prst="rect">
            <a:avLst/>
          </a:prstGeom>
          <a:solidFill>
            <a:schemeClr val="accent2"/>
          </a:solidFill>
        </p:spPr>
        <p:txBody>
          <a:bodyPr wrap="square" lIns="0" tIns="0" rIns="0" bIns="0" rtlCol="0" anchor="t">
            <a:spAutoFit/>
          </a:bodyPr>
          <a:lstStyle/>
          <a:p>
            <a:pPr algn="ctr"/>
            <a:r>
              <a:rPr lang="vi-VN" sz="3600">
                <a:solidFill>
                  <a:srgbClr val="FFFFFF"/>
                </a:solidFill>
                <a:latin typeface="UTM Alberta Heavy" panose="02040603050506020204" pitchFamily="18" charset="0"/>
                <a:ea typeface="Lilita One"/>
                <a:cs typeface="Lilita One"/>
                <a:sym typeface="Lilita One"/>
              </a:rPr>
              <a:t>2. Ai đã đến cùng Chúa Giêsu khi Người vào đền thờ? </a:t>
            </a:r>
            <a:endParaRPr lang="en-US" sz="3600">
              <a:solidFill>
                <a:srgbClr val="FFFFFF"/>
              </a:solidFill>
              <a:latin typeface="UTM Alberta Heavy" panose="02040603050506020204" pitchFamily="18" charset="0"/>
              <a:ea typeface="Lilita One"/>
              <a:cs typeface="Lilita One"/>
              <a:sym typeface="Lilita One"/>
            </a:endParaRPr>
          </a:p>
        </p:txBody>
      </p:sp>
      <p:pic>
        <p:nvPicPr>
          <p:cNvPr id="258" name="jungle-style-videogame-190083">
            <a:hlinkClick r:id="" action="ppaction://media"/>
            <a:extLst>
              <a:ext uri="{FF2B5EF4-FFF2-40B4-BE49-F238E27FC236}">
                <a16:creationId xmlns:a16="http://schemas.microsoft.com/office/drawing/2014/main" id="{513CAEC6-FA2E-D751-D412-7C4CF6C7018C}"/>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69112" y="282397"/>
            <a:ext cx="406400" cy="406400"/>
          </a:xfrm>
          <a:prstGeom prst="rect">
            <a:avLst/>
          </a:prstGeom>
        </p:spPr>
      </p:pic>
      <p:sp>
        <p:nvSpPr>
          <p:cNvPr id="259" name="TextBox 17">
            <a:extLst>
              <a:ext uri="{FF2B5EF4-FFF2-40B4-BE49-F238E27FC236}">
                <a16:creationId xmlns:a16="http://schemas.microsoft.com/office/drawing/2014/main" id="{68B04C13-61C7-2CE9-0676-C035E0DDF7C3}"/>
              </a:ext>
            </a:extLst>
          </p:cNvPr>
          <p:cNvSpPr txBox="1"/>
          <p:nvPr/>
        </p:nvSpPr>
        <p:spPr>
          <a:xfrm>
            <a:off x="54297" y="50159"/>
            <a:ext cx="4371071" cy="2215991"/>
          </a:xfrm>
          <a:prstGeom prst="rect">
            <a:avLst/>
          </a:prstGeom>
          <a:solidFill>
            <a:schemeClr val="accent2"/>
          </a:solidFill>
        </p:spPr>
        <p:txBody>
          <a:bodyPr wrap="square" lIns="0" tIns="0" rIns="0" bIns="0" rtlCol="0" anchor="t">
            <a:spAutoFit/>
          </a:bodyPr>
          <a:lstStyle/>
          <a:p>
            <a:pPr algn="ctr"/>
            <a:r>
              <a:rPr lang="vi-VN" sz="3600">
                <a:solidFill>
                  <a:srgbClr val="FFFFFF"/>
                </a:solidFill>
                <a:latin typeface="UTM Alberta Heavy" panose="02040603050506020204" pitchFamily="18" charset="0"/>
                <a:ea typeface="Lilita One"/>
                <a:cs typeface="Lilita One"/>
                <a:sym typeface="Lilita One"/>
              </a:rPr>
              <a:t>4. Luật Môsê quy định thế nào với người phạm tội ngoại tình? </a:t>
            </a:r>
            <a:endParaRPr lang="en-US" sz="3600">
              <a:solidFill>
                <a:srgbClr val="FFFFFF"/>
              </a:solidFill>
              <a:latin typeface="UTM Alberta Heavy" panose="02040603050506020204" pitchFamily="18" charset="0"/>
              <a:ea typeface="Lilita One"/>
              <a:cs typeface="Lilita One"/>
              <a:sym typeface="Lilita One"/>
            </a:endParaRPr>
          </a:p>
        </p:txBody>
      </p:sp>
      <p:sp>
        <p:nvSpPr>
          <p:cNvPr id="260" name="TextBox 17">
            <a:extLst>
              <a:ext uri="{FF2B5EF4-FFF2-40B4-BE49-F238E27FC236}">
                <a16:creationId xmlns:a16="http://schemas.microsoft.com/office/drawing/2014/main" id="{6EAECF6D-8EC7-9A32-1BA8-5AF62A325332}"/>
              </a:ext>
            </a:extLst>
          </p:cNvPr>
          <p:cNvSpPr txBox="1"/>
          <p:nvPr/>
        </p:nvSpPr>
        <p:spPr>
          <a:xfrm>
            <a:off x="54297" y="142492"/>
            <a:ext cx="4371071" cy="1661993"/>
          </a:xfrm>
          <a:prstGeom prst="rect">
            <a:avLst/>
          </a:prstGeom>
          <a:solidFill>
            <a:schemeClr val="accent2"/>
          </a:solidFill>
        </p:spPr>
        <p:txBody>
          <a:bodyPr wrap="square" lIns="0" tIns="0" rIns="0" bIns="0" rtlCol="0" anchor="t">
            <a:spAutoFit/>
          </a:bodyPr>
          <a:lstStyle/>
          <a:p>
            <a:pPr algn="ctr"/>
            <a:r>
              <a:rPr lang="vi-VN" sz="3600">
                <a:solidFill>
                  <a:srgbClr val="FFFFFF"/>
                </a:solidFill>
                <a:latin typeface="UTM Alberta Heavy" panose="02040603050506020204" pitchFamily="18" charset="0"/>
                <a:ea typeface="Lilita One"/>
                <a:cs typeface="Lilita One"/>
                <a:sym typeface="Lilita One"/>
              </a:rPr>
              <a:t>3. Luật sĩ và biệt phái đã đưa ai đến trước mặt Chúa Giêsu? </a:t>
            </a:r>
            <a:endParaRPr lang="en-US" sz="3600">
              <a:solidFill>
                <a:srgbClr val="FFFFFF"/>
              </a:solidFill>
              <a:latin typeface="UTM Alberta Heavy" panose="02040603050506020204" pitchFamily="18" charset="0"/>
              <a:ea typeface="Lilita One"/>
              <a:cs typeface="Lilita One"/>
              <a:sym typeface="Lilita One"/>
            </a:endParaRPr>
          </a:p>
        </p:txBody>
      </p:sp>
      <p:sp>
        <p:nvSpPr>
          <p:cNvPr id="261" name="TextBox 17">
            <a:extLst>
              <a:ext uri="{FF2B5EF4-FFF2-40B4-BE49-F238E27FC236}">
                <a16:creationId xmlns:a16="http://schemas.microsoft.com/office/drawing/2014/main" id="{9A5B73E3-0312-D6AC-6B56-6269B24F523F}"/>
              </a:ext>
            </a:extLst>
          </p:cNvPr>
          <p:cNvSpPr txBox="1"/>
          <p:nvPr/>
        </p:nvSpPr>
        <p:spPr>
          <a:xfrm>
            <a:off x="54297" y="511824"/>
            <a:ext cx="4371071" cy="1661993"/>
          </a:xfrm>
          <a:prstGeom prst="rect">
            <a:avLst/>
          </a:prstGeom>
          <a:solidFill>
            <a:schemeClr val="accent2"/>
          </a:solidFill>
        </p:spPr>
        <p:txBody>
          <a:bodyPr wrap="square" lIns="0" tIns="0" rIns="0" bIns="0" rtlCol="0" anchor="t">
            <a:spAutoFit/>
          </a:bodyPr>
          <a:lstStyle/>
          <a:p>
            <a:pPr algn="ctr"/>
            <a:r>
              <a:rPr lang="vi-VN" sz="3600">
                <a:solidFill>
                  <a:srgbClr val="FFFFFF"/>
                </a:solidFill>
                <a:latin typeface="UTM Alberta Heavy" panose="02040603050506020204" pitchFamily="18" charset="0"/>
                <a:ea typeface="Lilita One"/>
                <a:cs typeface="Lilita One"/>
                <a:sym typeface="Lilita One"/>
              </a:rPr>
              <a:t>5.	Chúa Giêsu đã làm gì trước câu hỏi của họ? </a:t>
            </a:r>
            <a:endParaRPr lang="en-US" sz="3600">
              <a:solidFill>
                <a:srgbClr val="FFFFFF"/>
              </a:solidFill>
              <a:latin typeface="UTM Alberta Heavy" panose="02040603050506020204" pitchFamily="18" charset="0"/>
              <a:ea typeface="Lilita One"/>
              <a:cs typeface="Lilita One"/>
              <a:sym typeface="Lilita One"/>
            </a:endParaRPr>
          </a:p>
        </p:txBody>
      </p:sp>
      <p:sp>
        <p:nvSpPr>
          <p:cNvPr id="263" name="TextBox 17">
            <a:extLst>
              <a:ext uri="{FF2B5EF4-FFF2-40B4-BE49-F238E27FC236}">
                <a16:creationId xmlns:a16="http://schemas.microsoft.com/office/drawing/2014/main" id="{AC6B39FA-A17D-2762-053E-7BF8A6BE17E2}"/>
              </a:ext>
            </a:extLst>
          </p:cNvPr>
          <p:cNvSpPr txBox="1"/>
          <p:nvPr/>
        </p:nvSpPr>
        <p:spPr>
          <a:xfrm>
            <a:off x="54297" y="419491"/>
            <a:ext cx="4371071" cy="1661993"/>
          </a:xfrm>
          <a:prstGeom prst="rect">
            <a:avLst/>
          </a:prstGeom>
          <a:solidFill>
            <a:schemeClr val="accent2"/>
          </a:solidFill>
        </p:spPr>
        <p:txBody>
          <a:bodyPr wrap="square" lIns="0" tIns="0" rIns="0" bIns="0" rtlCol="0" anchor="t">
            <a:spAutoFit/>
          </a:bodyPr>
          <a:lstStyle/>
          <a:p>
            <a:pPr algn="ctr"/>
            <a:r>
              <a:rPr lang="vi-VN" sz="3600">
                <a:solidFill>
                  <a:srgbClr val="FFFFFF"/>
                </a:solidFill>
                <a:latin typeface="UTM Alberta Heavy" panose="02040603050506020204" pitchFamily="18" charset="0"/>
                <a:ea typeface="Lilita One"/>
                <a:cs typeface="Lilita One"/>
                <a:sym typeface="Lilita One"/>
              </a:rPr>
              <a:t>6.	Những kẻ tố cáo đã làm gì sau lời Chúa Giêsu? </a:t>
            </a:r>
            <a:endParaRPr lang="en-US" sz="3600">
              <a:solidFill>
                <a:srgbClr val="FFFFFF"/>
              </a:solidFill>
              <a:latin typeface="UTM Alberta Heavy" panose="02040603050506020204" pitchFamily="18" charset="0"/>
              <a:ea typeface="Lilita One"/>
              <a:cs typeface="Lilita One"/>
              <a:sym typeface="Lilita One"/>
            </a:endParaRPr>
          </a:p>
        </p:txBody>
      </p:sp>
      <p:sp>
        <p:nvSpPr>
          <p:cNvPr id="264" name="TextBox 17">
            <a:extLst>
              <a:ext uri="{FF2B5EF4-FFF2-40B4-BE49-F238E27FC236}">
                <a16:creationId xmlns:a16="http://schemas.microsoft.com/office/drawing/2014/main" id="{1D7DE2A8-CE27-A83E-F60E-DC324FC11014}"/>
              </a:ext>
            </a:extLst>
          </p:cNvPr>
          <p:cNvSpPr txBox="1"/>
          <p:nvPr/>
        </p:nvSpPr>
        <p:spPr>
          <a:xfrm>
            <a:off x="71761" y="488170"/>
            <a:ext cx="4371071" cy="1661993"/>
          </a:xfrm>
          <a:prstGeom prst="rect">
            <a:avLst/>
          </a:prstGeom>
          <a:solidFill>
            <a:schemeClr val="accent2"/>
          </a:solidFill>
        </p:spPr>
        <p:txBody>
          <a:bodyPr wrap="square" lIns="0" tIns="0" rIns="0" bIns="0" rtlCol="0" anchor="t">
            <a:spAutoFit/>
          </a:bodyPr>
          <a:lstStyle/>
          <a:p>
            <a:pPr algn="ctr"/>
            <a:r>
              <a:rPr lang="vi-VN" sz="3600">
                <a:solidFill>
                  <a:srgbClr val="FFFFFF"/>
                </a:solidFill>
                <a:latin typeface="UTM Alberta Heavy" panose="02040603050506020204" pitchFamily="18" charset="0"/>
                <a:ea typeface="Lilita One"/>
                <a:cs typeface="Lilita One"/>
                <a:sym typeface="Lilita One"/>
              </a:rPr>
              <a:t>7.	Chúa Giêsu khuyên người phụ nữ điều gì? </a:t>
            </a:r>
            <a:endParaRPr lang="en-US" sz="3600">
              <a:solidFill>
                <a:srgbClr val="FFFFFF"/>
              </a:solidFill>
              <a:latin typeface="UTM Alberta Heavy" panose="02040603050506020204" pitchFamily="18" charset="0"/>
              <a:ea typeface="Lilita One"/>
              <a:cs typeface="Lilita One"/>
              <a:sym typeface="Lilita One"/>
            </a:endParaRPr>
          </a:p>
        </p:txBody>
      </p:sp>
      <p:sp>
        <p:nvSpPr>
          <p:cNvPr id="2" name="TextBox 15">
            <a:extLst>
              <a:ext uri="{FF2B5EF4-FFF2-40B4-BE49-F238E27FC236}">
                <a16:creationId xmlns:a16="http://schemas.microsoft.com/office/drawing/2014/main" id="{1280E674-B268-3CF8-7193-705A7541C3E2}"/>
              </a:ext>
            </a:extLst>
          </p:cNvPr>
          <p:cNvSpPr txBox="1">
            <a:spLocks/>
          </p:cNvSpPr>
          <p:nvPr/>
        </p:nvSpPr>
        <p:spPr>
          <a:xfrm>
            <a:off x="-776319" y="-216665"/>
            <a:ext cx="5384103" cy="2954655"/>
          </a:xfrm>
          <a:prstGeom prst="rect">
            <a:avLst/>
          </a:prstGeom>
        </p:spPr>
        <p:txBody>
          <a:bodyPr wrap="square" lIns="0" tIns="0" rIns="0" bIns="0" rtlCol="0" anchor="t">
            <a:spAutoFit/>
          </a:bodyPr>
          <a:lstStyle/>
          <a:p>
            <a:pPr algn="ctr"/>
            <a:r>
              <a:rPr lang="en-US" sz="9600">
                <a:solidFill>
                  <a:srgbClr val="FFFFFF"/>
                </a:solidFill>
                <a:latin typeface="UTM American Sans"/>
                <a:ea typeface="UTM American Sans"/>
                <a:cs typeface="UTM American Sans"/>
                <a:sym typeface="UTM American Sans"/>
              </a:rPr>
              <a:t>BIBLE GAME</a:t>
            </a:r>
          </a:p>
        </p:txBody>
      </p:sp>
    </p:spTree>
    <p:extLst>
      <p:ext uri="{BB962C8B-B14F-4D97-AF65-F5344CB8AC3E}">
        <p14:creationId xmlns:p14="http://schemas.microsoft.com/office/powerpoint/2010/main" val="256623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afterEffect">
                                  <p:stCondLst>
                                    <p:cond delay="0"/>
                                  </p:stCondLst>
                                  <p:childTnLst>
                                    <p:cmd type="call" cmd="togglePause">
                                      <p:cBhvr>
                                        <p:cTn id="6" dur="1" fill="hold"/>
                                        <p:tgtEl>
                                          <p:spTgt spid="25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3" nodeType="clickEffect">
                                  <p:stCondLst>
                                    <p:cond delay="0"/>
                                  </p:stCondLst>
                                  <p:childTnLst>
                                    <p:set>
                                      <p:cBhvr>
                                        <p:cTn id="10"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15"/>
                    </p:tgtEl>
                  </p:cond>
                </p:stCondLst>
                <p:endSync evt="end" delay="0">
                  <p:rtn val="all"/>
                </p:endSync>
                <p:childTnLst>
                  <p:par>
                    <p:cTn id="12" fill="hold">
                      <p:stCondLst>
                        <p:cond delay="0"/>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500"/>
                                        <p:tgtEl>
                                          <p:spTgt spid="215"/>
                                        </p:tgtEl>
                                        <p:attrNameLst>
                                          <p:attrName>ppt_w</p:attrName>
                                        </p:attrNameLst>
                                      </p:cBhvr>
                                      <p:tavLst>
                                        <p:tav tm="0">
                                          <p:val>
                                            <p:strVal val="ppt_w"/>
                                          </p:val>
                                        </p:tav>
                                        <p:tav tm="100000">
                                          <p:val>
                                            <p:fltVal val="0"/>
                                          </p:val>
                                        </p:tav>
                                      </p:tavLst>
                                    </p:anim>
                                    <p:anim calcmode="lin" valueType="num">
                                      <p:cBhvr>
                                        <p:cTn id="16" dur="500"/>
                                        <p:tgtEl>
                                          <p:spTgt spid="215"/>
                                        </p:tgtEl>
                                        <p:attrNameLst>
                                          <p:attrName>ppt_h</p:attrName>
                                        </p:attrNameLst>
                                      </p:cBhvr>
                                      <p:tavLst>
                                        <p:tav tm="0">
                                          <p:val>
                                            <p:strVal val="ppt_h"/>
                                          </p:val>
                                        </p:tav>
                                        <p:tav tm="100000">
                                          <p:val>
                                            <p:fltVal val="0"/>
                                          </p:val>
                                        </p:tav>
                                      </p:tavLst>
                                    </p:anim>
                                    <p:animEffect transition="out" filter="fade">
                                      <p:cBhvr>
                                        <p:cTn id="17" dur="500"/>
                                        <p:tgtEl>
                                          <p:spTgt spid="215"/>
                                        </p:tgtEl>
                                      </p:cBhvr>
                                    </p:animEffect>
                                    <p:set>
                                      <p:cBhvr>
                                        <p:cTn id="18" dur="1" fill="hold">
                                          <p:stCondLst>
                                            <p:cond delay="499"/>
                                          </p:stCondLst>
                                        </p:cTn>
                                        <p:tgtEl>
                                          <p:spTgt spid="215"/>
                                        </p:tgtEl>
                                        <p:attrNameLst>
                                          <p:attrName>style.visibility</p:attrName>
                                        </p:attrNameLst>
                                      </p:cBhvr>
                                      <p:to>
                                        <p:strVal val="hidden"/>
                                      </p:to>
                                    </p:set>
                                  </p:childTnLst>
                                </p:cTn>
                              </p:par>
                              <p:par>
                                <p:cTn id="19" presetID="53" presetClass="exit" presetSubtype="32" fill="hold" nodeType="withEffect">
                                  <p:stCondLst>
                                    <p:cond delay="0"/>
                                  </p:stCondLst>
                                  <p:childTnLst>
                                    <p:anim calcmode="lin" valueType="num">
                                      <p:cBhvr>
                                        <p:cTn id="20" dur="500"/>
                                        <p:tgtEl>
                                          <p:spTgt spid="18"/>
                                        </p:tgtEl>
                                        <p:attrNameLst>
                                          <p:attrName>ppt_w</p:attrName>
                                        </p:attrNameLst>
                                      </p:cBhvr>
                                      <p:tavLst>
                                        <p:tav tm="0">
                                          <p:val>
                                            <p:strVal val="ppt_w"/>
                                          </p:val>
                                        </p:tav>
                                        <p:tav tm="100000">
                                          <p:val>
                                            <p:fltVal val="0"/>
                                          </p:val>
                                        </p:tav>
                                      </p:tavLst>
                                    </p:anim>
                                    <p:anim calcmode="lin" valueType="num">
                                      <p:cBhvr>
                                        <p:cTn id="21" dur="500"/>
                                        <p:tgtEl>
                                          <p:spTgt spid="18"/>
                                        </p:tgtEl>
                                        <p:attrNameLst>
                                          <p:attrName>ppt_h</p:attrName>
                                        </p:attrNameLst>
                                      </p:cBhvr>
                                      <p:tavLst>
                                        <p:tav tm="0">
                                          <p:val>
                                            <p:strVal val="ppt_h"/>
                                          </p:val>
                                        </p:tav>
                                        <p:tav tm="100000">
                                          <p:val>
                                            <p:fltVal val="0"/>
                                          </p:val>
                                        </p:tav>
                                      </p:tavLst>
                                    </p:anim>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par>
                                <p:cTn id="24" presetID="53" presetClass="exit" presetSubtype="32" fill="hold" nodeType="withEffect">
                                  <p:stCondLst>
                                    <p:cond delay="0"/>
                                  </p:stCondLst>
                                  <p:childTnLst>
                                    <p:anim calcmode="lin" valueType="num">
                                      <p:cBhvr>
                                        <p:cTn id="25" dur="500"/>
                                        <p:tgtEl>
                                          <p:spTgt spid="15"/>
                                        </p:tgtEl>
                                        <p:attrNameLst>
                                          <p:attrName>ppt_w</p:attrName>
                                        </p:attrNameLst>
                                      </p:cBhvr>
                                      <p:tavLst>
                                        <p:tav tm="0">
                                          <p:val>
                                            <p:strVal val="ppt_w"/>
                                          </p:val>
                                        </p:tav>
                                        <p:tav tm="100000">
                                          <p:val>
                                            <p:fltVal val="0"/>
                                          </p:val>
                                        </p:tav>
                                      </p:tavLst>
                                    </p:anim>
                                    <p:anim calcmode="lin" valueType="num">
                                      <p:cBhvr>
                                        <p:cTn id="26" dur="500"/>
                                        <p:tgtEl>
                                          <p:spTgt spid="15"/>
                                        </p:tgtEl>
                                        <p:attrNameLst>
                                          <p:attrName>ppt_h</p:attrName>
                                        </p:attrNameLst>
                                      </p:cBhvr>
                                      <p:tavLst>
                                        <p:tav tm="0">
                                          <p:val>
                                            <p:strVal val="ppt_h"/>
                                          </p:val>
                                        </p:tav>
                                        <p:tav tm="100000">
                                          <p:val>
                                            <p:fltVal val="0"/>
                                          </p:val>
                                        </p:tav>
                                      </p:tavLst>
                                    </p:anim>
                                    <p:animEffect transition="out" filter="fade">
                                      <p:cBhvr>
                                        <p:cTn id="27" dur="500"/>
                                        <p:tgtEl>
                                          <p:spTgt spid="15"/>
                                        </p:tgtEl>
                                      </p:cBhvr>
                                    </p:animEffect>
                                    <p:set>
                                      <p:cBhvr>
                                        <p:cTn id="28" dur="1" fill="hold">
                                          <p:stCondLst>
                                            <p:cond delay="499"/>
                                          </p:stCondLst>
                                        </p:cTn>
                                        <p:tgtEl>
                                          <p:spTgt spid="15"/>
                                        </p:tgtEl>
                                        <p:attrNameLst>
                                          <p:attrName>style.visibility</p:attrName>
                                        </p:attrNameLst>
                                      </p:cBhvr>
                                      <p:to>
                                        <p:strVal val="hidden"/>
                                      </p:to>
                                    </p:set>
                                  </p:childTnLst>
                                </p:cTn>
                              </p:par>
                              <p:par>
                                <p:cTn id="29" presetID="53" presetClass="exit" presetSubtype="32" fill="hold" nodeType="withEffect">
                                  <p:stCondLst>
                                    <p:cond delay="0"/>
                                  </p:stCondLst>
                                  <p:childTnLst>
                                    <p:anim calcmode="lin" valueType="num">
                                      <p:cBhvr>
                                        <p:cTn id="30" dur="500"/>
                                        <p:tgtEl>
                                          <p:spTgt spid="17"/>
                                        </p:tgtEl>
                                        <p:attrNameLst>
                                          <p:attrName>ppt_w</p:attrName>
                                        </p:attrNameLst>
                                      </p:cBhvr>
                                      <p:tavLst>
                                        <p:tav tm="0">
                                          <p:val>
                                            <p:strVal val="ppt_w"/>
                                          </p:val>
                                        </p:tav>
                                        <p:tav tm="100000">
                                          <p:val>
                                            <p:fltVal val="0"/>
                                          </p:val>
                                        </p:tav>
                                      </p:tavLst>
                                    </p:anim>
                                    <p:anim calcmode="lin" valueType="num">
                                      <p:cBhvr>
                                        <p:cTn id="31" dur="500"/>
                                        <p:tgtEl>
                                          <p:spTgt spid="17"/>
                                        </p:tgtEl>
                                        <p:attrNameLst>
                                          <p:attrName>ppt_h</p:attrName>
                                        </p:attrNameLst>
                                      </p:cBhvr>
                                      <p:tavLst>
                                        <p:tav tm="0">
                                          <p:val>
                                            <p:strVal val="ppt_h"/>
                                          </p:val>
                                        </p:tav>
                                        <p:tav tm="100000">
                                          <p:val>
                                            <p:fltVal val="0"/>
                                          </p:val>
                                        </p:tav>
                                      </p:tavLst>
                                    </p:anim>
                                    <p:animEffect transition="out" filter="fade">
                                      <p:cBhvr>
                                        <p:cTn id="32" dur="500"/>
                                        <p:tgtEl>
                                          <p:spTgt spid="17"/>
                                        </p:tgtEl>
                                      </p:cBhvr>
                                    </p:animEffect>
                                    <p:set>
                                      <p:cBhvr>
                                        <p:cTn id="33" dur="1" fill="hold">
                                          <p:stCondLst>
                                            <p:cond delay="499"/>
                                          </p:stCondLst>
                                        </p:cTn>
                                        <p:tgtEl>
                                          <p:spTgt spid="17"/>
                                        </p:tgtEl>
                                        <p:attrNameLst>
                                          <p:attrName>style.visibility</p:attrName>
                                        </p:attrNameLst>
                                      </p:cBhvr>
                                      <p:to>
                                        <p:strVal val="hidden"/>
                                      </p:to>
                                    </p:set>
                                  </p:childTnLst>
                                </p:cTn>
                              </p:par>
                              <p:par>
                                <p:cTn id="34" presetID="53" presetClass="exit" presetSubtype="32" fill="hold" nodeType="withEffect">
                                  <p:stCondLst>
                                    <p:cond delay="0"/>
                                  </p:stCondLst>
                                  <p:childTnLst>
                                    <p:anim calcmode="lin" valueType="num">
                                      <p:cBhvr>
                                        <p:cTn id="35" dur="500"/>
                                        <p:tgtEl>
                                          <p:spTgt spid="26"/>
                                        </p:tgtEl>
                                        <p:attrNameLst>
                                          <p:attrName>ppt_w</p:attrName>
                                        </p:attrNameLst>
                                      </p:cBhvr>
                                      <p:tavLst>
                                        <p:tav tm="0">
                                          <p:val>
                                            <p:strVal val="ppt_w"/>
                                          </p:val>
                                        </p:tav>
                                        <p:tav tm="100000">
                                          <p:val>
                                            <p:fltVal val="0"/>
                                          </p:val>
                                        </p:tav>
                                      </p:tavLst>
                                    </p:anim>
                                    <p:anim calcmode="lin" valueType="num">
                                      <p:cBhvr>
                                        <p:cTn id="36" dur="500"/>
                                        <p:tgtEl>
                                          <p:spTgt spid="26"/>
                                        </p:tgtEl>
                                        <p:attrNameLst>
                                          <p:attrName>ppt_h</p:attrName>
                                        </p:attrNameLst>
                                      </p:cBhvr>
                                      <p:tavLst>
                                        <p:tav tm="0">
                                          <p:val>
                                            <p:strVal val="ppt_h"/>
                                          </p:val>
                                        </p:tav>
                                        <p:tav tm="100000">
                                          <p:val>
                                            <p:fltVal val="0"/>
                                          </p:val>
                                        </p:tav>
                                      </p:tavLst>
                                    </p:anim>
                                    <p:animEffect transition="out" filter="fade">
                                      <p:cBhvr>
                                        <p:cTn id="37" dur="500"/>
                                        <p:tgtEl>
                                          <p:spTgt spid="26"/>
                                        </p:tgtEl>
                                      </p:cBhvr>
                                    </p:animEffect>
                                    <p:set>
                                      <p:cBhvr>
                                        <p:cTn id="38" dur="1" fill="hold">
                                          <p:stCondLst>
                                            <p:cond delay="499"/>
                                          </p:stCondLst>
                                        </p:cTn>
                                        <p:tgtEl>
                                          <p:spTgt spid="26"/>
                                        </p:tgtEl>
                                        <p:attrNameLst>
                                          <p:attrName>style.visibility</p:attrName>
                                        </p:attrNameLst>
                                      </p:cBhvr>
                                      <p:to>
                                        <p:strVal val="hidden"/>
                                      </p:to>
                                    </p:set>
                                  </p:childTnLst>
                                </p:cTn>
                              </p:par>
                              <p:par>
                                <p:cTn id="39" presetID="53" presetClass="exit" presetSubtype="32" fill="hold" nodeType="withEffect">
                                  <p:stCondLst>
                                    <p:cond delay="0"/>
                                  </p:stCondLst>
                                  <p:childTnLst>
                                    <p:anim calcmode="lin" valueType="num">
                                      <p:cBhvr>
                                        <p:cTn id="40" dur="500"/>
                                        <p:tgtEl>
                                          <p:spTgt spid="19"/>
                                        </p:tgtEl>
                                        <p:attrNameLst>
                                          <p:attrName>ppt_w</p:attrName>
                                        </p:attrNameLst>
                                      </p:cBhvr>
                                      <p:tavLst>
                                        <p:tav tm="0">
                                          <p:val>
                                            <p:strVal val="ppt_w"/>
                                          </p:val>
                                        </p:tav>
                                        <p:tav tm="100000">
                                          <p:val>
                                            <p:fltVal val="0"/>
                                          </p:val>
                                        </p:tav>
                                      </p:tavLst>
                                    </p:anim>
                                    <p:anim calcmode="lin" valueType="num">
                                      <p:cBhvr>
                                        <p:cTn id="41" dur="500"/>
                                        <p:tgtEl>
                                          <p:spTgt spid="19"/>
                                        </p:tgtEl>
                                        <p:attrNameLst>
                                          <p:attrName>ppt_h</p:attrName>
                                        </p:attrNameLst>
                                      </p:cBhvr>
                                      <p:tavLst>
                                        <p:tav tm="0">
                                          <p:val>
                                            <p:strVal val="ppt_h"/>
                                          </p:val>
                                        </p:tav>
                                        <p:tav tm="100000">
                                          <p:val>
                                            <p:fltVal val="0"/>
                                          </p:val>
                                        </p:tav>
                                      </p:tavLst>
                                    </p:anim>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15"/>
                  </p:tgtEl>
                </p:cond>
              </p:nextCondLst>
            </p:seq>
            <p:seq concurrent="1" nextAc="seek">
              <p:cTn id="44" restart="whenNotActive" fill="hold" evtFilter="cancelBubble" nodeType="interactiveSeq">
                <p:stCondLst>
                  <p:cond evt="onClick" delay="0">
                    <p:tgtEl>
                      <p:spTgt spid="216"/>
                    </p:tgtEl>
                  </p:cond>
                </p:stCondLst>
                <p:endSync evt="end" delay="0">
                  <p:rtn val="all"/>
                </p:endSync>
                <p:childTnLst>
                  <p:par>
                    <p:cTn id="45" fill="hold">
                      <p:stCondLst>
                        <p:cond delay="0"/>
                      </p:stCondLst>
                      <p:childTnLst>
                        <p:par>
                          <p:cTn id="46" fill="hold">
                            <p:stCondLst>
                              <p:cond delay="0"/>
                            </p:stCondLst>
                            <p:childTnLst>
                              <p:par>
                                <p:cTn id="47" presetID="53" presetClass="exit" presetSubtype="32" fill="hold" nodeType="clickEffect">
                                  <p:stCondLst>
                                    <p:cond delay="0"/>
                                  </p:stCondLst>
                                  <p:childTnLst>
                                    <p:anim calcmode="lin" valueType="num">
                                      <p:cBhvr>
                                        <p:cTn id="48" dur="500"/>
                                        <p:tgtEl>
                                          <p:spTgt spid="216"/>
                                        </p:tgtEl>
                                        <p:attrNameLst>
                                          <p:attrName>ppt_w</p:attrName>
                                        </p:attrNameLst>
                                      </p:cBhvr>
                                      <p:tavLst>
                                        <p:tav tm="0">
                                          <p:val>
                                            <p:strVal val="ppt_w"/>
                                          </p:val>
                                        </p:tav>
                                        <p:tav tm="100000">
                                          <p:val>
                                            <p:fltVal val="0"/>
                                          </p:val>
                                        </p:tav>
                                      </p:tavLst>
                                    </p:anim>
                                    <p:anim calcmode="lin" valueType="num">
                                      <p:cBhvr>
                                        <p:cTn id="49" dur="500"/>
                                        <p:tgtEl>
                                          <p:spTgt spid="216"/>
                                        </p:tgtEl>
                                        <p:attrNameLst>
                                          <p:attrName>ppt_h</p:attrName>
                                        </p:attrNameLst>
                                      </p:cBhvr>
                                      <p:tavLst>
                                        <p:tav tm="0">
                                          <p:val>
                                            <p:strVal val="ppt_h"/>
                                          </p:val>
                                        </p:tav>
                                        <p:tav tm="100000">
                                          <p:val>
                                            <p:fltVal val="0"/>
                                          </p:val>
                                        </p:tav>
                                      </p:tavLst>
                                    </p:anim>
                                    <p:animEffect transition="out" filter="fade">
                                      <p:cBhvr>
                                        <p:cTn id="50" dur="500"/>
                                        <p:tgtEl>
                                          <p:spTgt spid="216"/>
                                        </p:tgtEl>
                                      </p:cBhvr>
                                    </p:animEffect>
                                    <p:set>
                                      <p:cBhvr>
                                        <p:cTn id="51" dur="1" fill="hold">
                                          <p:stCondLst>
                                            <p:cond delay="499"/>
                                          </p:stCondLst>
                                        </p:cTn>
                                        <p:tgtEl>
                                          <p:spTgt spid="216"/>
                                        </p:tgtEl>
                                        <p:attrNameLst>
                                          <p:attrName>style.visibility</p:attrName>
                                        </p:attrNameLst>
                                      </p:cBhvr>
                                      <p:to>
                                        <p:strVal val="hidden"/>
                                      </p:to>
                                    </p:set>
                                  </p:childTnLst>
                                </p:cTn>
                              </p:par>
                              <p:par>
                                <p:cTn id="52" presetID="53" presetClass="exit" presetSubtype="32" fill="hold" nodeType="withEffect">
                                  <p:stCondLst>
                                    <p:cond delay="0"/>
                                  </p:stCondLst>
                                  <p:childTnLst>
                                    <p:anim calcmode="lin" valueType="num">
                                      <p:cBhvr>
                                        <p:cTn id="53" dur="500"/>
                                        <p:tgtEl>
                                          <p:spTgt spid="197"/>
                                        </p:tgtEl>
                                        <p:attrNameLst>
                                          <p:attrName>ppt_w</p:attrName>
                                        </p:attrNameLst>
                                      </p:cBhvr>
                                      <p:tavLst>
                                        <p:tav tm="0">
                                          <p:val>
                                            <p:strVal val="ppt_w"/>
                                          </p:val>
                                        </p:tav>
                                        <p:tav tm="100000">
                                          <p:val>
                                            <p:fltVal val="0"/>
                                          </p:val>
                                        </p:tav>
                                      </p:tavLst>
                                    </p:anim>
                                    <p:anim calcmode="lin" valueType="num">
                                      <p:cBhvr>
                                        <p:cTn id="54" dur="500"/>
                                        <p:tgtEl>
                                          <p:spTgt spid="197"/>
                                        </p:tgtEl>
                                        <p:attrNameLst>
                                          <p:attrName>ppt_h</p:attrName>
                                        </p:attrNameLst>
                                      </p:cBhvr>
                                      <p:tavLst>
                                        <p:tav tm="0">
                                          <p:val>
                                            <p:strVal val="ppt_h"/>
                                          </p:val>
                                        </p:tav>
                                        <p:tav tm="100000">
                                          <p:val>
                                            <p:fltVal val="0"/>
                                          </p:val>
                                        </p:tav>
                                      </p:tavLst>
                                    </p:anim>
                                    <p:animEffect transition="out" filter="fade">
                                      <p:cBhvr>
                                        <p:cTn id="55" dur="500"/>
                                        <p:tgtEl>
                                          <p:spTgt spid="197"/>
                                        </p:tgtEl>
                                      </p:cBhvr>
                                    </p:animEffect>
                                    <p:set>
                                      <p:cBhvr>
                                        <p:cTn id="56"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16"/>
                  </p:tgtEl>
                </p:cond>
              </p:nextCondLst>
            </p:seq>
            <p:seq concurrent="1" nextAc="seek">
              <p:cTn id="57" restart="whenNotActive" fill="hold" evtFilter="cancelBubble" nodeType="interactiveSeq">
                <p:stCondLst>
                  <p:cond evt="onClick" delay="0">
                    <p:tgtEl>
                      <p:spTgt spid="213"/>
                    </p:tgtEl>
                  </p:cond>
                </p:stCondLst>
                <p:endSync evt="end" delay="0">
                  <p:rtn val="all"/>
                </p:endSync>
                <p:childTnLst>
                  <p:par>
                    <p:cTn id="58" fill="hold">
                      <p:stCondLst>
                        <p:cond delay="0"/>
                      </p:stCondLst>
                      <p:childTnLst>
                        <p:par>
                          <p:cTn id="59" fill="hold">
                            <p:stCondLst>
                              <p:cond delay="0"/>
                            </p:stCondLst>
                            <p:childTnLst>
                              <p:par>
                                <p:cTn id="60" presetID="53" presetClass="exit" presetSubtype="32" fill="hold" nodeType="clickEffect">
                                  <p:stCondLst>
                                    <p:cond delay="0"/>
                                  </p:stCondLst>
                                  <p:childTnLst>
                                    <p:anim calcmode="lin" valueType="num">
                                      <p:cBhvr>
                                        <p:cTn id="61" dur="500"/>
                                        <p:tgtEl>
                                          <p:spTgt spid="213"/>
                                        </p:tgtEl>
                                        <p:attrNameLst>
                                          <p:attrName>ppt_w</p:attrName>
                                        </p:attrNameLst>
                                      </p:cBhvr>
                                      <p:tavLst>
                                        <p:tav tm="0">
                                          <p:val>
                                            <p:strVal val="ppt_w"/>
                                          </p:val>
                                        </p:tav>
                                        <p:tav tm="100000">
                                          <p:val>
                                            <p:fltVal val="0"/>
                                          </p:val>
                                        </p:tav>
                                      </p:tavLst>
                                    </p:anim>
                                    <p:anim calcmode="lin" valueType="num">
                                      <p:cBhvr>
                                        <p:cTn id="62" dur="500"/>
                                        <p:tgtEl>
                                          <p:spTgt spid="213"/>
                                        </p:tgtEl>
                                        <p:attrNameLst>
                                          <p:attrName>ppt_h</p:attrName>
                                        </p:attrNameLst>
                                      </p:cBhvr>
                                      <p:tavLst>
                                        <p:tav tm="0">
                                          <p:val>
                                            <p:strVal val="ppt_h"/>
                                          </p:val>
                                        </p:tav>
                                        <p:tav tm="100000">
                                          <p:val>
                                            <p:fltVal val="0"/>
                                          </p:val>
                                        </p:tav>
                                      </p:tavLst>
                                    </p:anim>
                                    <p:animEffect transition="out" filter="fade">
                                      <p:cBhvr>
                                        <p:cTn id="63" dur="500"/>
                                        <p:tgtEl>
                                          <p:spTgt spid="213"/>
                                        </p:tgtEl>
                                      </p:cBhvr>
                                    </p:animEffect>
                                    <p:set>
                                      <p:cBhvr>
                                        <p:cTn id="64" dur="1" fill="hold">
                                          <p:stCondLst>
                                            <p:cond delay="499"/>
                                          </p:stCondLst>
                                        </p:cTn>
                                        <p:tgtEl>
                                          <p:spTgt spid="213"/>
                                        </p:tgtEl>
                                        <p:attrNameLst>
                                          <p:attrName>style.visibility</p:attrName>
                                        </p:attrNameLst>
                                      </p:cBhvr>
                                      <p:to>
                                        <p:strVal val="hidden"/>
                                      </p:to>
                                    </p:set>
                                  </p:childTnLst>
                                </p:cTn>
                              </p:par>
                              <p:par>
                                <p:cTn id="65" presetID="53" presetClass="exit" presetSubtype="32" fill="hold" nodeType="withEffect">
                                  <p:stCondLst>
                                    <p:cond delay="0"/>
                                  </p:stCondLst>
                                  <p:childTnLst>
                                    <p:anim calcmode="lin" valueType="num">
                                      <p:cBhvr>
                                        <p:cTn id="66" dur="500"/>
                                        <p:tgtEl>
                                          <p:spTgt spid="19"/>
                                        </p:tgtEl>
                                        <p:attrNameLst>
                                          <p:attrName>ppt_w</p:attrName>
                                        </p:attrNameLst>
                                      </p:cBhvr>
                                      <p:tavLst>
                                        <p:tav tm="0">
                                          <p:val>
                                            <p:strVal val="ppt_w"/>
                                          </p:val>
                                        </p:tav>
                                        <p:tav tm="100000">
                                          <p:val>
                                            <p:fltVal val="0"/>
                                          </p:val>
                                        </p:tav>
                                      </p:tavLst>
                                    </p:anim>
                                    <p:anim calcmode="lin" valueType="num">
                                      <p:cBhvr>
                                        <p:cTn id="67" dur="500"/>
                                        <p:tgtEl>
                                          <p:spTgt spid="19"/>
                                        </p:tgtEl>
                                        <p:attrNameLst>
                                          <p:attrName>ppt_h</p:attrName>
                                        </p:attrNameLst>
                                      </p:cBhvr>
                                      <p:tavLst>
                                        <p:tav tm="0">
                                          <p:val>
                                            <p:strVal val="ppt_h"/>
                                          </p:val>
                                        </p:tav>
                                        <p:tav tm="100000">
                                          <p:val>
                                            <p:fltVal val="0"/>
                                          </p:val>
                                        </p:tav>
                                      </p:tavLst>
                                    </p:anim>
                                    <p:animEffect transition="out" filter="fade">
                                      <p:cBhvr>
                                        <p:cTn id="68" dur="500"/>
                                        <p:tgtEl>
                                          <p:spTgt spid="19"/>
                                        </p:tgtEl>
                                      </p:cBhvr>
                                    </p:animEffect>
                                    <p:set>
                                      <p:cBhvr>
                                        <p:cTn id="69" dur="1" fill="hold">
                                          <p:stCondLst>
                                            <p:cond delay="499"/>
                                          </p:stCondLst>
                                        </p:cTn>
                                        <p:tgtEl>
                                          <p:spTgt spid="19"/>
                                        </p:tgtEl>
                                        <p:attrNameLst>
                                          <p:attrName>style.visibility</p:attrName>
                                        </p:attrNameLst>
                                      </p:cBhvr>
                                      <p:to>
                                        <p:strVal val="hidden"/>
                                      </p:to>
                                    </p:set>
                                  </p:childTnLst>
                                </p:cTn>
                              </p:par>
                              <p:par>
                                <p:cTn id="70" presetID="53" presetClass="exit" presetSubtype="32" fill="hold" nodeType="withEffect">
                                  <p:stCondLst>
                                    <p:cond delay="0"/>
                                  </p:stCondLst>
                                  <p:childTnLst>
                                    <p:anim calcmode="lin" valueType="num">
                                      <p:cBhvr>
                                        <p:cTn id="71" dur="500"/>
                                        <p:tgtEl>
                                          <p:spTgt spid="197"/>
                                        </p:tgtEl>
                                        <p:attrNameLst>
                                          <p:attrName>ppt_w</p:attrName>
                                        </p:attrNameLst>
                                      </p:cBhvr>
                                      <p:tavLst>
                                        <p:tav tm="0">
                                          <p:val>
                                            <p:strVal val="ppt_w"/>
                                          </p:val>
                                        </p:tav>
                                        <p:tav tm="100000">
                                          <p:val>
                                            <p:fltVal val="0"/>
                                          </p:val>
                                        </p:tav>
                                      </p:tavLst>
                                    </p:anim>
                                    <p:anim calcmode="lin" valueType="num">
                                      <p:cBhvr>
                                        <p:cTn id="72" dur="500"/>
                                        <p:tgtEl>
                                          <p:spTgt spid="197"/>
                                        </p:tgtEl>
                                        <p:attrNameLst>
                                          <p:attrName>ppt_h</p:attrName>
                                        </p:attrNameLst>
                                      </p:cBhvr>
                                      <p:tavLst>
                                        <p:tav tm="0">
                                          <p:val>
                                            <p:strVal val="ppt_h"/>
                                          </p:val>
                                        </p:tav>
                                        <p:tav tm="100000">
                                          <p:val>
                                            <p:fltVal val="0"/>
                                          </p:val>
                                        </p:tav>
                                      </p:tavLst>
                                    </p:anim>
                                    <p:animEffect transition="out" filter="fade">
                                      <p:cBhvr>
                                        <p:cTn id="73" dur="500"/>
                                        <p:tgtEl>
                                          <p:spTgt spid="197"/>
                                        </p:tgtEl>
                                      </p:cBhvr>
                                    </p:animEffect>
                                    <p:set>
                                      <p:cBhvr>
                                        <p:cTn id="74" dur="1" fill="hold">
                                          <p:stCondLst>
                                            <p:cond delay="499"/>
                                          </p:stCondLst>
                                        </p:cTn>
                                        <p:tgtEl>
                                          <p:spTgt spid="197"/>
                                        </p:tgtEl>
                                        <p:attrNameLst>
                                          <p:attrName>style.visibility</p:attrName>
                                        </p:attrNameLst>
                                      </p:cBhvr>
                                      <p:to>
                                        <p:strVal val="hidden"/>
                                      </p:to>
                                    </p:set>
                                  </p:childTnLst>
                                </p:cTn>
                              </p:par>
                            </p:childTnLst>
                          </p:cTn>
                        </p:par>
                      </p:childTnLst>
                    </p:cTn>
                  </p:par>
                </p:childTnLst>
              </p:cTn>
              <p:nextCondLst>
                <p:cond evt="onClick" delay="0">
                  <p:tgtEl>
                    <p:spTgt spid="213"/>
                  </p:tgtEl>
                </p:cond>
              </p:nextCondLst>
            </p:seq>
            <p:seq concurrent="1" nextAc="seek">
              <p:cTn id="75" restart="whenNotActive" fill="hold" evtFilter="cancelBubble" nodeType="interactiveSeq">
                <p:stCondLst>
                  <p:cond evt="onClick" delay="0">
                    <p:tgtEl>
                      <p:spTgt spid="224"/>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224"/>
                                        </p:tgtEl>
                                        <p:attrNameLst>
                                          <p:attrName>ppt_w</p:attrName>
                                        </p:attrNameLst>
                                      </p:cBhvr>
                                      <p:tavLst>
                                        <p:tav tm="0">
                                          <p:val>
                                            <p:strVal val="ppt_w"/>
                                          </p:val>
                                        </p:tav>
                                        <p:tav tm="100000">
                                          <p:val>
                                            <p:fltVal val="0"/>
                                          </p:val>
                                        </p:tav>
                                      </p:tavLst>
                                    </p:anim>
                                    <p:anim calcmode="lin" valueType="num">
                                      <p:cBhvr>
                                        <p:cTn id="80" dur="500"/>
                                        <p:tgtEl>
                                          <p:spTgt spid="224"/>
                                        </p:tgtEl>
                                        <p:attrNameLst>
                                          <p:attrName>ppt_h</p:attrName>
                                        </p:attrNameLst>
                                      </p:cBhvr>
                                      <p:tavLst>
                                        <p:tav tm="0">
                                          <p:val>
                                            <p:strVal val="ppt_h"/>
                                          </p:val>
                                        </p:tav>
                                        <p:tav tm="100000">
                                          <p:val>
                                            <p:fltVal val="0"/>
                                          </p:val>
                                        </p:tav>
                                      </p:tavLst>
                                    </p:anim>
                                    <p:animEffect transition="out" filter="fade">
                                      <p:cBhvr>
                                        <p:cTn id="81" dur="500"/>
                                        <p:tgtEl>
                                          <p:spTgt spid="224"/>
                                        </p:tgtEl>
                                      </p:cBhvr>
                                    </p:animEffect>
                                    <p:set>
                                      <p:cBhvr>
                                        <p:cTn id="82" dur="1" fill="hold">
                                          <p:stCondLst>
                                            <p:cond delay="499"/>
                                          </p:stCondLst>
                                        </p:cTn>
                                        <p:tgtEl>
                                          <p:spTgt spid="224"/>
                                        </p:tgtEl>
                                        <p:attrNameLst>
                                          <p:attrName>style.visibility</p:attrName>
                                        </p:attrNameLst>
                                      </p:cBhvr>
                                      <p:to>
                                        <p:strVal val="hidden"/>
                                      </p:to>
                                    </p:set>
                                  </p:childTnLst>
                                </p:cTn>
                              </p:par>
                              <p:par>
                                <p:cTn id="83" presetID="53" presetClass="exit" presetSubtype="32" fill="hold" nodeType="withEffect">
                                  <p:stCondLst>
                                    <p:cond delay="0"/>
                                  </p:stCondLst>
                                  <p:childTnLst>
                                    <p:anim calcmode="lin" valueType="num">
                                      <p:cBhvr>
                                        <p:cTn id="84" dur="500"/>
                                        <p:tgtEl>
                                          <p:spTgt spid="15"/>
                                        </p:tgtEl>
                                        <p:attrNameLst>
                                          <p:attrName>ppt_w</p:attrName>
                                        </p:attrNameLst>
                                      </p:cBhvr>
                                      <p:tavLst>
                                        <p:tav tm="0">
                                          <p:val>
                                            <p:strVal val="ppt_w"/>
                                          </p:val>
                                        </p:tav>
                                        <p:tav tm="100000">
                                          <p:val>
                                            <p:fltVal val="0"/>
                                          </p:val>
                                        </p:tav>
                                      </p:tavLst>
                                    </p:anim>
                                    <p:anim calcmode="lin" valueType="num">
                                      <p:cBhvr>
                                        <p:cTn id="85" dur="500"/>
                                        <p:tgtEl>
                                          <p:spTgt spid="15"/>
                                        </p:tgtEl>
                                        <p:attrNameLst>
                                          <p:attrName>ppt_h</p:attrName>
                                        </p:attrNameLst>
                                      </p:cBhvr>
                                      <p:tavLst>
                                        <p:tav tm="0">
                                          <p:val>
                                            <p:strVal val="ppt_h"/>
                                          </p:val>
                                        </p:tav>
                                        <p:tav tm="100000">
                                          <p:val>
                                            <p:fltVal val="0"/>
                                          </p:val>
                                        </p:tav>
                                      </p:tavLst>
                                    </p:anim>
                                    <p:animEffect transition="out" filter="fade">
                                      <p:cBhvr>
                                        <p:cTn id="86" dur="500"/>
                                        <p:tgtEl>
                                          <p:spTgt spid="15"/>
                                        </p:tgtEl>
                                      </p:cBhvr>
                                    </p:animEffect>
                                    <p:set>
                                      <p:cBhvr>
                                        <p:cTn id="8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24"/>
                  </p:tgtEl>
                </p:cond>
              </p:nextCondLst>
            </p:seq>
            <p:seq concurrent="1" nextAc="seek">
              <p:cTn id="88" restart="whenNotActive" fill="hold" evtFilter="cancelBubble" nodeType="interactiveSeq">
                <p:stCondLst>
                  <p:cond evt="onClick" delay="0">
                    <p:tgtEl>
                      <p:spTgt spid="225"/>
                    </p:tgtEl>
                  </p:cond>
                </p:stCondLst>
                <p:endSync evt="end" delay="0">
                  <p:rtn val="all"/>
                </p:endSync>
                <p:childTnLst>
                  <p:par>
                    <p:cTn id="89" fill="hold">
                      <p:stCondLst>
                        <p:cond delay="0"/>
                      </p:stCondLst>
                      <p:childTnLst>
                        <p:par>
                          <p:cTn id="90" fill="hold">
                            <p:stCondLst>
                              <p:cond delay="0"/>
                            </p:stCondLst>
                            <p:childTnLst>
                              <p:par>
                                <p:cTn id="91" presetID="53" presetClass="exit" presetSubtype="32" fill="hold" nodeType="clickEffect">
                                  <p:stCondLst>
                                    <p:cond delay="0"/>
                                  </p:stCondLst>
                                  <p:childTnLst>
                                    <p:anim calcmode="lin" valueType="num">
                                      <p:cBhvr>
                                        <p:cTn id="92" dur="500"/>
                                        <p:tgtEl>
                                          <p:spTgt spid="225"/>
                                        </p:tgtEl>
                                        <p:attrNameLst>
                                          <p:attrName>ppt_w</p:attrName>
                                        </p:attrNameLst>
                                      </p:cBhvr>
                                      <p:tavLst>
                                        <p:tav tm="0">
                                          <p:val>
                                            <p:strVal val="ppt_w"/>
                                          </p:val>
                                        </p:tav>
                                        <p:tav tm="100000">
                                          <p:val>
                                            <p:fltVal val="0"/>
                                          </p:val>
                                        </p:tav>
                                      </p:tavLst>
                                    </p:anim>
                                    <p:anim calcmode="lin" valueType="num">
                                      <p:cBhvr>
                                        <p:cTn id="93" dur="500"/>
                                        <p:tgtEl>
                                          <p:spTgt spid="225"/>
                                        </p:tgtEl>
                                        <p:attrNameLst>
                                          <p:attrName>ppt_h</p:attrName>
                                        </p:attrNameLst>
                                      </p:cBhvr>
                                      <p:tavLst>
                                        <p:tav tm="0">
                                          <p:val>
                                            <p:strVal val="ppt_h"/>
                                          </p:val>
                                        </p:tav>
                                        <p:tav tm="100000">
                                          <p:val>
                                            <p:fltVal val="0"/>
                                          </p:val>
                                        </p:tav>
                                      </p:tavLst>
                                    </p:anim>
                                    <p:animEffect transition="out" filter="fade">
                                      <p:cBhvr>
                                        <p:cTn id="94" dur="500"/>
                                        <p:tgtEl>
                                          <p:spTgt spid="225"/>
                                        </p:tgtEl>
                                      </p:cBhvr>
                                    </p:animEffect>
                                    <p:set>
                                      <p:cBhvr>
                                        <p:cTn id="95" dur="1" fill="hold">
                                          <p:stCondLst>
                                            <p:cond delay="499"/>
                                          </p:stCondLst>
                                        </p:cTn>
                                        <p:tgtEl>
                                          <p:spTgt spid="225"/>
                                        </p:tgtEl>
                                        <p:attrNameLst>
                                          <p:attrName>style.visibility</p:attrName>
                                        </p:attrNameLst>
                                      </p:cBhvr>
                                      <p:to>
                                        <p:strVal val="hidden"/>
                                      </p:to>
                                    </p:set>
                                  </p:childTnLst>
                                </p:cTn>
                              </p:par>
                              <p:par>
                                <p:cTn id="96" presetID="53" presetClass="exit" presetSubtype="32" fill="hold" nodeType="withEffect">
                                  <p:stCondLst>
                                    <p:cond delay="0"/>
                                  </p:stCondLst>
                                  <p:childTnLst>
                                    <p:anim calcmode="lin" valueType="num">
                                      <p:cBhvr>
                                        <p:cTn id="97" dur="500"/>
                                        <p:tgtEl>
                                          <p:spTgt spid="19"/>
                                        </p:tgtEl>
                                        <p:attrNameLst>
                                          <p:attrName>ppt_w</p:attrName>
                                        </p:attrNameLst>
                                      </p:cBhvr>
                                      <p:tavLst>
                                        <p:tav tm="0">
                                          <p:val>
                                            <p:strVal val="ppt_w"/>
                                          </p:val>
                                        </p:tav>
                                        <p:tav tm="100000">
                                          <p:val>
                                            <p:fltVal val="0"/>
                                          </p:val>
                                        </p:tav>
                                      </p:tavLst>
                                    </p:anim>
                                    <p:anim calcmode="lin" valueType="num">
                                      <p:cBhvr>
                                        <p:cTn id="98" dur="500"/>
                                        <p:tgtEl>
                                          <p:spTgt spid="19"/>
                                        </p:tgtEl>
                                        <p:attrNameLst>
                                          <p:attrName>ppt_h</p:attrName>
                                        </p:attrNameLst>
                                      </p:cBhvr>
                                      <p:tavLst>
                                        <p:tav tm="0">
                                          <p:val>
                                            <p:strVal val="ppt_h"/>
                                          </p:val>
                                        </p:tav>
                                        <p:tav tm="100000">
                                          <p:val>
                                            <p:fltVal val="0"/>
                                          </p:val>
                                        </p:tav>
                                      </p:tavLst>
                                    </p:anim>
                                    <p:animEffect transition="out" filter="fade">
                                      <p:cBhvr>
                                        <p:cTn id="99" dur="500"/>
                                        <p:tgtEl>
                                          <p:spTgt spid="19"/>
                                        </p:tgtEl>
                                      </p:cBhvr>
                                    </p:animEffect>
                                    <p:set>
                                      <p:cBhvr>
                                        <p:cTn id="10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225"/>
                  </p:tgtEl>
                </p:cond>
              </p:nextCondLst>
            </p:seq>
            <p:seq concurrent="1" nextAc="seek">
              <p:cTn id="101" restart="whenNotActive" fill="hold" evtFilter="cancelBubble" nodeType="interactiveSeq">
                <p:stCondLst>
                  <p:cond evt="onClick" delay="0">
                    <p:tgtEl>
                      <p:spTgt spid="227"/>
                    </p:tgtEl>
                  </p:cond>
                </p:stCondLst>
                <p:endSync evt="end" delay="0">
                  <p:rtn val="all"/>
                </p:endSync>
                <p:childTnLst>
                  <p:par>
                    <p:cTn id="102" fill="hold">
                      <p:stCondLst>
                        <p:cond delay="0"/>
                      </p:stCondLst>
                      <p:childTnLst>
                        <p:par>
                          <p:cTn id="103" fill="hold">
                            <p:stCondLst>
                              <p:cond delay="0"/>
                            </p:stCondLst>
                            <p:childTnLst>
                              <p:par>
                                <p:cTn id="104" presetID="53" presetClass="exit" presetSubtype="32" fill="hold" nodeType="clickEffect">
                                  <p:stCondLst>
                                    <p:cond delay="0"/>
                                  </p:stCondLst>
                                  <p:childTnLst>
                                    <p:anim calcmode="lin" valueType="num">
                                      <p:cBhvr>
                                        <p:cTn id="105" dur="500"/>
                                        <p:tgtEl>
                                          <p:spTgt spid="227"/>
                                        </p:tgtEl>
                                        <p:attrNameLst>
                                          <p:attrName>ppt_w</p:attrName>
                                        </p:attrNameLst>
                                      </p:cBhvr>
                                      <p:tavLst>
                                        <p:tav tm="0">
                                          <p:val>
                                            <p:strVal val="ppt_w"/>
                                          </p:val>
                                        </p:tav>
                                        <p:tav tm="100000">
                                          <p:val>
                                            <p:fltVal val="0"/>
                                          </p:val>
                                        </p:tav>
                                      </p:tavLst>
                                    </p:anim>
                                    <p:anim calcmode="lin" valueType="num">
                                      <p:cBhvr>
                                        <p:cTn id="106" dur="500"/>
                                        <p:tgtEl>
                                          <p:spTgt spid="227"/>
                                        </p:tgtEl>
                                        <p:attrNameLst>
                                          <p:attrName>ppt_h</p:attrName>
                                        </p:attrNameLst>
                                      </p:cBhvr>
                                      <p:tavLst>
                                        <p:tav tm="0">
                                          <p:val>
                                            <p:strVal val="ppt_h"/>
                                          </p:val>
                                        </p:tav>
                                        <p:tav tm="100000">
                                          <p:val>
                                            <p:fltVal val="0"/>
                                          </p:val>
                                        </p:tav>
                                      </p:tavLst>
                                    </p:anim>
                                    <p:animEffect transition="out" filter="fade">
                                      <p:cBhvr>
                                        <p:cTn id="107" dur="500"/>
                                        <p:tgtEl>
                                          <p:spTgt spid="227"/>
                                        </p:tgtEl>
                                      </p:cBhvr>
                                    </p:animEffect>
                                    <p:set>
                                      <p:cBhvr>
                                        <p:cTn id="108" dur="1" fill="hold">
                                          <p:stCondLst>
                                            <p:cond delay="499"/>
                                          </p:stCondLst>
                                        </p:cTn>
                                        <p:tgtEl>
                                          <p:spTgt spid="227"/>
                                        </p:tgtEl>
                                        <p:attrNameLst>
                                          <p:attrName>style.visibility</p:attrName>
                                        </p:attrNameLst>
                                      </p:cBhvr>
                                      <p:to>
                                        <p:strVal val="hidden"/>
                                      </p:to>
                                    </p:set>
                                  </p:childTnLst>
                                </p:cTn>
                              </p:par>
                              <p:par>
                                <p:cTn id="109" presetID="53" presetClass="exit" presetSubtype="32" fill="hold" nodeType="withEffect">
                                  <p:stCondLst>
                                    <p:cond delay="0"/>
                                  </p:stCondLst>
                                  <p:childTnLst>
                                    <p:anim calcmode="lin" valueType="num">
                                      <p:cBhvr>
                                        <p:cTn id="110" dur="500"/>
                                        <p:tgtEl>
                                          <p:spTgt spid="17"/>
                                        </p:tgtEl>
                                        <p:attrNameLst>
                                          <p:attrName>ppt_w</p:attrName>
                                        </p:attrNameLst>
                                      </p:cBhvr>
                                      <p:tavLst>
                                        <p:tav tm="0">
                                          <p:val>
                                            <p:strVal val="ppt_w"/>
                                          </p:val>
                                        </p:tav>
                                        <p:tav tm="100000">
                                          <p:val>
                                            <p:fltVal val="0"/>
                                          </p:val>
                                        </p:tav>
                                      </p:tavLst>
                                    </p:anim>
                                    <p:anim calcmode="lin" valueType="num">
                                      <p:cBhvr>
                                        <p:cTn id="111" dur="500"/>
                                        <p:tgtEl>
                                          <p:spTgt spid="17"/>
                                        </p:tgtEl>
                                        <p:attrNameLst>
                                          <p:attrName>ppt_h</p:attrName>
                                        </p:attrNameLst>
                                      </p:cBhvr>
                                      <p:tavLst>
                                        <p:tav tm="0">
                                          <p:val>
                                            <p:strVal val="ppt_h"/>
                                          </p:val>
                                        </p:tav>
                                        <p:tav tm="100000">
                                          <p:val>
                                            <p:fltVal val="0"/>
                                          </p:val>
                                        </p:tav>
                                      </p:tavLst>
                                    </p:anim>
                                    <p:animEffect transition="out" filter="fade">
                                      <p:cBhvr>
                                        <p:cTn id="112" dur="500"/>
                                        <p:tgtEl>
                                          <p:spTgt spid="17"/>
                                        </p:tgtEl>
                                      </p:cBhvr>
                                    </p:animEffect>
                                    <p:set>
                                      <p:cBhvr>
                                        <p:cTn id="1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227"/>
                  </p:tgtEl>
                </p:cond>
              </p:nextCondLst>
            </p:seq>
            <p:seq concurrent="1" nextAc="seek">
              <p:cTn id="114" restart="whenNotActive" fill="hold" evtFilter="cancelBubble" nodeType="interactiveSeq">
                <p:stCondLst>
                  <p:cond evt="onClick" delay="0">
                    <p:tgtEl>
                      <p:spTgt spid="228"/>
                    </p:tgtEl>
                  </p:cond>
                </p:stCondLst>
                <p:endSync evt="end" delay="0">
                  <p:rtn val="all"/>
                </p:endSync>
                <p:childTnLst>
                  <p:par>
                    <p:cTn id="115" fill="hold">
                      <p:stCondLst>
                        <p:cond delay="0"/>
                      </p:stCondLst>
                      <p:childTnLst>
                        <p:par>
                          <p:cTn id="116" fill="hold">
                            <p:stCondLst>
                              <p:cond delay="0"/>
                            </p:stCondLst>
                            <p:childTnLst>
                              <p:par>
                                <p:cTn id="117" presetID="53" presetClass="exit" presetSubtype="32" fill="hold" nodeType="clickEffect">
                                  <p:stCondLst>
                                    <p:cond delay="0"/>
                                  </p:stCondLst>
                                  <p:childTnLst>
                                    <p:anim calcmode="lin" valueType="num">
                                      <p:cBhvr>
                                        <p:cTn id="118" dur="500"/>
                                        <p:tgtEl>
                                          <p:spTgt spid="228"/>
                                        </p:tgtEl>
                                        <p:attrNameLst>
                                          <p:attrName>ppt_w</p:attrName>
                                        </p:attrNameLst>
                                      </p:cBhvr>
                                      <p:tavLst>
                                        <p:tav tm="0">
                                          <p:val>
                                            <p:strVal val="ppt_w"/>
                                          </p:val>
                                        </p:tav>
                                        <p:tav tm="100000">
                                          <p:val>
                                            <p:fltVal val="0"/>
                                          </p:val>
                                        </p:tav>
                                      </p:tavLst>
                                    </p:anim>
                                    <p:anim calcmode="lin" valueType="num">
                                      <p:cBhvr>
                                        <p:cTn id="119" dur="500"/>
                                        <p:tgtEl>
                                          <p:spTgt spid="228"/>
                                        </p:tgtEl>
                                        <p:attrNameLst>
                                          <p:attrName>ppt_h</p:attrName>
                                        </p:attrNameLst>
                                      </p:cBhvr>
                                      <p:tavLst>
                                        <p:tav tm="0">
                                          <p:val>
                                            <p:strVal val="ppt_h"/>
                                          </p:val>
                                        </p:tav>
                                        <p:tav tm="100000">
                                          <p:val>
                                            <p:fltVal val="0"/>
                                          </p:val>
                                        </p:tav>
                                      </p:tavLst>
                                    </p:anim>
                                    <p:animEffect transition="out" filter="fade">
                                      <p:cBhvr>
                                        <p:cTn id="120" dur="500"/>
                                        <p:tgtEl>
                                          <p:spTgt spid="228"/>
                                        </p:tgtEl>
                                      </p:cBhvr>
                                    </p:animEffect>
                                    <p:set>
                                      <p:cBhvr>
                                        <p:cTn id="121" dur="1" fill="hold">
                                          <p:stCondLst>
                                            <p:cond delay="499"/>
                                          </p:stCondLst>
                                        </p:cTn>
                                        <p:tgtEl>
                                          <p:spTgt spid="228"/>
                                        </p:tgtEl>
                                        <p:attrNameLst>
                                          <p:attrName>style.visibility</p:attrName>
                                        </p:attrNameLst>
                                      </p:cBhvr>
                                      <p:to>
                                        <p:strVal val="hidden"/>
                                      </p:to>
                                    </p:set>
                                  </p:childTnLst>
                                </p:cTn>
                              </p:par>
                              <p:par>
                                <p:cTn id="122" presetID="53" presetClass="exit" presetSubtype="32" fill="hold" nodeType="withEffect">
                                  <p:stCondLst>
                                    <p:cond delay="0"/>
                                  </p:stCondLst>
                                  <p:childTnLst>
                                    <p:anim calcmode="lin" valueType="num">
                                      <p:cBhvr>
                                        <p:cTn id="123" dur="500"/>
                                        <p:tgtEl>
                                          <p:spTgt spid="18"/>
                                        </p:tgtEl>
                                        <p:attrNameLst>
                                          <p:attrName>ppt_w</p:attrName>
                                        </p:attrNameLst>
                                      </p:cBhvr>
                                      <p:tavLst>
                                        <p:tav tm="0">
                                          <p:val>
                                            <p:strVal val="ppt_w"/>
                                          </p:val>
                                        </p:tav>
                                        <p:tav tm="100000">
                                          <p:val>
                                            <p:fltVal val="0"/>
                                          </p:val>
                                        </p:tav>
                                      </p:tavLst>
                                    </p:anim>
                                    <p:anim calcmode="lin" valueType="num">
                                      <p:cBhvr>
                                        <p:cTn id="124" dur="500"/>
                                        <p:tgtEl>
                                          <p:spTgt spid="18"/>
                                        </p:tgtEl>
                                        <p:attrNameLst>
                                          <p:attrName>ppt_h</p:attrName>
                                        </p:attrNameLst>
                                      </p:cBhvr>
                                      <p:tavLst>
                                        <p:tav tm="0">
                                          <p:val>
                                            <p:strVal val="ppt_h"/>
                                          </p:val>
                                        </p:tav>
                                        <p:tav tm="100000">
                                          <p:val>
                                            <p:fltVal val="0"/>
                                          </p:val>
                                        </p:tav>
                                      </p:tavLst>
                                    </p:anim>
                                    <p:animEffect transition="out" filter="fade">
                                      <p:cBhvr>
                                        <p:cTn id="125" dur="500"/>
                                        <p:tgtEl>
                                          <p:spTgt spid="18"/>
                                        </p:tgtEl>
                                      </p:cBhvr>
                                    </p:animEffect>
                                    <p:set>
                                      <p:cBhvr>
                                        <p:cTn id="126"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228"/>
                  </p:tgtEl>
                </p:cond>
              </p:nextCondLst>
            </p:seq>
            <p:seq concurrent="1" nextAc="seek">
              <p:cTn id="127" restart="whenNotActive" fill="hold" evtFilter="cancelBubble" nodeType="interactiveSeq">
                <p:stCondLst>
                  <p:cond evt="onClick" delay="0">
                    <p:tgtEl>
                      <p:spTgt spid="316"/>
                    </p:tgtEl>
                  </p:cond>
                </p:stCondLst>
                <p:endSync evt="end" delay="0">
                  <p:rtn val="all"/>
                </p:endSync>
                <p:childTnLst>
                  <p:par>
                    <p:cTn id="128" fill="hold">
                      <p:stCondLst>
                        <p:cond delay="0"/>
                      </p:stCondLst>
                      <p:childTnLst>
                        <p:par>
                          <p:cTn id="129" fill="hold">
                            <p:stCondLst>
                              <p:cond delay="0"/>
                            </p:stCondLst>
                            <p:childTnLst>
                              <p:par>
                                <p:cTn id="130" presetID="3" presetClass="emph" presetSubtype="2" fill="hold" grpId="0" nodeType="clickEffect">
                                  <p:stCondLst>
                                    <p:cond delay="0"/>
                                  </p:stCondLst>
                                  <p:childTnLst>
                                    <p:animClr clrSpc="rgb" dir="cw">
                                      <p:cBhvr override="childStyle">
                                        <p:cTn id="131" dur="2000" fill="hold"/>
                                        <p:tgtEl>
                                          <p:spTgt spid="316"/>
                                        </p:tgtEl>
                                        <p:attrNameLst>
                                          <p:attrName>style.color</p:attrName>
                                        </p:attrNameLst>
                                      </p:cBhvr>
                                      <p:to>
                                        <a:srgbClr val="FFFF00"/>
                                      </p:to>
                                    </p:animClr>
                                  </p:childTnLst>
                                </p:cTn>
                              </p:par>
                              <p:par>
                                <p:cTn id="132" presetID="53" presetClass="entr" presetSubtype="16" fill="hold" grpId="0" nodeType="withEffect">
                                  <p:stCondLst>
                                    <p:cond delay="0"/>
                                  </p:stCondLst>
                                  <p:childTnLst>
                                    <p:set>
                                      <p:cBhvr>
                                        <p:cTn id="133" dur="1" fill="hold">
                                          <p:stCondLst>
                                            <p:cond delay="0"/>
                                          </p:stCondLst>
                                        </p:cTn>
                                        <p:tgtEl>
                                          <p:spTgt spid="252"/>
                                        </p:tgtEl>
                                        <p:attrNameLst>
                                          <p:attrName>style.visibility</p:attrName>
                                        </p:attrNameLst>
                                      </p:cBhvr>
                                      <p:to>
                                        <p:strVal val="visible"/>
                                      </p:to>
                                    </p:set>
                                    <p:anim calcmode="lin" valueType="num">
                                      <p:cBhvr>
                                        <p:cTn id="134" dur="500" fill="hold"/>
                                        <p:tgtEl>
                                          <p:spTgt spid="252"/>
                                        </p:tgtEl>
                                        <p:attrNameLst>
                                          <p:attrName>ppt_w</p:attrName>
                                        </p:attrNameLst>
                                      </p:cBhvr>
                                      <p:tavLst>
                                        <p:tav tm="0">
                                          <p:val>
                                            <p:fltVal val="0"/>
                                          </p:val>
                                        </p:tav>
                                        <p:tav tm="100000">
                                          <p:val>
                                            <p:strVal val="#ppt_w"/>
                                          </p:val>
                                        </p:tav>
                                      </p:tavLst>
                                    </p:anim>
                                    <p:anim calcmode="lin" valueType="num">
                                      <p:cBhvr>
                                        <p:cTn id="135" dur="500" fill="hold"/>
                                        <p:tgtEl>
                                          <p:spTgt spid="252"/>
                                        </p:tgtEl>
                                        <p:attrNameLst>
                                          <p:attrName>ppt_h</p:attrName>
                                        </p:attrNameLst>
                                      </p:cBhvr>
                                      <p:tavLst>
                                        <p:tav tm="0">
                                          <p:val>
                                            <p:fltVal val="0"/>
                                          </p:val>
                                        </p:tav>
                                        <p:tav tm="100000">
                                          <p:val>
                                            <p:strVal val="#ppt_h"/>
                                          </p:val>
                                        </p:tav>
                                      </p:tavLst>
                                    </p:anim>
                                    <p:animEffect transition="in" filter="fade">
                                      <p:cBhvr>
                                        <p:cTn id="136" dur="500"/>
                                        <p:tgtEl>
                                          <p:spTgt spid="252"/>
                                        </p:tgtEl>
                                      </p:cBhvr>
                                    </p:animEffect>
                                  </p:childTnLst>
                                </p:cTn>
                              </p:par>
                              <p:par>
                                <p:cTn id="137" presetID="53" presetClass="exit" presetSubtype="32" fill="hold" grpId="1" nodeType="withEffect">
                                  <p:stCondLst>
                                    <p:cond delay="0"/>
                                  </p:stCondLst>
                                  <p:childTnLst>
                                    <p:anim calcmode="lin" valueType="num">
                                      <p:cBhvr>
                                        <p:cTn id="138" dur="500"/>
                                        <p:tgtEl>
                                          <p:spTgt spid="2"/>
                                        </p:tgtEl>
                                        <p:attrNameLst>
                                          <p:attrName>ppt_w</p:attrName>
                                        </p:attrNameLst>
                                      </p:cBhvr>
                                      <p:tavLst>
                                        <p:tav tm="0">
                                          <p:val>
                                            <p:strVal val="ppt_w"/>
                                          </p:val>
                                        </p:tav>
                                        <p:tav tm="100000">
                                          <p:val>
                                            <p:fltVal val="0"/>
                                          </p:val>
                                        </p:tav>
                                      </p:tavLst>
                                    </p:anim>
                                    <p:anim calcmode="lin" valueType="num">
                                      <p:cBhvr>
                                        <p:cTn id="139" dur="500"/>
                                        <p:tgtEl>
                                          <p:spTgt spid="2"/>
                                        </p:tgtEl>
                                        <p:attrNameLst>
                                          <p:attrName>ppt_h</p:attrName>
                                        </p:attrNameLst>
                                      </p:cBhvr>
                                      <p:tavLst>
                                        <p:tav tm="0">
                                          <p:val>
                                            <p:strVal val="ppt_h"/>
                                          </p:val>
                                        </p:tav>
                                        <p:tav tm="100000">
                                          <p:val>
                                            <p:fltVal val="0"/>
                                          </p:val>
                                        </p:tav>
                                      </p:tavLst>
                                    </p:anim>
                                    <p:animEffect transition="out" filter="fade">
                                      <p:cBhvr>
                                        <p:cTn id="140" dur="500"/>
                                        <p:tgtEl>
                                          <p:spTgt spid="2"/>
                                        </p:tgtEl>
                                      </p:cBhvr>
                                    </p:animEffect>
                                    <p:set>
                                      <p:cBhvr>
                                        <p:cTn id="141" dur="1" fill="hold">
                                          <p:stCondLst>
                                            <p:cond delay="499"/>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316"/>
                  </p:tgtEl>
                </p:cond>
              </p:nextCondLst>
            </p:seq>
            <p:seq concurrent="1" nextAc="seek">
              <p:cTn id="142" restart="whenNotActive" fill="hold" evtFilter="cancelBubble" nodeType="interactiveSeq">
                <p:stCondLst>
                  <p:cond evt="onClick" delay="0">
                    <p:tgtEl>
                      <p:spTgt spid="319"/>
                    </p:tgtEl>
                  </p:cond>
                </p:stCondLst>
                <p:endSync evt="end" delay="0">
                  <p:rtn val="all"/>
                </p:endSync>
                <p:childTnLst>
                  <p:par>
                    <p:cTn id="143" fill="hold">
                      <p:stCondLst>
                        <p:cond delay="0"/>
                      </p:stCondLst>
                      <p:childTnLst>
                        <p:par>
                          <p:cTn id="144" fill="hold">
                            <p:stCondLst>
                              <p:cond delay="0"/>
                            </p:stCondLst>
                            <p:childTnLst>
                              <p:par>
                                <p:cTn id="145" presetID="3" presetClass="emph" presetSubtype="2" fill="hold" grpId="0" nodeType="clickEffect">
                                  <p:stCondLst>
                                    <p:cond delay="0"/>
                                  </p:stCondLst>
                                  <p:childTnLst>
                                    <p:animClr clrSpc="rgb" dir="cw">
                                      <p:cBhvr override="childStyle">
                                        <p:cTn id="146" dur="2000" fill="hold"/>
                                        <p:tgtEl>
                                          <p:spTgt spid="319"/>
                                        </p:tgtEl>
                                        <p:attrNameLst>
                                          <p:attrName>style.color</p:attrName>
                                        </p:attrNameLst>
                                      </p:cBhvr>
                                      <p:to>
                                        <a:srgbClr val="FFFF00"/>
                                      </p:to>
                                    </p:animClr>
                                  </p:childTnLst>
                                </p:cTn>
                              </p:par>
                              <p:par>
                                <p:cTn id="147" presetID="53" presetClass="exit" presetSubtype="32" fill="hold" grpId="1" nodeType="withEffect">
                                  <p:stCondLst>
                                    <p:cond delay="0"/>
                                  </p:stCondLst>
                                  <p:childTnLst>
                                    <p:anim calcmode="lin" valueType="num">
                                      <p:cBhvr>
                                        <p:cTn id="148" dur="500"/>
                                        <p:tgtEl>
                                          <p:spTgt spid="252"/>
                                        </p:tgtEl>
                                        <p:attrNameLst>
                                          <p:attrName>ppt_w</p:attrName>
                                        </p:attrNameLst>
                                      </p:cBhvr>
                                      <p:tavLst>
                                        <p:tav tm="0">
                                          <p:val>
                                            <p:strVal val="ppt_w"/>
                                          </p:val>
                                        </p:tav>
                                        <p:tav tm="100000">
                                          <p:val>
                                            <p:fltVal val="0"/>
                                          </p:val>
                                        </p:tav>
                                      </p:tavLst>
                                    </p:anim>
                                    <p:anim calcmode="lin" valueType="num">
                                      <p:cBhvr>
                                        <p:cTn id="149" dur="500"/>
                                        <p:tgtEl>
                                          <p:spTgt spid="252"/>
                                        </p:tgtEl>
                                        <p:attrNameLst>
                                          <p:attrName>ppt_h</p:attrName>
                                        </p:attrNameLst>
                                      </p:cBhvr>
                                      <p:tavLst>
                                        <p:tav tm="0">
                                          <p:val>
                                            <p:strVal val="ppt_h"/>
                                          </p:val>
                                        </p:tav>
                                        <p:tav tm="100000">
                                          <p:val>
                                            <p:fltVal val="0"/>
                                          </p:val>
                                        </p:tav>
                                      </p:tavLst>
                                    </p:anim>
                                    <p:animEffect transition="out" filter="fade">
                                      <p:cBhvr>
                                        <p:cTn id="150" dur="500"/>
                                        <p:tgtEl>
                                          <p:spTgt spid="252"/>
                                        </p:tgtEl>
                                      </p:cBhvr>
                                    </p:animEffect>
                                    <p:set>
                                      <p:cBhvr>
                                        <p:cTn id="151" dur="1" fill="hold">
                                          <p:stCondLst>
                                            <p:cond delay="499"/>
                                          </p:stCondLst>
                                        </p:cTn>
                                        <p:tgtEl>
                                          <p:spTgt spid="252"/>
                                        </p:tgtEl>
                                        <p:attrNameLst>
                                          <p:attrName>style.visibility</p:attrName>
                                        </p:attrNameLst>
                                      </p:cBhvr>
                                      <p:to>
                                        <p:strVal val="hidden"/>
                                      </p:to>
                                    </p:set>
                                  </p:childTnLst>
                                </p:cTn>
                              </p:par>
                              <p:par>
                                <p:cTn id="152" presetID="53" presetClass="entr" presetSubtype="16" fill="hold" grpId="0" nodeType="withEffect">
                                  <p:stCondLst>
                                    <p:cond delay="0"/>
                                  </p:stCondLst>
                                  <p:childTnLst>
                                    <p:set>
                                      <p:cBhvr>
                                        <p:cTn id="153" dur="1" fill="hold">
                                          <p:stCondLst>
                                            <p:cond delay="0"/>
                                          </p:stCondLst>
                                        </p:cTn>
                                        <p:tgtEl>
                                          <p:spTgt spid="257"/>
                                        </p:tgtEl>
                                        <p:attrNameLst>
                                          <p:attrName>style.visibility</p:attrName>
                                        </p:attrNameLst>
                                      </p:cBhvr>
                                      <p:to>
                                        <p:strVal val="visible"/>
                                      </p:to>
                                    </p:set>
                                    <p:anim calcmode="lin" valueType="num">
                                      <p:cBhvr>
                                        <p:cTn id="154" dur="500" fill="hold"/>
                                        <p:tgtEl>
                                          <p:spTgt spid="257"/>
                                        </p:tgtEl>
                                        <p:attrNameLst>
                                          <p:attrName>ppt_w</p:attrName>
                                        </p:attrNameLst>
                                      </p:cBhvr>
                                      <p:tavLst>
                                        <p:tav tm="0">
                                          <p:val>
                                            <p:fltVal val="0"/>
                                          </p:val>
                                        </p:tav>
                                        <p:tav tm="100000">
                                          <p:val>
                                            <p:strVal val="#ppt_w"/>
                                          </p:val>
                                        </p:tav>
                                      </p:tavLst>
                                    </p:anim>
                                    <p:anim calcmode="lin" valueType="num">
                                      <p:cBhvr>
                                        <p:cTn id="155" dur="500" fill="hold"/>
                                        <p:tgtEl>
                                          <p:spTgt spid="257"/>
                                        </p:tgtEl>
                                        <p:attrNameLst>
                                          <p:attrName>ppt_h</p:attrName>
                                        </p:attrNameLst>
                                      </p:cBhvr>
                                      <p:tavLst>
                                        <p:tav tm="0">
                                          <p:val>
                                            <p:fltVal val="0"/>
                                          </p:val>
                                        </p:tav>
                                        <p:tav tm="100000">
                                          <p:val>
                                            <p:strVal val="#ppt_h"/>
                                          </p:val>
                                        </p:tav>
                                      </p:tavLst>
                                    </p:anim>
                                    <p:animEffect transition="in" filter="fade">
                                      <p:cBhvr>
                                        <p:cTn id="156" dur="500"/>
                                        <p:tgtEl>
                                          <p:spTgt spid="257"/>
                                        </p:tgtEl>
                                      </p:cBhvr>
                                    </p:animEffect>
                                  </p:childTnLst>
                                </p:cTn>
                              </p:par>
                            </p:childTnLst>
                          </p:cTn>
                        </p:par>
                      </p:childTnLst>
                    </p:cTn>
                  </p:par>
                </p:childTnLst>
              </p:cTn>
              <p:nextCondLst>
                <p:cond evt="onClick" delay="0">
                  <p:tgtEl>
                    <p:spTgt spid="319"/>
                  </p:tgtEl>
                </p:cond>
              </p:nextCondLst>
            </p:seq>
            <p:seq concurrent="1" nextAc="seek">
              <p:cTn id="157" restart="whenNotActive" fill="hold" evtFilter="cancelBubble" nodeType="interactiveSeq">
                <p:stCondLst>
                  <p:cond evt="onClick" delay="0">
                    <p:tgtEl>
                      <p:spTgt spid="317"/>
                    </p:tgtEl>
                  </p:cond>
                </p:stCondLst>
                <p:endSync evt="end" delay="0">
                  <p:rtn val="all"/>
                </p:endSync>
                <p:childTnLst>
                  <p:par>
                    <p:cTn id="158" fill="hold">
                      <p:stCondLst>
                        <p:cond delay="0"/>
                      </p:stCondLst>
                      <p:childTnLst>
                        <p:par>
                          <p:cTn id="159" fill="hold">
                            <p:stCondLst>
                              <p:cond delay="0"/>
                            </p:stCondLst>
                            <p:childTnLst>
                              <p:par>
                                <p:cTn id="160" presetID="3" presetClass="emph" presetSubtype="2" fill="hold" grpId="0" nodeType="clickEffect">
                                  <p:stCondLst>
                                    <p:cond delay="0"/>
                                  </p:stCondLst>
                                  <p:childTnLst>
                                    <p:animClr clrSpc="rgb" dir="cw">
                                      <p:cBhvr override="childStyle">
                                        <p:cTn id="161" dur="2000" fill="hold"/>
                                        <p:tgtEl>
                                          <p:spTgt spid="317"/>
                                        </p:tgtEl>
                                        <p:attrNameLst>
                                          <p:attrName>style.color</p:attrName>
                                        </p:attrNameLst>
                                      </p:cBhvr>
                                      <p:to>
                                        <a:schemeClr val="accent2"/>
                                      </p:to>
                                    </p:animClr>
                                  </p:childTnLst>
                                </p:cTn>
                              </p:par>
                              <p:par>
                                <p:cTn id="162" presetID="53" presetClass="exit" presetSubtype="32" fill="hold" grpId="2" nodeType="withEffect">
                                  <p:stCondLst>
                                    <p:cond delay="0"/>
                                  </p:stCondLst>
                                  <p:childTnLst>
                                    <p:anim calcmode="lin" valueType="num">
                                      <p:cBhvr>
                                        <p:cTn id="163" dur="500"/>
                                        <p:tgtEl>
                                          <p:spTgt spid="257"/>
                                        </p:tgtEl>
                                        <p:attrNameLst>
                                          <p:attrName>ppt_w</p:attrName>
                                        </p:attrNameLst>
                                      </p:cBhvr>
                                      <p:tavLst>
                                        <p:tav tm="0">
                                          <p:val>
                                            <p:strVal val="ppt_w"/>
                                          </p:val>
                                        </p:tav>
                                        <p:tav tm="100000">
                                          <p:val>
                                            <p:fltVal val="0"/>
                                          </p:val>
                                        </p:tav>
                                      </p:tavLst>
                                    </p:anim>
                                    <p:anim calcmode="lin" valueType="num">
                                      <p:cBhvr>
                                        <p:cTn id="164" dur="500"/>
                                        <p:tgtEl>
                                          <p:spTgt spid="257"/>
                                        </p:tgtEl>
                                        <p:attrNameLst>
                                          <p:attrName>ppt_h</p:attrName>
                                        </p:attrNameLst>
                                      </p:cBhvr>
                                      <p:tavLst>
                                        <p:tav tm="0">
                                          <p:val>
                                            <p:strVal val="ppt_h"/>
                                          </p:val>
                                        </p:tav>
                                        <p:tav tm="100000">
                                          <p:val>
                                            <p:fltVal val="0"/>
                                          </p:val>
                                        </p:tav>
                                      </p:tavLst>
                                    </p:anim>
                                    <p:animEffect transition="out" filter="fade">
                                      <p:cBhvr>
                                        <p:cTn id="165" dur="500"/>
                                        <p:tgtEl>
                                          <p:spTgt spid="257"/>
                                        </p:tgtEl>
                                      </p:cBhvr>
                                    </p:animEffect>
                                    <p:set>
                                      <p:cBhvr>
                                        <p:cTn id="166" dur="1" fill="hold">
                                          <p:stCondLst>
                                            <p:cond delay="499"/>
                                          </p:stCondLst>
                                        </p:cTn>
                                        <p:tgtEl>
                                          <p:spTgt spid="257"/>
                                        </p:tgtEl>
                                        <p:attrNameLst>
                                          <p:attrName>style.visibility</p:attrName>
                                        </p:attrNameLst>
                                      </p:cBhvr>
                                      <p:to>
                                        <p:strVal val="hidden"/>
                                      </p:to>
                                    </p:set>
                                  </p:childTnLst>
                                </p:cTn>
                              </p:par>
                              <p:par>
                                <p:cTn id="167" presetID="53" presetClass="entr" presetSubtype="16" fill="hold" grpId="0" nodeType="withEffect">
                                  <p:stCondLst>
                                    <p:cond delay="0"/>
                                  </p:stCondLst>
                                  <p:childTnLst>
                                    <p:set>
                                      <p:cBhvr>
                                        <p:cTn id="168" dur="1" fill="hold">
                                          <p:stCondLst>
                                            <p:cond delay="0"/>
                                          </p:stCondLst>
                                        </p:cTn>
                                        <p:tgtEl>
                                          <p:spTgt spid="260"/>
                                        </p:tgtEl>
                                        <p:attrNameLst>
                                          <p:attrName>style.visibility</p:attrName>
                                        </p:attrNameLst>
                                      </p:cBhvr>
                                      <p:to>
                                        <p:strVal val="visible"/>
                                      </p:to>
                                    </p:set>
                                    <p:anim calcmode="lin" valueType="num">
                                      <p:cBhvr>
                                        <p:cTn id="169" dur="500" fill="hold"/>
                                        <p:tgtEl>
                                          <p:spTgt spid="260"/>
                                        </p:tgtEl>
                                        <p:attrNameLst>
                                          <p:attrName>ppt_w</p:attrName>
                                        </p:attrNameLst>
                                      </p:cBhvr>
                                      <p:tavLst>
                                        <p:tav tm="0">
                                          <p:val>
                                            <p:fltVal val="0"/>
                                          </p:val>
                                        </p:tav>
                                        <p:tav tm="100000">
                                          <p:val>
                                            <p:strVal val="#ppt_w"/>
                                          </p:val>
                                        </p:tav>
                                      </p:tavLst>
                                    </p:anim>
                                    <p:anim calcmode="lin" valueType="num">
                                      <p:cBhvr>
                                        <p:cTn id="170" dur="500" fill="hold"/>
                                        <p:tgtEl>
                                          <p:spTgt spid="260"/>
                                        </p:tgtEl>
                                        <p:attrNameLst>
                                          <p:attrName>ppt_h</p:attrName>
                                        </p:attrNameLst>
                                      </p:cBhvr>
                                      <p:tavLst>
                                        <p:tav tm="0">
                                          <p:val>
                                            <p:fltVal val="0"/>
                                          </p:val>
                                        </p:tav>
                                        <p:tav tm="100000">
                                          <p:val>
                                            <p:strVal val="#ppt_h"/>
                                          </p:val>
                                        </p:tav>
                                      </p:tavLst>
                                    </p:anim>
                                    <p:animEffect transition="in" filter="fade">
                                      <p:cBhvr>
                                        <p:cTn id="171" dur="500"/>
                                        <p:tgtEl>
                                          <p:spTgt spid="260"/>
                                        </p:tgtEl>
                                      </p:cBhvr>
                                    </p:animEffect>
                                  </p:childTnLst>
                                </p:cTn>
                              </p:par>
                            </p:childTnLst>
                          </p:cTn>
                        </p:par>
                      </p:childTnLst>
                    </p:cTn>
                  </p:par>
                </p:childTnLst>
              </p:cTn>
              <p:nextCondLst>
                <p:cond evt="onClick" delay="0">
                  <p:tgtEl>
                    <p:spTgt spid="317"/>
                  </p:tgtEl>
                </p:cond>
              </p:nextCondLst>
            </p:seq>
            <p:audio>
              <p:cMediaNode vol="80000">
                <p:cTn id="172" fill="hold" display="0">
                  <p:stCondLst>
                    <p:cond delay="indefinite"/>
                  </p:stCondLst>
                  <p:endCondLst>
                    <p:cond evt="onStopAudio" delay="0">
                      <p:tgtEl>
                        <p:sldTgt/>
                      </p:tgtEl>
                    </p:cond>
                  </p:endCondLst>
                </p:cTn>
                <p:tgtEl>
                  <p:spTgt spid="258"/>
                </p:tgtEl>
              </p:cMediaNode>
            </p:audio>
            <p:seq concurrent="1" nextAc="seek">
              <p:cTn id="173" restart="whenNotActive" fill="hold" evtFilter="cancelBubble" nodeType="interactiveSeq">
                <p:stCondLst>
                  <p:cond evt="onClick" delay="0">
                    <p:tgtEl>
                      <p:spTgt spid="318"/>
                    </p:tgtEl>
                  </p:cond>
                </p:stCondLst>
                <p:endSync evt="end" delay="0">
                  <p:rtn val="all"/>
                </p:endSync>
                <p:childTnLst>
                  <p:par>
                    <p:cTn id="174" fill="hold">
                      <p:stCondLst>
                        <p:cond delay="0"/>
                      </p:stCondLst>
                      <p:childTnLst>
                        <p:par>
                          <p:cTn id="175" fill="hold">
                            <p:stCondLst>
                              <p:cond delay="0"/>
                            </p:stCondLst>
                            <p:childTnLst>
                              <p:par>
                                <p:cTn id="176" presetID="3" presetClass="emph" presetSubtype="2" fill="hold" grpId="0" nodeType="clickEffect">
                                  <p:stCondLst>
                                    <p:cond delay="0"/>
                                  </p:stCondLst>
                                  <p:childTnLst>
                                    <p:animClr clrSpc="rgb" dir="cw">
                                      <p:cBhvr override="childStyle">
                                        <p:cTn id="177" dur="2000" fill="hold"/>
                                        <p:tgtEl>
                                          <p:spTgt spid="318"/>
                                        </p:tgtEl>
                                        <p:attrNameLst>
                                          <p:attrName>style.color</p:attrName>
                                        </p:attrNameLst>
                                      </p:cBhvr>
                                      <p:to>
                                        <a:srgbClr val="FFFF00"/>
                                      </p:to>
                                    </p:animClr>
                                  </p:childTnLst>
                                </p:cTn>
                              </p:par>
                              <p:par>
                                <p:cTn id="178" presetID="53" presetClass="exit" presetSubtype="32" fill="hold" grpId="2" nodeType="withEffect">
                                  <p:stCondLst>
                                    <p:cond delay="0"/>
                                  </p:stCondLst>
                                  <p:childTnLst>
                                    <p:anim calcmode="lin" valueType="num">
                                      <p:cBhvr>
                                        <p:cTn id="179" dur="500"/>
                                        <p:tgtEl>
                                          <p:spTgt spid="260"/>
                                        </p:tgtEl>
                                        <p:attrNameLst>
                                          <p:attrName>ppt_w</p:attrName>
                                        </p:attrNameLst>
                                      </p:cBhvr>
                                      <p:tavLst>
                                        <p:tav tm="0">
                                          <p:val>
                                            <p:strVal val="ppt_w"/>
                                          </p:val>
                                        </p:tav>
                                        <p:tav tm="100000">
                                          <p:val>
                                            <p:fltVal val="0"/>
                                          </p:val>
                                        </p:tav>
                                      </p:tavLst>
                                    </p:anim>
                                    <p:anim calcmode="lin" valueType="num">
                                      <p:cBhvr>
                                        <p:cTn id="180" dur="500"/>
                                        <p:tgtEl>
                                          <p:spTgt spid="260"/>
                                        </p:tgtEl>
                                        <p:attrNameLst>
                                          <p:attrName>ppt_h</p:attrName>
                                        </p:attrNameLst>
                                      </p:cBhvr>
                                      <p:tavLst>
                                        <p:tav tm="0">
                                          <p:val>
                                            <p:strVal val="ppt_h"/>
                                          </p:val>
                                        </p:tav>
                                        <p:tav tm="100000">
                                          <p:val>
                                            <p:fltVal val="0"/>
                                          </p:val>
                                        </p:tav>
                                      </p:tavLst>
                                    </p:anim>
                                    <p:animEffect transition="out" filter="fade">
                                      <p:cBhvr>
                                        <p:cTn id="181" dur="500"/>
                                        <p:tgtEl>
                                          <p:spTgt spid="260"/>
                                        </p:tgtEl>
                                      </p:cBhvr>
                                    </p:animEffect>
                                    <p:set>
                                      <p:cBhvr>
                                        <p:cTn id="182" dur="1" fill="hold">
                                          <p:stCondLst>
                                            <p:cond delay="499"/>
                                          </p:stCondLst>
                                        </p:cTn>
                                        <p:tgtEl>
                                          <p:spTgt spid="260"/>
                                        </p:tgtEl>
                                        <p:attrNameLst>
                                          <p:attrName>style.visibility</p:attrName>
                                        </p:attrNameLst>
                                      </p:cBhvr>
                                      <p:to>
                                        <p:strVal val="hidden"/>
                                      </p:to>
                                    </p:set>
                                  </p:childTnLst>
                                </p:cTn>
                              </p:par>
                              <p:par>
                                <p:cTn id="183" presetID="53" presetClass="entr" presetSubtype="16" fill="hold" grpId="0" nodeType="withEffect">
                                  <p:stCondLst>
                                    <p:cond delay="0"/>
                                  </p:stCondLst>
                                  <p:childTnLst>
                                    <p:set>
                                      <p:cBhvr>
                                        <p:cTn id="184" dur="1" fill="hold">
                                          <p:stCondLst>
                                            <p:cond delay="0"/>
                                          </p:stCondLst>
                                        </p:cTn>
                                        <p:tgtEl>
                                          <p:spTgt spid="259"/>
                                        </p:tgtEl>
                                        <p:attrNameLst>
                                          <p:attrName>style.visibility</p:attrName>
                                        </p:attrNameLst>
                                      </p:cBhvr>
                                      <p:to>
                                        <p:strVal val="visible"/>
                                      </p:to>
                                    </p:set>
                                    <p:anim calcmode="lin" valueType="num">
                                      <p:cBhvr>
                                        <p:cTn id="185" dur="500" fill="hold"/>
                                        <p:tgtEl>
                                          <p:spTgt spid="259"/>
                                        </p:tgtEl>
                                        <p:attrNameLst>
                                          <p:attrName>ppt_w</p:attrName>
                                        </p:attrNameLst>
                                      </p:cBhvr>
                                      <p:tavLst>
                                        <p:tav tm="0">
                                          <p:val>
                                            <p:fltVal val="0"/>
                                          </p:val>
                                        </p:tav>
                                        <p:tav tm="100000">
                                          <p:val>
                                            <p:strVal val="#ppt_w"/>
                                          </p:val>
                                        </p:tav>
                                      </p:tavLst>
                                    </p:anim>
                                    <p:anim calcmode="lin" valueType="num">
                                      <p:cBhvr>
                                        <p:cTn id="186" dur="500" fill="hold"/>
                                        <p:tgtEl>
                                          <p:spTgt spid="259"/>
                                        </p:tgtEl>
                                        <p:attrNameLst>
                                          <p:attrName>ppt_h</p:attrName>
                                        </p:attrNameLst>
                                      </p:cBhvr>
                                      <p:tavLst>
                                        <p:tav tm="0">
                                          <p:val>
                                            <p:fltVal val="0"/>
                                          </p:val>
                                        </p:tav>
                                        <p:tav tm="100000">
                                          <p:val>
                                            <p:strVal val="#ppt_h"/>
                                          </p:val>
                                        </p:tav>
                                      </p:tavLst>
                                    </p:anim>
                                    <p:animEffect transition="in" filter="fade">
                                      <p:cBhvr>
                                        <p:cTn id="187" dur="500"/>
                                        <p:tgtEl>
                                          <p:spTgt spid="259"/>
                                        </p:tgtEl>
                                      </p:cBhvr>
                                    </p:animEffect>
                                  </p:childTnLst>
                                </p:cTn>
                              </p:par>
                            </p:childTnLst>
                          </p:cTn>
                        </p:par>
                      </p:childTnLst>
                    </p:cTn>
                  </p:par>
                </p:childTnLst>
              </p:cTn>
              <p:nextCondLst>
                <p:cond evt="onClick" delay="0">
                  <p:tgtEl>
                    <p:spTgt spid="318"/>
                  </p:tgtEl>
                </p:cond>
              </p:nextCondLst>
            </p:seq>
            <p:seq concurrent="1" nextAc="seek">
              <p:cTn id="188" restart="whenNotActive" fill="hold" evtFilter="cancelBubble" nodeType="interactiveSeq">
                <p:stCondLst>
                  <p:cond evt="onClick" delay="0">
                    <p:tgtEl>
                      <p:spTgt spid="25"/>
                    </p:tgtEl>
                  </p:cond>
                </p:stCondLst>
                <p:endSync evt="end" delay="0">
                  <p:rtn val="all"/>
                </p:endSync>
                <p:childTnLst>
                  <p:par>
                    <p:cTn id="189" fill="hold">
                      <p:stCondLst>
                        <p:cond delay="0"/>
                      </p:stCondLst>
                      <p:childTnLst>
                        <p:par>
                          <p:cTn id="190" fill="hold">
                            <p:stCondLst>
                              <p:cond delay="0"/>
                            </p:stCondLst>
                            <p:childTnLst>
                              <p:par>
                                <p:cTn id="191" presetID="3" presetClass="emph" presetSubtype="2" fill="hold" grpId="0" nodeType="clickEffect">
                                  <p:stCondLst>
                                    <p:cond delay="0"/>
                                  </p:stCondLst>
                                  <p:childTnLst>
                                    <p:animClr clrSpc="rgb" dir="cw">
                                      <p:cBhvr override="childStyle">
                                        <p:cTn id="192" dur="2000" fill="hold"/>
                                        <p:tgtEl>
                                          <p:spTgt spid="25"/>
                                        </p:tgtEl>
                                        <p:attrNameLst>
                                          <p:attrName>style.color</p:attrName>
                                        </p:attrNameLst>
                                      </p:cBhvr>
                                      <p:to>
                                        <a:schemeClr val="accent2"/>
                                      </p:to>
                                    </p:animClr>
                                  </p:childTnLst>
                                </p:cTn>
                              </p:par>
                              <p:par>
                                <p:cTn id="193" presetID="53" presetClass="exit" presetSubtype="32" fill="hold" grpId="2" nodeType="withEffect">
                                  <p:stCondLst>
                                    <p:cond delay="0"/>
                                  </p:stCondLst>
                                  <p:childTnLst>
                                    <p:anim calcmode="lin" valueType="num">
                                      <p:cBhvr>
                                        <p:cTn id="194" dur="500"/>
                                        <p:tgtEl>
                                          <p:spTgt spid="259"/>
                                        </p:tgtEl>
                                        <p:attrNameLst>
                                          <p:attrName>ppt_w</p:attrName>
                                        </p:attrNameLst>
                                      </p:cBhvr>
                                      <p:tavLst>
                                        <p:tav tm="0">
                                          <p:val>
                                            <p:strVal val="ppt_w"/>
                                          </p:val>
                                        </p:tav>
                                        <p:tav tm="100000">
                                          <p:val>
                                            <p:fltVal val="0"/>
                                          </p:val>
                                        </p:tav>
                                      </p:tavLst>
                                    </p:anim>
                                    <p:anim calcmode="lin" valueType="num">
                                      <p:cBhvr>
                                        <p:cTn id="195" dur="500"/>
                                        <p:tgtEl>
                                          <p:spTgt spid="259"/>
                                        </p:tgtEl>
                                        <p:attrNameLst>
                                          <p:attrName>ppt_h</p:attrName>
                                        </p:attrNameLst>
                                      </p:cBhvr>
                                      <p:tavLst>
                                        <p:tav tm="0">
                                          <p:val>
                                            <p:strVal val="ppt_h"/>
                                          </p:val>
                                        </p:tav>
                                        <p:tav tm="100000">
                                          <p:val>
                                            <p:fltVal val="0"/>
                                          </p:val>
                                        </p:tav>
                                      </p:tavLst>
                                    </p:anim>
                                    <p:animEffect transition="out" filter="fade">
                                      <p:cBhvr>
                                        <p:cTn id="196" dur="500"/>
                                        <p:tgtEl>
                                          <p:spTgt spid="259"/>
                                        </p:tgtEl>
                                      </p:cBhvr>
                                    </p:animEffect>
                                    <p:set>
                                      <p:cBhvr>
                                        <p:cTn id="197" dur="1" fill="hold">
                                          <p:stCondLst>
                                            <p:cond delay="499"/>
                                          </p:stCondLst>
                                        </p:cTn>
                                        <p:tgtEl>
                                          <p:spTgt spid="259"/>
                                        </p:tgtEl>
                                        <p:attrNameLst>
                                          <p:attrName>style.visibility</p:attrName>
                                        </p:attrNameLst>
                                      </p:cBhvr>
                                      <p:to>
                                        <p:strVal val="hidden"/>
                                      </p:to>
                                    </p:set>
                                  </p:childTnLst>
                                </p:cTn>
                              </p:par>
                              <p:par>
                                <p:cTn id="198" presetID="53" presetClass="entr" presetSubtype="16" fill="hold" grpId="0" nodeType="withEffect">
                                  <p:stCondLst>
                                    <p:cond delay="0"/>
                                  </p:stCondLst>
                                  <p:childTnLst>
                                    <p:set>
                                      <p:cBhvr>
                                        <p:cTn id="199" dur="1" fill="hold">
                                          <p:stCondLst>
                                            <p:cond delay="0"/>
                                          </p:stCondLst>
                                        </p:cTn>
                                        <p:tgtEl>
                                          <p:spTgt spid="261"/>
                                        </p:tgtEl>
                                        <p:attrNameLst>
                                          <p:attrName>style.visibility</p:attrName>
                                        </p:attrNameLst>
                                      </p:cBhvr>
                                      <p:to>
                                        <p:strVal val="visible"/>
                                      </p:to>
                                    </p:set>
                                    <p:anim calcmode="lin" valueType="num">
                                      <p:cBhvr>
                                        <p:cTn id="200" dur="500" fill="hold"/>
                                        <p:tgtEl>
                                          <p:spTgt spid="261"/>
                                        </p:tgtEl>
                                        <p:attrNameLst>
                                          <p:attrName>ppt_w</p:attrName>
                                        </p:attrNameLst>
                                      </p:cBhvr>
                                      <p:tavLst>
                                        <p:tav tm="0">
                                          <p:val>
                                            <p:fltVal val="0"/>
                                          </p:val>
                                        </p:tav>
                                        <p:tav tm="100000">
                                          <p:val>
                                            <p:strVal val="#ppt_w"/>
                                          </p:val>
                                        </p:tav>
                                      </p:tavLst>
                                    </p:anim>
                                    <p:anim calcmode="lin" valueType="num">
                                      <p:cBhvr>
                                        <p:cTn id="201" dur="500" fill="hold"/>
                                        <p:tgtEl>
                                          <p:spTgt spid="261"/>
                                        </p:tgtEl>
                                        <p:attrNameLst>
                                          <p:attrName>ppt_h</p:attrName>
                                        </p:attrNameLst>
                                      </p:cBhvr>
                                      <p:tavLst>
                                        <p:tav tm="0">
                                          <p:val>
                                            <p:fltVal val="0"/>
                                          </p:val>
                                        </p:tav>
                                        <p:tav tm="100000">
                                          <p:val>
                                            <p:strVal val="#ppt_h"/>
                                          </p:val>
                                        </p:tav>
                                      </p:tavLst>
                                    </p:anim>
                                    <p:animEffect transition="in" filter="fade">
                                      <p:cBhvr>
                                        <p:cTn id="202" dur="500"/>
                                        <p:tgtEl>
                                          <p:spTgt spid="261"/>
                                        </p:tgtEl>
                                      </p:cBhvr>
                                    </p:animEffect>
                                  </p:childTnLst>
                                </p:cTn>
                              </p:par>
                            </p:childTnLst>
                          </p:cTn>
                        </p:par>
                      </p:childTnLst>
                    </p:cTn>
                  </p:par>
                </p:childTnLst>
              </p:cTn>
              <p:nextCondLst>
                <p:cond evt="onClick" delay="0">
                  <p:tgtEl>
                    <p:spTgt spid="25"/>
                  </p:tgtEl>
                </p:cond>
              </p:nextCondLst>
            </p:seq>
            <p:seq concurrent="1" nextAc="seek">
              <p:cTn id="203" restart="whenNotActive" fill="hold" evtFilter="cancelBubble" nodeType="interactiveSeq">
                <p:stCondLst>
                  <p:cond evt="onClick" delay="0">
                    <p:tgtEl>
                      <p:spTgt spid="13"/>
                    </p:tgtEl>
                  </p:cond>
                </p:stCondLst>
                <p:endSync evt="end" delay="0">
                  <p:rtn val="all"/>
                </p:endSync>
                <p:childTnLst>
                  <p:par>
                    <p:cTn id="204" fill="hold">
                      <p:stCondLst>
                        <p:cond delay="0"/>
                      </p:stCondLst>
                      <p:childTnLst>
                        <p:par>
                          <p:cTn id="205" fill="hold">
                            <p:stCondLst>
                              <p:cond delay="0"/>
                            </p:stCondLst>
                            <p:childTnLst>
                              <p:par>
                                <p:cTn id="206" presetID="3" presetClass="emph" presetSubtype="2" fill="hold" grpId="0" nodeType="clickEffect">
                                  <p:stCondLst>
                                    <p:cond delay="0"/>
                                  </p:stCondLst>
                                  <p:childTnLst>
                                    <p:animClr clrSpc="rgb" dir="cw">
                                      <p:cBhvr override="childStyle">
                                        <p:cTn id="207" dur="2000" fill="hold"/>
                                        <p:tgtEl>
                                          <p:spTgt spid="13"/>
                                        </p:tgtEl>
                                        <p:attrNameLst>
                                          <p:attrName>style.color</p:attrName>
                                        </p:attrNameLst>
                                      </p:cBhvr>
                                      <p:to>
                                        <a:srgbClr val="FFFF00"/>
                                      </p:to>
                                    </p:animClr>
                                  </p:childTnLst>
                                </p:cTn>
                              </p:par>
                              <p:par>
                                <p:cTn id="208" presetID="53" presetClass="exit" presetSubtype="32" fill="hold" grpId="2" nodeType="withEffect">
                                  <p:stCondLst>
                                    <p:cond delay="0"/>
                                  </p:stCondLst>
                                  <p:childTnLst>
                                    <p:anim calcmode="lin" valueType="num">
                                      <p:cBhvr>
                                        <p:cTn id="209" dur="500"/>
                                        <p:tgtEl>
                                          <p:spTgt spid="263"/>
                                        </p:tgtEl>
                                        <p:attrNameLst>
                                          <p:attrName>ppt_w</p:attrName>
                                        </p:attrNameLst>
                                      </p:cBhvr>
                                      <p:tavLst>
                                        <p:tav tm="0">
                                          <p:val>
                                            <p:strVal val="ppt_w"/>
                                          </p:val>
                                        </p:tav>
                                        <p:tav tm="100000">
                                          <p:val>
                                            <p:fltVal val="0"/>
                                          </p:val>
                                        </p:tav>
                                      </p:tavLst>
                                    </p:anim>
                                    <p:anim calcmode="lin" valueType="num">
                                      <p:cBhvr>
                                        <p:cTn id="210" dur="500"/>
                                        <p:tgtEl>
                                          <p:spTgt spid="263"/>
                                        </p:tgtEl>
                                        <p:attrNameLst>
                                          <p:attrName>ppt_h</p:attrName>
                                        </p:attrNameLst>
                                      </p:cBhvr>
                                      <p:tavLst>
                                        <p:tav tm="0">
                                          <p:val>
                                            <p:strVal val="ppt_h"/>
                                          </p:val>
                                        </p:tav>
                                        <p:tav tm="100000">
                                          <p:val>
                                            <p:fltVal val="0"/>
                                          </p:val>
                                        </p:tav>
                                      </p:tavLst>
                                    </p:anim>
                                    <p:animEffect transition="out" filter="fade">
                                      <p:cBhvr>
                                        <p:cTn id="211" dur="500"/>
                                        <p:tgtEl>
                                          <p:spTgt spid="263"/>
                                        </p:tgtEl>
                                      </p:cBhvr>
                                    </p:animEffect>
                                    <p:set>
                                      <p:cBhvr>
                                        <p:cTn id="212" dur="1" fill="hold">
                                          <p:stCondLst>
                                            <p:cond delay="499"/>
                                          </p:stCondLst>
                                        </p:cTn>
                                        <p:tgtEl>
                                          <p:spTgt spid="263"/>
                                        </p:tgtEl>
                                        <p:attrNameLst>
                                          <p:attrName>style.visibility</p:attrName>
                                        </p:attrNameLst>
                                      </p:cBhvr>
                                      <p:to>
                                        <p:strVal val="hidden"/>
                                      </p:to>
                                    </p:set>
                                  </p:childTnLst>
                                </p:cTn>
                              </p:par>
                              <p:par>
                                <p:cTn id="213" presetID="53" presetClass="entr" presetSubtype="16" fill="hold" grpId="0" nodeType="withEffect">
                                  <p:stCondLst>
                                    <p:cond delay="0"/>
                                  </p:stCondLst>
                                  <p:childTnLst>
                                    <p:set>
                                      <p:cBhvr>
                                        <p:cTn id="214" dur="1" fill="hold">
                                          <p:stCondLst>
                                            <p:cond delay="0"/>
                                          </p:stCondLst>
                                        </p:cTn>
                                        <p:tgtEl>
                                          <p:spTgt spid="264"/>
                                        </p:tgtEl>
                                        <p:attrNameLst>
                                          <p:attrName>style.visibility</p:attrName>
                                        </p:attrNameLst>
                                      </p:cBhvr>
                                      <p:to>
                                        <p:strVal val="visible"/>
                                      </p:to>
                                    </p:set>
                                    <p:anim calcmode="lin" valueType="num">
                                      <p:cBhvr>
                                        <p:cTn id="215" dur="500" fill="hold"/>
                                        <p:tgtEl>
                                          <p:spTgt spid="264"/>
                                        </p:tgtEl>
                                        <p:attrNameLst>
                                          <p:attrName>ppt_w</p:attrName>
                                        </p:attrNameLst>
                                      </p:cBhvr>
                                      <p:tavLst>
                                        <p:tav tm="0">
                                          <p:val>
                                            <p:fltVal val="0"/>
                                          </p:val>
                                        </p:tav>
                                        <p:tav tm="100000">
                                          <p:val>
                                            <p:strVal val="#ppt_w"/>
                                          </p:val>
                                        </p:tav>
                                      </p:tavLst>
                                    </p:anim>
                                    <p:anim calcmode="lin" valueType="num">
                                      <p:cBhvr>
                                        <p:cTn id="216" dur="500" fill="hold"/>
                                        <p:tgtEl>
                                          <p:spTgt spid="264"/>
                                        </p:tgtEl>
                                        <p:attrNameLst>
                                          <p:attrName>ppt_h</p:attrName>
                                        </p:attrNameLst>
                                      </p:cBhvr>
                                      <p:tavLst>
                                        <p:tav tm="0">
                                          <p:val>
                                            <p:fltVal val="0"/>
                                          </p:val>
                                        </p:tav>
                                        <p:tav tm="100000">
                                          <p:val>
                                            <p:strVal val="#ppt_h"/>
                                          </p:val>
                                        </p:tav>
                                      </p:tavLst>
                                    </p:anim>
                                    <p:animEffect transition="in" filter="fade">
                                      <p:cBhvr>
                                        <p:cTn id="217" dur="500"/>
                                        <p:tgtEl>
                                          <p:spTgt spid="264"/>
                                        </p:tgtEl>
                                      </p:cBhvr>
                                    </p:animEffect>
                                  </p:childTnLst>
                                </p:cTn>
                              </p:par>
                            </p:childTnLst>
                          </p:cTn>
                        </p:par>
                      </p:childTnLst>
                    </p:cTn>
                  </p:par>
                  <p:par>
                    <p:cTn id="218" fill="hold">
                      <p:stCondLst>
                        <p:cond delay="indefinite"/>
                      </p:stCondLst>
                      <p:childTnLst>
                        <p:par>
                          <p:cTn id="219" fill="hold">
                            <p:stCondLst>
                              <p:cond delay="0"/>
                            </p:stCondLst>
                            <p:childTnLst>
                              <p:par>
                                <p:cTn id="220" presetID="53" presetClass="exit" presetSubtype="32" fill="hold" grpId="2" nodeType="clickEffect">
                                  <p:stCondLst>
                                    <p:cond delay="0"/>
                                  </p:stCondLst>
                                  <p:childTnLst>
                                    <p:anim calcmode="lin" valueType="num">
                                      <p:cBhvr>
                                        <p:cTn id="221" dur="500"/>
                                        <p:tgtEl>
                                          <p:spTgt spid="264"/>
                                        </p:tgtEl>
                                        <p:attrNameLst>
                                          <p:attrName>ppt_w</p:attrName>
                                        </p:attrNameLst>
                                      </p:cBhvr>
                                      <p:tavLst>
                                        <p:tav tm="0">
                                          <p:val>
                                            <p:strVal val="ppt_w"/>
                                          </p:val>
                                        </p:tav>
                                        <p:tav tm="100000">
                                          <p:val>
                                            <p:fltVal val="0"/>
                                          </p:val>
                                        </p:tav>
                                      </p:tavLst>
                                    </p:anim>
                                    <p:anim calcmode="lin" valueType="num">
                                      <p:cBhvr>
                                        <p:cTn id="222" dur="500"/>
                                        <p:tgtEl>
                                          <p:spTgt spid="264"/>
                                        </p:tgtEl>
                                        <p:attrNameLst>
                                          <p:attrName>ppt_h</p:attrName>
                                        </p:attrNameLst>
                                      </p:cBhvr>
                                      <p:tavLst>
                                        <p:tav tm="0">
                                          <p:val>
                                            <p:strVal val="ppt_h"/>
                                          </p:val>
                                        </p:tav>
                                        <p:tav tm="100000">
                                          <p:val>
                                            <p:fltVal val="0"/>
                                          </p:val>
                                        </p:tav>
                                      </p:tavLst>
                                    </p:anim>
                                    <p:animEffect transition="out" filter="fade">
                                      <p:cBhvr>
                                        <p:cTn id="223" dur="500"/>
                                        <p:tgtEl>
                                          <p:spTgt spid="264"/>
                                        </p:tgtEl>
                                      </p:cBhvr>
                                    </p:animEffect>
                                    <p:set>
                                      <p:cBhvr>
                                        <p:cTn id="224" dur="1" fill="hold">
                                          <p:stCondLst>
                                            <p:cond delay="499"/>
                                          </p:stCondLst>
                                        </p:cTn>
                                        <p:tgtEl>
                                          <p:spTgt spid="264"/>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225" restart="whenNotActive" fill="hold" evtFilter="cancelBubble" nodeType="interactiveSeq">
                <p:stCondLst>
                  <p:cond evt="onClick" delay="0">
                    <p:tgtEl>
                      <p:spTgt spid="320"/>
                    </p:tgtEl>
                  </p:cond>
                </p:stCondLst>
                <p:endSync evt="end" delay="0">
                  <p:rtn val="all"/>
                </p:endSync>
                <p:childTnLst>
                  <p:par>
                    <p:cTn id="226" fill="hold">
                      <p:stCondLst>
                        <p:cond delay="0"/>
                      </p:stCondLst>
                      <p:childTnLst>
                        <p:par>
                          <p:cTn id="227" fill="hold">
                            <p:stCondLst>
                              <p:cond delay="0"/>
                            </p:stCondLst>
                            <p:childTnLst>
                              <p:par>
                                <p:cTn id="228" presetID="3" presetClass="emph" presetSubtype="2" fill="hold" grpId="0" nodeType="clickEffect">
                                  <p:stCondLst>
                                    <p:cond delay="0"/>
                                  </p:stCondLst>
                                  <p:childTnLst>
                                    <p:animClr clrSpc="rgb" dir="cw">
                                      <p:cBhvr override="childStyle">
                                        <p:cTn id="229" dur="2000" fill="hold"/>
                                        <p:tgtEl>
                                          <p:spTgt spid="320"/>
                                        </p:tgtEl>
                                        <p:attrNameLst>
                                          <p:attrName>style.color</p:attrName>
                                        </p:attrNameLst>
                                      </p:cBhvr>
                                      <p:to>
                                        <a:srgbClr val="FFFF00"/>
                                      </p:to>
                                    </p:animClr>
                                  </p:childTnLst>
                                </p:cTn>
                              </p:par>
                              <p:par>
                                <p:cTn id="230" presetID="53" presetClass="exit" presetSubtype="32" fill="hold" grpId="2" nodeType="withEffect">
                                  <p:stCondLst>
                                    <p:cond delay="0"/>
                                  </p:stCondLst>
                                  <p:childTnLst>
                                    <p:anim calcmode="lin" valueType="num">
                                      <p:cBhvr>
                                        <p:cTn id="231" dur="500"/>
                                        <p:tgtEl>
                                          <p:spTgt spid="261"/>
                                        </p:tgtEl>
                                        <p:attrNameLst>
                                          <p:attrName>ppt_w</p:attrName>
                                        </p:attrNameLst>
                                      </p:cBhvr>
                                      <p:tavLst>
                                        <p:tav tm="0">
                                          <p:val>
                                            <p:strVal val="ppt_w"/>
                                          </p:val>
                                        </p:tav>
                                        <p:tav tm="100000">
                                          <p:val>
                                            <p:fltVal val="0"/>
                                          </p:val>
                                        </p:tav>
                                      </p:tavLst>
                                    </p:anim>
                                    <p:anim calcmode="lin" valueType="num">
                                      <p:cBhvr>
                                        <p:cTn id="232" dur="500"/>
                                        <p:tgtEl>
                                          <p:spTgt spid="261"/>
                                        </p:tgtEl>
                                        <p:attrNameLst>
                                          <p:attrName>ppt_h</p:attrName>
                                        </p:attrNameLst>
                                      </p:cBhvr>
                                      <p:tavLst>
                                        <p:tav tm="0">
                                          <p:val>
                                            <p:strVal val="ppt_h"/>
                                          </p:val>
                                        </p:tav>
                                        <p:tav tm="100000">
                                          <p:val>
                                            <p:fltVal val="0"/>
                                          </p:val>
                                        </p:tav>
                                      </p:tavLst>
                                    </p:anim>
                                    <p:animEffect transition="out" filter="fade">
                                      <p:cBhvr>
                                        <p:cTn id="233" dur="500"/>
                                        <p:tgtEl>
                                          <p:spTgt spid="261"/>
                                        </p:tgtEl>
                                      </p:cBhvr>
                                    </p:animEffect>
                                    <p:set>
                                      <p:cBhvr>
                                        <p:cTn id="234" dur="1" fill="hold">
                                          <p:stCondLst>
                                            <p:cond delay="499"/>
                                          </p:stCondLst>
                                        </p:cTn>
                                        <p:tgtEl>
                                          <p:spTgt spid="261"/>
                                        </p:tgtEl>
                                        <p:attrNameLst>
                                          <p:attrName>style.visibility</p:attrName>
                                        </p:attrNameLst>
                                      </p:cBhvr>
                                      <p:to>
                                        <p:strVal val="hidden"/>
                                      </p:to>
                                    </p:set>
                                  </p:childTnLst>
                                </p:cTn>
                              </p:par>
                              <p:par>
                                <p:cTn id="235" presetID="53" presetClass="entr" presetSubtype="16" fill="hold" grpId="0" nodeType="withEffect">
                                  <p:stCondLst>
                                    <p:cond delay="0"/>
                                  </p:stCondLst>
                                  <p:childTnLst>
                                    <p:set>
                                      <p:cBhvr>
                                        <p:cTn id="236" dur="1" fill="hold">
                                          <p:stCondLst>
                                            <p:cond delay="0"/>
                                          </p:stCondLst>
                                        </p:cTn>
                                        <p:tgtEl>
                                          <p:spTgt spid="263"/>
                                        </p:tgtEl>
                                        <p:attrNameLst>
                                          <p:attrName>style.visibility</p:attrName>
                                        </p:attrNameLst>
                                      </p:cBhvr>
                                      <p:to>
                                        <p:strVal val="visible"/>
                                      </p:to>
                                    </p:set>
                                    <p:anim calcmode="lin" valueType="num">
                                      <p:cBhvr>
                                        <p:cTn id="237" dur="500" fill="hold"/>
                                        <p:tgtEl>
                                          <p:spTgt spid="263"/>
                                        </p:tgtEl>
                                        <p:attrNameLst>
                                          <p:attrName>ppt_w</p:attrName>
                                        </p:attrNameLst>
                                      </p:cBhvr>
                                      <p:tavLst>
                                        <p:tav tm="0">
                                          <p:val>
                                            <p:fltVal val="0"/>
                                          </p:val>
                                        </p:tav>
                                        <p:tav tm="100000">
                                          <p:val>
                                            <p:strVal val="#ppt_w"/>
                                          </p:val>
                                        </p:tav>
                                      </p:tavLst>
                                    </p:anim>
                                    <p:anim calcmode="lin" valueType="num">
                                      <p:cBhvr>
                                        <p:cTn id="238" dur="500" fill="hold"/>
                                        <p:tgtEl>
                                          <p:spTgt spid="263"/>
                                        </p:tgtEl>
                                        <p:attrNameLst>
                                          <p:attrName>ppt_h</p:attrName>
                                        </p:attrNameLst>
                                      </p:cBhvr>
                                      <p:tavLst>
                                        <p:tav tm="0">
                                          <p:val>
                                            <p:fltVal val="0"/>
                                          </p:val>
                                        </p:tav>
                                        <p:tav tm="100000">
                                          <p:val>
                                            <p:strVal val="#ppt_h"/>
                                          </p:val>
                                        </p:tav>
                                      </p:tavLst>
                                    </p:anim>
                                    <p:animEffect transition="in" filter="fade">
                                      <p:cBhvr>
                                        <p:cTn id="239" dur="500"/>
                                        <p:tgtEl>
                                          <p:spTgt spid="263"/>
                                        </p:tgtEl>
                                      </p:cBhvr>
                                    </p:animEffect>
                                  </p:childTnLst>
                                </p:cTn>
                              </p:par>
                            </p:childTnLst>
                          </p:cTn>
                        </p:par>
                      </p:childTnLst>
                    </p:cTn>
                  </p:par>
                </p:childTnLst>
              </p:cTn>
              <p:nextCondLst>
                <p:cond evt="onClick" delay="0">
                  <p:tgtEl>
                    <p:spTgt spid="320"/>
                  </p:tgtEl>
                </p:cond>
              </p:nextCondLst>
            </p:seq>
          </p:childTnLst>
        </p:cTn>
      </p:par>
    </p:tnLst>
    <p:bldLst>
      <p:bldP spid="13" grpId="0" animBg="1"/>
      <p:bldP spid="25" grpId="0" animBg="1"/>
      <p:bldP spid="316" grpId="0" animBg="1"/>
      <p:bldP spid="317" grpId="0" animBg="1"/>
      <p:bldP spid="318" grpId="0" animBg="1"/>
      <p:bldP spid="319" grpId="0" animBg="1"/>
      <p:bldP spid="320" grpId="0" animBg="1"/>
      <p:bldP spid="252" grpId="0" animBg="1"/>
      <p:bldP spid="252" grpId="1" animBg="1"/>
      <p:bldP spid="257" grpId="0" animBg="1"/>
      <p:bldP spid="257" grpId="1" animBg="1"/>
      <p:bldP spid="257" grpId="2" animBg="1"/>
      <p:bldP spid="259" grpId="0" animBg="1"/>
      <p:bldP spid="259" grpId="1" animBg="1"/>
      <p:bldP spid="259" grpId="2" animBg="1"/>
      <p:bldP spid="260" grpId="0" animBg="1"/>
      <p:bldP spid="260" grpId="1" animBg="1"/>
      <p:bldP spid="260" grpId="2" animBg="1"/>
      <p:bldP spid="261" grpId="0" animBg="1"/>
      <p:bldP spid="261" grpId="1" animBg="1"/>
      <p:bldP spid="261" grpId="2" animBg="1"/>
      <p:bldP spid="263" grpId="0" animBg="1"/>
      <p:bldP spid="263" grpId="1" animBg="1"/>
      <p:bldP spid="263" grpId="2" animBg="1"/>
      <p:bldP spid="263" grpId="3" animBg="1"/>
      <p:bldP spid="264" grpId="0" animBg="1"/>
      <p:bldP spid="264" grpId="1" animBg="1"/>
      <p:bldP spid="264" grpId="2" animBg="1"/>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6166" y="204367"/>
            <a:ext cx="3229778" cy="2422334"/>
          </a:xfrm>
          <a:prstGeom prst="ellipse">
            <a:avLst/>
          </a:prstGeom>
          <a:ln>
            <a:noFill/>
          </a:ln>
          <a:effectLst>
            <a:softEdge rad="112500"/>
          </a:effectLst>
        </p:spPr>
      </p:pic>
      <p:sp>
        <p:nvSpPr>
          <p:cNvPr id="5" name="Freeform 17">
            <a:extLst>
              <a:ext uri="{FF2B5EF4-FFF2-40B4-BE49-F238E27FC236}">
                <a16:creationId xmlns:a16="http://schemas.microsoft.com/office/drawing/2014/main" id="{256FA809-5D7B-69BE-C36C-B18461FC9B0B}"/>
              </a:ext>
            </a:extLst>
          </p:cNvPr>
          <p:cNvSpPr/>
          <p:nvPr/>
        </p:nvSpPr>
        <p:spPr>
          <a:xfrm flipH="1">
            <a:off x="0" y="3429000"/>
            <a:ext cx="4048581" cy="1396760"/>
          </a:xfrm>
          <a:custGeom>
            <a:avLst/>
            <a:gdLst/>
            <a:ahLst/>
            <a:cxnLst/>
            <a:rect l="l" t="t" r="r" b="b"/>
            <a:pathLst>
              <a:path w="4048581" h="1396760">
                <a:moveTo>
                  <a:pt x="0" y="0"/>
                </a:moveTo>
                <a:lnTo>
                  <a:pt x="4048581" y="0"/>
                </a:lnTo>
                <a:lnTo>
                  <a:pt x="4048581" y="1396760"/>
                </a:lnTo>
                <a:lnTo>
                  <a:pt x="0" y="1396760"/>
                </a:lnTo>
                <a:lnTo>
                  <a:pt x="0" y="0"/>
                </a:lnTo>
                <a:close/>
              </a:path>
            </a:pathLst>
          </a:custGeom>
          <a:blipFill>
            <a:blip r:embed="rId4"/>
            <a:stretch>
              <a:fillRect/>
            </a:stretch>
          </a:blipFill>
        </p:spPr>
      </p:sp>
      <p:sp>
        <p:nvSpPr>
          <p:cNvPr id="4" name="Freeform 5">
            <a:extLst>
              <a:ext uri="{FF2B5EF4-FFF2-40B4-BE49-F238E27FC236}">
                <a16:creationId xmlns:a16="http://schemas.microsoft.com/office/drawing/2014/main" id="{E9D4B6C7-D7CA-4B0F-79F3-4D89EBDDA6F8}"/>
              </a:ext>
            </a:extLst>
          </p:cNvPr>
          <p:cNvSpPr/>
          <p:nvPr/>
        </p:nvSpPr>
        <p:spPr>
          <a:xfrm rot="237003" flipH="1">
            <a:off x="1313636" y="2075334"/>
            <a:ext cx="1902011" cy="2041753"/>
          </a:xfrm>
          <a:custGeom>
            <a:avLst/>
            <a:gdLst/>
            <a:ahLst/>
            <a:cxnLst/>
            <a:rect l="l" t="t" r="r" b="b"/>
            <a:pathLst>
              <a:path w="6727848" h="8229600">
                <a:moveTo>
                  <a:pt x="0" y="0"/>
                </a:moveTo>
                <a:lnTo>
                  <a:pt x="6727848" y="0"/>
                </a:lnTo>
                <a:lnTo>
                  <a:pt x="6727848" y="8229600"/>
                </a:lnTo>
                <a:lnTo>
                  <a:pt x="0" y="8229600"/>
                </a:lnTo>
                <a:lnTo>
                  <a:pt x="0" y="0"/>
                </a:lnTo>
                <a:close/>
              </a:path>
            </a:pathLst>
          </a:custGeom>
          <a:blipFill>
            <a:blip r:embed="rId5"/>
            <a:stretch>
              <a:fillRect/>
            </a:stretch>
          </a:blipFill>
        </p:spPr>
      </p:sp>
    </p:spTree>
    <p:extLst>
      <p:ext uri="{BB962C8B-B14F-4D97-AF65-F5344CB8AC3E}">
        <p14:creationId xmlns:p14="http://schemas.microsoft.com/office/powerpoint/2010/main" val="236957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repeatCount="indefinite" fill="hold" nodeType="withEffect">
                                  <p:stCondLst>
                                    <p:cond delay="0"/>
                                  </p:stCondLst>
                                  <p:childTnLst>
                                    <p:animMotion origin="layout" path="M 2.91667E-6 1.11111E-6 L 0.49479 -0.01829 " pathEditMode="relative" rAng="0" ptsTypes="AA">
                                      <p:cBhvr>
                                        <p:cTn id="6" dur="6750" fill="hold"/>
                                        <p:tgtEl>
                                          <p:spTgt spid="4"/>
                                        </p:tgtEl>
                                        <p:attrNameLst>
                                          <p:attrName>ppt_x</p:attrName>
                                          <p:attrName>ppt_y</p:attrName>
                                        </p:attrNameLst>
                                      </p:cBhvr>
                                      <p:rCtr x="24740" y="-926"/>
                                    </p:animMotion>
                                  </p:childTnLst>
                                </p:cTn>
                              </p:par>
                              <p:par>
                                <p:cTn id="7" presetID="63" presetClass="path" presetSubtype="0" repeatCount="indefinite" fill="hold" nodeType="withEffect">
                                  <p:stCondLst>
                                    <p:cond delay="0"/>
                                  </p:stCondLst>
                                  <p:childTnLst>
                                    <p:animMotion origin="layout" path="M 4.375E-6 -1.85185E-6 L 0.49479 -0.01829 " pathEditMode="relative" rAng="0" ptsTypes="AA">
                                      <p:cBhvr>
                                        <p:cTn id="8" dur="6750" fill="hold"/>
                                        <p:tgtEl>
                                          <p:spTgt spid="5"/>
                                        </p:tgtEl>
                                        <p:attrNameLst>
                                          <p:attrName>ppt_x</p:attrName>
                                          <p:attrName>ppt_y</p:attrName>
                                        </p:attrNameLst>
                                      </p:cBhvr>
                                      <p:rCtr x="24740" y="-92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268</TotalTime>
  <Words>489</Words>
  <Application>Microsoft Office PowerPoint</Application>
  <PresentationFormat>Màn hình rộng</PresentationFormat>
  <Paragraphs>89</Paragraphs>
  <Slides>8</Slides>
  <Notes>0</Notes>
  <HiddenSlides>0</HiddenSlides>
  <MMClips>2</MMClips>
  <ScaleCrop>false</ScaleCrop>
  <HeadingPairs>
    <vt:vector size="6" baseType="variant">
      <vt:variant>
        <vt:lpstr>Phông được Dùng</vt:lpstr>
      </vt:variant>
      <vt:variant>
        <vt:i4>10</vt:i4>
      </vt:variant>
      <vt:variant>
        <vt:lpstr>Chủ đề</vt:lpstr>
      </vt:variant>
      <vt:variant>
        <vt:i4>1</vt:i4>
      </vt:variant>
      <vt:variant>
        <vt:lpstr>Tiêu đề Bản chiếu</vt:lpstr>
      </vt:variant>
      <vt:variant>
        <vt:i4>8</vt:i4>
      </vt:variant>
    </vt:vector>
  </HeadingPairs>
  <TitlesOfParts>
    <vt:vector size="19" baseType="lpstr">
      <vt:lpstr>Arial</vt:lpstr>
      <vt:lpstr>Calibri</vt:lpstr>
      <vt:lpstr>More Sugar</vt:lpstr>
      <vt:lpstr>Ovo</vt:lpstr>
      <vt:lpstr>SVN-Neutraface 2</vt:lpstr>
      <vt:lpstr>Times New Roman</vt:lpstr>
      <vt:lpstr>UTM Alberta Heavy</vt:lpstr>
      <vt:lpstr>UTM American Sans</vt:lpstr>
      <vt:lpstr>UTM Androgyne</vt:lpstr>
      <vt:lpstr>UTM Azuki</vt:lpstr>
      <vt:lpstr>Chủ đề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bongbongcute12@gmail.com</dc:creator>
  <cp:lastModifiedBy>bongbongcute12@gmail.com</cp:lastModifiedBy>
  <cp:revision>16</cp:revision>
  <dcterms:created xsi:type="dcterms:W3CDTF">2025-04-02T02:09:50Z</dcterms:created>
  <dcterms:modified xsi:type="dcterms:W3CDTF">2025-04-05T01:31:29Z</dcterms:modified>
</cp:coreProperties>
</file>