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74" r:id="rId4"/>
    <p:sldId id="275" r:id="rId5"/>
    <p:sldId id="278" r:id="rId6"/>
    <p:sldId id="279" r:id="rId7"/>
    <p:sldId id="323" r:id="rId8"/>
    <p:sldId id="280" r:id="rId9"/>
    <p:sldId id="324" r:id="rId10"/>
    <p:sldId id="281" r:id="rId11"/>
    <p:sldId id="325" r:id="rId12"/>
    <p:sldId id="349" r:id="rId13"/>
    <p:sldId id="283" r:id="rId14"/>
    <p:sldId id="284" r:id="rId15"/>
    <p:sldId id="285" r:id="rId16"/>
    <p:sldId id="286" r:id="rId17"/>
    <p:sldId id="343" r:id="rId18"/>
    <p:sldId id="266" r:id="rId19"/>
    <p:sldId id="267" r:id="rId20"/>
    <p:sldId id="290" r:id="rId21"/>
    <p:sldId id="326" r:id="rId22"/>
    <p:sldId id="291" r:id="rId23"/>
    <p:sldId id="327" r:id="rId24"/>
    <p:sldId id="344" r:id="rId25"/>
    <p:sldId id="271" r:id="rId26"/>
    <p:sldId id="345" r:id="rId27"/>
    <p:sldId id="272" r:id="rId28"/>
    <p:sldId id="346" r:id="rId29"/>
    <p:sldId id="258" r:id="rId30"/>
    <p:sldId id="295" r:id="rId31"/>
    <p:sldId id="296" r:id="rId32"/>
    <p:sldId id="328" r:id="rId33"/>
    <p:sldId id="297" r:id="rId34"/>
    <p:sldId id="329" r:id="rId35"/>
    <p:sldId id="298" r:id="rId36"/>
    <p:sldId id="330" r:id="rId37"/>
    <p:sldId id="341" r:id="rId38"/>
    <p:sldId id="301" r:id="rId39"/>
    <p:sldId id="268" r:id="rId40"/>
    <p:sldId id="302" r:id="rId41"/>
    <p:sldId id="306" r:id="rId42"/>
    <p:sldId id="331" r:id="rId43"/>
    <p:sldId id="307" r:id="rId44"/>
    <p:sldId id="332" r:id="rId45"/>
    <p:sldId id="304" r:id="rId46"/>
    <p:sldId id="333" r:id="rId47"/>
    <p:sldId id="334" r:id="rId48"/>
    <p:sldId id="340" r:id="rId49"/>
    <p:sldId id="265" r:id="rId50"/>
    <p:sldId id="269" r:id="rId51"/>
    <p:sldId id="308" r:id="rId52"/>
    <p:sldId id="309" r:id="rId53"/>
    <p:sldId id="335" r:id="rId54"/>
    <p:sldId id="310" r:id="rId55"/>
    <p:sldId id="336" r:id="rId56"/>
    <p:sldId id="311" r:id="rId57"/>
    <p:sldId id="337" r:id="rId58"/>
    <p:sldId id="312" r:id="rId59"/>
    <p:sldId id="338" r:id="rId60"/>
    <p:sldId id="347" r:id="rId61"/>
    <p:sldId id="260" r:id="rId62"/>
    <p:sldId id="261" r:id="rId63"/>
    <p:sldId id="339" r:id="rId64"/>
    <p:sldId id="316" r:id="rId65"/>
    <p:sldId id="317" r:id="rId66"/>
    <p:sldId id="348" r:id="rId6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7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3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12E31-BA5E-4D22-8917-19008B665A3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30211-0E66-47EE-8081-6B089CC74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465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12E31-BA5E-4D22-8917-19008B665A3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30211-0E66-47EE-8081-6B089CC74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5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12E31-BA5E-4D22-8917-19008B665A3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30211-0E66-47EE-8081-6B089CC74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067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12E31-BA5E-4D22-8917-19008B665A3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30211-0E66-47EE-8081-6B089CC74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466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12E31-BA5E-4D22-8917-19008B665A3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30211-0E66-47EE-8081-6B089CC74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750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12E31-BA5E-4D22-8917-19008B665A3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30211-0E66-47EE-8081-6B089CC74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995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12E31-BA5E-4D22-8917-19008B665A3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30211-0E66-47EE-8081-6B089CC74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006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12E31-BA5E-4D22-8917-19008B665A3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30211-0E66-47EE-8081-6B089CC74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627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12E31-BA5E-4D22-8917-19008B665A3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30211-0E66-47EE-8081-6B089CC74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005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12E31-BA5E-4D22-8917-19008B665A3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30211-0E66-47EE-8081-6B089CC74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706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12E31-BA5E-4D22-8917-19008B665A3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30211-0E66-47EE-8081-6B089CC74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418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12E31-BA5E-4D22-8917-19008B665A3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030211-0E66-47EE-8081-6B089CC74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111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húa Nhật Lễ Lá - Năm 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13794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44379" y="64655"/>
            <a:ext cx="11758864" cy="7026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thánh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điện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uy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hoan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hô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reo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hò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kèn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vang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trỗi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khúc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trầm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hùng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vang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mừng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hát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khen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Ngài</a:t>
            </a:r>
            <a:endParaRPr lang="en-US" sz="6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534622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88739" y="287477"/>
            <a:ext cx="11614504" cy="6565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en-US" sz="80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ĐK</a:t>
            </a:r>
            <a:r>
              <a:rPr lang="en-US" sz="80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8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Vạn</a:t>
            </a:r>
            <a:r>
              <a:rPr lang="en-US" sz="8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8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vạn</a:t>
            </a:r>
            <a:r>
              <a:rPr lang="en-US" sz="8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tuế</a:t>
            </a:r>
            <a:r>
              <a:rPr lang="en-US" sz="8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8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Vua</a:t>
            </a:r>
            <a:r>
              <a:rPr lang="en-US" sz="8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Đavít</a:t>
            </a:r>
            <a:r>
              <a:rPr lang="en-US" sz="8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8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vạn</a:t>
            </a:r>
            <a:r>
              <a:rPr lang="en-US" sz="8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tuế</a:t>
            </a:r>
            <a:r>
              <a:rPr lang="en-US" sz="8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8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vạn</a:t>
            </a:r>
            <a:r>
              <a:rPr lang="en-US" sz="8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tuế</a:t>
            </a:r>
            <a:r>
              <a:rPr lang="en-US" sz="8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8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Chúc</a:t>
            </a:r>
            <a:r>
              <a:rPr lang="en-US" sz="8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tụng</a:t>
            </a:r>
            <a:r>
              <a:rPr lang="en-US" sz="8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Đấng</a:t>
            </a:r>
            <a:r>
              <a:rPr lang="en-US" sz="8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8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danh</a:t>
            </a:r>
            <a:r>
              <a:rPr lang="en-US" sz="8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8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en-US" sz="8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80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8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721820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0AC450F-70AD-6C6E-D3BE-7D03DF975A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632" y="891540"/>
            <a:ext cx="10193185" cy="507111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733964" y="2807855"/>
            <a:ext cx="670559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8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RƯỚC LÁ</a:t>
            </a:r>
            <a:endParaRPr lang="en-US" sz="8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29473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0D2895-7F10-B05B-D228-9A24D8ACF0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3992BFB-BAC7-BB56-C47C-EA1A11C41BC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2661" b="12773"/>
          <a:stretch/>
        </p:blipFill>
        <p:spPr>
          <a:xfrm>
            <a:off x="-1" y="1"/>
            <a:ext cx="12192000" cy="685799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595418" y="2327564"/>
            <a:ext cx="7139708" cy="22944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5000"/>
              </a:lnSpc>
              <a:spcAft>
                <a:spcPts val="0"/>
              </a:spcAft>
            </a:pP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NGÀI GÁNH LẤY </a:t>
            </a:r>
            <a:endParaRPr lang="en-US" sz="6600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35000"/>
              </a:lnSpc>
              <a:spcAft>
                <a:spcPts val="0"/>
              </a:spcAft>
            </a:pP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Hoàng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Kim 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02908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88739" y="461817"/>
            <a:ext cx="11614504" cy="57015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gánh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lấy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tội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lỗi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thay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loài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thập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dòng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máu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tuôn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chan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tưới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gội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khắp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muôn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muôn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nơi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Giêsu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Tưới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gội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khắp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muôn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muôn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nơi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ban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phúc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</a:t>
            </a:r>
            <a:r>
              <a:rPr lang="en-US" sz="5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5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0695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88739" y="360217"/>
            <a:ext cx="11614504" cy="57015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lấy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sầu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khổ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đớn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đau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trăm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thập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nở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thắm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tươi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nâng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đỡ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đau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Giêsu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Nâng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đỡ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đau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ban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xuống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niềm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vui</a:t>
            </a:r>
            <a:r>
              <a:rPr lang="en-US" sz="5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5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53009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387927" y="397163"/>
            <a:ext cx="11515316" cy="57015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ước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đoàn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Cờ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thập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hiệp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muôn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Ấp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ủ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hết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mọi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tay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Giêsu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Ấp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ủ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hết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mọi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tay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ban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xuống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097050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húa Nhật Lễ Lá - Năm 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93979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0814D3-DC6C-B091-709F-19A88BC9B1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amboo mat with leaves&#10;&#10;Description automatically generated">
            <a:extLst>
              <a:ext uri="{FF2B5EF4-FFF2-40B4-BE49-F238E27FC236}">
                <a16:creationId xmlns:a16="http://schemas.microsoft.com/office/drawing/2014/main" id="{01A20048-8407-B7A4-30A7-6C81FE75AB4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871" r="1" b="1"/>
          <a:stretch/>
        </p:blipFill>
        <p:spPr>
          <a:xfrm>
            <a:off x="149629" y="1282"/>
            <a:ext cx="11887200" cy="673202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49629" y="2429165"/>
            <a:ext cx="8994371" cy="208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5000"/>
              </a:lnSpc>
              <a:spcAft>
                <a:spcPts val="0"/>
              </a:spcAft>
            </a:pP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VANG LỜI TỤNG CA</a:t>
            </a:r>
            <a:endParaRPr lang="en-US" sz="6000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35000"/>
              </a:lnSpc>
              <a:spcAft>
                <a:spcPts val="0"/>
              </a:spcAft>
            </a:pP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Lm.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Nguyễn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Duy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676918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88739" y="287477"/>
            <a:ext cx="11614504" cy="61935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en-US" sz="60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ĐK</a:t>
            </a:r>
            <a:r>
              <a:rPr lang="en-US" sz="60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6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6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en-US" sz="6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Do </a:t>
            </a:r>
            <a:r>
              <a:rPr lang="en-US" sz="6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Thái</a:t>
            </a:r>
            <a:r>
              <a:rPr lang="en-US" sz="6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6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tay</a:t>
            </a:r>
            <a:r>
              <a:rPr lang="en-US" sz="6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</a:t>
            </a:r>
            <a:r>
              <a:rPr lang="en-US" sz="6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lá</a:t>
            </a:r>
            <a:r>
              <a:rPr lang="en-US" sz="6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reo </a:t>
            </a:r>
            <a:r>
              <a:rPr lang="en-US" sz="6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mừng</a:t>
            </a:r>
            <a:r>
              <a:rPr lang="en-US" sz="6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6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hân</a:t>
            </a:r>
            <a:r>
              <a:rPr lang="en-US" sz="6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hoan</a:t>
            </a:r>
            <a:r>
              <a:rPr lang="en-US" sz="6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vang</a:t>
            </a:r>
            <a:r>
              <a:rPr lang="en-US" sz="6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6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tụng</a:t>
            </a:r>
            <a:r>
              <a:rPr lang="en-US" sz="6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ca. </a:t>
            </a:r>
            <a:r>
              <a:rPr lang="en-US" sz="6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Hoan</a:t>
            </a:r>
            <a:r>
              <a:rPr lang="en-US" sz="6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hô</a:t>
            </a:r>
            <a:r>
              <a:rPr lang="en-US" sz="6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6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hoan</a:t>
            </a:r>
            <a:r>
              <a:rPr lang="en-US" sz="6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hô</a:t>
            </a:r>
            <a:r>
              <a:rPr lang="en-US" sz="6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6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hoan</a:t>
            </a:r>
            <a:r>
              <a:rPr lang="en-US" sz="6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hô</a:t>
            </a:r>
            <a:r>
              <a:rPr lang="en-US" sz="6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6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Vua</a:t>
            </a:r>
            <a:r>
              <a:rPr lang="en-US" sz="6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Đa-vít</a:t>
            </a:r>
            <a:r>
              <a:rPr lang="en-US" sz="6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6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chúc</a:t>
            </a:r>
            <a:r>
              <a:rPr lang="en-US" sz="6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tụng</a:t>
            </a:r>
            <a:r>
              <a:rPr lang="en-US" sz="6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Đấng</a:t>
            </a:r>
            <a:r>
              <a:rPr lang="en-US" sz="6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6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danh</a:t>
            </a:r>
            <a:r>
              <a:rPr lang="en-US" sz="6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6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en-US" sz="6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60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6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52942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0AC450F-70AD-6C6E-D3BE-7D03DF975A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632" y="891540"/>
            <a:ext cx="10193185" cy="507111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733964" y="2807855"/>
            <a:ext cx="670559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8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RƯỚC LÁ</a:t>
            </a:r>
            <a:endParaRPr lang="en-US" sz="8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98316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88739" y="287477"/>
            <a:ext cx="11614504" cy="5970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Hôm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nay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thánh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vỗ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tay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vui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mừng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muôn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reo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ca,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kính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Vua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trời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thống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muôn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loài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Cha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quyền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uy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vinh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thắng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Chúc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tụng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chúc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tụng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vinh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tỏa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lan</a:t>
            </a:r>
            <a:r>
              <a:rPr lang="en-US" sz="4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34734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88739" y="287477"/>
            <a:ext cx="11614504" cy="61935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en-US" sz="60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ĐK</a:t>
            </a:r>
            <a:r>
              <a:rPr lang="en-US" sz="60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6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6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en-US" sz="6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Do </a:t>
            </a:r>
            <a:r>
              <a:rPr lang="en-US" sz="6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Thái</a:t>
            </a:r>
            <a:r>
              <a:rPr lang="en-US" sz="6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6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tay</a:t>
            </a:r>
            <a:r>
              <a:rPr lang="en-US" sz="6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</a:t>
            </a:r>
            <a:r>
              <a:rPr lang="en-US" sz="6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lá</a:t>
            </a:r>
            <a:r>
              <a:rPr lang="en-US" sz="6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reo </a:t>
            </a:r>
            <a:r>
              <a:rPr lang="en-US" sz="6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mừng</a:t>
            </a:r>
            <a:r>
              <a:rPr lang="en-US" sz="6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6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hân</a:t>
            </a:r>
            <a:r>
              <a:rPr lang="en-US" sz="6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hoan</a:t>
            </a:r>
            <a:r>
              <a:rPr lang="en-US" sz="6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vang</a:t>
            </a:r>
            <a:r>
              <a:rPr lang="en-US" sz="6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6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tụng</a:t>
            </a:r>
            <a:r>
              <a:rPr lang="en-US" sz="6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ca. </a:t>
            </a:r>
            <a:r>
              <a:rPr lang="en-US" sz="6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Hoan</a:t>
            </a:r>
            <a:r>
              <a:rPr lang="en-US" sz="6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hô</a:t>
            </a:r>
            <a:r>
              <a:rPr lang="en-US" sz="6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6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hoan</a:t>
            </a:r>
            <a:r>
              <a:rPr lang="en-US" sz="6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hô</a:t>
            </a:r>
            <a:r>
              <a:rPr lang="en-US" sz="6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6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hoan</a:t>
            </a:r>
            <a:r>
              <a:rPr lang="en-US" sz="6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hô</a:t>
            </a:r>
            <a:r>
              <a:rPr lang="en-US" sz="6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6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Vua</a:t>
            </a:r>
            <a:r>
              <a:rPr lang="en-US" sz="6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Đa-vít</a:t>
            </a:r>
            <a:r>
              <a:rPr lang="en-US" sz="6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6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chúc</a:t>
            </a:r>
            <a:r>
              <a:rPr lang="en-US" sz="6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tụng</a:t>
            </a:r>
            <a:r>
              <a:rPr lang="en-US" sz="6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Đấng</a:t>
            </a:r>
            <a:r>
              <a:rPr lang="en-US" sz="6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6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danh</a:t>
            </a:r>
            <a:r>
              <a:rPr lang="en-US" sz="6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6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en-US" sz="6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60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6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80142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88739" y="287477"/>
            <a:ext cx="11614504" cy="5970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Rung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đàn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khắp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nơi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thiên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dương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xin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nay ca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tụng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Xin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muôn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kính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chào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Ngài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ơi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thấu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nỗi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niềm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vinh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trời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191447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88739" y="287477"/>
            <a:ext cx="11614504" cy="61935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en-US" sz="60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ĐK</a:t>
            </a:r>
            <a:r>
              <a:rPr lang="en-US" sz="60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6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6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en-US" sz="6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Do </a:t>
            </a:r>
            <a:r>
              <a:rPr lang="en-US" sz="6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Thái</a:t>
            </a:r>
            <a:r>
              <a:rPr lang="en-US" sz="6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6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tay</a:t>
            </a:r>
            <a:r>
              <a:rPr lang="en-US" sz="6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</a:t>
            </a:r>
            <a:r>
              <a:rPr lang="en-US" sz="6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lá</a:t>
            </a:r>
            <a:r>
              <a:rPr lang="en-US" sz="6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reo </a:t>
            </a:r>
            <a:r>
              <a:rPr lang="en-US" sz="6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mừng</a:t>
            </a:r>
            <a:r>
              <a:rPr lang="en-US" sz="6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6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hân</a:t>
            </a:r>
            <a:r>
              <a:rPr lang="en-US" sz="6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hoan</a:t>
            </a:r>
            <a:r>
              <a:rPr lang="en-US" sz="6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vang</a:t>
            </a:r>
            <a:r>
              <a:rPr lang="en-US" sz="6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6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tụng</a:t>
            </a:r>
            <a:r>
              <a:rPr lang="en-US" sz="6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ca. </a:t>
            </a:r>
            <a:r>
              <a:rPr lang="en-US" sz="6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Hoan</a:t>
            </a:r>
            <a:r>
              <a:rPr lang="en-US" sz="6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hô</a:t>
            </a:r>
            <a:r>
              <a:rPr lang="en-US" sz="6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6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hoan</a:t>
            </a:r>
            <a:r>
              <a:rPr lang="en-US" sz="6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hô</a:t>
            </a:r>
            <a:r>
              <a:rPr lang="en-US" sz="6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6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hoan</a:t>
            </a:r>
            <a:r>
              <a:rPr lang="en-US" sz="6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hô</a:t>
            </a:r>
            <a:r>
              <a:rPr lang="en-US" sz="6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6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Vua</a:t>
            </a:r>
            <a:r>
              <a:rPr lang="en-US" sz="6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Đa-vít</a:t>
            </a:r>
            <a:r>
              <a:rPr lang="en-US" sz="6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6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chúc</a:t>
            </a:r>
            <a:r>
              <a:rPr lang="en-US" sz="6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tụng</a:t>
            </a:r>
            <a:r>
              <a:rPr lang="en-US" sz="6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Đấng</a:t>
            </a:r>
            <a:r>
              <a:rPr lang="en-US" sz="6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6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danh</a:t>
            </a:r>
            <a:r>
              <a:rPr lang="en-US" sz="6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6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en-US" sz="6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60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6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91959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húa Nhật Lễ Lá - Năm 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38029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ounded Rectangle 2"/>
          <p:cNvSpPr/>
          <p:nvPr/>
        </p:nvSpPr>
        <p:spPr>
          <a:xfrm>
            <a:off x="3408218" y="287477"/>
            <a:ext cx="5778561" cy="114075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CA</a:t>
            </a:r>
            <a:endParaRPr lang="en-US" sz="8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8739" y="1958109"/>
            <a:ext cx="1161450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96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Ôi</a:t>
            </a:r>
            <a:r>
              <a:rPr lang="en-US" sz="96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96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Thiên</a:t>
            </a:r>
            <a:r>
              <a:rPr lang="en-US" sz="96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96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Chúa</a:t>
            </a:r>
            <a:r>
              <a:rPr lang="en-US" sz="96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! </a:t>
            </a:r>
            <a:r>
              <a:rPr lang="en-US" sz="96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Ôi</a:t>
            </a:r>
            <a:r>
              <a:rPr lang="en-US" sz="96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96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Thiên</a:t>
            </a:r>
            <a:r>
              <a:rPr lang="en-US" sz="96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96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Chúa</a:t>
            </a:r>
            <a:r>
              <a:rPr lang="en-US" sz="96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! Sao </a:t>
            </a:r>
            <a:r>
              <a:rPr lang="en-US" sz="96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Ngài</a:t>
            </a:r>
            <a:r>
              <a:rPr lang="en-US" sz="96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96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nỡ</a:t>
            </a:r>
            <a:r>
              <a:rPr lang="en-US" sz="96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96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bỏ</a:t>
            </a:r>
            <a:r>
              <a:rPr lang="en-US" sz="96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con.</a:t>
            </a:r>
            <a:endParaRPr lang="en-US" sz="9600" b="1" dirty="0"/>
          </a:p>
        </p:txBody>
      </p:sp>
    </p:spTree>
    <p:extLst>
      <p:ext uri="{BB962C8B-B14F-4D97-AF65-F5344CB8AC3E}">
        <p14:creationId xmlns:p14="http://schemas.microsoft.com/office/powerpoint/2010/main" val="4092080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húa Nhật Lễ Lá - Năm 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09512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ounded Rectangle 2"/>
          <p:cNvSpPr/>
          <p:nvPr/>
        </p:nvSpPr>
        <p:spPr>
          <a:xfrm>
            <a:off x="951344" y="287477"/>
            <a:ext cx="10474037" cy="107610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TUNG HÔ TIN MỪNG </a:t>
            </a:r>
            <a:endParaRPr lang="en-US" sz="6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4379" y="1363580"/>
            <a:ext cx="11758864" cy="57015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en-US" sz="5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Đức</a:t>
            </a:r>
            <a:r>
              <a:rPr lang="en-US" sz="5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Ki-</a:t>
            </a:r>
            <a:r>
              <a:rPr lang="en-US" sz="5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</a:t>
            </a:r>
            <a:r>
              <a:rPr lang="en-US" sz="5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5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chúng</a:t>
            </a:r>
            <a:r>
              <a:rPr lang="en-US" sz="5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5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5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vâng</a:t>
            </a:r>
            <a:r>
              <a:rPr lang="en-US" sz="5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5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5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5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chết</a:t>
            </a:r>
            <a:r>
              <a:rPr lang="en-US" sz="5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5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5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chết</a:t>
            </a:r>
            <a:r>
              <a:rPr lang="en-US" sz="5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5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thập</a:t>
            </a:r>
            <a:r>
              <a:rPr lang="en-US" sz="5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5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5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5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5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5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Thiên</a:t>
            </a:r>
            <a:r>
              <a:rPr lang="en-US" sz="5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5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5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tôn</a:t>
            </a:r>
            <a:r>
              <a:rPr lang="en-US" sz="5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vinh</a:t>
            </a:r>
            <a:r>
              <a:rPr lang="en-US" sz="5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5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ban </a:t>
            </a:r>
            <a:r>
              <a:rPr lang="en-US" sz="5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5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5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5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danh</a:t>
            </a:r>
            <a:r>
              <a:rPr lang="en-US" sz="5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en-US" sz="5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vượt</a:t>
            </a:r>
            <a:r>
              <a:rPr lang="en-US" sz="5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5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mọi</a:t>
            </a:r>
            <a:r>
              <a:rPr lang="en-US" sz="5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danh</a:t>
            </a:r>
            <a:r>
              <a:rPr lang="en-US" sz="5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en-US" sz="5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0822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húa Nhật Lễ Lá - Năm 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19175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FB4B81-47C4-188F-50B3-CD46AC1B03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26901D8-E7C9-31FE-9C9B-7841FF53DA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060"/>
            <a:ext cx="12192000" cy="773540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265382" y="2503055"/>
            <a:ext cx="9301018" cy="24606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5000"/>
              </a:lnSpc>
              <a:spcAft>
                <a:spcPts val="0"/>
              </a:spcAft>
            </a:pP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CHẲNG BIẾT LẤY GÌ</a:t>
            </a:r>
            <a:endParaRPr lang="en-US" sz="6600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35000"/>
              </a:lnSpc>
              <a:spcAft>
                <a:spcPts val="0"/>
              </a:spcAft>
            </a:pP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Lm.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79932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5A5EAD1-0BC5-CA87-F299-B5837A28883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660" b="7855"/>
          <a:stretch/>
        </p:blipFill>
        <p:spPr>
          <a:xfrm>
            <a:off x="53887" y="188944"/>
            <a:ext cx="12192000" cy="60912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54867F5-29B0-27FB-D6B6-33BFDCB567F8}"/>
              </a:ext>
            </a:extLst>
          </p:cNvPr>
          <p:cNvSpPr txBox="1"/>
          <p:nvPr/>
        </p:nvSpPr>
        <p:spPr>
          <a:xfrm>
            <a:off x="1496291" y="2309091"/>
            <a:ext cx="9439563" cy="22944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5000"/>
              </a:lnSpc>
              <a:spcAft>
                <a:spcPts val="0"/>
              </a:spcAft>
            </a:pP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 VÀO THÀNH</a:t>
            </a:r>
            <a:endParaRPr lang="en-US" sz="6600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35000"/>
              </a:lnSpc>
              <a:spcAft>
                <a:spcPts val="0"/>
              </a:spcAft>
            </a:pP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Lm.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Vũ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Mộng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24801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88739" y="287477"/>
            <a:ext cx="11614504" cy="63947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ĐK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Chẳng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lấy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đáp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ơn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Ngài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bao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ơn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phúc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Ngài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ban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Xin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nâng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chén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cứu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dương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Ngài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Danh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Ngài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sang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trần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Mãi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mãi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muôn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muôn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Ngài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lai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láng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tựa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khơi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hương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kinh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ban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chiều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ngát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bay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Chân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kính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Ngài</a:t>
            </a:r>
            <a:r>
              <a:rPr lang="en-US" sz="4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5937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88739" y="287477"/>
            <a:ext cx="11614504" cy="54325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buồn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vui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luôn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nhớ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ơn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giờ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Ngài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ban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chúng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con,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Ngài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bánh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nuôi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hồn</a:t>
            </a:r>
            <a:r>
              <a:rPr lang="en-US" sz="6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6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70013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88739" y="287477"/>
            <a:ext cx="11614504" cy="63947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ĐK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Chẳng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lấy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đáp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ơn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Ngài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bao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ơn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phúc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Ngài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ban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Xin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nâng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chén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cứu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dương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Ngài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Danh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Ngài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sang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trần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Mãi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mãi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muôn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muôn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Ngài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lai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láng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tựa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khơi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hương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kinh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ban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chiều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ngát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bay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Chân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kính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Ngài</a:t>
            </a:r>
            <a:r>
              <a:rPr lang="en-US" sz="4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72685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88739" y="287477"/>
            <a:ext cx="11614504" cy="5917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en-US" sz="7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kinh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bánh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thơm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rượu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nho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hồng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thơm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máu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tim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lòng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nguyện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dâng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thiên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đình</a:t>
            </a:r>
            <a:r>
              <a:rPr lang="en-US" sz="7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7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4242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88739" y="287477"/>
            <a:ext cx="11614504" cy="63947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ĐK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Chẳng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lấy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đáp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ơn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Ngài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bao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ơn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phúc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Ngài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ban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Xin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nâng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chén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cứu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dương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Ngài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Danh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Ngài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sang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trần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Mãi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mãi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muôn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muôn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Ngài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lai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láng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tựa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khơi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hương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kinh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ban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chiều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ngát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bay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Chân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kính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Ngài</a:t>
            </a:r>
            <a:r>
              <a:rPr lang="en-US" sz="4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47928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88739" y="287477"/>
            <a:ext cx="11614504" cy="5917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en-US" sz="7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mùa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xuân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đang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nở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mùa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mai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chóng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qua,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giờ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lòng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kính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dâng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Ngài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81491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88739" y="287477"/>
            <a:ext cx="11614504" cy="63947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ĐK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Chẳng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lấy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đáp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ơn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Ngài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bao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ơn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phúc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Ngài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ban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Xin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nâng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chén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cứu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dương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Ngài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Danh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Ngài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sang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trần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Mãi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mãi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muôn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muôn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Ngài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lai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láng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tựa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khơi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hương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kinh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ban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chiều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ngát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bay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Chân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kính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Ngài</a:t>
            </a:r>
            <a:r>
              <a:rPr lang="en-US" sz="4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7305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927"/>
            <a:ext cx="12191999" cy="6864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1963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0814D3-DC6C-B091-709F-19A88BC9B1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amboo mat with leaves&#10;&#10;Description automatically generated">
            <a:extLst>
              <a:ext uri="{FF2B5EF4-FFF2-40B4-BE49-F238E27FC236}">
                <a16:creationId xmlns:a16="http://schemas.microsoft.com/office/drawing/2014/main" id="{01A20048-8407-B7A4-30A7-6C81FE75AB4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871" r="1" b="1"/>
          <a:stretch/>
        </p:blipFill>
        <p:spPr>
          <a:xfrm>
            <a:off x="149629" y="1282"/>
            <a:ext cx="11887200" cy="673202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49629" y="2373745"/>
            <a:ext cx="8994372" cy="2252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5000"/>
              </a:lnSpc>
              <a:spcAft>
                <a:spcPts val="0"/>
              </a:spcAft>
            </a:pPr>
            <a:r>
              <a:rPr lang="en-US" sz="7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GIÊSU! GIÊSU!</a:t>
            </a:r>
            <a:endParaRPr lang="en-US" sz="7200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35000"/>
              </a:lnSpc>
              <a:spcAft>
                <a:spcPts val="0"/>
              </a:spcAft>
            </a:pP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Lm.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82113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88739" y="287477"/>
            <a:ext cx="11614504" cy="5583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Nhìn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Thập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ngất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Giê-su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chịu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treo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Con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gẫm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suy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"Sao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chi?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Kìa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Thiên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quốc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cõi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phúc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vinh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thiếu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đâu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chia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sẻ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kiếp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5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5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16925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406399" y="526473"/>
            <a:ext cx="11496843" cy="5576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báo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nữ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Sion,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Vua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ngươi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nơi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rồi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Ngài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khiêm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nhu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cỡi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lừa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hô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vang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thanh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6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6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49721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369455" y="572655"/>
            <a:ext cx="11533788" cy="57015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en-US" sz="5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ĐK</a:t>
            </a:r>
            <a:r>
              <a:rPr lang="en-US" sz="54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Giê-su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Giê-su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Ngài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thiết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Ôi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Giê-su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Giê-su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xiết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bao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diệu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kỳ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Giê-su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Giê-su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Ngài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hy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chết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Chết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treo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khổ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đau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Thập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ngất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chiều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nao</a:t>
            </a:r>
            <a:endParaRPr lang="en-US" sz="5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50435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88739" y="287477"/>
            <a:ext cx="11614504" cy="5583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núi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dốc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Cal-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vê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chiều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nghiêng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ngã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hởi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lấy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bao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nhiêu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đớn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đau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Lòng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xót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nghẹn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ngào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thốt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5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5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41567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369455" y="572655"/>
            <a:ext cx="11533788" cy="57015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en-US" sz="5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ĐK</a:t>
            </a:r>
            <a:r>
              <a:rPr lang="en-US" sz="54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Giê-su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Giê-su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Ngài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thiết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Ôi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Giê-su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Giê-su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xiết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bao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diệu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kỳ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Giê-su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Giê-su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Ngài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hy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chết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Chết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treo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khổ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đau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Thập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ngất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chiều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nao</a:t>
            </a:r>
            <a:endParaRPr lang="en-US" sz="5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41004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443345" y="507999"/>
            <a:ext cx="11459898" cy="57015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Mặc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bỉu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môi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khinh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cười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chê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Tin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nổi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"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ngô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nghê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chịu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treo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?"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Đức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Ki-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chịu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đinh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chết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treo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thập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cứu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muôn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5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5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46006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369455" y="572655"/>
            <a:ext cx="11533788" cy="57015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en-US" sz="5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ĐK</a:t>
            </a:r>
            <a:r>
              <a:rPr lang="en-US" sz="54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Giê-su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Giê-su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Ngài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thiết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Ôi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Giê-su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Giê-su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xiết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bao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diệu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kỳ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Giê-su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Giê-su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Ngài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hy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chết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Chết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treo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khổ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đau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Thập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ngất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chiều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nao</a:t>
            </a:r>
            <a:endParaRPr lang="en-US" sz="5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27950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88739" y="287477"/>
            <a:ext cx="11614504" cy="61935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Kìa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trông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mắt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môi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gọi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ta.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trách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ta,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nỡ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vô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ơ?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Vòng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đinh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sắt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chưa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đủ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khơi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lòng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qua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bên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334686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369455" y="572655"/>
            <a:ext cx="11533788" cy="57015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en-US" sz="5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ĐK</a:t>
            </a:r>
            <a:r>
              <a:rPr lang="en-US" sz="54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Giê-su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Giê-su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Ngài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thiết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Ôi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Giê-su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Giê-su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xiết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bao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diệu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kỳ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Giê-su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Giê-su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Ngài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hy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chết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Chết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treo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khổ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đau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Thập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ngất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chiều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nao</a:t>
            </a:r>
            <a:endParaRPr lang="en-US" sz="5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58306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88739" y="287477"/>
            <a:ext cx="11614504" cy="58654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en-US" sz="9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Coda</a:t>
            </a:r>
            <a:r>
              <a:rPr lang="en-US" sz="9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9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Mấy</a:t>
            </a:r>
            <a:r>
              <a:rPr lang="en-US" sz="9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ai</a:t>
            </a:r>
            <a:r>
              <a:rPr lang="en-US" sz="9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9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chăng</a:t>
            </a:r>
            <a:r>
              <a:rPr lang="en-US" sz="9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9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9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9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lang="en-US" sz="9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9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trần</a:t>
            </a:r>
            <a:r>
              <a:rPr lang="en-US" sz="9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9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9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60775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927"/>
            <a:ext cx="12191999" cy="6864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9565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5A5EAD1-0BC5-CA87-F299-B5837A28883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660" b="7855"/>
          <a:stretch/>
        </p:blipFill>
        <p:spPr>
          <a:xfrm>
            <a:off x="53887" y="188944"/>
            <a:ext cx="12192000" cy="60912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54867F5-29B0-27FB-D6B6-33BFDCB567F8}"/>
              </a:ext>
            </a:extLst>
          </p:cNvPr>
          <p:cNvSpPr txBox="1"/>
          <p:nvPr/>
        </p:nvSpPr>
        <p:spPr>
          <a:xfrm>
            <a:off x="1311564" y="2231923"/>
            <a:ext cx="9264072" cy="233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5000"/>
              </a:lnSpc>
              <a:spcAft>
                <a:spcPts val="0"/>
              </a:spcAft>
            </a:pP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 YÊU CHÚA VÚT CAO</a:t>
            </a:r>
            <a:endParaRPr lang="en-US" sz="5400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35000"/>
              </a:lnSpc>
              <a:spcAft>
                <a:spcPts val="0"/>
              </a:spcAft>
            </a:pP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Lm.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Nguyễn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Duy</a:t>
            </a:r>
            <a:endParaRPr lang="en-US" sz="54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93102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88739" y="287477"/>
            <a:ext cx="11614504" cy="6565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en-US" sz="80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ĐK</a:t>
            </a:r>
            <a:r>
              <a:rPr lang="en-US" sz="80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8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Vạn</a:t>
            </a:r>
            <a:r>
              <a:rPr lang="en-US" sz="8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8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vạn</a:t>
            </a:r>
            <a:r>
              <a:rPr lang="en-US" sz="8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tuế</a:t>
            </a:r>
            <a:r>
              <a:rPr lang="en-US" sz="8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8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Vua</a:t>
            </a:r>
            <a:r>
              <a:rPr lang="en-US" sz="8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Đavít</a:t>
            </a:r>
            <a:r>
              <a:rPr lang="en-US" sz="8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8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vạn</a:t>
            </a:r>
            <a:r>
              <a:rPr lang="en-US" sz="8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tuế</a:t>
            </a:r>
            <a:r>
              <a:rPr lang="en-US" sz="8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8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vạn</a:t>
            </a:r>
            <a:r>
              <a:rPr lang="en-US" sz="8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tuế</a:t>
            </a:r>
            <a:r>
              <a:rPr lang="en-US" sz="8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8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Chúc</a:t>
            </a:r>
            <a:r>
              <a:rPr lang="en-US" sz="8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tụng</a:t>
            </a:r>
            <a:r>
              <a:rPr lang="en-US" sz="8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Đấng</a:t>
            </a:r>
            <a:r>
              <a:rPr lang="en-US" sz="8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8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danh</a:t>
            </a:r>
            <a:r>
              <a:rPr lang="en-US" sz="8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8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en-US" sz="8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80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8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67011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12437" y="144379"/>
            <a:ext cx="11690806" cy="6848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đinh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treo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Thập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muôn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nắng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dạt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dào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suối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trào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Ân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trời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ghi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dấu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đỉnh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vút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5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5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3676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88739" y="287477"/>
            <a:ext cx="11614503" cy="5970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en-US" sz="48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ĐK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Ôi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hát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giai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điệu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muôn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ngàn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sóng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trùng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dương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thắm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xanh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Ôi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Thiên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treo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Thánh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hiến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thân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trần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mong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trái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tim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thắm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nồng</a:t>
            </a:r>
            <a:r>
              <a:rPr lang="en-US" sz="48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929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42855" y="144379"/>
            <a:ext cx="11760387" cy="6848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chan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qua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muôn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muôn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vẫn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xanh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mênh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mông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trái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tim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bao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la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tấm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lòng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Xin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Thập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xin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niềm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soi</a:t>
            </a:r>
            <a:r>
              <a:rPr lang="en-US" sz="5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5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16673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88739" y="287477"/>
            <a:ext cx="11614503" cy="5970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en-US" sz="48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ĐK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Ôi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hát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giai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điệu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muôn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ngàn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sóng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trùng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dương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thắm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xanh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Ôi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Thiên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treo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Thánh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hiến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thân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trần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mong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trái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tim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thắm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nồng</a:t>
            </a:r>
            <a:r>
              <a:rPr lang="en-US" sz="48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15475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42855" y="144379"/>
            <a:ext cx="11760387" cy="6848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thiết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tim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cha.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đêm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ru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giấc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mơ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lòng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nhớ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cạn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nguồn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Xin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niềm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dẫn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xin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niềm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đỡ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nâng</a:t>
            </a:r>
            <a:r>
              <a:rPr lang="en-US" sz="5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5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3284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88739" y="287477"/>
            <a:ext cx="11614503" cy="5970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en-US" sz="48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ĐK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Ôi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hát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giai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điệu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muôn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ngàn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sóng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trùng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dương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thắm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xanh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Ôi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Thiên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treo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Thánh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hiến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thân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trần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mong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trái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tim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thắm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nồng</a:t>
            </a:r>
            <a:r>
              <a:rPr lang="en-US" sz="48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8530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42855" y="144379"/>
            <a:ext cx="11760387" cy="6848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hiến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chút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hương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phai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tuổi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xuân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xin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dấn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thân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cớ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vương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vấn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trái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tim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sương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tan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dưới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ánh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trời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Con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nguyện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tới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nép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thôi</a:t>
            </a:r>
            <a:r>
              <a:rPr lang="en-US" sz="5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5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8566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88739" y="287477"/>
            <a:ext cx="11614503" cy="5970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en-US" sz="48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ĐK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Ôi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hát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giai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điệu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muôn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ngàn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sóng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trùng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dương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thắm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xanh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Ôi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Thiên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treo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Thánh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hiến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thân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trần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mong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trái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tim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thắm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nồng</a:t>
            </a:r>
            <a:r>
              <a:rPr lang="en-US" sz="48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9565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44379" y="144379"/>
            <a:ext cx="11758863" cy="6848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hiến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thuơng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dìu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nâng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Nguyện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trinh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mãi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vuông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khấn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Xin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vâng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xin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trắng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khó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nghèo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tới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thuộc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ơi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903378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88739" y="287477"/>
            <a:ext cx="11614503" cy="5970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en-US" sz="48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ĐK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Ôi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hát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giai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điệu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muôn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ngàn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sóng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trùng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dương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thắm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xanh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Ôi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Thiên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treo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Thánh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hiến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thân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trần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mong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trái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tim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thắm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nồng</a:t>
            </a:r>
            <a:r>
              <a:rPr lang="en-US" sz="48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08767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88739" y="287477"/>
            <a:ext cx="11614504" cy="5917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en-US" sz="7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Israel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mừng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vui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hôm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nay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Ngài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thăm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mau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trải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áo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dọn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tay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giơ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cành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lá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chúc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tụng</a:t>
            </a:r>
            <a:endParaRPr lang="en-US" sz="7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88404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húa Nhật Lễ Lá - Năm 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039738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0AC450F-70AD-6C6E-D3BE-7D03DF975A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632" y="891540"/>
            <a:ext cx="10193185" cy="507111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503055" y="2235200"/>
            <a:ext cx="713047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5000"/>
              </a:lnSpc>
              <a:spcAft>
                <a:spcPts val="0"/>
              </a:spcAft>
            </a:pP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MẸ HIỆP THÔNG </a:t>
            </a:r>
          </a:p>
          <a:p>
            <a:pPr algn="ctr">
              <a:lnSpc>
                <a:spcPct val="135000"/>
              </a:lnSpc>
              <a:spcAft>
                <a:spcPts val="0"/>
              </a:spcAft>
            </a:pP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CỨU CHUỘC</a:t>
            </a:r>
            <a:endParaRPr lang="en-US" sz="4400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35000"/>
              </a:lnSpc>
              <a:spcAft>
                <a:spcPts val="0"/>
              </a:spcAft>
            </a:pP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Lm.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Trầm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98471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88739" y="287477"/>
            <a:ext cx="11614504" cy="61935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xưa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bên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Thánh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lặng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nhìn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thân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tay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giữa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trời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ôm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bao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nhiêu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lỗi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đau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khổ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trăm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chiều</a:t>
            </a:r>
            <a:r>
              <a:rPr lang="en-US" sz="6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6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161622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44379" y="144379"/>
            <a:ext cx="11758864" cy="6848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en-US" sz="5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ĐK</a:t>
            </a:r>
            <a:r>
              <a:rPr lang="en-US" sz="54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ơi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xưa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hiệp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cứu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chuộc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trần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đoàn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nguồn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ơn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Thánh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Trời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nay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xin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dạy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đáp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trời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quyết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trọn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luôn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thánh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vời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5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184928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44379" y="1"/>
            <a:ext cx="11758864" cy="70911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nay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Thiên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quốc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trạng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sư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uy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ban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ơn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cứu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ngời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ân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phúc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ban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sz="6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6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003769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44379" y="144379"/>
            <a:ext cx="11758864" cy="6848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en-US" sz="5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ĐK</a:t>
            </a:r>
            <a:r>
              <a:rPr lang="en-US" sz="54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ơi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xưa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hiệp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cứu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chuộc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trần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đoàn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nguồn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ơn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Thánh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Trời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nay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xin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dạy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đáp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trời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quyết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trọn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luôn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thánh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vời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5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772077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húa Nhật Lễ Lá - Năm 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77111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88739" y="287477"/>
            <a:ext cx="11614504" cy="6565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en-US" sz="80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ĐK</a:t>
            </a:r>
            <a:r>
              <a:rPr lang="en-US" sz="80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8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Vạn</a:t>
            </a:r>
            <a:r>
              <a:rPr lang="en-US" sz="8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8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vạn</a:t>
            </a:r>
            <a:r>
              <a:rPr lang="en-US" sz="8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tuế</a:t>
            </a:r>
            <a:r>
              <a:rPr lang="en-US" sz="8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8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Vua</a:t>
            </a:r>
            <a:r>
              <a:rPr lang="en-US" sz="8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Đavít</a:t>
            </a:r>
            <a:r>
              <a:rPr lang="en-US" sz="8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8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vạn</a:t>
            </a:r>
            <a:r>
              <a:rPr lang="en-US" sz="8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tuế</a:t>
            </a:r>
            <a:r>
              <a:rPr lang="en-US" sz="8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8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vạn</a:t>
            </a:r>
            <a:r>
              <a:rPr lang="en-US" sz="8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tuế</a:t>
            </a:r>
            <a:r>
              <a:rPr lang="en-US" sz="8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8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Chúc</a:t>
            </a:r>
            <a:r>
              <a:rPr lang="en-US" sz="8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tụng</a:t>
            </a:r>
            <a:r>
              <a:rPr lang="en-US" sz="8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Đấng</a:t>
            </a:r>
            <a:r>
              <a:rPr lang="en-US" sz="8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8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danh</a:t>
            </a:r>
            <a:r>
              <a:rPr lang="en-US" sz="8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8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en-US" sz="8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80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8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874985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42855" y="144379"/>
            <a:ext cx="11760388" cy="6946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Khắp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reo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vang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hoan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hô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vỗ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tay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mừng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Thiên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sai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trần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uy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phong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Ngài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6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6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848568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88739" y="287477"/>
            <a:ext cx="11614504" cy="6565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en-US" sz="80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ĐK</a:t>
            </a:r>
            <a:r>
              <a:rPr lang="en-US" sz="80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8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Vạn</a:t>
            </a:r>
            <a:r>
              <a:rPr lang="en-US" sz="8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8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vạn</a:t>
            </a:r>
            <a:r>
              <a:rPr lang="en-US" sz="8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tuế</a:t>
            </a:r>
            <a:r>
              <a:rPr lang="en-US" sz="8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8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Vua</a:t>
            </a:r>
            <a:r>
              <a:rPr lang="en-US" sz="8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Đavít</a:t>
            </a:r>
            <a:r>
              <a:rPr lang="en-US" sz="8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8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vạn</a:t>
            </a:r>
            <a:r>
              <a:rPr lang="en-US" sz="8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tuế</a:t>
            </a:r>
            <a:r>
              <a:rPr lang="en-US" sz="8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8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vạn</a:t>
            </a:r>
            <a:r>
              <a:rPr lang="en-US" sz="8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tuế</a:t>
            </a:r>
            <a:r>
              <a:rPr lang="en-US" sz="8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8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Chúc</a:t>
            </a:r>
            <a:r>
              <a:rPr lang="en-US" sz="8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tụng</a:t>
            </a:r>
            <a:r>
              <a:rPr lang="en-US" sz="8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Đấng</a:t>
            </a:r>
            <a:r>
              <a:rPr lang="en-US" sz="8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8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danh</a:t>
            </a:r>
            <a:r>
              <a:rPr lang="en-US" sz="8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8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en-US" sz="8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80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8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347873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2086</Words>
  <Application>Microsoft Office PowerPoint</Application>
  <PresentationFormat>Widescreen</PresentationFormat>
  <Paragraphs>67</Paragraphs>
  <Slides>66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71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9</cp:revision>
  <dcterms:created xsi:type="dcterms:W3CDTF">2025-04-07T01:04:44Z</dcterms:created>
  <dcterms:modified xsi:type="dcterms:W3CDTF">2025-04-07T02:18:32Z</dcterms:modified>
</cp:coreProperties>
</file>