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8" r:id="rId2"/>
    <p:sldId id="283" r:id="rId3"/>
    <p:sldId id="284" r:id="rId4"/>
    <p:sldId id="285" r:id="rId5"/>
    <p:sldId id="287" r:id="rId6"/>
    <p:sldId id="288" r:id="rId7"/>
    <p:sldId id="291"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92" r:id="rId21"/>
  </p:sldIdLst>
  <p:sldSz cx="18288000" cy="10287000"/>
  <p:notesSz cx="6858000" cy="9144000"/>
  <p:embeddedFontLst>
    <p:embeddedFont>
      <p:font typeface="Boldesqo Serif Decor" panose="020B0604020202020204" charset="0"/>
      <p:regular r:id="rId22"/>
    </p:embeddedFont>
    <p:embeddedFont>
      <p:font typeface="Calibri" panose="020F0502020204030204" pitchFamily="34" charset="0"/>
      <p:regular r:id="rId23"/>
      <p:bold r:id="rId24"/>
      <p:italic r:id="rId25"/>
      <p:boldItalic r:id="rId26"/>
    </p:embeddedFont>
    <p:embeddedFont>
      <p:font typeface="iCiel Cadena" panose="020B0604020202020204" charset="0"/>
      <p:regular r:id="rId27"/>
    </p:embeddedFont>
    <p:embeddedFont>
      <p:font typeface="iCiel Lordish" panose="00000500000000000000" pitchFamily="2" charset="0"/>
      <p:regular r:id="rId28"/>
    </p:embeddedFont>
    <p:embeddedFont>
      <p:font typeface="SVN-Neutraface 2" panose="02000600040000020004" pitchFamily="2" charset="0"/>
      <p:bold r:id="rId29"/>
    </p:embeddedFont>
    <p:embeddedFont>
      <p:font typeface="UTM American Sans" panose="02040603050506020204" pitchFamily="18" charset="0"/>
      <p:regular r:id="rId30"/>
    </p:embeddedFont>
    <p:embeddedFont>
      <p:font typeface="UTM Androgyne" panose="02040603050506020204" pitchFamily="18" charset="0"/>
      <p:regular r:id="rId31"/>
    </p:embeddedFont>
    <p:embeddedFont>
      <p:font typeface="UTM Bell" panose="02040603050506020204" pitchFamily="18" charset="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25" d="100"/>
          <a:sy n="25" d="100"/>
        </p:scale>
        <p:origin x="1398" y="7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sv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s>
</file>

<file path=ppt/slides/_rels/slide10.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svg"/><Relationship Id="rId3" Type="http://schemas.openxmlformats.org/officeDocument/2006/relationships/audio" Target="../media/audio2.wav"/><Relationship Id="rId7" Type="http://schemas.openxmlformats.org/officeDocument/2006/relationships/image" Target="../media/image50.svg"/><Relationship Id="rId12" Type="http://schemas.openxmlformats.org/officeDocument/2006/relationships/image" Target="../media/image5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4.svg"/><Relationship Id="rId5" Type="http://schemas.openxmlformats.org/officeDocument/2006/relationships/image" Target="../media/image48.png"/><Relationship Id="rId15" Type="http://schemas.openxmlformats.org/officeDocument/2006/relationships/image" Target="../media/image41.svg"/><Relationship Id="rId10" Type="http://schemas.openxmlformats.org/officeDocument/2006/relationships/image" Target="../media/image53.png"/><Relationship Id="rId4" Type="http://schemas.openxmlformats.org/officeDocument/2006/relationships/image" Target="../media/image39.png"/><Relationship Id="rId9" Type="http://schemas.openxmlformats.org/officeDocument/2006/relationships/image" Target="../media/image52.svg"/><Relationship Id="rId14"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audio" Target="../media/audio1.wav"/><Relationship Id="rId7" Type="http://schemas.openxmlformats.org/officeDocument/2006/relationships/image" Target="../media/image60.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jpeg"/><Relationship Id="rId9" Type="http://schemas.openxmlformats.org/officeDocument/2006/relationships/image" Target="../media/image48.png"/></Relationships>
</file>

<file path=ppt/slides/_rels/slide1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audio2.wav"/><Relationship Id="rId7" Type="http://schemas.openxmlformats.org/officeDocument/2006/relationships/image" Target="../media/image41.svg"/><Relationship Id="rId12" Type="http://schemas.openxmlformats.org/officeDocument/2006/relationships/image" Target="../media/image67.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66.svg"/><Relationship Id="rId5" Type="http://schemas.openxmlformats.org/officeDocument/2006/relationships/image" Target="../media/image62.png"/><Relationship Id="rId10" Type="http://schemas.openxmlformats.org/officeDocument/2006/relationships/image" Target="../media/image65.png"/><Relationship Id="rId4" Type="http://schemas.openxmlformats.org/officeDocument/2006/relationships/image" Target="../media/image47.png"/><Relationship Id="rId9" Type="http://schemas.openxmlformats.org/officeDocument/2006/relationships/image" Target="../media/image64.svg"/></Relationships>
</file>

<file path=ppt/slides/_rels/slide13.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54.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68.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71.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57.jpe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71.sv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svg"/><Relationship Id="rId3" Type="http://schemas.openxmlformats.org/officeDocument/2006/relationships/audio" Target="../media/audio2.wav"/><Relationship Id="rId7" Type="http://schemas.openxmlformats.org/officeDocument/2006/relationships/image" Target="../media/image74.svg"/><Relationship Id="rId12" Type="http://schemas.openxmlformats.org/officeDocument/2006/relationships/image" Target="../media/image79.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78.sv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47.png"/><Relationship Id="rId9" Type="http://schemas.openxmlformats.org/officeDocument/2006/relationships/image" Target="../media/image76.svg"/></Relationships>
</file>

<file path=ppt/slides/_rels/slide1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audio2.wav"/><Relationship Id="rId7" Type="http://schemas.openxmlformats.org/officeDocument/2006/relationships/image" Target="../media/image82.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6.svg"/><Relationship Id="rId11" Type="http://schemas.openxmlformats.org/officeDocument/2006/relationships/image" Target="../media/image84.svg"/><Relationship Id="rId5" Type="http://schemas.openxmlformats.org/officeDocument/2006/relationships/image" Target="../media/image65.png"/><Relationship Id="rId10" Type="http://schemas.openxmlformats.org/officeDocument/2006/relationships/image" Target="../media/image83.png"/><Relationship Id="rId4" Type="http://schemas.openxmlformats.org/officeDocument/2006/relationships/image" Target="../media/image81.jpeg"/><Relationship Id="rId9" Type="http://schemas.openxmlformats.org/officeDocument/2006/relationships/image" Target="../media/image54.svg"/></Relationships>
</file>

<file path=ppt/slides/_rels/slide18.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audio" Target="../media/audio2.wav"/><Relationship Id="rId7" Type="http://schemas.openxmlformats.org/officeDocument/2006/relationships/image" Target="../media/image58.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4.svg"/><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54.svg"/><Relationship Id="rId3" Type="http://schemas.openxmlformats.org/officeDocument/2006/relationships/audio" Target="../media/audio2.wav"/><Relationship Id="rId7" Type="http://schemas.openxmlformats.org/officeDocument/2006/relationships/image" Target="../media/image71.svg"/><Relationship Id="rId12" Type="http://schemas.openxmlformats.org/officeDocument/2006/relationships/image" Target="../media/image5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88.svg"/><Relationship Id="rId5" Type="http://schemas.openxmlformats.org/officeDocument/2006/relationships/image" Target="../media/image69.png"/><Relationship Id="rId15" Type="http://schemas.openxmlformats.org/officeDocument/2006/relationships/image" Target="../media/image56.svg"/><Relationship Id="rId10" Type="http://schemas.openxmlformats.org/officeDocument/2006/relationships/image" Target="../media/image87.png"/><Relationship Id="rId4" Type="http://schemas.openxmlformats.org/officeDocument/2006/relationships/image" Target="../media/image39.png"/><Relationship Id="rId9" Type="http://schemas.openxmlformats.org/officeDocument/2006/relationships/image" Target="../media/image86.png"/><Relationship Id="rId14" Type="http://schemas.openxmlformats.org/officeDocument/2006/relationships/image" Target="../media/image5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image" Target="../media/image89.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svg"/><Relationship Id="rId7" Type="http://schemas.openxmlformats.org/officeDocument/2006/relationships/image" Target="../media/image27.png"/><Relationship Id="rId12" Type="http://schemas.openxmlformats.org/officeDocument/2006/relationships/image" Target="../media/image32.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7.xml"/><Relationship Id="rId7" Type="http://schemas.openxmlformats.org/officeDocument/2006/relationships/image" Target="../media/image3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6.png"/><Relationship Id="rId3" Type="http://schemas.openxmlformats.org/officeDocument/2006/relationships/slideLayout" Target="../slideLayouts/slideLayout7.xml"/><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audio" Target="../media/audio2.wav"/><Relationship Id="rId10" Type="http://schemas.openxmlformats.org/officeDocument/2006/relationships/image" Target="../media/image43.svg"/><Relationship Id="rId4" Type="http://schemas.openxmlformats.org/officeDocument/2006/relationships/audio" Target="../media/audio1.wav"/><Relationship Id="rId9" Type="http://schemas.openxmlformats.org/officeDocument/2006/relationships/image" Target="../media/image42.png"/></Relationships>
</file>

<file path=ppt/slides/_rels/slide9.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audio" Target="../media/audio1.wav"/><Relationship Id="rId7" Type="http://schemas.openxmlformats.org/officeDocument/2006/relationships/image" Target="../media/image44.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40.png"/><Relationship Id="rId10" Type="http://schemas.openxmlformats.org/officeDocument/2006/relationships/image" Target="../media/image43.svg"/><Relationship Id="rId4" Type="http://schemas.openxmlformats.org/officeDocument/2006/relationships/image" Target="../media/image47.png"/><Relationship Id="rId9"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446645"/>
            <a:ext cx="18288000" cy="2840355"/>
          </a:xfrm>
          <a:custGeom>
            <a:avLst/>
            <a:gdLst/>
            <a:ahLst/>
            <a:cxnLst/>
            <a:rect l="l" t="t" r="r" b="b"/>
            <a:pathLst>
              <a:path w="18288000" h="2840355">
                <a:moveTo>
                  <a:pt x="0" y="0"/>
                </a:moveTo>
                <a:lnTo>
                  <a:pt x="18288000" y="0"/>
                </a:lnTo>
                <a:lnTo>
                  <a:pt x="18288000" y="2840355"/>
                </a:lnTo>
                <a:lnTo>
                  <a:pt x="0" y="2840355"/>
                </a:lnTo>
                <a:lnTo>
                  <a:pt x="0" y="0"/>
                </a:lnTo>
                <a:close/>
              </a:path>
            </a:pathLst>
          </a:custGeom>
          <a:blipFill>
            <a:blip r:embed="rId2"/>
            <a:stretch>
              <a:fillRect t="-6338" b="-6338"/>
            </a:stretch>
          </a:blipFill>
        </p:spPr>
      </p:sp>
      <p:sp>
        <p:nvSpPr>
          <p:cNvPr id="3" name="Freeform 3"/>
          <p:cNvSpPr/>
          <p:nvPr/>
        </p:nvSpPr>
        <p:spPr>
          <a:xfrm>
            <a:off x="-258679" y="7066146"/>
            <a:ext cx="18339587" cy="3782540"/>
          </a:xfrm>
          <a:custGeom>
            <a:avLst/>
            <a:gdLst/>
            <a:ahLst/>
            <a:cxnLst/>
            <a:rect l="l" t="t" r="r" b="b"/>
            <a:pathLst>
              <a:path w="18339587" h="3782540">
                <a:moveTo>
                  <a:pt x="0" y="0"/>
                </a:moveTo>
                <a:lnTo>
                  <a:pt x="18339587" y="0"/>
                </a:lnTo>
                <a:lnTo>
                  <a:pt x="18339587" y="3782540"/>
                </a:lnTo>
                <a:lnTo>
                  <a:pt x="0" y="37825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0422614" y="-765938"/>
            <a:ext cx="3605091" cy="2235157"/>
          </a:xfrm>
          <a:custGeom>
            <a:avLst/>
            <a:gdLst/>
            <a:ahLst/>
            <a:cxnLst/>
            <a:rect l="l" t="t" r="r" b="b"/>
            <a:pathLst>
              <a:path w="3605091" h="2235157">
                <a:moveTo>
                  <a:pt x="0" y="0"/>
                </a:moveTo>
                <a:lnTo>
                  <a:pt x="3605092" y="0"/>
                </a:lnTo>
                <a:lnTo>
                  <a:pt x="3605092" y="2235157"/>
                </a:lnTo>
                <a:lnTo>
                  <a:pt x="0" y="2235157"/>
                </a:lnTo>
                <a:lnTo>
                  <a:pt x="0" y="0"/>
                </a:lnTo>
                <a:close/>
              </a:path>
            </a:pathLst>
          </a:custGeom>
          <a:blipFill>
            <a:blip r:embed="rId5"/>
            <a:stretch>
              <a:fillRect/>
            </a:stretch>
          </a:blipFill>
        </p:spPr>
      </p:sp>
      <p:sp>
        <p:nvSpPr>
          <p:cNvPr id="5" name="Freeform 5"/>
          <p:cNvSpPr/>
          <p:nvPr/>
        </p:nvSpPr>
        <p:spPr>
          <a:xfrm>
            <a:off x="-1180930" y="0"/>
            <a:ext cx="12708913" cy="8957416"/>
          </a:xfrm>
          <a:custGeom>
            <a:avLst/>
            <a:gdLst/>
            <a:ahLst/>
            <a:cxnLst/>
            <a:rect l="l" t="t" r="r" b="b"/>
            <a:pathLst>
              <a:path w="12708913" h="8957416">
                <a:moveTo>
                  <a:pt x="0" y="0"/>
                </a:moveTo>
                <a:lnTo>
                  <a:pt x="12708913" y="0"/>
                </a:lnTo>
                <a:lnTo>
                  <a:pt x="12708913" y="8957416"/>
                </a:lnTo>
                <a:lnTo>
                  <a:pt x="0" y="8957416"/>
                </a:lnTo>
                <a:lnTo>
                  <a:pt x="0" y="0"/>
                </a:lnTo>
                <a:close/>
              </a:path>
            </a:pathLst>
          </a:custGeom>
          <a:blipFill>
            <a:blip r:embed="rId6"/>
            <a:stretch>
              <a:fillRect l="-3644" r="-3644" b="-32053"/>
            </a:stretch>
          </a:blipFill>
        </p:spPr>
      </p:sp>
      <p:sp>
        <p:nvSpPr>
          <p:cNvPr id="6" name="Freeform 6"/>
          <p:cNvSpPr/>
          <p:nvPr/>
        </p:nvSpPr>
        <p:spPr>
          <a:xfrm>
            <a:off x="6696207" y="4819996"/>
            <a:ext cx="4429815" cy="5366762"/>
          </a:xfrm>
          <a:custGeom>
            <a:avLst/>
            <a:gdLst/>
            <a:ahLst/>
            <a:cxnLst/>
            <a:rect l="l" t="t" r="r" b="b"/>
            <a:pathLst>
              <a:path w="4429815" h="5366762">
                <a:moveTo>
                  <a:pt x="0" y="0"/>
                </a:moveTo>
                <a:lnTo>
                  <a:pt x="4429815" y="0"/>
                </a:lnTo>
                <a:lnTo>
                  <a:pt x="4429815" y="5366763"/>
                </a:lnTo>
                <a:lnTo>
                  <a:pt x="0" y="5366763"/>
                </a:lnTo>
                <a:lnTo>
                  <a:pt x="0" y="0"/>
                </a:lnTo>
                <a:close/>
              </a:path>
            </a:pathLst>
          </a:custGeom>
          <a:blipFill>
            <a:blip r:embed="rId7"/>
            <a:stretch>
              <a:fillRect/>
            </a:stretch>
          </a:blipFill>
        </p:spPr>
      </p:sp>
      <p:sp>
        <p:nvSpPr>
          <p:cNvPr id="7" name="Freeform 7"/>
          <p:cNvSpPr/>
          <p:nvPr/>
        </p:nvSpPr>
        <p:spPr>
          <a:xfrm>
            <a:off x="1244111" y="3809847"/>
            <a:ext cx="1212281" cy="5448453"/>
          </a:xfrm>
          <a:custGeom>
            <a:avLst/>
            <a:gdLst/>
            <a:ahLst/>
            <a:cxnLst/>
            <a:rect l="l" t="t" r="r" b="b"/>
            <a:pathLst>
              <a:path w="1212281" h="5448453">
                <a:moveTo>
                  <a:pt x="0" y="0"/>
                </a:moveTo>
                <a:lnTo>
                  <a:pt x="1212280" y="0"/>
                </a:lnTo>
                <a:lnTo>
                  <a:pt x="1212280" y="5448453"/>
                </a:lnTo>
                <a:lnTo>
                  <a:pt x="0" y="544845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2988567" y="4083668"/>
            <a:ext cx="2873323" cy="5395911"/>
          </a:xfrm>
          <a:custGeom>
            <a:avLst/>
            <a:gdLst/>
            <a:ahLst/>
            <a:cxnLst/>
            <a:rect l="l" t="t" r="r" b="b"/>
            <a:pathLst>
              <a:path w="2873323" h="5395911">
                <a:moveTo>
                  <a:pt x="0" y="0"/>
                </a:moveTo>
                <a:lnTo>
                  <a:pt x="2873322" y="0"/>
                </a:lnTo>
                <a:lnTo>
                  <a:pt x="2873322" y="5395911"/>
                </a:lnTo>
                <a:lnTo>
                  <a:pt x="0" y="539591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1781638" y="4706531"/>
            <a:ext cx="1349506" cy="5480228"/>
          </a:xfrm>
          <a:custGeom>
            <a:avLst/>
            <a:gdLst/>
            <a:ahLst/>
            <a:cxnLst/>
            <a:rect l="l" t="t" r="r" b="b"/>
            <a:pathLst>
              <a:path w="1349506" h="5480228">
                <a:moveTo>
                  <a:pt x="0" y="0"/>
                </a:moveTo>
                <a:lnTo>
                  <a:pt x="1349506" y="0"/>
                </a:lnTo>
                <a:lnTo>
                  <a:pt x="1349506" y="5480228"/>
                </a:lnTo>
                <a:lnTo>
                  <a:pt x="0" y="548022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a:off x="2762287" y="7382983"/>
            <a:ext cx="2411239" cy="2967679"/>
          </a:xfrm>
          <a:custGeom>
            <a:avLst/>
            <a:gdLst/>
            <a:ahLst/>
            <a:cxnLst/>
            <a:rect l="l" t="t" r="r" b="b"/>
            <a:pathLst>
              <a:path w="2411239" h="2967679">
                <a:moveTo>
                  <a:pt x="0" y="0"/>
                </a:moveTo>
                <a:lnTo>
                  <a:pt x="2411239" y="0"/>
                </a:lnTo>
                <a:lnTo>
                  <a:pt x="2411239" y="2967679"/>
                </a:lnTo>
                <a:lnTo>
                  <a:pt x="0" y="296767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2" name="Freeform 12"/>
          <p:cNvSpPr/>
          <p:nvPr/>
        </p:nvSpPr>
        <p:spPr>
          <a:xfrm>
            <a:off x="10720922" y="2658068"/>
            <a:ext cx="8148373" cy="7929741"/>
          </a:xfrm>
          <a:custGeom>
            <a:avLst/>
            <a:gdLst/>
            <a:ahLst/>
            <a:cxnLst/>
            <a:rect l="l" t="t" r="r" b="b"/>
            <a:pathLst>
              <a:path w="15068392" h="7929741">
                <a:moveTo>
                  <a:pt x="0" y="0"/>
                </a:moveTo>
                <a:lnTo>
                  <a:pt x="15068392" y="0"/>
                </a:lnTo>
                <a:lnTo>
                  <a:pt x="15068392" y="7929742"/>
                </a:lnTo>
                <a:lnTo>
                  <a:pt x="0" y="7929742"/>
                </a:lnTo>
                <a:lnTo>
                  <a:pt x="0" y="0"/>
                </a:lnTo>
                <a:close/>
              </a:path>
            </a:pathLst>
          </a:custGeom>
          <a:blipFill>
            <a:blip r:embed="rId16">
              <a:extLst>
                <a:ext uri="{96DAC541-7B7A-43D3-8B79-37D633B846F1}">
                  <asvg:svgBlip xmlns:asvg="http://schemas.microsoft.com/office/drawing/2016/SVG/main" r:embed="rId17"/>
                </a:ext>
              </a:extLst>
            </a:blip>
            <a:stretch>
              <a:fillRect l="-249" t="4804" r="-84676" b="-4804"/>
            </a:stretch>
          </a:blipFill>
        </p:spPr>
      </p:sp>
      <p:sp>
        <p:nvSpPr>
          <p:cNvPr id="11" name="Freeform 11"/>
          <p:cNvSpPr/>
          <p:nvPr/>
        </p:nvSpPr>
        <p:spPr>
          <a:xfrm>
            <a:off x="11754263" y="4819996"/>
            <a:ext cx="1529015" cy="5138002"/>
          </a:xfrm>
          <a:custGeom>
            <a:avLst/>
            <a:gdLst/>
            <a:ahLst/>
            <a:cxnLst/>
            <a:rect l="l" t="t" r="r" b="b"/>
            <a:pathLst>
              <a:path w="1841957" h="5733719">
                <a:moveTo>
                  <a:pt x="0" y="0"/>
                </a:moveTo>
                <a:lnTo>
                  <a:pt x="1841957" y="0"/>
                </a:lnTo>
                <a:lnTo>
                  <a:pt x="1841957" y="5733719"/>
                </a:lnTo>
                <a:lnTo>
                  <a:pt x="0" y="573371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3" name="Freeform 13"/>
          <p:cNvSpPr/>
          <p:nvPr/>
        </p:nvSpPr>
        <p:spPr>
          <a:xfrm>
            <a:off x="14093587" y="6380789"/>
            <a:ext cx="1512168" cy="3443886"/>
          </a:xfrm>
          <a:custGeom>
            <a:avLst/>
            <a:gdLst/>
            <a:ahLst/>
            <a:cxnLst/>
            <a:rect l="l" t="t" r="r" b="b"/>
            <a:pathLst>
              <a:path w="1691477" h="3822547">
                <a:moveTo>
                  <a:pt x="0" y="0"/>
                </a:moveTo>
                <a:lnTo>
                  <a:pt x="1691477" y="0"/>
                </a:lnTo>
                <a:lnTo>
                  <a:pt x="1691477" y="3822546"/>
                </a:lnTo>
                <a:lnTo>
                  <a:pt x="0" y="3822546"/>
                </a:lnTo>
                <a:lnTo>
                  <a:pt x="0" y="0"/>
                </a:lnTo>
                <a:close/>
              </a:path>
            </a:pathLst>
          </a:custGeom>
          <a:blipFill>
            <a:blip r:embed="rId20"/>
            <a:stretch>
              <a:fillRect/>
            </a:stretch>
          </a:blipFill>
        </p:spPr>
        <p:txBody>
          <a:bodyPr/>
          <a:lstStyle/>
          <a:p>
            <a:endParaRPr lang="vi-VN"/>
          </a:p>
        </p:txBody>
      </p:sp>
      <p:sp>
        <p:nvSpPr>
          <p:cNvPr id="14" name="Freeform 14"/>
          <p:cNvSpPr/>
          <p:nvPr/>
        </p:nvSpPr>
        <p:spPr>
          <a:xfrm>
            <a:off x="-300692" y="7686039"/>
            <a:ext cx="2172160" cy="2881804"/>
          </a:xfrm>
          <a:custGeom>
            <a:avLst/>
            <a:gdLst/>
            <a:ahLst/>
            <a:cxnLst/>
            <a:rect l="l" t="t" r="r" b="b"/>
            <a:pathLst>
              <a:path w="2172160" h="2881804">
                <a:moveTo>
                  <a:pt x="0" y="0"/>
                </a:moveTo>
                <a:lnTo>
                  <a:pt x="2172160" y="0"/>
                </a:lnTo>
                <a:lnTo>
                  <a:pt x="2172160" y="2881805"/>
                </a:lnTo>
                <a:lnTo>
                  <a:pt x="0" y="2881805"/>
                </a:lnTo>
                <a:lnTo>
                  <a:pt x="0" y="0"/>
                </a:lnTo>
                <a:close/>
              </a:path>
            </a:pathLst>
          </a:custGeom>
          <a:blipFill>
            <a:blip r:embed="rId21"/>
            <a:stretch>
              <a:fillRect/>
            </a:stretch>
          </a:blipFill>
        </p:spPr>
      </p:sp>
      <p:sp>
        <p:nvSpPr>
          <p:cNvPr id="15" name="Freeform 15"/>
          <p:cNvSpPr/>
          <p:nvPr/>
        </p:nvSpPr>
        <p:spPr>
          <a:xfrm>
            <a:off x="13010535" y="-2590988"/>
            <a:ext cx="6514466" cy="4413551"/>
          </a:xfrm>
          <a:custGeom>
            <a:avLst/>
            <a:gdLst/>
            <a:ahLst/>
            <a:cxnLst/>
            <a:rect l="l" t="t" r="r" b="b"/>
            <a:pathLst>
              <a:path w="6514466" h="4413551">
                <a:moveTo>
                  <a:pt x="0" y="0"/>
                </a:moveTo>
                <a:lnTo>
                  <a:pt x="6514467" y="0"/>
                </a:lnTo>
                <a:lnTo>
                  <a:pt x="6514467" y="4413551"/>
                </a:lnTo>
                <a:lnTo>
                  <a:pt x="0" y="4413551"/>
                </a:lnTo>
                <a:lnTo>
                  <a:pt x="0" y="0"/>
                </a:lnTo>
                <a:close/>
              </a:path>
            </a:pathLst>
          </a:custGeom>
          <a:blipFill>
            <a:blip r:embed="rId22"/>
            <a:stretch>
              <a:fillRect/>
            </a:stretch>
          </a:blipFill>
        </p:spPr>
      </p:sp>
      <p:sp>
        <p:nvSpPr>
          <p:cNvPr id="16" name="TextBox 16"/>
          <p:cNvSpPr txBox="1"/>
          <p:nvPr/>
        </p:nvSpPr>
        <p:spPr>
          <a:xfrm rot="5186">
            <a:off x="10423651" y="2197321"/>
            <a:ext cx="8518174" cy="1380141"/>
          </a:xfrm>
          <a:prstGeom prst="rect">
            <a:avLst/>
          </a:prstGeom>
        </p:spPr>
        <p:txBody>
          <a:bodyPr lIns="0" tIns="0" rIns="0" bIns="0" rtlCol="0" anchor="t">
            <a:spAutoFit/>
          </a:bodyPr>
          <a:lstStyle/>
          <a:p>
            <a:pPr algn="ctr">
              <a:lnSpc>
                <a:spcPts val="9410"/>
              </a:lnSpc>
            </a:pPr>
            <a:r>
              <a:rPr lang="en-US" sz="10573">
                <a:solidFill>
                  <a:srgbClr val="FF500F"/>
                </a:solidFill>
                <a:latin typeface="Boldesqo Serif Decor"/>
                <a:ea typeface="Boldesqo Serif Decor"/>
                <a:cs typeface="Boldesqo Serif Decor"/>
                <a:sym typeface="Boldesqo Serif Decor"/>
              </a:rPr>
              <a:t> LỄ LÁ</a:t>
            </a:r>
          </a:p>
        </p:txBody>
      </p:sp>
      <p:sp>
        <p:nvSpPr>
          <p:cNvPr id="17" name="TextBox 17"/>
          <p:cNvSpPr txBox="1"/>
          <p:nvPr/>
        </p:nvSpPr>
        <p:spPr>
          <a:xfrm rot="5186">
            <a:off x="10721866" y="988062"/>
            <a:ext cx="8518174" cy="1257588"/>
          </a:xfrm>
          <a:prstGeom prst="rect">
            <a:avLst/>
          </a:prstGeom>
        </p:spPr>
        <p:txBody>
          <a:bodyPr lIns="0" tIns="0" rIns="0" bIns="0" rtlCol="0" anchor="t">
            <a:spAutoFit/>
          </a:bodyPr>
          <a:lstStyle/>
          <a:p>
            <a:pPr algn="ctr">
              <a:lnSpc>
                <a:spcPts val="9410"/>
              </a:lnSpc>
            </a:pPr>
            <a:r>
              <a:rPr lang="en-US" sz="10573">
                <a:solidFill>
                  <a:srgbClr val="FF500F"/>
                </a:solidFill>
                <a:latin typeface="iCiel Lordish" panose="00000500000000000000" pitchFamily="2" charset="0"/>
                <a:ea typeface="Grimpt Brush"/>
                <a:cs typeface="Grimpt Brush"/>
                <a:sym typeface="Grimpt Brush"/>
              </a:rPr>
              <a:t>Chúa nhật</a:t>
            </a:r>
          </a:p>
        </p:txBody>
      </p:sp>
      <p:sp>
        <p:nvSpPr>
          <p:cNvPr id="18" name="TextBox 18"/>
          <p:cNvSpPr txBox="1"/>
          <p:nvPr/>
        </p:nvSpPr>
        <p:spPr>
          <a:xfrm rot="5186">
            <a:off x="14981623" y="3588649"/>
            <a:ext cx="3960907" cy="594798"/>
          </a:xfrm>
          <a:prstGeom prst="rect">
            <a:avLst/>
          </a:prstGeom>
        </p:spPr>
        <p:txBody>
          <a:bodyPr lIns="0" tIns="0" rIns="0" bIns="0" rtlCol="0" anchor="t">
            <a:spAutoFit/>
          </a:bodyPr>
          <a:lstStyle/>
          <a:p>
            <a:pPr algn="ctr">
              <a:lnSpc>
                <a:spcPts val="4375"/>
              </a:lnSpc>
            </a:pPr>
            <a:r>
              <a:rPr lang="en-US" sz="4916">
                <a:solidFill>
                  <a:srgbClr val="FF500F"/>
                </a:solidFill>
                <a:latin typeface="UTM Bell"/>
                <a:ea typeface="UTM Bell"/>
                <a:cs typeface="UTM Bell"/>
                <a:sym typeface="UTM Bell"/>
              </a:rPr>
              <a:t>Năm c</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77777"/>
            </a:stretch>
          </a:blipFill>
        </p:spPr>
      </p:sp>
      <p:grpSp>
        <p:nvGrpSpPr>
          <p:cNvPr id="3" name="Group 3"/>
          <p:cNvGrpSpPr/>
          <p:nvPr/>
        </p:nvGrpSpPr>
        <p:grpSpPr>
          <a:xfrm rot="291851">
            <a:off x="0" y="1772130"/>
            <a:ext cx="16216582" cy="7393438"/>
            <a:chOff x="0" y="0"/>
            <a:chExt cx="21622109" cy="9857917"/>
          </a:xfrm>
        </p:grpSpPr>
        <p:sp>
          <p:nvSpPr>
            <p:cNvPr id="4" name="Freeform 4"/>
            <p:cNvSpPr/>
            <p:nvPr/>
          </p:nvSpPr>
          <p:spPr>
            <a:xfrm>
              <a:off x="0" y="1181629"/>
              <a:ext cx="6013646" cy="8280408"/>
            </a:xfrm>
            <a:custGeom>
              <a:avLst/>
              <a:gdLst/>
              <a:ahLst/>
              <a:cxnLst/>
              <a:rect l="l" t="t" r="r" b="b"/>
              <a:pathLst>
                <a:path w="6013646" h="8280408">
                  <a:moveTo>
                    <a:pt x="0" y="0"/>
                  </a:moveTo>
                  <a:lnTo>
                    <a:pt x="6013646" y="0"/>
                  </a:lnTo>
                  <a:lnTo>
                    <a:pt x="6013646" y="8280408"/>
                  </a:lnTo>
                  <a:lnTo>
                    <a:pt x="0" y="8280408"/>
                  </a:lnTo>
                  <a:lnTo>
                    <a:pt x="0" y="0"/>
                  </a:lnTo>
                  <a:close/>
                </a:path>
              </a:pathLst>
            </a:custGeom>
            <a:blipFill>
              <a:blip r:embed="rId5"/>
              <a:stretch>
                <a:fillRect/>
              </a:stretch>
            </a:blipFill>
          </p:spPr>
        </p:sp>
        <p:sp>
          <p:nvSpPr>
            <p:cNvPr id="5" name="Freeform 5"/>
            <p:cNvSpPr/>
            <p:nvPr/>
          </p:nvSpPr>
          <p:spPr>
            <a:xfrm>
              <a:off x="2356989" y="4371517"/>
              <a:ext cx="5472684" cy="5486400"/>
            </a:xfrm>
            <a:custGeom>
              <a:avLst/>
              <a:gdLst/>
              <a:ahLst/>
              <a:cxnLst/>
              <a:rect l="l" t="t" r="r" b="b"/>
              <a:pathLst>
                <a:path w="5472684" h="5486400">
                  <a:moveTo>
                    <a:pt x="0" y="0"/>
                  </a:moveTo>
                  <a:lnTo>
                    <a:pt x="5472684" y="0"/>
                  </a:lnTo>
                  <a:lnTo>
                    <a:pt x="5472684" y="5486400"/>
                  </a:lnTo>
                  <a:lnTo>
                    <a:pt x="0" y="5486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3120611" y="0"/>
              <a:ext cx="18501498" cy="9389510"/>
            </a:xfrm>
            <a:custGeom>
              <a:avLst/>
              <a:gdLst/>
              <a:ahLst/>
              <a:cxnLst/>
              <a:rect l="l" t="t" r="r" b="b"/>
              <a:pathLst>
                <a:path w="18501498" h="9389510">
                  <a:moveTo>
                    <a:pt x="0" y="0"/>
                  </a:moveTo>
                  <a:lnTo>
                    <a:pt x="18501498" y="0"/>
                  </a:lnTo>
                  <a:lnTo>
                    <a:pt x="18501498" y="9389510"/>
                  </a:lnTo>
                  <a:lnTo>
                    <a:pt x="0" y="93895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grpSp>
        <p:nvGrpSpPr>
          <p:cNvPr id="7" name="Group 7"/>
          <p:cNvGrpSpPr/>
          <p:nvPr/>
        </p:nvGrpSpPr>
        <p:grpSpPr>
          <a:xfrm>
            <a:off x="3316481" y="2495380"/>
            <a:ext cx="11655038" cy="2171578"/>
            <a:chOff x="0" y="0"/>
            <a:chExt cx="3069640" cy="571938"/>
          </a:xfrm>
        </p:grpSpPr>
        <p:sp>
          <p:nvSpPr>
            <p:cNvPr id="8" name="Freeform 8"/>
            <p:cNvSpPr/>
            <p:nvPr/>
          </p:nvSpPr>
          <p:spPr>
            <a:xfrm>
              <a:off x="0" y="0"/>
              <a:ext cx="3069640" cy="571938"/>
            </a:xfrm>
            <a:custGeom>
              <a:avLst/>
              <a:gdLst/>
              <a:ahLst/>
              <a:cxnLst/>
              <a:rect l="l" t="t" r="r" b="b"/>
              <a:pathLst>
                <a:path w="3069640" h="571938">
                  <a:moveTo>
                    <a:pt x="0" y="0"/>
                  </a:moveTo>
                  <a:lnTo>
                    <a:pt x="3069640" y="0"/>
                  </a:lnTo>
                  <a:lnTo>
                    <a:pt x="3069640" y="571938"/>
                  </a:lnTo>
                  <a:lnTo>
                    <a:pt x="0" y="571938"/>
                  </a:lnTo>
                  <a:close/>
                </a:path>
              </a:pathLst>
            </a:custGeom>
            <a:solidFill>
              <a:srgbClr val="FFFFFF"/>
            </a:solidFill>
            <a:ln w="38100" cap="sq">
              <a:solidFill>
                <a:srgbClr val="BFEBF4"/>
              </a:solidFill>
              <a:prstDash val="lgDash"/>
              <a:miter/>
            </a:ln>
          </p:spPr>
        </p:sp>
        <p:sp>
          <p:nvSpPr>
            <p:cNvPr id="9" name="TextBox 9"/>
            <p:cNvSpPr txBox="1"/>
            <p:nvPr/>
          </p:nvSpPr>
          <p:spPr>
            <a:xfrm>
              <a:off x="0" y="-38100"/>
              <a:ext cx="3069640" cy="610038"/>
            </a:xfrm>
            <a:prstGeom prst="rect">
              <a:avLst/>
            </a:prstGeom>
          </p:spPr>
          <p:txBody>
            <a:bodyPr lIns="50800" tIns="50800" rIns="50800" bIns="50800" rtlCol="0" anchor="ctr"/>
            <a:lstStyle/>
            <a:p>
              <a:pPr algn="ctr">
                <a:lnSpc>
                  <a:spcPts val="2659"/>
                </a:lnSpc>
                <a:spcBef>
                  <a:spcPct val="0"/>
                </a:spcBef>
              </a:pPr>
              <a:endParaRPr/>
            </a:p>
          </p:txBody>
        </p:sp>
      </p:grpSp>
      <p:sp>
        <p:nvSpPr>
          <p:cNvPr id="10" name="TextBox 10"/>
          <p:cNvSpPr txBox="1"/>
          <p:nvPr/>
        </p:nvSpPr>
        <p:spPr>
          <a:xfrm>
            <a:off x="3858050" y="2946583"/>
            <a:ext cx="10256715" cy="2371725"/>
          </a:xfrm>
          <a:prstGeom prst="rect">
            <a:avLst/>
          </a:prstGeom>
        </p:spPr>
        <p:txBody>
          <a:bodyPr lIns="0" tIns="0" rIns="0" bIns="0" rtlCol="0" anchor="t">
            <a:spAutoFit/>
          </a:bodyPr>
          <a:lstStyle/>
          <a:p>
            <a:pPr algn="ctr">
              <a:lnSpc>
                <a:spcPts val="6299"/>
              </a:lnSpc>
            </a:pPr>
            <a:r>
              <a:rPr lang="en-US" sz="4500">
                <a:solidFill>
                  <a:srgbClr val="1F373A"/>
                </a:solidFill>
                <a:latin typeface="iCiel Cadena"/>
                <a:ea typeface="iCiel Cadena"/>
                <a:cs typeface="iCiel Cadena"/>
                <a:sym typeface="iCiel Cadena"/>
              </a:rPr>
              <a:t>CÂU 3: PHILATÔ GỬI CHÚA GIÊSU ĐẾN AI?</a:t>
            </a:r>
          </a:p>
          <a:p>
            <a:pPr algn="ctr">
              <a:lnSpc>
                <a:spcPts val="6299"/>
              </a:lnSpc>
            </a:pPr>
            <a:endParaRPr lang="en-US" sz="4500">
              <a:solidFill>
                <a:srgbClr val="1F373A"/>
              </a:solidFill>
              <a:latin typeface="iCiel Cadena"/>
              <a:ea typeface="iCiel Cadena"/>
              <a:cs typeface="iCiel Cadena"/>
              <a:sym typeface="iCiel Cadena"/>
            </a:endParaRPr>
          </a:p>
          <a:p>
            <a:pPr algn="ctr">
              <a:lnSpc>
                <a:spcPts val="6299"/>
              </a:lnSpc>
              <a:spcBef>
                <a:spcPct val="0"/>
              </a:spcBef>
            </a:pPr>
            <a:endParaRPr lang="en-US" sz="4500">
              <a:solidFill>
                <a:srgbClr val="1F373A"/>
              </a:solidFill>
              <a:latin typeface="iCiel Cadena"/>
              <a:ea typeface="iCiel Cadena"/>
              <a:cs typeface="iCiel Cadena"/>
              <a:sym typeface="iCiel Cadena"/>
            </a:endParaRPr>
          </a:p>
        </p:txBody>
      </p:sp>
      <p:grpSp>
        <p:nvGrpSpPr>
          <p:cNvPr id="11" name="Group 11"/>
          <p:cNvGrpSpPr/>
          <p:nvPr/>
        </p:nvGrpSpPr>
        <p:grpSpPr>
          <a:xfrm>
            <a:off x="3316481" y="4881933"/>
            <a:ext cx="5669926" cy="1173907"/>
            <a:chOff x="0" y="0"/>
            <a:chExt cx="1587705" cy="328720"/>
          </a:xfrm>
        </p:grpSpPr>
        <p:sp>
          <p:nvSpPr>
            <p:cNvPr id="12" name="Freeform 12"/>
            <p:cNvSpPr/>
            <p:nvPr/>
          </p:nvSpPr>
          <p:spPr>
            <a:xfrm>
              <a:off x="0" y="0"/>
              <a:ext cx="1587705" cy="328720"/>
            </a:xfrm>
            <a:custGeom>
              <a:avLst/>
              <a:gdLst/>
              <a:ahLst/>
              <a:cxnLst/>
              <a:rect l="l" t="t" r="r" b="b"/>
              <a:pathLst>
                <a:path w="1587705" h="328720">
                  <a:moveTo>
                    <a:pt x="0" y="0"/>
                  </a:moveTo>
                  <a:lnTo>
                    <a:pt x="1587705" y="0"/>
                  </a:lnTo>
                  <a:lnTo>
                    <a:pt x="1587705" y="328720"/>
                  </a:lnTo>
                  <a:lnTo>
                    <a:pt x="0" y="328720"/>
                  </a:lnTo>
                  <a:close/>
                </a:path>
              </a:pathLst>
            </a:custGeom>
            <a:solidFill>
              <a:srgbClr val="FFFFFF"/>
            </a:solidFill>
            <a:ln w="38100" cap="sq">
              <a:solidFill>
                <a:srgbClr val="BFEBF4"/>
              </a:solidFill>
              <a:prstDash val="lgDash"/>
              <a:miter/>
            </a:ln>
          </p:spPr>
        </p:sp>
        <p:sp>
          <p:nvSpPr>
            <p:cNvPr id="13" name="TextBox 13"/>
            <p:cNvSpPr txBox="1"/>
            <p:nvPr/>
          </p:nvSpPr>
          <p:spPr>
            <a:xfrm>
              <a:off x="0" y="-38100"/>
              <a:ext cx="1587705" cy="366820"/>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a:off x="9301593" y="4881933"/>
            <a:ext cx="5669926" cy="1173907"/>
            <a:chOff x="0" y="0"/>
            <a:chExt cx="1587705" cy="328720"/>
          </a:xfrm>
        </p:grpSpPr>
        <p:sp>
          <p:nvSpPr>
            <p:cNvPr id="15" name="Freeform 15"/>
            <p:cNvSpPr/>
            <p:nvPr/>
          </p:nvSpPr>
          <p:spPr>
            <a:xfrm>
              <a:off x="0" y="0"/>
              <a:ext cx="1587705" cy="328720"/>
            </a:xfrm>
            <a:custGeom>
              <a:avLst/>
              <a:gdLst/>
              <a:ahLst/>
              <a:cxnLst/>
              <a:rect l="l" t="t" r="r" b="b"/>
              <a:pathLst>
                <a:path w="1587705" h="328720">
                  <a:moveTo>
                    <a:pt x="0" y="0"/>
                  </a:moveTo>
                  <a:lnTo>
                    <a:pt x="1587705" y="0"/>
                  </a:lnTo>
                  <a:lnTo>
                    <a:pt x="1587705" y="328720"/>
                  </a:lnTo>
                  <a:lnTo>
                    <a:pt x="0" y="328720"/>
                  </a:lnTo>
                  <a:close/>
                </a:path>
              </a:pathLst>
            </a:custGeom>
            <a:solidFill>
              <a:srgbClr val="FFFFFF"/>
            </a:solidFill>
            <a:ln w="38100" cap="sq">
              <a:solidFill>
                <a:srgbClr val="BFEBF4"/>
              </a:solidFill>
              <a:prstDash val="lgDash"/>
              <a:miter/>
            </a:ln>
          </p:spPr>
        </p:sp>
        <p:sp>
          <p:nvSpPr>
            <p:cNvPr id="16" name="TextBox 16"/>
            <p:cNvSpPr txBox="1"/>
            <p:nvPr/>
          </p:nvSpPr>
          <p:spPr>
            <a:xfrm>
              <a:off x="0" y="-38100"/>
              <a:ext cx="1587705" cy="366820"/>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3316481" y="6270814"/>
            <a:ext cx="5669926" cy="1173907"/>
            <a:chOff x="0" y="0"/>
            <a:chExt cx="1587705" cy="328720"/>
          </a:xfrm>
        </p:grpSpPr>
        <p:sp>
          <p:nvSpPr>
            <p:cNvPr id="18" name="Freeform 18"/>
            <p:cNvSpPr/>
            <p:nvPr/>
          </p:nvSpPr>
          <p:spPr>
            <a:xfrm>
              <a:off x="0" y="0"/>
              <a:ext cx="1587705" cy="328720"/>
            </a:xfrm>
            <a:custGeom>
              <a:avLst/>
              <a:gdLst/>
              <a:ahLst/>
              <a:cxnLst/>
              <a:rect l="l" t="t" r="r" b="b"/>
              <a:pathLst>
                <a:path w="1587705" h="328720">
                  <a:moveTo>
                    <a:pt x="0" y="0"/>
                  </a:moveTo>
                  <a:lnTo>
                    <a:pt x="1587705" y="0"/>
                  </a:lnTo>
                  <a:lnTo>
                    <a:pt x="1587705" y="328720"/>
                  </a:lnTo>
                  <a:lnTo>
                    <a:pt x="0" y="328720"/>
                  </a:lnTo>
                  <a:close/>
                </a:path>
              </a:pathLst>
            </a:custGeom>
            <a:solidFill>
              <a:srgbClr val="FFFFFF"/>
            </a:solidFill>
            <a:ln w="38100" cap="sq">
              <a:solidFill>
                <a:srgbClr val="BFEBF4"/>
              </a:solidFill>
              <a:prstDash val="lgDash"/>
              <a:miter/>
            </a:ln>
          </p:spPr>
        </p:sp>
        <p:sp>
          <p:nvSpPr>
            <p:cNvPr id="19" name="TextBox 19"/>
            <p:cNvSpPr txBox="1"/>
            <p:nvPr/>
          </p:nvSpPr>
          <p:spPr>
            <a:xfrm>
              <a:off x="0" y="-38100"/>
              <a:ext cx="1587705" cy="36682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9301593" y="6270814"/>
            <a:ext cx="5669926" cy="1173907"/>
            <a:chOff x="0" y="0"/>
            <a:chExt cx="1587705" cy="328720"/>
          </a:xfrm>
        </p:grpSpPr>
        <p:sp>
          <p:nvSpPr>
            <p:cNvPr id="21" name="Freeform 21"/>
            <p:cNvSpPr/>
            <p:nvPr/>
          </p:nvSpPr>
          <p:spPr>
            <a:xfrm>
              <a:off x="0" y="0"/>
              <a:ext cx="1587705" cy="328720"/>
            </a:xfrm>
            <a:custGeom>
              <a:avLst/>
              <a:gdLst/>
              <a:ahLst/>
              <a:cxnLst/>
              <a:rect l="l" t="t" r="r" b="b"/>
              <a:pathLst>
                <a:path w="1587705" h="328720">
                  <a:moveTo>
                    <a:pt x="0" y="0"/>
                  </a:moveTo>
                  <a:lnTo>
                    <a:pt x="1587705" y="0"/>
                  </a:lnTo>
                  <a:lnTo>
                    <a:pt x="1587705" y="328720"/>
                  </a:lnTo>
                  <a:lnTo>
                    <a:pt x="0" y="328720"/>
                  </a:lnTo>
                  <a:close/>
                </a:path>
              </a:pathLst>
            </a:custGeom>
            <a:solidFill>
              <a:srgbClr val="FFFFFF"/>
            </a:solidFill>
            <a:ln w="38100" cap="sq">
              <a:solidFill>
                <a:srgbClr val="BFEBF4"/>
              </a:solidFill>
              <a:prstDash val="lgDash"/>
              <a:miter/>
            </a:ln>
          </p:spPr>
        </p:sp>
        <p:sp>
          <p:nvSpPr>
            <p:cNvPr id="22" name="TextBox 22"/>
            <p:cNvSpPr txBox="1"/>
            <p:nvPr/>
          </p:nvSpPr>
          <p:spPr>
            <a:xfrm>
              <a:off x="0" y="-38100"/>
              <a:ext cx="1587705" cy="366820"/>
            </a:xfrm>
            <a:prstGeom prst="rect">
              <a:avLst/>
            </a:prstGeom>
          </p:spPr>
          <p:txBody>
            <a:bodyPr lIns="50800" tIns="50800" rIns="50800" bIns="50800" rtlCol="0" anchor="ctr"/>
            <a:lstStyle/>
            <a:p>
              <a:pPr algn="ctr">
                <a:lnSpc>
                  <a:spcPts val="2659"/>
                </a:lnSpc>
                <a:spcBef>
                  <a:spcPct val="0"/>
                </a:spcBef>
              </a:pPr>
              <a:endParaRPr/>
            </a:p>
          </p:txBody>
        </p:sp>
      </p:grpSp>
      <p:sp>
        <p:nvSpPr>
          <p:cNvPr id="23" name="Freeform 23"/>
          <p:cNvSpPr/>
          <p:nvPr/>
        </p:nvSpPr>
        <p:spPr>
          <a:xfrm>
            <a:off x="1650457" y="6226596"/>
            <a:ext cx="703999" cy="790203"/>
          </a:xfrm>
          <a:custGeom>
            <a:avLst/>
            <a:gdLst/>
            <a:ahLst/>
            <a:cxnLst/>
            <a:rect l="l" t="t" r="r" b="b"/>
            <a:pathLst>
              <a:path w="703999" h="790203">
                <a:moveTo>
                  <a:pt x="0" y="0"/>
                </a:moveTo>
                <a:lnTo>
                  <a:pt x="703999" y="0"/>
                </a:lnTo>
                <a:lnTo>
                  <a:pt x="703999" y="790202"/>
                </a:lnTo>
                <a:lnTo>
                  <a:pt x="0" y="79020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4" name="Freeform 24"/>
          <p:cNvSpPr/>
          <p:nvPr/>
        </p:nvSpPr>
        <p:spPr>
          <a:xfrm flipH="1" flipV="1">
            <a:off x="7462074" y="-695024"/>
            <a:ext cx="4307043" cy="2200507"/>
          </a:xfrm>
          <a:custGeom>
            <a:avLst/>
            <a:gdLst/>
            <a:ahLst/>
            <a:cxnLst/>
            <a:rect l="l" t="t" r="r" b="b"/>
            <a:pathLst>
              <a:path w="4307043" h="2200507">
                <a:moveTo>
                  <a:pt x="4307043" y="2200507"/>
                </a:moveTo>
                <a:lnTo>
                  <a:pt x="0" y="2200507"/>
                </a:lnTo>
                <a:lnTo>
                  <a:pt x="0" y="0"/>
                </a:lnTo>
                <a:lnTo>
                  <a:pt x="4307043" y="0"/>
                </a:lnTo>
                <a:lnTo>
                  <a:pt x="4307043" y="2200507"/>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5" name="Freeform 25"/>
          <p:cNvSpPr/>
          <p:nvPr/>
        </p:nvSpPr>
        <p:spPr>
          <a:xfrm>
            <a:off x="16216582" y="5244213"/>
            <a:ext cx="4307043" cy="2200507"/>
          </a:xfrm>
          <a:custGeom>
            <a:avLst/>
            <a:gdLst/>
            <a:ahLst/>
            <a:cxnLst/>
            <a:rect l="l" t="t" r="r" b="b"/>
            <a:pathLst>
              <a:path w="4307043" h="2200507">
                <a:moveTo>
                  <a:pt x="0" y="0"/>
                </a:moveTo>
                <a:lnTo>
                  <a:pt x="4307043" y="0"/>
                </a:lnTo>
                <a:lnTo>
                  <a:pt x="4307043" y="2200508"/>
                </a:lnTo>
                <a:lnTo>
                  <a:pt x="0" y="220050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6" name="Freeform 26"/>
          <p:cNvSpPr/>
          <p:nvPr/>
        </p:nvSpPr>
        <p:spPr>
          <a:xfrm>
            <a:off x="6444840" y="1028700"/>
            <a:ext cx="703999" cy="790203"/>
          </a:xfrm>
          <a:custGeom>
            <a:avLst/>
            <a:gdLst/>
            <a:ahLst/>
            <a:cxnLst/>
            <a:rect l="l" t="t" r="r" b="b"/>
            <a:pathLst>
              <a:path w="703999" h="790203">
                <a:moveTo>
                  <a:pt x="0" y="0"/>
                </a:moveTo>
                <a:lnTo>
                  <a:pt x="703999" y="0"/>
                </a:lnTo>
                <a:lnTo>
                  <a:pt x="703999" y="790203"/>
                </a:lnTo>
                <a:lnTo>
                  <a:pt x="0" y="79020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7" name="Freeform 27"/>
          <p:cNvSpPr/>
          <p:nvPr/>
        </p:nvSpPr>
        <p:spPr>
          <a:xfrm>
            <a:off x="15864582" y="3032308"/>
            <a:ext cx="703999" cy="790203"/>
          </a:xfrm>
          <a:custGeom>
            <a:avLst/>
            <a:gdLst/>
            <a:ahLst/>
            <a:cxnLst/>
            <a:rect l="l" t="t" r="r" b="b"/>
            <a:pathLst>
              <a:path w="703999" h="790203">
                <a:moveTo>
                  <a:pt x="0" y="0"/>
                </a:moveTo>
                <a:lnTo>
                  <a:pt x="703999" y="0"/>
                </a:lnTo>
                <a:lnTo>
                  <a:pt x="703999" y="790203"/>
                </a:lnTo>
                <a:lnTo>
                  <a:pt x="0" y="79020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8" name="Freeform 28"/>
          <p:cNvSpPr/>
          <p:nvPr/>
        </p:nvSpPr>
        <p:spPr>
          <a:xfrm>
            <a:off x="-1920388" y="8959273"/>
            <a:ext cx="7376258" cy="1327727"/>
          </a:xfrm>
          <a:custGeom>
            <a:avLst/>
            <a:gdLst/>
            <a:ahLst/>
            <a:cxnLst/>
            <a:rect l="l" t="t" r="r" b="b"/>
            <a:pathLst>
              <a:path w="7376258" h="1327727">
                <a:moveTo>
                  <a:pt x="0" y="0"/>
                </a:moveTo>
                <a:lnTo>
                  <a:pt x="7376259" y="0"/>
                </a:lnTo>
                <a:lnTo>
                  <a:pt x="7376259" y="1327727"/>
                </a:lnTo>
                <a:lnTo>
                  <a:pt x="0" y="132772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9" name="Freeform 29"/>
          <p:cNvSpPr/>
          <p:nvPr/>
        </p:nvSpPr>
        <p:spPr>
          <a:xfrm>
            <a:off x="5455871" y="8959273"/>
            <a:ext cx="7376258" cy="1327727"/>
          </a:xfrm>
          <a:custGeom>
            <a:avLst/>
            <a:gdLst/>
            <a:ahLst/>
            <a:cxnLst/>
            <a:rect l="l" t="t" r="r" b="b"/>
            <a:pathLst>
              <a:path w="7376258" h="1327727">
                <a:moveTo>
                  <a:pt x="0" y="0"/>
                </a:moveTo>
                <a:lnTo>
                  <a:pt x="7376258" y="0"/>
                </a:lnTo>
                <a:lnTo>
                  <a:pt x="7376258" y="1327727"/>
                </a:lnTo>
                <a:lnTo>
                  <a:pt x="0" y="132772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0" name="Freeform 30"/>
          <p:cNvSpPr/>
          <p:nvPr/>
        </p:nvSpPr>
        <p:spPr>
          <a:xfrm>
            <a:off x="12832129" y="8959273"/>
            <a:ext cx="7376258" cy="1327727"/>
          </a:xfrm>
          <a:custGeom>
            <a:avLst/>
            <a:gdLst/>
            <a:ahLst/>
            <a:cxnLst/>
            <a:rect l="l" t="t" r="r" b="b"/>
            <a:pathLst>
              <a:path w="7376258" h="1327727">
                <a:moveTo>
                  <a:pt x="0" y="0"/>
                </a:moveTo>
                <a:lnTo>
                  <a:pt x="7376259" y="0"/>
                </a:lnTo>
                <a:lnTo>
                  <a:pt x="7376259" y="1327727"/>
                </a:lnTo>
                <a:lnTo>
                  <a:pt x="0" y="132772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1" name="TextBox 31"/>
          <p:cNvSpPr txBox="1"/>
          <p:nvPr/>
        </p:nvSpPr>
        <p:spPr>
          <a:xfrm>
            <a:off x="9950463" y="5060639"/>
            <a:ext cx="4372185" cy="730695"/>
          </a:xfrm>
          <a:prstGeom prst="rect">
            <a:avLst/>
          </a:prstGeom>
        </p:spPr>
        <p:txBody>
          <a:bodyPr lIns="0" tIns="0" rIns="0" bIns="0" rtlCol="0" anchor="t">
            <a:spAutoFit/>
          </a:bodyPr>
          <a:lstStyle/>
          <a:p>
            <a:pPr algn="ctr">
              <a:lnSpc>
                <a:spcPts val="5925"/>
              </a:lnSpc>
            </a:pPr>
            <a:r>
              <a:rPr lang="en-US" sz="4232">
                <a:solidFill>
                  <a:srgbClr val="1F373A"/>
                </a:solidFill>
                <a:latin typeface="iCiel Cadena"/>
                <a:ea typeface="iCiel Cadena"/>
                <a:cs typeface="iCiel Cadena"/>
                <a:sym typeface="iCiel Cadena"/>
              </a:rPr>
              <a:t>C) NICODEMO</a:t>
            </a:r>
          </a:p>
        </p:txBody>
      </p:sp>
      <p:sp>
        <p:nvSpPr>
          <p:cNvPr id="32" name="TextBox 32"/>
          <p:cNvSpPr txBox="1"/>
          <p:nvPr/>
        </p:nvSpPr>
        <p:spPr>
          <a:xfrm>
            <a:off x="9950463" y="6449520"/>
            <a:ext cx="4801706" cy="730695"/>
          </a:xfrm>
          <a:prstGeom prst="rect">
            <a:avLst/>
          </a:prstGeom>
        </p:spPr>
        <p:txBody>
          <a:bodyPr lIns="0" tIns="0" rIns="0" bIns="0" rtlCol="0" anchor="t">
            <a:spAutoFit/>
          </a:bodyPr>
          <a:lstStyle/>
          <a:p>
            <a:pPr algn="ctr">
              <a:lnSpc>
                <a:spcPts val="5925"/>
              </a:lnSpc>
            </a:pPr>
            <a:r>
              <a:rPr lang="en-US" sz="4232">
                <a:solidFill>
                  <a:srgbClr val="1F373A"/>
                </a:solidFill>
                <a:latin typeface="iCiel Cadena"/>
                <a:ea typeface="iCiel Cadena"/>
                <a:cs typeface="iCiel Cadena"/>
                <a:sym typeface="iCiel Cadena"/>
              </a:rPr>
              <a:t>D) CAIPHA</a:t>
            </a:r>
          </a:p>
        </p:txBody>
      </p:sp>
      <p:sp>
        <p:nvSpPr>
          <p:cNvPr id="33" name="TextBox 33"/>
          <p:cNvSpPr txBox="1"/>
          <p:nvPr/>
        </p:nvSpPr>
        <p:spPr>
          <a:xfrm>
            <a:off x="3965352" y="5060639"/>
            <a:ext cx="4372185" cy="730695"/>
          </a:xfrm>
          <a:prstGeom prst="rect">
            <a:avLst/>
          </a:prstGeom>
        </p:spPr>
        <p:txBody>
          <a:bodyPr lIns="0" tIns="0" rIns="0" bIns="0" rtlCol="0" anchor="t">
            <a:spAutoFit/>
          </a:bodyPr>
          <a:lstStyle/>
          <a:p>
            <a:pPr algn="ctr">
              <a:lnSpc>
                <a:spcPts val="5925"/>
              </a:lnSpc>
              <a:spcBef>
                <a:spcPct val="0"/>
              </a:spcBef>
            </a:pPr>
            <a:r>
              <a:rPr lang="en-US" sz="4232">
                <a:solidFill>
                  <a:srgbClr val="1F373A"/>
                </a:solidFill>
                <a:latin typeface="iCiel Cadena"/>
                <a:ea typeface="iCiel Cadena"/>
                <a:cs typeface="iCiel Cadena"/>
                <a:sym typeface="iCiel Cadena"/>
              </a:rPr>
              <a:t>A) MACEDOTHEUS</a:t>
            </a:r>
          </a:p>
        </p:txBody>
      </p:sp>
      <p:sp>
        <p:nvSpPr>
          <p:cNvPr id="34" name="TextBox 34"/>
          <p:cNvSpPr txBox="1"/>
          <p:nvPr/>
        </p:nvSpPr>
        <p:spPr>
          <a:xfrm>
            <a:off x="3965352" y="6449520"/>
            <a:ext cx="4372185" cy="1483170"/>
          </a:xfrm>
          <a:prstGeom prst="rect">
            <a:avLst/>
          </a:prstGeom>
        </p:spPr>
        <p:txBody>
          <a:bodyPr lIns="0" tIns="0" rIns="0" bIns="0" rtlCol="0" anchor="t">
            <a:spAutoFit/>
          </a:bodyPr>
          <a:lstStyle/>
          <a:p>
            <a:pPr algn="ctr">
              <a:lnSpc>
                <a:spcPts val="5925"/>
              </a:lnSpc>
            </a:pPr>
            <a:r>
              <a:rPr lang="en-US" sz="4232">
                <a:solidFill>
                  <a:srgbClr val="1F373A"/>
                </a:solidFill>
                <a:latin typeface="iCiel Cadena"/>
                <a:ea typeface="iCiel Cadena"/>
                <a:cs typeface="iCiel Cadena"/>
                <a:sym typeface="iCiel Cadena"/>
              </a:rPr>
              <a:t>B) HÊRÔĐÊ</a:t>
            </a:r>
          </a:p>
          <a:p>
            <a:pPr algn="ctr">
              <a:lnSpc>
                <a:spcPts val="5925"/>
              </a:lnSpc>
            </a:pPr>
            <a:endParaRPr lang="en-US" sz="4232">
              <a:solidFill>
                <a:srgbClr val="1F373A"/>
              </a:solidFill>
              <a:latin typeface="iCiel Cadena"/>
              <a:ea typeface="iCiel Cadena"/>
              <a:cs typeface="iCiel Cadena"/>
              <a:sym typeface="iCiel Cade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 calcmode="lin" valueType="num">
                                      <p:cBhvr>
                                        <p:cTn id="7" dur="500" fill="hold"/>
                                        <p:tgtEl>
                                          <p:spTgt spid="3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4">
                                            <p:txEl>
                                              <p:pRg st="0" end="0"/>
                                            </p:txEl>
                                          </p:spTgt>
                                        </p:tgtEl>
                                      </p:cBhvr>
                                    </p:animEffect>
                                  </p:childTnLst>
                                </p:cTn>
                              </p:par>
                              <p:par>
                                <p:cTn id="10" presetID="53" presetClass="entr" presetSubtype="16" fill="hold" grpId="1"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Effect transition="in" filter="fade">
                                      <p:cBhvr>
                                        <p:cTn id="14" dur="500"/>
                                        <p:tgtEl>
                                          <p:spTgt spid="33"/>
                                        </p:tgtEl>
                                      </p:cBhvr>
                                    </p:animEffect>
                                  </p:childTnLst>
                                </p:cTn>
                              </p:par>
                              <p:par>
                                <p:cTn id="15" presetID="53" presetClass="entr" presetSubtype="16" fill="hold" grpId="1"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500" fill="hold"/>
                                        <p:tgtEl>
                                          <p:spTgt spid="31"/>
                                        </p:tgtEl>
                                        <p:attrNameLst>
                                          <p:attrName>ppt_w</p:attrName>
                                        </p:attrNameLst>
                                      </p:cBhvr>
                                      <p:tavLst>
                                        <p:tav tm="0">
                                          <p:val>
                                            <p:fltVal val="0"/>
                                          </p:val>
                                        </p:tav>
                                        <p:tav tm="100000">
                                          <p:val>
                                            <p:strVal val="#ppt_w"/>
                                          </p:val>
                                        </p:tav>
                                      </p:tavLst>
                                    </p:anim>
                                    <p:anim calcmode="lin" valueType="num">
                                      <p:cBhvr>
                                        <p:cTn id="18" dur="500" fill="hold"/>
                                        <p:tgtEl>
                                          <p:spTgt spid="31"/>
                                        </p:tgtEl>
                                        <p:attrNameLst>
                                          <p:attrName>ppt_h</p:attrName>
                                        </p:attrNameLst>
                                      </p:cBhvr>
                                      <p:tavLst>
                                        <p:tav tm="0">
                                          <p:val>
                                            <p:fltVal val="0"/>
                                          </p:val>
                                        </p:tav>
                                        <p:tav tm="100000">
                                          <p:val>
                                            <p:strVal val="#ppt_h"/>
                                          </p:val>
                                        </p:tav>
                                      </p:tavLst>
                                    </p:anim>
                                    <p:animEffect transition="in" filter="fade">
                                      <p:cBhvr>
                                        <p:cTn id="19" dur="500"/>
                                        <p:tgtEl>
                                          <p:spTgt spid="31"/>
                                        </p:tgtEl>
                                      </p:cBhvr>
                                    </p:animEffect>
                                  </p:childTnLst>
                                </p:cTn>
                              </p:par>
                              <p:par>
                                <p:cTn id="20" presetID="53" presetClass="entr" presetSubtype="16" fill="hold" grpId="1" nodeType="withEffect">
                                  <p:stCondLst>
                                    <p:cond delay="0"/>
                                  </p:stCondLst>
                                  <p:childTnLst>
                                    <p:set>
                                      <p:cBhvr>
                                        <p:cTn id="21" dur="1" fill="hold">
                                          <p:stCondLst>
                                            <p:cond delay="0"/>
                                          </p:stCondLst>
                                        </p:cTn>
                                        <p:tgtEl>
                                          <p:spTgt spid="32"/>
                                        </p:tgtEl>
                                        <p:attrNameLst>
                                          <p:attrName>style.visibility</p:attrName>
                                        </p:attrNameLst>
                                      </p:cBhvr>
                                      <p:to>
                                        <p:strVal val="visible"/>
                                      </p:to>
                                    </p:set>
                                    <p:anim calcmode="lin" valueType="num">
                                      <p:cBhvr>
                                        <p:cTn id="22" dur="500" fill="hold"/>
                                        <p:tgtEl>
                                          <p:spTgt spid="32"/>
                                        </p:tgtEl>
                                        <p:attrNameLst>
                                          <p:attrName>ppt_w</p:attrName>
                                        </p:attrNameLst>
                                      </p:cBhvr>
                                      <p:tavLst>
                                        <p:tav tm="0">
                                          <p:val>
                                            <p:fltVal val="0"/>
                                          </p:val>
                                        </p:tav>
                                        <p:tav tm="100000">
                                          <p:val>
                                            <p:strVal val="#ppt_w"/>
                                          </p:val>
                                        </p:tav>
                                      </p:tavLst>
                                    </p:anim>
                                    <p:anim calcmode="lin" valueType="num">
                                      <p:cBhvr>
                                        <p:cTn id="23" dur="500" fill="hold"/>
                                        <p:tgtEl>
                                          <p:spTgt spid="32"/>
                                        </p:tgtEl>
                                        <p:attrNameLst>
                                          <p:attrName>ppt_h</p:attrName>
                                        </p:attrNameLst>
                                      </p:cBhvr>
                                      <p:tavLst>
                                        <p:tav tm="0">
                                          <p:val>
                                            <p:fltVal val="0"/>
                                          </p:val>
                                        </p:tav>
                                        <p:tav tm="100000">
                                          <p:val>
                                            <p:strVal val="#ppt_h"/>
                                          </p:val>
                                        </p:tav>
                                      </p:tavLst>
                                    </p:anim>
                                    <p:animEffect transition="in" filter="fade">
                                      <p:cBhvr>
                                        <p:cTn id="24" dur="500"/>
                                        <p:tgtEl>
                                          <p:spTgt spid="32"/>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53" presetClass="entr" presetSubtype="16"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par>
                                <p:cTn id="35" presetID="53" presetClass="entr" presetSubtype="16"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par>
                                <p:cTn id="40" presetID="53" presetClass="entr" presetSubtype="16"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par>
                                <p:cTn id="45" presetID="53" presetClass="entr" presetSubtype="16"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ppt_w</p:attrName>
                                        </p:attrNameLst>
                                      </p:cBhvr>
                                      <p:tavLst>
                                        <p:tav tm="0">
                                          <p:val>
                                            <p:fltVal val="0"/>
                                          </p:val>
                                        </p:tav>
                                        <p:tav tm="100000">
                                          <p:val>
                                            <p:strVal val="#ppt_w"/>
                                          </p:val>
                                        </p:tav>
                                      </p:tavLst>
                                    </p:anim>
                                    <p:anim calcmode="lin" valueType="num">
                                      <p:cBhvr>
                                        <p:cTn id="48" dur="500" fill="hold"/>
                                        <p:tgtEl>
                                          <p:spTgt spid="20"/>
                                        </p:tgtEl>
                                        <p:attrNameLst>
                                          <p:attrName>ppt_h</p:attrName>
                                        </p:attrNameLst>
                                      </p:cBhvr>
                                      <p:tavLst>
                                        <p:tav tm="0">
                                          <p:val>
                                            <p:fltVal val="0"/>
                                          </p:val>
                                        </p:tav>
                                        <p:tav tm="100000">
                                          <p:val>
                                            <p:strVal val="#ppt_h"/>
                                          </p:val>
                                        </p:tav>
                                      </p:tavLst>
                                    </p:anim>
                                    <p:animEffect transition="in" filter="fade">
                                      <p:cBhvr>
                                        <p:cTn id="49" dur="500"/>
                                        <p:tgtEl>
                                          <p:spTgt spid="20"/>
                                        </p:tgtEl>
                                      </p:cBhvr>
                                    </p:animEffect>
                                  </p:childTnLst>
                                </p:cTn>
                              </p:par>
                              <p:par>
                                <p:cTn id="50" presetID="53" presetClass="entr" presetSubtype="16"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p:cTn id="52" dur="500" fill="hold"/>
                                        <p:tgtEl>
                                          <p:spTgt spid="14"/>
                                        </p:tgtEl>
                                        <p:attrNameLst>
                                          <p:attrName>ppt_w</p:attrName>
                                        </p:attrNameLst>
                                      </p:cBhvr>
                                      <p:tavLst>
                                        <p:tav tm="0">
                                          <p:val>
                                            <p:fltVal val="0"/>
                                          </p:val>
                                        </p:tav>
                                        <p:tav tm="100000">
                                          <p:val>
                                            <p:strVal val="#ppt_w"/>
                                          </p:val>
                                        </p:tav>
                                      </p:tavLst>
                                    </p:anim>
                                    <p:anim calcmode="lin" valueType="num">
                                      <p:cBhvr>
                                        <p:cTn id="53" dur="500" fill="hold"/>
                                        <p:tgtEl>
                                          <p:spTgt spid="14"/>
                                        </p:tgtEl>
                                        <p:attrNameLst>
                                          <p:attrName>ppt_h</p:attrName>
                                        </p:attrNameLst>
                                      </p:cBhvr>
                                      <p:tavLst>
                                        <p:tav tm="0">
                                          <p:val>
                                            <p:fltVal val="0"/>
                                          </p:val>
                                        </p:tav>
                                        <p:tav tm="100000">
                                          <p:val>
                                            <p:strVal val="#ppt_h"/>
                                          </p:val>
                                        </p:tav>
                                      </p:tavLst>
                                    </p:anim>
                                    <p:animEffect transition="in" filter="fade">
                                      <p:cBhvr>
                                        <p:cTn id="5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34"/>
                    </p:tgtEl>
                  </p:cond>
                </p:stCondLst>
                <p:endSync evt="end" delay="0">
                  <p:rtn val="all"/>
                </p:endSync>
                <p:childTnLst>
                  <p:par>
                    <p:cTn id="56" fill="hold">
                      <p:stCondLst>
                        <p:cond delay="0"/>
                      </p:stCondLst>
                      <p:childTnLst>
                        <p:par>
                          <p:cTn id="57" fill="hold">
                            <p:stCondLst>
                              <p:cond delay="0"/>
                            </p:stCondLst>
                            <p:childTnLst>
                              <p:par>
                                <p:cTn id="58" presetID="3" presetClass="emph" presetSubtype="2" fill="hold" nodeType="clickEffect">
                                  <p:stCondLst>
                                    <p:cond delay="0"/>
                                  </p:stCondLst>
                                  <p:childTnLst>
                                    <p:animClr clrSpc="rgb" dir="cw">
                                      <p:cBhvr override="childStyle">
                                        <p:cTn id="59" dur="2000" fill="hold"/>
                                        <p:tgtEl>
                                          <p:spTgt spid="34">
                                            <p:txEl>
                                              <p:pRg st="0" end="0"/>
                                            </p:txEl>
                                          </p:spTgt>
                                        </p:tgtEl>
                                        <p:attrNameLst>
                                          <p:attrName>style.color</p:attrName>
                                        </p:attrNameLst>
                                      </p:cBhvr>
                                      <p:to>
                                        <a:srgbClr val="00B050"/>
                                      </p:to>
                                    </p:animClr>
                                  </p:childTnLst>
                                  <p:subTnLst>
                                    <p:audio>
                                      <p:cMediaNode>
                                        <p:cTn display="0" masterRel="sameClick">
                                          <p:stCondLst>
                                            <p:cond evt="begin" delay="0">
                                              <p:tn val="58"/>
                                            </p:cond>
                                          </p:stCondLst>
                                          <p:endCondLst>
                                            <p:cond evt="onStopAudio" delay="0">
                                              <p:tgtEl>
                                                <p:sldTgt/>
                                              </p:tgtEl>
                                            </p:cond>
                                          </p:endCondLst>
                                        </p:cTn>
                                        <p:tgtEl>
                                          <p:sndTgt r:embed="rId2" name="Am-thanh-chuc-mung-chien-thang-www_nhacchuongvui_com (online-audio-converter.com).wav"/>
                                        </p:tgtEl>
                                      </p:cMediaNode>
                                    </p:audio>
                                  </p:subTnLst>
                                </p:cTn>
                              </p:par>
                            </p:childTnLst>
                          </p:cTn>
                        </p:par>
                      </p:childTnLst>
                    </p:cTn>
                  </p:par>
                </p:childTnLst>
              </p:cTn>
              <p:nextCondLst>
                <p:cond evt="onClick" delay="0">
                  <p:tgtEl>
                    <p:spTgt spid="34"/>
                  </p:tgtEl>
                </p:cond>
              </p:nextCondLst>
            </p:seq>
            <p:seq concurrent="1" nextAc="seek">
              <p:cTn id="60" restart="whenNotActive" fill="hold" evtFilter="cancelBubble" nodeType="interactiveSeq">
                <p:stCondLst>
                  <p:cond evt="onClick" delay="0">
                    <p:tgtEl>
                      <p:spTgt spid="33"/>
                    </p:tgtEl>
                  </p:cond>
                </p:stCondLst>
                <p:endSync evt="end" delay="0">
                  <p:rtn val="all"/>
                </p:endSync>
                <p:childTnLst>
                  <p:par>
                    <p:cTn id="61" fill="hold">
                      <p:stCondLst>
                        <p:cond delay="0"/>
                      </p:stCondLst>
                      <p:childTnLst>
                        <p:par>
                          <p:cTn id="62" fill="hold">
                            <p:stCondLst>
                              <p:cond delay="0"/>
                            </p:stCondLst>
                            <p:childTnLst>
                              <p:par>
                                <p:cTn id="63" presetID="3" presetClass="emph" presetSubtype="2" fill="hold" grpId="0" nodeType="clickEffect">
                                  <p:stCondLst>
                                    <p:cond delay="0"/>
                                  </p:stCondLst>
                                  <p:childTnLst>
                                    <p:animClr clrSpc="rgb" dir="cw">
                                      <p:cBhvr override="childStyle">
                                        <p:cTn id="64" dur="2000" fill="hold"/>
                                        <p:tgtEl>
                                          <p:spTgt spid="33"/>
                                        </p:tgtEl>
                                        <p:attrNameLst>
                                          <p:attrName>style.color</p:attrName>
                                        </p:attrNameLst>
                                      </p:cBhvr>
                                      <p:to>
                                        <a:schemeClr val="accent2"/>
                                      </p:to>
                                    </p:animClr>
                                  </p:childTnLst>
                                  <p:subTnLst>
                                    <p:audio>
                                      <p:cMediaNode>
                                        <p:cTn display="0" masterRel="sameClick">
                                          <p:stCondLst>
                                            <p:cond evt="begin" delay="0">
                                              <p:tn val="63"/>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33"/>
                  </p:tgtEl>
                </p:cond>
              </p:nextCondLst>
            </p:seq>
            <p:seq concurrent="1" nextAc="seek">
              <p:cTn id="65" restart="whenNotActive" fill="hold" evtFilter="cancelBubble" nodeType="interactiveSeq">
                <p:stCondLst>
                  <p:cond evt="onClick" delay="0">
                    <p:tgtEl>
                      <p:spTgt spid="31"/>
                    </p:tgtEl>
                  </p:cond>
                </p:stCondLst>
                <p:endSync evt="end" delay="0">
                  <p:rtn val="all"/>
                </p:endSync>
                <p:childTnLst>
                  <p:par>
                    <p:cTn id="66" fill="hold">
                      <p:stCondLst>
                        <p:cond delay="0"/>
                      </p:stCondLst>
                      <p:childTnLst>
                        <p:par>
                          <p:cTn id="67" fill="hold">
                            <p:stCondLst>
                              <p:cond delay="0"/>
                            </p:stCondLst>
                            <p:childTnLst>
                              <p:par>
                                <p:cTn id="68" presetID="3" presetClass="emph" presetSubtype="2" fill="hold" grpId="0" nodeType="clickEffect">
                                  <p:stCondLst>
                                    <p:cond delay="0"/>
                                  </p:stCondLst>
                                  <p:childTnLst>
                                    <p:animClr clrSpc="rgb" dir="cw">
                                      <p:cBhvr override="childStyle">
                                        <p:cTn id="69" dur="2000" fill="hold"/>
                                        <p:tgtEl>
                                          <p:spTgt spid="31"/>
                                        </p:tgtEl>
                                        <p:attrNameLst>
                                          <p:attrName>style.color</p:attrName>
                                        </p:attrNameLst>
                                      </p:cBhvr>
                                      <p:to>
                                        <a:schemeClr val="accent2"/>
                                      </p:to>
                                    </p:animClr>
                                  </p:childTnLst>
                                  <p:subTnLst>
                                    <p:audio>
                                      <p:cMediaNode>
                                        <p:cTn display="0" masterRel="sameClick">
                                          <p:stCondLst>
                                            <p:cond evt="begin" delay="0">
                                              <p:tn val="68"/>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31"/>
                  </p:tgtEl>
                </p:cond>
              </p:nextCondLst>
            </p:seq>
            <p:seq concurrent="1" nextAc="seek">
              <p:cTn id="70" restart="whenNotActive" fill="hold" evtFilter="cancelBubble" nodeType="interactiveSeq">
                <p:stCondLst>
                  <p:cond evt="onClick" delay="0">
                    <p:tgtEl>
                      <p:spTgt spid="32"/>
                    </p:tgtEl>
                  </p:cond>
                </p:stCondLst>
                <p:endSync evt="end" delay="0">
                  <p:rtn val="all"/>
                </p:endSync>
                <p:childTnLst>
                  <p:par>
                    <p:cTn id="71" fill="hold">
                      <p:stCondLst>
                        <p:cond delay="0"/>
                      </p:stCondLst>
                      <p:childTnLst>
                        <p:par>
                          <p:cTn id="72" fill="hold">
                            <p:stCondLst>
                              <p:cond delay="0"/>
                            </p:stCondLst>
                            <p:childTnLst>
                              <p:par>
                                <p:cTn id="73" presetID="3" presetClass="emph" presetSubtype="2" fill="hold" grpId="0" nodeType="clickEffect">
                                  <p:stCondLst>
                                    <p:cond delay="0"/>
                                  </p:stCondLst>
                                  <p:childTnLst>
                                    <p:animClr clrSpc="rgb" dir="cw">
                                      <p:cBhvr override="childStyle">
                                        <p:cTn id="74" dur="2000" fill="hold"/>
                                        <p:tgtEl>
                                          <p:spTgt spid="32"/>
                                        </p:tgtEl>
                                        <p:attrNameLst>
                                          <p:attrName>style.color</p:attrName>
                                        </p:attrNameLst>
                                      </p:cBhvr>
                                      <p:to>
                                        <a:schemeClr val="accent2"/>
                                      </p:to>
                                    </p:animClr>
                                  </p:childTnLst>
                                  <p:subTnLst>
                                    <p:audio>
                                      <p:cMediaNode>
                                        <p:cTn display="0" masterRel="sameClick">
                                          <p:stCondLst>
                                            <p:cond evt="begin" delay="0">
                                              <p:tn val="73"/>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32"/>
                  </p:tgtEl>
                </p:cond>
              </p:nextCondLst>
            </p:seq>
          </p:childTnLst>
        </p:cTn>
      </p:par>
    </p:tnLst>
    <p:bldLst>
      <p:bldP spid="10" grpId="0"/>
      <p:bldP spid="31" grpId="0"/>
      <p:bldP spid="31" grpId="1"/>
      <p:bldP spid="32" grpId="0"/>
      <p:bldP spid="32" grpId="1"/>
      <p:bldP spid="33" grpId="0"/>
      <p:bldP spid="33" grpId="1"/>
      <p:bldP spid="34" grpId="0"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16666" b="-16666"/>
            </a:stretch>
          </a:blipFill>
        </p:spPr>
      </p:sp>
      <p:sp>
        <p:nvSpPr>
          <p:cNvPr id="3" name="Freeform 3"/>
          <p:cNvSpPr/>
          <p:nvPr/>
        </p:nvSpPr>
        <p:spPr>
          <a:xfrm>
            <a:off x="13043331" y="1680319"/>
            <a:ext cx="515059" cy="515059"/>
          </a:xfrm>
          <a:custGeom>
            <a:avLst/>
            <a:gdLst/>
            <a:ahLst/>
            <a:cxnLst/>
            <a:rect l="l" t="t" r="r" b="b"/>
            <a:pathLst>
              <a:path w="515059" h="515059">
                <a:moveTo>
                  <a:pt x="0" y="0"/>
                </a:moveTo>
                <a:lnTo>
                  <a:pt x="515058" y="0"/>
                </a:lnTo>
                <a:lnTo>
                  <a:pt x="515058" y="515058"/>
                </a:lnTo>
                <a:lnTo>
                  <a:pt x="0" y="51505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15490094" y="6638144"/>
            <a:ext cx="515059" cy="515059"/>
          </a:xfrm>
          <a:custGeom>
            <a:avLst/>
            <a:gdLst/>
            <a:ahLst/>
            <a:cxnLst/>
            <a:rect l="l" t="t" r="r" b="b"/>
            <a:pathLst>
              <a:path w="515059" h="515059">
                <a:moveTo>
                  <a:pt x="0" y="0"/>
                </a:moveTo>
                <a:lnTo>
                  <a:pt x="515059" y="0"/>
                </a:lnTo>
                <a:lnTo>
                  <a:pt x="515059" y="515058"/>
                </a:lnTo>
                <a:lnTo>
                  <a:pt x="0" y="51505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2145957" y="3323640"/>
            <a:ext cx="515059" cy="515059"/>
          </a:xfrm>
          <a:custGeom>
            <a:avLst/>
            <a:gdLst/>
            <a:ahLst/>
            <a:cxnLst/>
            <a:rect l="l" t="t" r="r" b="b"/>
            <a:pathLst>
              <a:path w="515059" h="515059">
                <a:moveTo>
                  <a:pt x="0" y="0"/>
                </a:moveTo>
                <a:lnTo>
                  <a:pt x="515059" y="0"/>
                </a:lnTo>
                <a:lnTo>
                  <a:pt x="515059" y="515058"/>
                </a:lnTo>
                <a:lnTo>
                  <a:pt x="0" y="51505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6" name="Group 6"/>
          <p:cNvGrpSpPr/>
          <p:nvPr/>
        </p:nvGrpSpPr>
        <p:grpSpPr>
          <a:xfrm>
            <a:off x="3316481" y="1557020"/>
            <a:ext cx="11655038" cy="2171578"/>
            <a:chOff x="0" y="0"/>
            <a:chExt cx="3069640" cy="571938"/>
          </a:xfrm>
        </p:grpSpPr>
        <p:sp>
          <p:nvSpPr>
            <p:cNvPr id="7" name="Freeform 7"/>
            <p:cNvSpPr/>
            <p:nvPr/>
          </p:nvSpPr>
          <p:spPr>
            <a:xfrm>
              <a:off x="0" y="0"/>
              <a:ext cx="3069640" cy="571938"/>
            </a:xfrm>
            <a:custGeom>
              <a:avLst/>
              <a:gdLst/>
              <a:ahLst/>
              <a:cxnLst/>
              <a:rect l="l" t="t" r="r" b="b"/>
              <a:pathLst>
                <a:path w="3069640" h="571938">
                  <a:moveTo>
                    <a:pt x="0" y="0"/>
                  </a:moveTo>
                  <a:lnTo>
                    <a:pt x="3069640" y="0"/>
                  </a:lnTo>
                  <a:lnTo>
                    <a:pt x="3069640" y="571938"/>
                  </a:lnTo>
                  <a:lnTo>
                    <a:pt x="0" y="571938"/>
                  </a:lnTo>
                  <a:close/>
                </a:path>
              </a:pathLst>
            </a:custGeom>
            <a:solidFill>
              <a:srgbClr val="FFFFFF"/>
            </a:solidFill>
            <a:ln w="38100" cap="sq">
              <a:solidFill>
                <a:srgbClr val="BFEBF4"/>
              </a:solidFill>
              <a:prstDash val="lgDash"/>
              <a:miter/>
            </a:ln>
          </p:spPr>
        </p:sp>
        <p:sp>
          <p:nvSpPr>
            <p:cNvPr id="8" name="TextBox 8"/>
            <p:cNvSpPr txBox="1"/>
            <p:nvPr/>
          </p:nvSpPr>
          <p:spPr>
            <a:xfrm>
              <a:off x="0" y="-38100"/>
              <a:ext cx="3069640" cy="610038"/>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4173235" y="1814117"/>
            <a:ext cx="10256715" cy="771525"/>
          </a:xfrm>
          <a:prstGeom prst="rect">
            <a:avLst/>
          </a:prstGeom>
        </p:spPr>
        <p:txBody>
          <a:bodyPr lIns="0" tIns="0" rIns="0" bIns="0" rtlCol="0" anchor="t">
            <a:spAutoFit/>
          </a:bodyPr>
          <a:lstStyle/>
          <a:p>
            <a:pPr algn="ctr">
              <a:lnSpc>
                <a:spcPts val="6299"/>
              </a:lnSpc>
              <a:spcBef>
                <a:spcPct val="0"/>
              </a:spcBef>
            </a:pPr>
            <a:r>
              <a:rPr lang="en-US" sz="4500">
                <a:solidFill>
                  <a:srgbClr val="1F373A"/>
                </a:solidFill>
                <a:latin typeface="iCiel Cadena"/>
                <a:ea typeface="iCiel Cadena"/>
                <a:cs typeface="iCiel Cadena"/>
                <a:sym typeface="iCiel Cadena"/>
              </a:rPr>
              <a:t>CÂU 4: HÊRÔĐÊ MONG MUỐN ĐIỀU GÌ?</a:t>
            </a:r>
          </a:p>
        </p:txBody>
      </p:sp>
      <p:grpSp>
        <p:nvGrpSpPr>
          <p:cNvPr id="10" name="Group 10"/>
          <p:cNvGrpSpPr/>
          <p:nvPr/>
        </p:nvGrpSpPr>
        <p:grpSpPr>
          <a:xfrm>
            <a:off x="2145957" y="4881933"/>
            <a:ext cx="6840450" cy="1173907"/>
            <a:chOff x="0" y="0"/>
            <a:chExt cx="1915477" cy="328720"/>
          </a:xfrm>
        </p:grpSpPr>
        <p:sp>
          <p:nvSpPr>
            <p:cNvPr id="11" name="Freeform 11"/>
            <p:cNvSpPr/>
            <p:nvPr/>
          </p:nvSpPr>
          <p:spPr>
            <a:xfrm>
              <a:off x="0" y="0"/>
              <a:ext cx="1915477" cy="328720"/>
            </a:xfrm>
            <a:custGeom>
              <a:avLst/>
              <a:gdLst/>
              <a:ahLst/>
              <a:cxnLst/>
              <a:rect l="l" t="t" r="r" b="b"/>
              <a:pathLst>
                <a:path w="1915477" h="328720">
                  <a:moveTo>
                    <a:pt x="0" y="0"/>
                  </a:moveTo>
                  <a:lnTo>
                    <a:pt x="1915477" y="0"/>
                  </a:lnTo>
                  <a:lnTo>
                    <a:pt x="1915477" y="328720"/>
                  </a:lnTo>
                  <a:lnTo>
                    <a:pt x="0" y="328720"/>
                  </a:lnTo>
                  <a:close/>
                </a:path>
              </a:pathLst>
            </a:custGeom>
            <a:solidFill>
              <a:srgbClr val="FFFFFF"/>
            </a:solidFill>
            <a:ln w="38100" cap="sq">
              <a:solidFill>
                <a:srgbClr val="BFEBF4"/>
              </a:solidFill>
              <a:prstDash val="lgDash"/>
              <a:miter/>
            </a:ln>
          </p:spPr>
        </p:sp>
        <p:sp>
          <p:nvSpPr>
            <p:cNvPr id="12" name="TextBox 12"/>
            <p:cNvSpPr txBox="1"/>
            <p:nvPr/>
          </p:nvSpPr>
          <p:spPr>
            <a:xfrm>
              <a:off x="0" y="-38100"/>
              <a:ext cx="1915477" cy="366820"/>
            </a:xfrm>
            <a:prstGeom prst="rect">
              <a:avLst/>
            </a:prstGeom>
          </p:spPr>
          <p:txBody>
            <a:bodyPr lIns="50800" tIns="50800" rIns="50800" bIns="50800" rtlCol="0" anchor="ctr"/>
            <a:lstStyle/>
            <a:p>
              <a:pPr algn="ctr">
                <a:lnSpc>
                  <a:spcPts val="2659"/>
                </a:lnSpc>
                <a:spcBef>
                  <a:spcPct val="0"/>
                </a:spcBef>
              </a:pPr>
              <a:endParaRPr/>
            </a:p>
          </p:txBody>
        </p:sp>
      </p:grpSp>
      <p:sp>
        <p:nvSpPr>
          <p:cNvPr id="13" name="TextBox 13"/>
          <p:cNvSpPr txBox="1"/>
          <p:nvPr/>
        </p:nvSpPr>
        <p:spPr>
          <a:xfrm>
            <a:off x="2111792" y="5060639"/>
            <a:ext cx="7166309" cy="730695"/>
          </a:xfrm>
          <a:prstGeom prst="rect">
            <a:avLst/>
          </a:prstGeom>
        </p:spPr>
        <p:txBody>
          <a:bodyPr lIns="0" tIns="0" rIns="0" bIns="0" rtlCol="0" anchor="t">
            <a:spAutoFit/>
          </a:bodyPr>
          <a:lstStyle/>
          <a:p>
            <a:pPr algn="ctr">
              <a:lnSpc>
                <a:spcPts val="5925"/>
              </a:lnSpc>
              <a:spcBef>
                <a:spcPct val="0"/>
              </a:spcBef>
            </a:pPr>
            <a:r>
              <a:rPr lang="en-US" sz="4232">
                <a:solidFill>
                  <a:srgbClr val="1F373A"/>
                </a:solidFill>
                <a:latin typeface="iCiel Cadena"/>
                <a:ea typeface="iCiel Cadena"/>
                <a:cs typeface="iCiel Cadena"/>
                <a:sym typeface="iCiel Cadena"/>
              </a:rPr>
              <a:t>A) MONG ĐƯỢC CHỮA BỆNH</a:t>
            </a:r>
          </a:p>
        </p:txBody>
      </p:sp>
      <p:grpSp>
        <p:nvGrpSpPr>
          <p:cNvPr id="14" name="Group 14"/>
          <p:cNvGrpSpPr/>
          <p:nvPr/>
        </p:nvGrpSpPr>
        <p:grpSpPr>
          <a:xfrm>
            <a:off x="9301593" y="4881933"/>
            <a:ext cx="6703560" cy="1173907"/>
            <a:chOff x="0" y="0"/>
            <a:chExt cx="1877145" cy="328720"/>
          </a:xfrm>
        </p:grpSpPr>
        <p:sp>
          <p:nvSpPr>
            <p:cNvPr id="15" name="Freeform 15"/>
            <p:cNvSpPr/>
            <p:nvPr/>
          </p:nvSpPr>
          <p:spPr>
            <a:xfrm>
              <a:off x="0" y="0"/>
              <a:ext cx="1877145" cy="328720"/>
            </a:xfrm>
            <a:custGeom>
              <a:avLst/>
              <a:gdLst/>
              <a:ahLst/>
              <a:cxnLst/>
              <a:rect l="l" t="t" r="r" b="b"/>
              <a:pathLst>
                <a:path w="1877145" h="328720">
                  <a:moveTo>
                    <a:pt x="0" y="0"/>
                  </a:moveTo>
                  <a:lnTo>
                    <a:pt x="1877145" y="0"/>
                  </a:lnTo>
                  <a:lnTo>
                    <a:pt x="1877145" y="328720"/>
                  </a:lnTo>
                  <a:lnTo>
                    <a:pt x="0" y="328720"/>
                  </a:lnTo>
                  <a:close/>
                </a:path>
              </a:pathLst>
            </a:custGeom>
            <a:solidFill>
              <a:srgbClr val="FFFFFF"/>
            </a:solidFill>
            <a:ln w="38100" cap="sq">
              <a:solidFill>
                <a:srgbClr val="BFEBF4"/>
              </a:solidFill>
              <a:prstDash val="lgDash"/>
              <a:miter/>
            </a:ln>
          </p:spPr>
        </p:sp>
        <p:sp>
          <p:nvSpPr>
            <p:cNvPr id="16" name="TextBox 16"/>
            <p:cNvSpPr txBox="1"/>
            <p:nvPr/>
          </p:nvSpPr>
          <p:spPr>
            <a:xfrm>
              <a:off x="0" y="-38100"/>
              <a:ext cx="1877145" cy="366820"/>
            </a:xfrm>
            <a:prstGeom prst="rect">
              <a:avLst/>
            </a:prstGeom>
          </p:spPr>
          <p:txBody>
            <a:bodyPr lIns="50800" tIns="50800" rIns="50800" bIns="50800" rtlCol="0" anchor="ctr"/>
            <a:lstStyle/>
            <a:p>
              <a:pPr algn="ctr">
                <a:lnSpc>
                  <a:spcPts val="2659"/>
                </a:lnSpc>
                <a:spcBef>
                  <a:spcPct val="0"/>
                </a:spcBef>
              </a:pPr>
              <a:endParaRPr/>
            </a:p>
          </p:txBody>
        </p:sp>
      </p:grpSp>
      <p:sp>
        <p:nvSpPr>
          <p:cNvPr id="17" name="TextBox 17"/>
          <p:cNvSpPr txBox="1"/>
          <p:nvPr/>
        </p:nvSpPr>
        <p:spPr>
          <a:xfrm>
            <a:off x="9323971" y="5060639"/>
            <a:ext cx="6054690" cy="730695"/>
          </a:xfrm>
          <a:prstGeom prst="rect">
            <a:avLst/>
          </a:prstGeom>
        </p:spPr>
        <p:txBody>
          <a:bodyPr lIns="0" tIns="0" rIns="0" bIns="0" rtlCol="0" anchor="t">
            <a:spAutoFit/>
          </a:bodyPr>
          <a:lstStyle/>
          <a:p>
            <a:pPr algn="ctr">
              <a:lnSpc>
                <a:spcPts val="5925"/>
              </a:lnSpc>
            </a:pPr>
            <a:r>
              <a:rPr lang="en-US" sz="4232">
                <a:solidFill>
                  <a:srgbClr val="1F373A"/>
                </a:solidFill>
                <a:latin typeface="iCiel Cadena"/>
                <a:ea typeface="iCiel Cadena"/>
                <a:cs typeface="iCiel Cadena"/>
                <a:sym typeface="iCiel Cadena"/>
              </a:rPr>
              <a:t>C) TIÊN TRI VỀ CUỘC ĐỜI</a:t>
            </a:r>
          </a:p>
        </p:txBody>
      </p:sp>
      <p:grpSp>
        <p:nvGrpSpPr>
          <p:cNvPr id="18" name="Group 18"/>
          <p:cNvGrpSpPr/>
          <p:nvPr/>
        </p:nvGrpSpPr>
        <p:grpSpPr>
          <a:xfrm>
            <a:off x="2403486" y="6270814"/>
            <a:ext cx="6582921" cy="1173907"/>
            <a:chOff x="0" y="0"/>
            <a:chExt cx="1843364" cy="328720"/>
          </a:xfrm>
        </p:grpSpPr>
        <p:sp>
          <p:nvSpPr>
            <p:cNvPr id="19" name="Freeform 19"/>
            <p:cNvSpPr/>
            <p:nvPr/>
          </p:nvSpPr>
          <p:spPr>
            <a:xfrm>
              <a:off x="0" y="0"/>
              <a:ext cx="1843363" cy="328720"/>
            </a:xfrm>
            <a:custGeom>
              <a:avLst/>
              <a:gdLst/>
              <a:ahLst/>
              <a:cxnLst/>
              <a:rect l="l" t="t" r="r" b="b"/>
              <a:pathLst>
                <a:path w="1843363" h="328720">
                  <a:moveTo>
                    <a:pt x="0" y="0"/>
                  </a:moveTo>
                  <a:lnTo>
                    <a:pt x="1843363" y="0"/>
                  </a:lnTo>
                  <a:lnTo>
                    <a:pt x="1843363" y="328720"/>
                  </a:lnTo>
                  <a:lnTo>
                    <a:pt x="0" y="328720"/>
                  </a:lnTo>
                  <a:close/>
                </a:path>
              </a:pathLst>
            </a:custGeom>
            <a:solidFill>
              <a:srgbClr val="FFFFFF"/>
            </a:solidFill>
            <a:ln w="38100" cap="sq">
              <a:solidFill>
                <a:srgbClr val="BFEBF4"/>
              </a:solidFill>
              <a:prstDash val="lgDash"/>
              <a:miter/>
            </a:ln>
          </p:spPr>
        </p:sp>
        <p:sp>
          <p:nvSpPr>
            <p:cNvPr id="20" name="TextBox 20"/>
            <p:cNvSpPr txBox="1"/>
            <p:nvPr/>
          </p:nvSpPr>
          <p:spPr>
            <a:xfrm>
              <a:off x="0" y="-38100"/>
              <a:ext cx="1843364" cy="366820"/>
            </a:xfrm>
            <a:prstGeom prst="rect">
              <a:avLst/>
            </a:prstGeom>
          </p:spPr>
          <p:txBody>
            <a:bodyPr lIns="50800" tIns="50800" rIns="50800" bIns="50800" rtlCol="0" anchor="ctr"/>
            <a:lstStyle/>
            <a:p>
              <a:pPr algn="ctr">
                <a:lnSpc>
                  <a:spcPts val="2659"/>
                </a:lnSpc>
                <a:spcBef>
                  <a:spcPct val="0"/>
                </a:spcBef>
              </a:pPr>
              <a:endParaRPr/>
            </a:p>
          </p:txBody>
        </p:sp>
      </p:grpSp>
      <p:sp>
        <p:nvSpPr>
          <p:cNvPr id="21" name="TextBox 21"/>
          <p:cNvSpPr txBox="1"/>
          <p:nvPr/>
        </p:nvSpPr>
        <p:spPr>
          <a:xfrm>
            <a:off x="2403486" y="6449520"/>
            <a:ext cx="5934050" cy="730695"/>
          </a:xfrm>
          <a:prstGeom prst="rect">
            <a:avLst/>
          </a:prstGeom>
        </p:spPr>
        <p:txBody>
          <a:bodyPr lIns="0" tIns="0" rIns="0" bIns="0" rtlCol="0" anchor="t">
            <a:spAutoFit/>
          </a:bodyPr>
          <a:lstStyle/>
          <a:p>
            <a:pPr algn="ctr">
              <a:lnSpc>
                <a:spcPts val="5925"/>
              </a:lnSpc>
            </a:pPr>
            <a:r>
              <a:rPr lang="en-US" sz="4232">
                <a:solidFill>
                  <a:srgbClr val="1F373A"/>
                </a:solidFill>
                <a:latin typeface="iCiel Cadena"/>
                <a:ea typeface="iCiel Cadena"/>
                <a:cs typeface="iCiel Cadena"/>
                <a:sym typeface="iCiel Cadena"/>
              </a:rPr>
              <a:t>B) XIN ƠN THÊM ĐỨC TIN</a:t>
            </a:r>
          </a:p>
        </p:txBody>
      </p:sp>
      <p:grpSp>
        <p:nvGrpSpPr>
          <p:cNvPr id="22" name="Group 22"/>
          <p:cNvGrpSpPr/>
          <p:nvPr/>
        </p:nvGrpSpPr>
        <p:grpSpPr>
          <a:xfrm>
            <a:off x="9301593" y="6270814"/>
            <a:ext cx="6703560" cy="1173907"/>
            <a:chOff x="0" y="0"/>
            <a:chExt cx="1877145" cy="328720"/>
          </a:xfrm>
        </p:grpSpPr>
        <p:sp>
          <p:nvSpPr>
            <p:cNvPr id="23" name="Freeform 23"/>
            <p:cNvSpPr/>
            <p:nvPr/>
          </p:nvSpPr>
          <p:spPr>
            <a:xfrm>
              <a:off x="0" y="0"/>
              <a:ext cx="1877145" cy="328720"/>
            </a:xfrm>
            <a:custGeom>
              <a:avLst/>
              <a:gdLst/>
              <a:ahLst/>
              <a:cxnLst/>
              <a:rect l="l" t="t" r="r" b="b"/>
              <a:pathLst>
                <a:path w="1877145" h="328720">
                  <a:moveTo>
                    <a:pt x="0" y="0"/>
                  </a:moveTo>
                  <a:lnTo>
                    <a:pt x="1877145" y="0"/>
                  </a:lnTo>
                  <a:lnTo>
                    <a:pt x="1877145" y="328720"/>
                  </a:lnTo>
                  <a:lnTo>
                    <a:pt x="0" y="328720"/>
                  </a:lnTo>
                  <a:close/>
                </a:path>
              </a:pathLst>
            </a:custGeom>
            <a:solidFill>
              <a:srgbClr val="FFFFFF"/>
            </a:solidFill>
            <a:ln w="38100" cap="sq">
              <a:solidFill>
                <a:srgbClr val="BFEBF4"/>
              </a:solidFill>
              <a:prstDash val="lgDash"/>
              <a:miter/>
            </a:ln>
          </p:spPr>
        </p:sp>
        <p:sp>
          <p:nvSpPr>
            <p:cNvPr id="24" name="TextBox 24"/>
            <p:cNvSpPr txBox="1"/>
            <p:nvPr/>
          </p:nvSpPr>
          <p:spPr>
            <a:xfrm>
              <a:off x="0" y="-38100"/>
              <a:ext cx="1877145" cy="366820"/>
            </a:xfrm>
            <a:prstGeom prst="rect">
              <a:avLst/>
            </a:prstGeom>
          </p:spPr>
          <p:txBody>
            <a:bodyPr lIns="50800" tIns="50800" rIns="50800" bIns="50800" rtlCol="0" anchor="ctr"/>
            <a:lstStyle/>
            <a:p>
              <a:pPr algn="ctr">
                <a:lnSpc>
                  <a:spcPts val="2659"/>
                </a:lnSpc>
                <a:spcBef>
                  <a:spcPct val="0"/>
                </a:spcBef>
              </a:pPr>
              <a:endParaRPr/>
            </a:p>
          </p:txBody>
        </p:sp>
      </p:grpSp>
      <p:sp>
        <p:nvSpPr>
          <p:cNvPr id="25" name="TextBox 25"/>
          <p:cNvSpPr txBox="1"/>
          <p:nvPr/>
        </p:nvSpPr>
        <p:spPr>
          <a:xfrm>
            <a:off x="9950463" y="6449520"/>
            <a:ext cx="4801706" cy="730695"/>
          </a:xfrm>
          <a:prstGeom prst="rect">
            <a:avLst/>
          </a:prstGeom>
        </p:spPr>
        <p:txBody>
          <a:bodyPr lIns="0" tIns="0" rIns="0" bIns="0" rtlCol="0" anchor="t">
            <a:spAutoFit/>
          </a:bodyPr>
          <a:lstStyle/>
          <a:p>
            <a:pPr algn="ctr">
              <a:lnSpc>
                <a:spcPts val="5925"/>
              </a:lnSpc>
            </a:pPr>
            <a:r>
              <a:rPr lang="en-US" sz="4232">
                <a:solidFill>
                  <a:srgbClr val="1F373A"/>
                </a:solidFill>
                <a:latin typeface="iCiel Cadena"/>
                <a:ea typeface="iCiel Cadena"/>
                <a:cs typeface="iCiel Cadena"/>
                <a:sym typeface="iCiel Cadena"/>
              </a:rPr>
              <a:t>D) PHÉP LẠ</a:t>
            </a:r>
          </a:p>
        </p:txBody>
      </p:sp>
      <p:sp>
        <p:nvSpPr>
          <p:cNvPr id="26" name="Freeform 26"/>
          <p:cNvSpPr/>
          <p:nvPr/>
        </p:nvSpPr>
        <p:spPr>
          <a:xfrm>
            <a:off x="-522499" y="2195377"/>
            <a:ext cx="3054587" cy="8091623"/>
          </a:xfrm>
          <a:custGeom>
            <a:avLst/>
            <a:gdLst/>
            <a:ahLst/>
            <a:cxnLst/>
            <a:rect l="l" t="t" r="r" b="b"/>
            <a:pathLst>
              <a:path w="3054587" h="8091623">
                <a:moveTo>
                  <a:pt x="0" y="0"/>
                </a:moveTo>
                <a:lnTo>
                  <a:pt x="3054587" y="0"/>
                </a:lnTo>
                <a:lnTo>
                  <a:pt x="3054587" y="8091623"/>
                </a:lnTo>
                <a:lnTo>
                  <a:pt x="0" y="809162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7" name="Freeform 27"/>
          <p:cNvSpPr/>
          <p:nvPr/>
        </p:nvSpPr>
        <p:spPr>
          <a:xfrm>
            <a:off x="13958239" y="4339568"/>
            <a:ext cx="4510235" cy="6210306"/>
          </a:xfrm>
          <a:custGeom>
            <a:avLst/>
            <a:gdLst/>
            <a:ahLst/>
            <a:cxnLst/>
            <a:rect l="l" t="t" r="r" b="b"/>
            <a:pathLst>
              <a:path w="4510235" h="6210306">
                <a:moveTo>
                  <a:pt x="0" y="0"/>
                </a:moveTo>
                <a:lnTo>
                  <a:pt x="4510235" y="0"/>
                </a:lnTo>
                <a:lnTo>
                  <a:pt x="4510235" y="6210305"/>
                </a:lnTo>
                <a:lnTo>
                  <a:pt x="0" y="6210305"/>
                </a:lnTo>
                <a:lnTo>
                  <a:pt x="0" y="0"/>
                </a:lnTo>
                <a:close/>
              </a:path>
            </a:pathLst>
          </a:custGeom>
          <a:blipFill>
            <a:blip r:embed="rId9"/>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ppt_w</p:attrName>
                                        </p:attrNameLst>
                                      </p:cBhvr>
                                      <p:tavLst>
                                        <p:tav tm="0">
                                          <p:val>
                                            <p:fltVal val="0"/>
                                          </p:val>
                                        </p:tav>
                                        <p:tav tm="100000">
                                          <p:val>
                                            <p:strVal val="#ppt_w"/>
                                          </p:val>
                                        </p:tav>
                                      </p:tavLst>
                                    </p:anim>
                                    <p:anim calcmode="lin" valueType="num">
                                      <p:cBhvr>
                                        <p:cTn id="28" dur="500" fill="hold"/>
                                        <p:tgtEl>
                                          <p:spTgt spid="17"/>
                                        </p:tgtEl>
                                        <p:attrNameLst>
                                          <p:attrName>ppt_h</p:attrName>
                                        </p:attrNameLst>
                                      </p:cBhvr>
                                      <p:tavLst>
                                        <p:tav tm="0">
                                          <p:val>
                                            <p:fltVal val="0"/>
                                          </p:val>
                                        </p:tav>
                                        <p:tav tm="100000">
                                          <p:val>
                                            <p:strVal val="#ppt_h"/>
                                          </p:val>
                                        </p:tav>
                                      </p:tavLst>
                                    </p:anim>
                                    <p:animEffect transition="in" filter="fade">
                                      <p:cBhvr>
                                        <p:cTn id="29" dur="500"/>
                                        <p:tgtEl>
                                          <p:spTgt spid="17"/>
                                        </p:tgtEl>
                                      </p:cBhvr>
                                    </p:animEffect>
                                  </p:childTnLst>
                                </p:cTn>
                              </p:par>
                              <p:par>
                                <p:cTn id="30" presetID="53" presetClass="entr" presetSubtype="16"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fltVal val="0"/>
                                          </p:val>
                                        </p:tav>
                                        <p:tav tm="100000">
                                          <p:val>
                                            <p:strVal val="#ppt_h"/>
                                          </p:val>
                                        </p:tav>
                                      </p:tavLst>
                                    </p:anim>
                                    <p:animEffect transition="in" filter="fade">
                                      <p:cBhvr>
                                        <p:cTn id="39" dur="500"/>
                                        <p:tgtEl>
                                          <p:spTgt spid="21"/>
                                        </p:tgtEl>
                                      </p:cBhvr>
                                    </p:animEffect>
                                  </p:childTnLst>
                                </p:cTn>
                              </p:par>
                              <p:par>
                                <p:cTn id="40" presetID="53" presetClass="entr" presetSubtype="16"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p:cTn id="42" dur="500" fill="hold"/>
                                        <p:tgtEl>
                                          <p:spTgt spid="18"/>
                                        </p:tgtEl>
                                        <p:attrNameLst>
                                          <p:attrName>ppt_w</p:attrName>
                                        </p:attrNameLst>
                                      </p:cBhvr>
                                      <p:tavLst>
                                        <p:tav tm="0">
                                          <p:val>
                                            <p:fltVal val="0"/>
                                          </p:val>
                                        </p:tav>
                                        <p:tav tm="100000">
                                          <p:val>
                                            <p:strVal val="#ppt_w"/>
                                          </p:val>
                                        </p:tav>
                                      </p:tavLst>
                                    </p:anim>
                                    <p:anim calcmode="lin" valueType="num">
                                      <p:cBhvr>
                                        <p:cTn id="43" dur="500" fill="hold"/>
                                        <p:tgtEl>
                                          <p:spTgt spid="18"/>
                                        </p:tgtEl>
                                        <p:attrNameLst>
                                          <p:attrName>ppt_h</p:attrName>
                                        </p:attrNameLst>
                                      </p:cBhvr>
                                      <p:tavLst>
                                        <p:tav tm="0">
                                          <p:val>
                                            <p:fltVal val="0"/>
                                          </p:val>
                                        </p:tav>
                                        <p:tav tm="100000">
                                          <p:val>
                                            <p:strVal val="#ppt_h"/>
                                          </p:val>
                                        </p:tav>
                                      </p:tavLst>
                                    </p:anim>
                                    <p:animEffect transition="in" filter="fade">
                                      <p:cBhvr>
                                        <p:cTn id="44" dur="500"/>
                                        <p:tgtEl>
                                          <p:spTgt spid="18"/>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p:cTn id="47" dur="500" fill="hold"/>
                                        <p:tgtEl>
                                          <p:spTgt spid="25"/>
                                        </p:tgtEl>
                                        <p:attrNameLst>
                                          <p:attrName>ppt_w</p:attrName>
                                        </p:attrNameLst>
                                      </p:cBhvr>
                                      <p:tavLst>
                                        <p:tav tm="0">
                                          <p:val>
                                            <p:fltVal val="0"/>
                                          </p:val>
                                        </p:tav>
                                        <p:tav tm="100000">
                                          <p:val>
                                            <p:strVal val="#ppt_w"/>
                                          </p:val>
                                        </p:tav>
                                      </p:tavLst>
                                    </p:anim>
                                    <p:anim calcmode="lin" valueType="num">
                                      <p:cBhvr>
                                        <p:cTn id="48" dur="500" fill="hold"/>
                                        <p:tgtEl>
                                          <p:spTgt spid="25"/>
                                        </p:tgtEl>
                                        <p:attrNameLst>
                                          <p:attrName>ppt_h</p:attrName>
                                        </p:attrNameLst>
                                      </p:cBhvr>
                                      <p:tavLst>
                                        <p:tav tm="0">
                                          <p:val>
                                            <p:fltVal val="0"/>
                                          </p:val>
                                        </p:tav>
                                        <p:tav tm="100000">
                                          <p:val>
                                            <p:strVal val="#ppt_h"/>
                                          </p:val>
                                        </p:tav>
                                      </p:tavLst>
                                    </p:anim>
                                    <p:animEffect transition="in" filter="fade">
                                      <p:cBhvr>
                                        <p:cTn id="49" dur="500"/>
                                        <p:tgtEl>
                                          <p:spTgt spid="25"/>
                                        </p:tgtEl>
                                      </p:cBhvr>
                                    </p:animEffect>
                                  </p:childTnLst>
                                </p:cTn>
                              </p:par>
                              <p:par>
                                <p:cTn id="50" presetID="53" presetClass="entr" presetSubtype="16"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 calcmode="lin" valueType="num">
                                      <p:cBhvr>
                                        <p:cTn id="52" dur="500" fill="hold"/>
                                        <p:tgtEl>
                                          <p:spTgt spid="22"/>
                                        </p:tgtEl>
                                        <p:attrNameLst>
                                          <p:attrName>ppt_w</p:attrName>
                                        </p:attrNameLst>
                                      </p:cBhvr>
                                      <p:tavLst>
                                        <p:tav tm="0">
                                          <p:val>
                                            <p:fltVal val="0"/>
                                          </p:val>
                                        </p:tav>
                                        <p:tav tm="100000">
                                          <p:val>
                                            <p:strVal val="#ppt_w"/>
                                          </p:val>
                                        </p:tav>
                                      </p:tavLst>
                                    </p:anim>
                                    <p:anim calcmode="lin" valueType="num">
                                      <p:cBhvr>
                                        <p:cTn id="53" dur="500" fill="hold"/>
                                        <p:tgtEl>
                                          <p:spTgt spid="22"/>
                                        </p:tgtEl>
                                        <p:attrNameLst>
                                          <p:attrName>ppt_h</p:attrName>
                                        </p:attrNameLst>
                                      </p:cBhvr>
                                      <p:tavLst>
                                        <p:tav tm="0">
                                          <p:val>
                                            <p:fltVal val="0"/>
                                          </p:val>
                                        </p:tav>
                                        <p:tav tm="100000">
                                          <p:val>
                                            <p:strVal val="#ppt_h"/>
                                          </p:val>
                                        </p:tav>
                                      </p:tavLst>
                                    </p:anim>
                                    <p:animEffect transition="in" filter="fade">
                                      <p:cBhvr>
                                        <p:cTn id="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3" presetClass="emph" presetSubtype="2" fill="hold" grpId="1" nodeType="clickEffect">
                                  <p:stCondLst>
                                    <p:cond delay="0"/>
                                  </p:stCondLst>
                                  <p:childTnLst>
                                    <p:animClr clrSpc="rgb" dir="cw">
                                      <p:cBhvr override="childStyle">
                                        <p:cTn id="59" dur="2000" fill="hold"/>
                                        <p:tgtEl>
                                          <p:spTgt spid="13"/>
                                        </p:tgtEl>
                                        <p:attrNameLst>
                                          <p:attrName>style.color</p:attrName>
                                        </p:attrNameLst>
                                      </p:cBhvr>
                                      <p:to>
                                        <a:schemeClr val="accent2"/>
                                      </p:to>
                                    </p:animClr>
                                  </p:childTnLst>
                                  <p:subTnLst>
                                    <p:audio>
                                      <p:cMediaNode>
                                        <p:cTn display="0" masterRel="sameClick">
                                          <p:stCondLst>
                                            <p:cond evt="begin" delay="0">
                                              <p:tn val="5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3"/>
                  </p:tgtEl>
                </p:cond>
              </p:nextCondLst>
            </p:seq>
            <p:seq concurrent="1" nextAc="seek">
              <p:cTn id="60" restart="whenNotActive" fill="hold" evtFilter="cancelBubble" nodeType="interactiveSeq">
                <p:stCondLst>
                  <p:cond evt="onClick" delay="0">
                    <p:tgtEl>
                      <p:spTgt spid="25"/>
                    </p:tgtEl>
                  </p:cond>
                </p:stCondLst>
                <p:endSync evt="end" delay="0">
                  <p:rtn val="all"/>
                </p:endSync>
                <p:childTnLst>
                  <p:par>
                    <p:cTn id="61" fill="hold">
                      <p:stCondLst>
                        <p:cond delay="0"/>
                      </p:stCondLst>
                      <p:childTnLst>
                        <p:par>
                          <p:cTn id="62" fill="hold">
                            <p:stCondLst>
                              <p:cond delay="0"/>
                            </p:stCondLst>
                            <p:childTnLst>
                              <p:par>
                                <p:cTn id="63" presetID="3" presetClass="emph" presetSubtype="2" fill="hold" grpId="1" nodeType="clickEffect">
                                  <p:stCondLst>
                                    <p:cond delay="0"/>
                                  </p:stCondLst>
                                  <p:childTnLst>
                                    <p:animClr clrSpc="rgb" dir="cw">
                                      <p:cBhvr override="childStyle">
                                        <p:cTn id="64" dur="2000" fill="hold"/>
                                        <p:tgtEl>
                                          <p:spTgt spid="25"/>
                                        </p:tgtEl>
                                        <p:attrNameLst>
                                          <p:attrName>style.color</p:attrName>
                                        </p:attrNameLst>
                                      </p:cBhvr>
                                      <p:to>
                                        <a:srgbClr val="009900"/>
                                      </p:to>
                                    </p:animClr>
                                  </p:childTnLst>
                                  <p:subTnLst>
                                    <p:audio>
                                      <p:cMediaNode>
                                        <p:cTn display="0" masterRel="sameClick">
                                          <p:stCondLst>
                                            <p:cond evt="begin" delay="0">
                                              <p:tn val="63"/>
                                            </p:cond>
                                          </p:stCondLst>
                                          <p:endCondLst>
                                            <p:cond evt="onStopAudio" delay="0">
                                              <p:tgtEl>
                                                <p:sldTgt/>
                                              </p:tgtEl>
                                            </p:cond>
                                          </p:endCondLst>
                                        </p:cTn>
                                        <p:tgtEl>
                                          <p:sndTgt r:embed="rId3" name="Am-thanh-chuc-mung-chien-thang-www_nhacchuongvui_com (online-audio-converter.com).wav"/>
                                        </p:tgtEl>
                                      </p:cMediaNode>
                                    </p:audio>
                                  </p:sub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21"/>
                    </p:tgtEl>
                  </p:cond>
                </p:stCondLst>
                <p:endSync evt="end" delay="0">
                  <p:rtn val="all"/>
                </p:endSync>
                <p:childTnLst>
                  <p:par>
                    <p:cTn id="66" fill="hold">
                      <p:stCondLst>
                        <p:cond delay="0"/>
                      </p:stCondLst>
                      <p:childTnLst>
                        <p:par>
                          <p:cTn id="67" fill="hold">
                            <p:stCondLst>
                              <p:cond delay="0"/>
                            </p:stCondLst>
                            <p:childTnLst>
                              <p:par>
                                <p:cTn id="68" presetID="3" presetClass="emph" presetSubtype="2" fill="hold" grpId="1" nodeType="clickEffect">
                                  <p:stCondLst>
                                    <p:cond delay="0"/>
                                  </p:stCondLst>
                                  <p:childTnLst>
                                    <p:animClr clrSpc="rgb" dir="cw">
                                      <p:cBhvr override="childStyle">
                                        <p:cTn id="69" dur="2000" fill="hold"/>
                                        <p:tgtEl>
                                          <p:spTgt spid="21"/>
                                        </p:tgtEl>
                                        <p:attrNameLst>
                                          <p:attrName>style.color</p:attrName>
                                        </p:attrNameLst>
                                      </p:cBhvr>
                                      <p:to>
                                        <a:schemeClr val="accent2"/>
                                      </p:to>
                                    </p:animClr>
                                  </p:childTnLst>
                                  <p:subTnLst>
                                    <p:audio>
                                      <p:cMediaNode>
                                        <p:cTn display="0" masterRel="sameClick">
                                          <p:stCondLst>
                                            <p:cond evt="begin" delay="0">
                                              <p:tn val="6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1"/>
                  </p:tgtEl>
                </p:cond>
              </p:nextCondLst>
            </p:seq>
            <p:seq concurrent="1" nextAc="seek">
              <p:cTn id="70" restart="whenNotActive" fill="hold" evtFilter="cancelBubble" nodeType="interactiveSeq">
                <p:stCondLst>
                  <p:cond evt="onClick" delay="0">
                    <p:tgtEl>
                      <p:spTgt spid="17"/>
                    </p:tgtEl>
                  </p:cond>
                </p:stCondLst>
                <p:endSync evt="end" delay="0">
                  <p:rtn val="all"/>
                </p:endSync>
                <p:childTnLst>
                  <p:par>
                    <p:cTn id="71" fill="hold">
                      <p:stCondLst>
                        <p:cond delay="0"/>
                      </p:stCondLst>
                      <p:childTnLst>
                        <p:par>
                          <p:cTn id="72" fill="hold">
                            <p:stCondLst>
                              <p:cond delay="0"/>
                            </p:stCondLst>
                            <p:childTnLst>
                              <p:par>
                                <p:cTn id="73" presetID="3" presetClass="emph" presetSubtype="2" fill="hold" grpId="1" nodeType="clickEffect">
                                  <p:stCondLst>
                                    <p:cond delay="0"/>
                                  </p:stCondLst>
                                  <p:childTnLst>
                                    <p:animClr clrSpc="rgb" dir="cw">
                                      <p:cBhvr override="childStyle">
                                        <p:cTn id="74" dur="2000" fill="hold"/>
                                        <p:tgtEl>
                                          <p:spTgt spid="17"/>
                                        </p:tgtEl>
                                        <p:attrNameLst>
                                          <p:attrName>style.color</p:attrName>
                                        </p:attrNameLst>
                                      </p:cBhvr>
                                      <p:to>
                                        <a:schemeClr val="accent2"/>
                                      </p:to>
                                    </p:animClr>
                                  </p:childTnLst>
                                  <p:subTnLst>
                                    <p:audio>
                                      <p:cMediaNode>
                                        <p:cTn display="0" masterRel="sameClick">
                                          <p:stCondLst>
                                            <p:cond evt="begin" delay="0">
                                              <p:tn val="7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7"/>
                  </p:tgtEl>
                </p:cond>
              </p:nextCondLst>
            </p:seq>
          </p:childTnLst>
        </p:cTn>
      </p:par>
    </p:tnLst>
    <p:bldLst>
      <p:bldP spid="9" grpId="0"/>
      <p:bldP spid="13" grpId="0"/>
      <p:bldP spid="13" grpId="1"/>
      <p:bldP spid="17" grpId="0"/>
      <p:bldP spid="17" grpId="1"/>
      <p:bldP spid="21" grpId="0"/>
      <p:bldP spid="21" grpId="1"/>
      <p:bldP spid="25" grpId="0"/>
      <p:bldP spid="25"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38888" b="-38888"/>
            </a:stretch>
          </a:blipFill>
        </p:spPr>
      </p:sp>
      <p:sp>
        <p:nvSpPr>
          <p:cNvPr id="3" name="Freeform 3"/>
          <p:cNvSpPr/>
          <p:nvPr/>
        </p:nvSpPr>
        <p:spPr>
          <a:xfrm>
            <a:off x="8662737" y="1028700"/>
            <a:ext cx="9857030" cy="8229600"/>
          </a:xfrm>
          <a:custGeom>
            <a:avLst/>
            <a:gdLst/>
            <a:ahLst/>
            <a:cxnLst/>
            <a:rect l="l" t="t" r="r" b="b"/>
            <a:pathLst>
              <a:path w="9857030" h="8229600">
                <a:moveTo>
                  <a:pt x="0" y="0"/>
                </a:moveTo>
                <a:lnTo>
                  <a:pt x="9857030" y="0"/>
                </a:lnTo>
                <a:lnTo>
                  <a:pt x="9857030" y="8229600"/>
                </a:lnTo>
                <a:lnTo>
                  <a:pt x="0" y="8229600"/>
                </a:lnTo>
                <a:lnTo>
                  <a:pt x="0" y="0"/>
                </a:lnTo>
                <a:close/>
              </a:path>
            </a:pathLst>
          </a:custGeom>
          <a:blipFill>
            <a:blip r:embed="rId5"/>
            <a:stretch>
              <a:fillRect t="-6069" b="-6069"/>
            </a:stretch>
          </a:blipFill>
        </p:spPr>
      </p:sp>
      <p:sp>
        <p:nvSpPr>
          <p:cNvPr id="4" name="Freeform 4"/>
          <p:cNvSpPr/>
          <p:nvPr/>
        </p:nvSpPr>
        <p:spPr>
          <a:xfrm>
            <a:off x="-1920388" y="8959273"/>
            <a:ext cx="7376258" cy="1327727"/>
          </a:xfrm>
          <a:custGeom>
            <a:avLst/>
            <a:gdLst/>
            <a:ahLst/>
            <a:cxnLst/>
            <a:rect l="l" t="t" r="r" b="b"/>
            <a:pathLst>
              <a:path w="7376258" h="1327727">
                <a:moveTo>
                  <a:pt x="0" y="0"/>
                </a:moveTo>
                <a:lnTo>
                  <a:pt x="7376259" y="0"/>
                </a:lnTo>
                <a:lnTo>
                  <a:pt x="7376259" y="1327727"/>
                </a:lnTo>
                <a:lnTo>
                  <a:pt x="0" y="13277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2304843" y="2138764"/>
            <a:ext cx="7190273" cy="7111833"/>
          </a:xfrm>
          <a:custGeom>
            <a:avLst/>
            <a:gdLst/>
            <a:ahLst/>
            <a:cxnLst/>
            <a:rect l="l" t="t" r="r" b="b"/>
            <a:pathLst>
              <a:path w="7190273" h="7111833">
                <a:moveTo>
                  <a:pt x="0" y="0"/>
                </a:moveTo>
                <a:lnTo>
                  <a:pt x="7190273" y="0"/>
                </a:lnTo>
                <a:lnTo>
                  <a:pt x="7190273" y="7111833"/>
                </a:lnTo>
                <a:lnTo>
                  <a:pt x="0" y="71118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5455871" y="8959273"/>
            <a:ext cx="7376258" cy="1327727"/>
          </a:xfrm>
          <a:custGeom>
            <a:avLst/>
            <a:gdLst/>
            <a:ahLst/>
            <a:cxnLst/>
            <a:rect l="l" t="t" r="r" b="b"/>
            <a:pathLst>
              <a:path w="7376258" h="1327727">
                <a:moveTo>
                  <a:pt x="0" y="0"/>
                </a:moveTo>
                <a:lnTo>
                  <a:pt x="7376258" y="0"/>
                </a:lnTo>
                <a:lnTo>
                  <a:pt x="7376258" y="1327727"/>
                </a:lnTo>
                <a:lnTo>
                  <a:pt x="0" y="13277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2832129" y="8959273"/>
            <a:ext cx="7376258" cy="1327727"/>
          </a:xfrm>
          <a:custGeom>
            <a:avLst/>
            <a:gdLst/>
            <a:ahLst/>
            <a:cxnLst/>
            <a:rect l="l" t="t" r="r" b="b"/>
            <a:pathLst>
              <a:path w="7376258" h="1327727">
                <a:moveTo>
                  <a:pt x="0" y="0"/>
                </a:moveTo>
                <a:lnTo>
                  <a:pt x="7376259" y="0"/>
                </a:lnTo>
                <a:lnTo>
                  <a:pt x="7376259" y="1327727"/>
                </a:lnTo>
                <a:lnTo>
                  <a:pt x="0" y="13277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5770935" y="1139326"/>
            <a:ext cx="12612280" cy="7851144"/>
          </a:xfrm>
          <a:custGeom>
            <a:avLst/>
            <a:gdLst/>
            <a:ahLst/>
            <a:cxnLst/>
            <a:rect l="l" t="t" r="r" b="b"/>
            <a:pathLst>
              <a:path w="12612280" h="7851144">
                <a:moveTo>
                  <a:pt x="0" y="0"/>
                </a:moveTo>
                <a:lnTo>
                  <a:pt x="12612280" y="0"/>
                </a:lnTo>
                <a:lnTo>
                  <a:pt x="12612280" y="7851144"/>
                </a:lnTo>
                <a:lnTo>
                  <a:pt x="0" y="785114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9" name="Group 9"/>
          <p:cNvGrpSpPr/>
          <p:nvPr/>
        </p:nvGrpSpPr>
        <p:grpSpPr>
          <a:xfrm>
            <a:off x="3158888" y="1139326"/>
            <a:ext cx="11655038" cy="2171578"/>
            <a:chOff x="0" y="0"/>
            <a:chExt cx="3069640" cy="571938"/>
          </a:xfrm>
        </p:grpSpPr>
        <p:sp>
          <p:nvSpPr>
            <p:cNvPr id="10" name="Freeform 10"/>
            <p:cNvSpPr/>
            <p:nvPr/>
          </p:nvSpPr>
          <p:spPr>
            <a:xfrm>
              <a:off x="0" y="0"/>
              <a:ext cx="3069640" cy="571938"/>
            </a:xfrm>
            <a:custGeom>
              <a:avLst/>
              <a:gdLst/>
              <a:ahLst/>
              <a:cxnLst/>
              <a:rect l="l" t="t" r="r" b="b"/>
              <a:pathLst>
                <a:path w="3069640" h="571938">
                  <a:moveTo>
                    <a:pt x="0" y="0"/>
                  </a:moveTo>
                  <a:lnTo>
                    <a:pt x="3069640" y="0"/>
                  </a:lnTo>
                  <a:lnTo>
                    <a:pt x="3069640" y="571938"/>
                  </a:lnTo>
                  <a:lnTo>
                    <a:pt x="0" y="571938"/>
                  </a:lnTo>
                  <a:close/>
                </a:path>
              </a:pathLst>
            </a:custGeom>
            <a:solidFill>
              <a:srgbClr val="FFFFFF"/>
            </a:solidFill>
            <a:ln w="38100" cap="sq">
              <a:solidFill>
                <a:srgbClr val="BFEBF4"/>
              </a:solidFill>
              <a:prstDash val="lgDash"/>
              <a:miter/>
            </a:ln>
          </p:spPr>
        </p:sp>
        <p:sp>
          <p:nvSpPr>
            <p:cNvPr id="11" name="TextBox 11"/>
            <p:cNvSpPr txBox="1"/>
            <p:nvPr/>
          </p:nvSpPr>
          <p:spPr>
            <a:xfrm>
              <a:off x="0" y="-38100"/>
              <a:ext cx="3069640" cy="610038"/>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1993007" y="4716396"/>
            <a:ext cx="6993400" cy="1339443"/>
            <a:chOff x="0" y="0"/>
            <a:chExt cx="1958307" cy="375074"/>
          </a:xfrm>
        </p:grpSpPr>
        <p:sp>
          <p:nvSpPr>
            <p:cNvPr id="13" name="Freeform 13"/>
            <p:cNvSpPr/>
            <p:nvPr/>
          </p:nvSpPr>
          <p:spPr>
            <a:xfrm>
              <a:off x="0" y="0"/>
              <a:ext cx="1958307" cy="375074"/>
            </a:xfrm>
            <a:custGeom>
              <a:avLst/>
              <a:gdLst/>
              <a:ahLst/>
              <a:cxnLst/>
              <a:rect l="l" t="t" r="r" b="b"/>
              <a:pathLst>
                <a:path w="1958307" h="375074">
                  <a:moveTo>
                    <a:pt x="0" y="0"/>
                  </a:moveTo>
                  <a:lnTo>
                    <a:pt x="1958307" y="0"/>
                  </a:lnTo>
                  <a:lnTo>
                    <a:pt x="1958307" y="375074"/>
                  </a:lnTo>
                  <a:lnTo>
                    <a:pt x="0" y="375074"/>
                  </a:lnTo>
                  <a:close/>
                </a:path>
              </a:pathLst>
            </a:custGeom>
            <a:solidFill>
              <a:srgbClr val="FFFFFF"/>
            </a:solidFill>
            <a:ln w="38100" cap="sq">
              <a:solidFill>
                <a:srgbClr val="BFEBF4"/>
              </a:solidFill>
              <a:prstDash val="lgDash"/>
              <a:miter/>
            </a:ln>
          </p:spPr>
        </p:sp>
        <p:sp>
          <p:nvSpPr>
            <p:cNvPr id="14" name="TextBox 14"/>
            <p:cNvSpPr txBox="1"/>
            <p:nvPr/>
          </p:nvSpPr>
          <p:spPr>
            <a:xfrm>
              <a:off x="0" y="-38100"/>
              <a:ext cx="1958307" cy="413174"/>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9301593" y="4716396"/>
            <a:ext cx="7446337" cy="1339443"/>
            <a:chOff x="0" y="0"/>
            <a:chExt cx="2085139" cy="375074"/>
          </a:xfrm>
        </p:grpSpPr>
        <p:sp>
          <p:nvSpPr>
            <p:cNvPr id="16" name="Freeform 16"/>
            <p:cNvSpPr/>
            <p:nvPr/>
          </p:nvSpPr>
          <p:spPr>
            <a:xfrm>
              <a:off x="0" y="0"/>
              <a:ext cx="2085139" cy="375074"/>
            </a:xfrm>
            <a:custGeom>
              <a:avLst/>
              <a:gdLst/>
              <a:ahLst/>
              <a:cxnLst/>
              <a:rect l="l" t="t" r="r" b="b"/>
              <a:pathLst>
                <a:path w="2085139" h="375074">
                  <a:moveTo>
                    <a:pt x="0" y="0"/>
                  </a:moveTo>
                  <a:lnTo>
                    <a:pt x="2085139" y="0"/>
                  </a:lnTo>
                  <a:lnTo>
                    <a:pt x="2085139" y="375074"/>
                  </a:lnTo>
                  <a:lnTo>
                    <a:pt x="0" y="375074"/>
                  </a:lnTo>
                  <a:close/>
                </a:path>
              </a:pathLst>
            </a:custGeom>
            <a:solidFill>
              <a:srgbClr val="FFFFFF"/>
            </a:solidFill>
            <a:ln w="38100" cap="sq">
              <a:solidFill>
                <a:srgbClr val="BFEBF4"/>
              </a:solidFill>
              <a:prstDash val="lgDash"/>
              <a:miter/>
            </a:ln>
          </p:spPr>
        </p:sp>
        <p:sp>
          <p:nvSpPr>
            <p:cNvPr id="17" name="TextBox 17"/>
            <p:cNvSpPr txBox="1"/>
            <p:nvPr/>
          </p:nvSpPr>
          <p:spPr>
            <a:xfrm>
              <a:off x="0" y="-38100"/>
              <a:ext cx="2085139" cy="413174"/>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18"/>
          <p:cNvGrpSpPr/>
          <p:nvPr/>
        </p:nvGrpSpPr>
        <p:grpSpPr>
          <a:xfrm>
            <a:off x="1993007" y="6270814"/>
            <a:ext cx="6993400" cy="1608124"/>
            <a:chOff x="0" y="0"/>
            <a:chExt cx="1958307" cy="450310"/>
          </a:xfrm>
        </p:grpSpPr>
        <p:sp>
          <p:nvSpPr>
            <p:cNvPr id="19" name="Freeform 19"/>
            <p:cNvSpPr/>
            <p:nvPr/>
          </p:nvSpPr>
          <p:spPr>
            <a:xfrm>
              <a:off x="0" y="0"/>
              <a:ext cx="1958307" cy="450310"/>
            </a:xfrm>
            <a:custGeom>
              <a:avLst/>
              <a:gdLst/>
              <a:ahLst/>
              <a:cxnLst/>
              <a:rect l="l" t="t" r="r" b="b"/>
              <a:pathLst>
                <a:path w="1958307" h="450310">
                  <a:moveTo>
                    <a:pt x="0" y="0"/>
                  </a:moveTo>
                  <a:lnTo>
                    <a:pt x="1958307" y="0"/>
                  </a:lnTo>
                  <a:lnTo>
                    <a:pt x="1958307" y="450310"/>
                  </a:lnTo>
                  <a:lnTo>
                    <a:pt x="0" y="450310"/>
                  </a:lnTo>
                  <a:close/>
                </a:path>
              </a:pathLst>
            </a:custGeom>
            <a:solidFill>
              <a:srgbClr val="FFFFFF"/>
            </a:solidFill>
            <a:ln w="38100" cap="sq">
              <a:solidFill>
                <a:srgbClr val="BFEBF4"/>
              </a:solidFill>
              <a:prstDash val="lgDash"/>
              <a:miter/>
            </a:ln>
          </p:spPr>
        </p:sp>
        <p:sp>
          <p:nvSpPr>
            <p:cNvPr id="20" name="TextBox 20"/>
            <p:cNvSpPr txBox="1"/>
            <p:nvPr/>
          </p:nvSpPr>
          <p:spPr>
            <a:xfrm>
              <a:off x="0" y="-38100"/>
              <a:ext cx="1958307" cy="488410"/>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1"/>
          <p:cNvGrpSpPr/>
          <p:nvPr/>
        </p:nvGrpSpPr>
        <p:grpSpPr>
          <a:xfrm>
            <a:off x="9301593" y="6270814"/>
            <a:ext cx="7446337" cy="1608124"/>
            <a:chOff x="0" y="0"/>
            <a:chExt cx="2085139" cy="450310"/>
          </a:xfrm>
        </p:grpSpPr>
        <p:sp>
          <p:nvSpPr>
            <p:cNvPr id="22" name="Freeform 22"/>
            <p:cNvSpPr/>
            <p:nvPr/>
          </p:nvSpPr>
          <p:spPr>
            <a:xfrm>
              <a:off x="0" y="0"/>
              <a:ext cx="2085139" cy="450310"/>
            </a:xfrm>
            <a:custGeom>
              <a:avLst/>
              <a:gdLst/>
              <a:ahLst/>
              <a:cxnLst/>
              <a:rect l="l" t="t" r="r" b="b"/>
              <a:pathLst>
                <a:path w="2085139" h="450310">
                  <a:moveTo>
                    <a:pt x="0" y="0"/>
                  </a:moveTo>
                  <a:lnTo>
                    <a:pt x="2085139" y="0"/>
                  </a:lnTo>
                  <a:lnTo>
                    <a:pt x="2085139" y="450310"/>
                  </a:lnTo>
                  <a:lnTo>
                    <a:pt x="0" y="450310"/>
                  </a:lnTo>
                  <a:close/>
                </a:path>
              </a:pathLst>
            </a:custGeom>
            <a:solidFill>
              <a:srgbClr val="FFFFFF"/>
            </a:solidFill>
            <a:ln w="38100" cap="sq">
              <a:solidFill>
                <a:srgbClr val="BFEBF4"/>
              </a:solidFill>
              <a:prstDash val="lgDash"/>
              <a:miter/>
            </a:ln>
          </p:spPr>
        </p:sp>
        <p:sp>
          <p:nvSpPr>
            <p:cNvPr id="23" name="TextBox 23"/>
            <p:cNvSpPr txBox="1"/>
            <p:nvPr/>
          </p:nvSpPr>
          <p:spPr>
            <a:xfrm>
              <a:off x="0" y="-38100"/>
              <a:ext cx="2085139" cy="488410"/>
            </a:xfrm>
            <a:prstGeom prst="rect">
              <a:avLst/>
            </a:prstGeom>
          </p:spPr>
          <p:txBody>
            <a:bodyPr lIns="50800" tIns="50800" rIns="50800" bIns="50800" rtlCol="0" anchor="ctr"/>
            <a:lstStyle/>
            <a:p>
              <a:pPr algn="ctr">
                <a:lnSpc>
                  <a:spcPts val="2659"/>
                </a:lnSpc>
                <a:spcBef>
                  <a:spcPct val="0"/>
                </a:spcBef>
              </a:pPr>
              <a:endParaRPr/>
            </a:p>
          </p:txBody>
        </p:sp>
      </p:grpSp>
      <p:sp>
        <p:nvSpPr>
          <p:cNvPr id="24" name="TextBox 24"/>
          <p:cNvSpPr txBox="1"/>
          <p:nvPr/>
        </p:nvSpPr>
        <p:spPr>
          <a:xfrm>
            <a:off x="3503439" y="1591818"/>
            <a:ext cx="10798284" cy="771525"/>
          </a:xfrm>
          <a:prstGeom prst="rect">
            <a:avLst/>
          </a:prstGeom>
        </p:spPr>
        <p:txBody>
          <a:bodyPr lIns="0" tIns="0" rIns="0" bIns="0" rtlCol="0" anchor="t">
            <a:spAutoFit/>
          </a:bodyPr>
          <a:lstStyle/>
          <a:p>
            <a:pPr algn="ctr">
              <a:lnSpc>
                <a:spcPts val="6299"/>
              </a:lnSpc>
              <a:spcBef>
                <a:spcPct val="0"/>
              </a:spcBef>
            </a:pPr>
            <a:r>
              <a:rPr lang="en-US" sz="4500">
                <a:solidFill>
                  <a:srgbClr val="1F373A"/>
                </a:solidFill>
                <a:latin typeface="iCiel Cadena"/>
                <a:ea typeface="iCiel Cadena"/>
                <a:cs typeface="iCiel Cadena"/>
                <a:sym typeface="iCiel Cadena"/>
              </a:rPr>
              <a:t>CÂU 5: AI VÁC THẬP GIÁ ĐỠ CHÚA GIÊSU?</a:t>
            </a:r>
          </a:p>
        </p:txBody>
      </p:sp>
      <p:sp>
        <p:nvSpPr>
          <p:cNvPr id="25" name="TextBox 25"/>
          <p:cNvSpPr txBox="1"/>
          <p:nvPr/>
        </p:nvSpPr>
        <p:spPr>
          <a:xfrm>
            <a:off x="9301593" y="4801936"/>
            <a:ext cx="7425870" cy="2086522"/>
          </a:xfrm>
          <a:prstGeom prst="rect">
            <a:avLst/>
          </a:prstGeom>
        </p:spPr>
        <p:txBody>
          <a:bodyPr lIns="0" tIns="0" rIns="0" bIns="0" rtlCol="0" anchor="t">
            <a:spAutoFit/>
          </a:bodyPr>
          <a:lstStyle/>
          <a:p>
            <a:pPr algn="ctr">
              <a:lnSpc>
                <a:spcPts val="6094"/>
              </a:lnSpc>
            </a:pPr>
            <a:r>
              <a:rPr lang="en-US" sz="4353">
                <a:solidFill>
                  <a:srgbClr val="1F373A"/>
                </a:solidFill>
                <a:latin typeface="iCiel Cadena"/>
                <a:ea typeface="iCiel Cadena"/>
                <a:cs typeface="iCiel Cadena"/>
                <a:sym typeface="iCiel Cadena"/>
              </a:rPr>
              <a:t>C) SIMON KYRÊNÊ</a:t>
            </a:r>
          </a:p>
          <a:p>
            <a:pPr algn="ctr">
              <a:lnSpc>
                <a:spcPts val="5394"/>
              </a:lnSpc>
            </a:pPr>
            <a:endParaRPr lang="en-US" sz="4353">
              <a:solidFill>
                <a:srgbClr val="1F373A"/>
              </a:solidFill>
              <a:latin typeface="iCiel Cadena"/>
              <a:ea typeface="iCiel Cadena"/>
              <a:cs typeface="iCiel Cadena"/>
              <a:sym typeface="iCiel Cadena"/>
            </a:endParaRPr>
          </a:p>
          <a:p>
            <a:pPr algn="ctr">
              <a:lnSpc>
                <a:spcPts val="5394"/>
              </a:lnSpc>
            </a:pPr>
            <a:endParaRPr lang="en-US" sz="4353">
              <a:solidFill>
                <a:srgbClr val="1F373A"/>
              </a:solidFill>
              <a:latin typeface="iCiel Cadena"/>
              <a:ea typeface="iCiel Cadena"/>
              <a:cs typeface="iCiel Cadena"/>
              <a:sym typeface="iCiel Cadena"/>
            </a:endParaRPr>
          </a:p>
        </p:txBody>
      </p:sp>
      <p:sp>
        <p:nvSpPr>
          <p:cNvPr id="26" name="TextBox 26"/>
          <p:cNvSpPr txBox="1"/>
          <p:nvPr/>
        </p:nvSpPr>
        <p:spPr>
          <a:xfrm>
            <a:off x="9857030" y="6446364"/>
            <a:ext cx="4900312" cy="1483170"/>
          </a:xfrm>
          <a:prstGeom prst="rect">
            <a:avLst/>
          </a:prstGeom>
        </p:spPr>
        <p:txBody>
          <a:bodyPr wrap="square" lIns="0" tIns="0" rIns="0" bIns="0" rtlCol="0" anchor="t">
            <a:spAutoFit/>
          </a:bodyPr>
          <a:lstStyle/>
          <a:p>
            <a:pPr algn="ctr">
              <a:lnSpc>
                <a:spcPts val="5925"/>
              </a:lnSpc>
            </a:pPr>
            <a:r>
              <a:rPr lang="en-US" sz="4232">
                <a:solidFill>
                  <a:srgbClr val="1F373A"/>
                </a:solidFill>
                <a:latin typeface="iCiel Cadena"/>
                <a:ea typeface="iCiel Cadena"/>
                <a:cs typeface="iCiel Cadena"/>
                <a:sym typeface="iCiel Cadena"/>
              </a:rPr>
              <a:t>D) GIUDA XYRÊNÊ</a:t>
            </a:r>
          </a:p>
          <a:p>
            <a:pPr algn="ctr">
              <a:lnSpc>
                <a:spcPts val="5925"/>
              </a:lnSpc>
            </a:pPr>
            <a:endParaRPr lang="en-US" sz="4232">
              <a:solidFill>
                <a:srgbClr val="1F373A"/>
              </a:solidFill>
              <a:latin typeface="iCiel Cadena"/>
              <a:ea typeface="iCiel Cadena"/>
              <a:cs typeface="iCiel Cadena"/>
              <a:sym typeface="iCiel Cadena"/>
            </a:endParaRPr>
          </a:p>
        </p:txBody>
      </p:sp>
      <p:sp>
        <p:nvSpPr>
          <p:cNvPr id="27" name="Freeform 27"/>
          <p:cNvSpPr/>
          <p:nvPr/>
        </p:nvSpPr>
        <p:spPr>
          <a:xfrm>
            <a:off x="13119131" y="277979"/>
            <a:ext cx="8280338" cy="9090947"/>
          </a:xfrm>
          <a:custGeom>
            <a:avLst/>
            <a:gdLst/>
            <a:ahLst/>
            <a:cxnLst/>
            <a:rect l="l" t="t" r="r" b="b"/>
            <a:pathLst>
              <a:path w="8280338" h="9090947">
                <a:moveTo>
                  <a:pt x="0" y="0"/>
                </a:moveTo>
                <a:lnTo>
                  <a:pt x="8280338" y="0"/>
                </a:lnTo>
                <a:lnTo>
                  <a:pt x="8280338" y="9090947"/>
                </a:lnTo>
                <a:lnTo>
                  <a:pt x="0" y="9090947"/>
                </a:lnTo>
                <a:lnTo>
                  <a:pt x="0" y="0"/>
                </a:lnTo>
                <a:close/>
              </a:path>
            </a:pathLst>
          </a:custGeom>
          <a:blipFill>
            <a:blip r:embed="rId12"/>
            <a:stretch>
              <a:fillRect/>
            </a:stretch>
          </a:blipFill>
        </p:spPr>
      </p:sp>
      <p:sp>
        <p:nvSpPr>
          <p:cNvPr id="28" name="TextBox 28"/>
          <p:cNvSpPr txBox="1"/>
          <p:nvPr/>
        </p:nvSpPr>
        <p:spPr>
          <a:xfrm>
            <a:off x="2788357" y="4963985"/>
            <a:ext cx="4372185" cy="730695"/>
          </a:xfrm>
          <a:prstGeom prst="rect">
            <a:avLst/>
          </a:prstGeom>
        </p:spPr>
        <p:txBody>
          <a:bodyPr lIns="0" tIns="0" rIns="0" bIns="0" rtlCol="0" anchor="t">
            <a:spAutoFit/>
          </a:bodyPr>
          <a:lstStyle/>
          <a:p>
            <a:pPr algn="ctr">
              <a:lnSpc>
                <a:spcPts val="5925"/>
              </a:lnSpc>
              <a:spcBef>
                <a:spcPct val="0"/>
              </a:spcBef>
            </a:pPr>
            <a:r>
              <a:rPr lang="en-US" sz="4232">
                <a:solidFill>
                  <a:srgbClr val="1F373A"/>
                </a:solidFill>
                <a:latin typeface="iCiel Cadena"/>
                <a:ea typeface="iCiel Cadena"/>
                <a:cs typeface="iCiel Cadena"/>
                <a:sym typeface="iCiel Cadena"/>
              </a:rPr>
              <a:t>A) GIACOBE</a:t>
            </a:r>
          </a:p>
        </p:txBody>
      </p:sp>
      <p:sp>
        <p:nvSpPr>
          <p:cNvPr id="29" name="TextBox 29"/>
          <p:cNvSpPr txBox="1"/>
          <p:nvPr/>
        </p:nvSpPr>
        <p:spPr>
          <a:xfrm>
            <a:off x="2788357" y="6772005"/>
            <a:ext cx="4372185" cy="730695"/>
          </a:xfrm>
          <a:prstGeom prst="rect">
            <a:avLst/>
          </a:prstGeom>
        </p:spPr>
        <p:txBody>
          <a:bodyPr lIns="0" tIns="0" rIns="0" bIns="0" rtlCol="0" anchor="t">
            <a:spAutoFit/>
          </a:bodyPr>
          <a:lstStyle/>
          <a:p>
            <a:pPr algn="ctr">
              <a:lnSpc>
                <a:spcPts val="5925"/>
              </a:lnSpc>
            </a:pPr>
            <a:r>
              <a:rPr lang="en-US" sz="4232">
                <a:solidFill>
                  <a:srgbClr val="1F373A"/>
                </a:solidFill>
                <a:latin typeface="iCiel Cadena"/>
                <a:ea typeface="iCiel Cadena"/>
                <a:cs typeface="iCiel Cadena"/>
                <a:sym typeface="iCiel Cadena"/>
              </a:rPr>
              <a:t>B) PHÊ RÔ</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p:cTn id="17" dur="500" fill="hold"/>
                                        <p:tgtEl>
                                          <p:spTgt spid="28"/>
                                        </p:tgtEl>
                                        <p:attrNameLst>
                                          <p:attrName>ppt_w</p:attrName>
                                        </p:attrNameLst>
                                      </p:cBhvr>
                                      <p:tavLst>
                                        <p:tav tm="0">
                                          <p:val>
                                            <p:fltVal val="0"/>
                                          </p:val>
                                        </p:tav>
                                        <p:tav tm="100000">
                                          <p:val>
                                            <p:strVal val="#ppt_w"/>
                                          </p:val>
                                        </p:tav>
                                      </p:tavLst>
                                    </p:anim>
                                    <p:anim calcmode="lin" valueType="num">
                                      <p:cBhvr>
                                        <p:cTn id="18" dur="500" fill="hold"/>
                                        <p:tgtEl>
                                          <p:spTgt spid="28"/>
                                        </p:tgtEl>
                                        <p:attrNameLst>
                                          <p:attrName>ppt_h</p:attrName>
                                        </p:attrNameLst>
                                      </p:cBhvr>
                                      <p:tavLst>
                                        <p:tav tm="0">
                                          <p:val>
                                            <p:fltVal val="0"/>
                                          </p:val>
                                        </p:tav>
                                        <p:tav tm="100000">
                                          <p:val>
                                            <p:strVal val="#ppt_h"/>
                                          </p:val>
                                        </p:tav>
                                      </p:tavLst>
                                    </p:anim>
                                    <p:animEffect transition="in" filter="fade">
                                      <p:cBhvr>
                                        <p:cTn id="19" dur="500"/>
                                        <p:tgtEl>
                                          <p:spTgt spid="28"/>
                                        </p:tgtEl>
                                      </p:cBhvr>
                                    </p:animEffect>
                                  </p:childTnLst>
                                </p:cTn>
                              </p:par>
                              <p:par>
                                <p:cTn id="20" presetID="53"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 calcmode="lin" valueType="num">
                                      <p:cBhvr>
                                        <p:cTn id="32" dur="500" fill="hold"/>
                                        <p:tgtEl>
                                          <p:spTgt spid="29"/>
                                        </p:tgtEl>
                                        <p:attrNameLst>
                                          <p:attrName>ppt_w</p:attrName>
                                        </p:attrNameLst>
                                      </p:cBhvr>
                                      <p:tavLst>
                                        <p:tav tm="0">
                                          <p:val>
                                            <p:fltVal val="0"/>
                                          </p:val>
                                        </p:tav>
                                        <p:tav tm="100000">
                                          <p:val>
                                            <p:strVal val="#ppt_w"/>
                                          </p:val>
                                        </p:tav>
                                      </p:tavLst>
                                    </p:anim>
                                    <p:anim calcmode="lin" valueType="num">
                                      <p:cBhvr>
                                        <p:cTn id="33" dur="500" fill="hold"/>
                                        <p:tgtEl>
                                          <p:spTgt spid="29"/>
                                        </p:tgtEl>
                                        <p:attrNameLst>
                                          <p:attrName>ppt_h</p:attrName>
                                        </p:attrNameLst>
                                      </p:cBhvr>
                                      <p:tavLst>
                                        <p:tav tm="0">
                                          <p:val>
                                            <p:fltVal val="0"/>
                                          </p:val>
                                        </p:tav>
                                        <p:tav tm="100000">
                                          <p:val>
                                            <p:strVal val="#ppt_h"/>
                                          </p:val>
                                        </p:tav>
                                      </p:tavLst>
                                    </p:anim>
                                    <p:animEffect transition="in" filter="fade">
                                      <p:cBhvr>
                                        <p:cTn id="34" dur="500"/>
                                        <p:tgtEl>
                                          <p:spTgt spid="29"/>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500" fill="hold"/>
                                        <p:tgtEl>
                                          <p:spTgt spid="26"/>
                                        </p:tgtEl>
                                        <p:attrNameLst>
                                          <p:attrName>ppt_w</p:attrName>
                                        </p:attrNameLst>
                                      </p:cBhvr>
                                      <p:tavLst>
                                        <p:tav tm="0">
                                          <p:val>
                                            <p:fltVal val="0"/>
                                          </p:val>
                                        </p:tav>
                                        <p:tav tm="100000">
                                          <p:val>
                                            <p:strVal val="#ppt_w"/>
                                          </p:val>
                                        </p:tav>
                                      </p:tavLst>
                                    </p:anim>
                                    <p:anim calcmode="lin" valueType="num">
                                      <p:cBhvr>
                                        <p:cTn id="38" dur="500" fill="hold"/>
                                        <p:tgtEl>
                                          <p:spTgt spid="26"/>
                                        </p:tgtEl>
                                        <p:attrNameLst>
                                          <p:attrName>ppt_h</p:attrName>
                                        </p:attrNameLst>
                                      </p:cBhvr>
                                      <p:tavLst>
                                        <p:tav tm="0">
                                          <p:val>
                                            <p:fltVal val="0"/>
                                          </p:val>
                                        </p:tav>
                                        <p:tav tm="100000">
                                          <p:val>
                                            <p:strVal val="#ppt_h"/>
                                          </p:val>
                                        </p:tav>
                                      </p:tavLst>
                                    </p:anim>
                                    <p:animEffect transition="in" filter="fade">
                                      <p:cBhvr>
                                        <p:cTn id="39" dur="500"/>
                                        <p:tgtEl>
                                          <p:spTgt spid="26"/>
                                        </p:tgtEl>
                                      </p:cBhvr>
                                    </p:animEffect>
                                  </p:childTnLst>
                                </p:cTn>
                              </p:par>
                              <p:par>
                                <p:cTn id="40" presetID="53" presetClass="entr" presetSubtype="16"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p:cTn id="42" dur="500" fill="hold"/>
                                        <p:tgtEl>
                                          <p:spTgt spid="21"/>
                                        </p:tgtEl>
                                        <p:attrNameLst>
                                          <p:attrName>ppt_w</p:attrName>
                                        </p:attrNameLst>
                                      </p:cBhvr>
                                      <p:tavLst>
                                        <p:tav tm="0">
                                          <p:val>
                                            <p:fltVal val="0"/>
                                          </p:val>
                                        </p:tav>
                                        <p:tav tm="100000">
                                          <p:val>
                                            <p:strVal val="#ppt_w"/>
                                          </p:val>
                                        </p:tav>
                                      </p:tavLst>
                                    </p:anim>
                                    <p:anim calcmode="lin" valueType="num">
                                      <p:cBhvr>
                                        <p:cTn id="43" dur="500" fill="hold"/>
                                        <p:tgtEl>
                                          <p:spTgt spid="21"/>
                                        </p:tgtEl>
                                        <p:attrNameLst>
                                          <p:attrName>ppt_h</p:attrName>
                                        </p:attrNameLst>
                                      </p:cBhvr>
                                      <p:tavLst>
                                        <p:tav tm="0">
                                          <p:val>
                                            <p:fltVal val="0"/>
                                          </p:val>
                                        </p:tav>
                                        <p:tav tm="100000">
                                          <p:val>
                                            <p:strVal val="#ppt_h"/>
                                          </p:val>
                                        </p:tav>
                                      </p:tavLst>
                                    </p:anim>
                                    <p:animEffect transition="in" filter="fade">
                                      <p:cBhvr>
                                        <p:cTn id="44" dur="500"/>
                                        <p:tgtEl>
                                          <p:spTgt spid="21"/>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p:cTn id="47" dur="500" fill="hold"/>
                                        <p:tgtEl>
                                          <p:spTgt spid="25"/>
                                        </p:tgtEl>
                                        <p:attrNameLst>
                                          <p:attrName>ppt_w</p:attrName>
                                        </p:attrNameLst>
                                      </p:cBhvr>
                                      <p:tavLst>
                                        <p:tav tm="0">
                                          <p:val>
                                            <p:fltVal val="0"/>
                                          </p:val>
                                        </p:tav>
                                        <p:tav tm="100000">
                                          <p:val>
                                            <p:strVal val="#ppt_w"/>
                                          </p:val>
                                        </p:tav>
                                      </p:tavLst>
                                    </p:anim>
                                    <p:anim calcmode="lin" valueType="num">
                                      <p:cBhvr>
                                        <p:cTn id="48" dur="500" fill="hold"/>
                                        <p:tgtEl>
                                          <p:spTgt spid="25"/>
                                        </p:tgtEl>
                                        <p:attrNameLst>
                                          <p:attrName>ppt_h</p:attrName>
                                        </p:attrNameLst>
                                      </p:cBhvr>
                                      <p:tavLst>
                                        <p:tav tm="0">
                                          <p:val>
                                            <p:fltVal val="0"/>
                                          </p:val>
                                        </p:tav>
                                        <p:tav tm="100000">
                                          <p:val>
                                            <p:strVal val="#ppt_h"/>
                                          </p:val>
                                        </p:tav>
                                      </p:tavLst>
                                    </p:anim>
                                    <p:animEffect transition="in" filter="fade">
                                      <p:cBhvr>
                                        <p:cTn id="49" dur="500"/>
                                        <p:tgtEl>
                                          <p:spTgt spid="25"/>
                                        </p:tgtEl>
                                      </p:cBhvr>
                                    </p:animEffect>
                                  </p:childTnLst>
                                </p:cTn>
                              </p:par>
                              <p:par>
                                <p:cTn id="50" presetID="53" presetClass="entr" presetSubtype="16"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p:cTn id="52" dur="500" fill="hold"/>
                                        <p:tgtEl>
                                          <p:spTgt spid="15"/>
                                        </p:tgtEl>
                                        <p:attrNameLst>
                                          <p:attrName>ppt_w</p:attrName>
                                        </p:attrNameLst>
                                      </p:cBhvr>
                                      <p:tavLst>
                                        <p:tav tm="0">
                                          <p:val>
                                            <p:fltVal val="0"/>
                                          </p:val>
                                        </p:tav>
                                        <p:tav tm="100000">
                                          <p:val>
                                            <p:strVal val="#ppt_w"/>
                                          </p:val>
                                        </p:tav>
                                      </p:tavLst>
                                    </p:anim>
                                    <p:anim calcmode="lin" valueType="num">
                                      <p:cBhvr>
                                        <p:cTn id="53" dur="500" fill="hold"/>
                                        <p:tgtEl>
                                          <p:spTgt spid="15"/>
                                        </p:tgtEl>
                                        <p:attrNameLst>
                                          <p:attrName>ppt_h</p:attrName>
                                        </p:attrNameLst>
                                      </p:cBhvr>
                                      <p:tavLst>
                                        <p:tav tm="0">
                                          <p:val>
                                            <p:fltVal val="0"/>
                                          </p:val>
                                        </p:tav>
                                        <p:tav tm="100000">
                                          <p:val>
                                            <p:strVal val="#ppt_h"/>
                                          </p:val>
                                        </p:tav>
                                      </p:tavLst>
                                    </p:anim>
                                    <p:animEffect transition="in" filter="fade">
                                      <p:cBhvr>
                                        <p:cTn id="5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25"/>
                    </p:tgtEl>
                  </p:cond>
                </p:stCondLst>
                <p:endSync evt="end" delay="0">
                  <p:rtn val="all"/>
                </p:endSync>
                <p:childTnLst>
                  <p:par>
                    <p:cTn id="56" fill="hold">
                      <p:stCondLst>
                        <p:cond delay="0"/>
                      </p:stCondLst>
                      <p:childTnLst>
                        <p:par>
                          <p:cTn id="57" fill="hold">
                            <p:stCondLst>
                              <p:cond delay="0"/>
                            </p:stCondLst>
                            <p:childTnLst>
                              <p:par>
                                <p:cTn id="58" presetID="3" presetClass="emph" presetSubtype="2" fill="hold" grpId="1" nodeType="clickEffect">
                                  <p:stCondLst>
                                    <p:cond delay="0"/>
                                  </p:stCondLst>
                                  <p:childTnLst>
                                    <p:animClr clrSpc="rgb" dir="cw">
                                      <p:cBhvr override="childStyle">
                                        <p:cTn id="59" dur="2000" fill="hold"/>
                                        <p:tgtEl>
                                          <p:spTgt spid="25"/>
                                        </p:tgtEl>
                                        <p:attrNameLst>
                                          <p:attrName>style.color</p:attrName>
                                        </p:attrNameLst>
                                      </p:cBhvr>
                                      <p:to>
                                        <a:srgbClr val="009900"/>
                                      </p:to>
                                    </p:animClr>
                                  </p:childTnLst>
                                  <p:subTnLst>
                                    <p:audio>
                                      <p:cMediaNode>
                                        <p:cTn display="0" masterRel="sameClick">
                                          <p:stCondLst>
                                            <p:cond evt="begin" delay="0">
                                              <p:tn val="58"/>
                                            </p:cond>
                                          </p:stCondLst>
                                          <p:endCondLst>
                                            <p:cond evt="onStopAudio" delay="0">
                                              <p:tgtEl>
                                                <p:sldTgt/>
                                              </p:tgtEl>
                                            </p:cond>
                                          </p:endCondLst>
                                        </p:cTn>
                                        <p:tgtEl>
                                          <p:sndTgt r:embed="rId2" name="Am-thanh-chuc-mung-chien-thang-www_nhacchuongvui_com (online-audio-converter.com).wav"/>
                                        </p:tgtEl>
                                      </p:cMediaNode>
                                    </p:audio>
                                  </p:subTnLst>
                                </p:cTn>
                              </p:par>
                            </p:childTnLst>
                          </p:cTn>
                        </p:par>
                      </p:childTnLst>
                    </p:cTn>
                  </p:par>
                </p:childTnLst>
              </p:cTn>
              <p:nextCondLst>
                <p:cond evt="onClick" delay="0">
                  <p:tgtEl>
                    <p:spTgt spid="25"/>
                  </p:tgtEl>
                </p:cond>
              </p:nextCondLst>
            </p:seq>
            <p:seq concurrent="1" nextAc="seek">
              <p:cTn id="60" restart="whenNotActive" fill="hold" evtFilter="cancelBubble" nodeType="interactiveSeq">
                <p:stCondLst>
                  <p:cond evt="onClick" delay="0">
                    <p:tgtEl>
                      <p:spTgt spid="26"/>
                    </p:tgtEl>
                  </p:cond>
                </p:stCondLst>
                <p:endSync evt="end" delay="0">
                  <p:rtn val="all"/>
                </p:endSync>
                <p:childTnLst>
                  <p:par>
                    <p:cTn id="61" fill="hold">
                      <p:stCondLst>
                        <p:cond delay="0"/>
                      </p:stCondLst>
                      <p:childTnLst>
                        <p:par>
                          <p:cTn id="62" fill="hold">
                            <p:stCondLst>
                              <p:cond delay="0"/>
                            </p:stCondLst>
                            <p:childTnLst>
                              <p:par>
                                <p:cTn id="63" presetID="3" presetClass="emph" presetSubtype="2" fill="hold" grpId="1" nodeType="withEffect">
                                  <p:stCondLst>
                                    <p:cond delay="0"/>
                                  </p:stCondLst>
                                  <p:childTnLst>
                                    <p:animClr clrSpc="rgb" dir="cw">
                                      <p:cBhvr override="childStyle">
                                        <p:cTn id="64" dur="2000" fill="hold"/>
                                        <p:tgtEl>
                                          <p:spTgt spid="26"/>
                                        </p:tgtEl>
                                        <p:attrNameLst>
                                          <p:attrName>style.color</p:attrName>
                                        </p:attrNameLst>
                                      </p:cBhvr>
                                      <p:to>
                                        <a:schemeClr val="accent2"/>
                                      </p:to>
                                    </p:animClr>
                                  </p:childTnLst>
                                  <p:subTnLst>
                                    <p:audio>
                                      <p:cMediaNode>
                                        <p:cTn display="0" masterRel="sameClick">
                                          <p:stCondLst>
                                            <p:cond evt="begin" delay="0">
                                              <p:tn val="63"/>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6"/>
                  </p:tgtEl>
                </p:cond>
              </p:nextCondLst>
            </p:seq>
            <p:seq concurrent="1" nextAc="seek">
              <p:cTn id="65" restart="whenNotActive" fill="hold" evtFilter="cancelBubble" nodeType="interactiveSeq">
                <p:stCondLst>
                  <p:cond evt="onClick" delay="0">
                    <p:tgtEl>
                      <p:spTgt spid="29"/>
                    </p:tgtEl>
                  </p:cond>
                </p:stCondLst>
                <p:endSync evt="end" delay="0">
                  <p:rtn val="all"/>
                </p:endSync>
                <p:childTnLst>
                  <p:par>
                    <p:cTn id="66" fill="hold">
                      <p:stCondLst>
                        <p:cond delay="0"/>
                      </p:stCondLst>
                      <p:childTnLst>
                        <p:par>
                          <p:cTn id="67" fill="hold">
                            <p:stCondLst>
                              <p:cond delay="0"/>
                            </p:stCondLst>
                            <p:childTnLst>
                              <p:par>
                                <p:cTn id="68" presetID="3" presetClass="emph" presetSubtype="2" fill="hold" grpId="1" nodeType="clickEffect">
                                  <p:stCondLst>
                                    <p:cond delay="0"/>
                                  </p:stCondLst>
                                  <p:childTnLst>
                                    <p:animClr clrSpc="rgb" dir="cw">
                                      <p:cBhvr override="childStyle">
                                        <p:cTn id="69" dur="2000" fill="hold"/>
                                        <p:tgtEl>
                                          <p:spTgt spid="29"/>
                                        </p:tgtEl>
                                        <p:attrNameLst>
                                          <p:attrName>style.color</p:attrName>
                                        </p:attrNameLst>
                                      </p:cBhvr>
                                      <p:to>
                                        <a:schemeClr val="accent2"/>
                                      </p:to>
                                    </p:animClr>
                                  </p:childTnLst>
                                  <p:subTnLst>
                                    <p:audio>
                                      <p:cMediaNode>
                                        <p:cTn display="0" masterRel="sameClick">
                                          <p:stCondLst>
                                            <p:cond evt="begin" delay="0">
                                              <p:tn val="68"/>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9"/>
                  </p:tgtEl>
                </p:cond>
              </p:nextCondLst>
            </p:seq>
            <p:seq concurrent="1" nextAc="seek">
              <p:cTn id="70" restart="whenNotActive" fill="hold" evtFilter="cancelBubble" nodeType="interactiveSeq">
                <p:stCondLst>
                  <p:cond evt="onClick" delay="0">
                    <p:tgtEl>
                      <p:spTgt spid="28"/>
                    </p:tgtEl>
                  </p:cond>
                </p:stCondLst>
                <p:endSync evt="end" delay="0">
                  <p:rtn val="all"/>
                </p:endSync>
                <p:childTnLst>
                  <p:par>
                    <p:cTn id="71" fill="hold">
                      <p:stCondLst>
                        <p:cond delay="0"/>
                      </p:stCondLst>
                      <p:childTnLst>
                        <p:par>
                          <p:cTn id="72" fill="hold">
                            <p:stCondLst>
                              <p:cond delay="0"/>
                            </p:stCondLst>
                            <p:childTnLst>
                              <p:par>
                                <p:cTn id="73" presetID="3" presetClass="emph" presetSubtype="2" fill="hold" grpId="1" nodeType="clickEffect">
                                  <p:stCondLst>
                                    <p:cond delay="0"/>
                                  </p:stCondLst>
                                  <p:childTnLst>
                                    <p:animClr clrSpc="rgb" dir="cw">
                                      <p:cBhvr override="childStyle">
                                        <p:cTn id="74" dur="2000" fill="hold"/>
                                        <p:tgtEl>
                                          <p:spTgt spid="28"/>
                                        </p:tgtEl>
                                        <p:attrNameLst>
                                          <p:attrName>style.color</p:attrName>
                                        </p:attrNameLst>
                                      </p:cBhvr>
                                      <p:to>
                                        <a:schemeClr val="accent2"/>
                                      </p:to>
                                    </p:animClr>
                                  </p:childTnLst>
                                  <p:subTnLst>
                                    <p:audio>
                                      <p:cMediaNode>
                                        <p:cTn display="0" masterRel="sameClick">
                                          <p:stCondLst>
                                            <p:cond evt="begin" delay="0">
                                              <p:tn val="73"/>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8"/>
                  </p:tgtEl>
                </p:cond>
              </p:nextCondLst>
            </p:seq>
          </p:childTnLst>
        </p:cTn>
      </p:par>
    </p:tnLst>
    <p:bldLst>
      <p:bldP spid="24" grpId="0"/>
      <p:bldP spid="25" grpId="0"/>
      <p:bldP spid="25" grpId="1"/>
      <p:bldP spid="26" grpId="0"/>
      <p:bldP spid="26" grpId="1"/>
      <p:bldP spid="28" grpId="0"/>
      <p:bldP spid="28" grpId="1"/>
      <p:bldP spid="29" grpId="0"/>
      <p:bldP spid="29"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77777"/>
            </a:stretch>
          </a:blipFill>
        </p:spPr>
      </p:sp>
      <p:sp>
        <p:nvSpPr>
          <p:cNvPr id="3" name="Freeform 3"/>
          <p:cNvSpPr/>
          <p:nvPr/>
        </p:nvSpPr>
        <p:spPr>
          <a:xfrm>
            <a:off x="0" y="0"/>
            <a:ext cx="12205334" cy="10287000"/>
          </a:xfrm>
          <a:custGeom>
            <a:avLst/>
            <a:gdLst/>
            <a:ahLst/>
            <a:cxnLst/>
            <a:rect l="l" t="t" r="r" b="b"/>
            <a:pathLst>
              <a:path w="12205334" h="10287000">
                <a:moveTo>
                  <a:pt x="0" y="0"/>
                </a:moveTo>
                <a:lnTo>
                  <a:pt x="12205334" y="0"/>
                </a:lnTo>
                <a:lnTo>
                  <a:pt x="12205334" y="10287000"/>
                </a:lnTo>
                <a:lnTo>
                  <a:pt x="0" y="10287000"/>
                </a:lnTo>
                <a:lnTo>
                  <a:pt x="0" y="0"/>
                </a:lnTo>
                <a:close/>
              </a:path>
            </a:pathLst>
          </a:custGeom>
          <a:blipFill>
            <a:blip r:embed="rId5"/>
            <a:stretch>
              <a:fillRect t="-4345" b="-11781"/>
            </a:stretch>
          </a:blipFill>
        </p:spPr>
      </p:sp>
      <p:grpSp>
        <p:nvGrpSpPr>
          <p:cNvPr id="4" name="Group 4"/>
          <p:cNvGrpSpPr/>
          <p:nvPr/>
        </p:nvGrpSpPr>
        <p:grpSpPr>
          <a:xfrm>
            <a:off x="8888628" y="458328"/>
            <a:ext cx="9399372" cy="2171578"/>
            <a:chOff x="0" y="0"/>
            <a:chExt cx="2475555" cy="571938"/>
          </a:xfrm>
        </p:grpSpPr>
        <p:sp>
          <p:nvSpPr>
            <p:cNvPr id="5" name="Freeform 5"/>
            <p:cNvSpPr/>
            <p:nvPr/>
          </p:nvSpPr>
          <p:spPr>
            <a:xfrm>
              <a:off x="0" y="0"/>
              <a:ext cx="2475555" cy="571938"/>
            </a:xfrm>
            <a:custGeom>
              <a:avLst/>
              <a:gdLst/>
              <a:ahLst/>
              <a:cxnLst/>
              <a:rect l="l" t="t" r="r" b="b"/>
              <a:pathLst>
                <a:path w="2475555" h="571938">
                  <a:moveTo>
                    <a:pt x="0" y="0"/>
                  </a:moveTo>
                  <a:lnTo>
                    <a:pt x="2475555" y="0"/>
                  </a:lnTo>
                  <a:lnTo>
                    <a:pt x="2475555" y="571938"/>
                  </a:lnTo>
                  <a:lnTo>
                    <a:pt x="0" y="571938"/>
                  </a:lnTo>
                  <a:close/>
                </a:path>
              </a:pathLst>
            </a:custGeom>
            <a:solidFill>
              <a:srgbClr val="FFFFFF"/>
            </a:solidFill>
            <a:ln w="38100" cap="sq">
              <a:solidFill>
                <a:srgbClr val="BFEBF4"/>
              </a:solidFill>
              <a:prstDash val="lgDash"/>
              <a:miter/>
            </a:ln>
          </p:spPr>
        </p:sp>
        <p:sp>
          <p:nvSpPr>
            <p:cNvPr id="6" name="TextBox 6"/>
            <p:cNvSpPr txBox="1"/>
            <p:nvPr/>
          </p:nvSpPr>
          <p:spPr>
            <a:xfrm>
              <a:off x="0" y="-38100"/>
              <a:ext cx="2475555" cy="610038"/>
            </a:xfrm>
            <a:prstGeom prst="rect">
              <a:avLst/>
            </a:prstGeom>
          </p:spPr>
          <p:txBody>
            <a:bodyPr lIns="50800" tIns="50800" rIns="50800" bIns="50800" rtlCol="0" anchor="ctr"/>
            <a:lstStyle/>
            <a:p>
              <a:pPr algn="ctr">
                <a:lnSpc>
                  <a:spcPts val="2659"/>
                </a:lnSpc>
                <a:spcBef>
                  <a:spcPct val="0"/>
                </a:spcBef>
              </a:pPr>
              <a:endParaRPr/>
            </a:p>
          </p:txBody>
        </p:sp>
      </p:grpSp>
      <p:sp>
        <p:nvSpPr>
          <p:cNvPr id="7" name="TextBox 7"/>
          <p:cNvSpPr txBox="1"/>
          <p:nvPr/>
        </p:nvSpPr>
        <p:spPr>
          <a:xfrm>
            <a:off x="9173095" y="733572"/>
            <a:ext cx="8692610" cy="2371725"/>
          </a:xfrm>
          <a:prstGeom prst="rect">
            <a:avLst/>
          </a:prstGeom>
        </p:spPr>
        <p:txBody>
          <a:bodyPr lIns="0" tIns="0" rIns="0" bIns="0" rtlCol="0" anchor="t">
            <a:spAutoFit/>
          </a:bodyPr>
          <a:lstStyle/>
          <a:p>
            <a:pPr algn="ctr">
              <a:lnSpc>
                <a:spcPts val="6299"/>
              </a:lnSpc>
            </a:pPr>
            <a:r>
              <a:rPr lang="en-US" sz="4500">
                <a:solidFill>
                  <a:srgbClr val="1F373A"/>
                </a:solidFill>
                <a:latin typeface="iCiel Cadena"/>
                <a:ea typeface="iCiel Cadena"/>
                <a:cs typeface="iCiel Cadena"/>
                <a:sym typeface="iCiel Cadena"/>
              </a:rPr>
              <a:t>CÂU 6: CHÚA GIÊSU NÓI GÌ VỚI CÁC PHỤ NỮ?</a:t>
            </a:r>
          </a:p>
          <a:p>
            <a:pPr algn="ctr">
              <a:lnSpc>
                <a:spcPts val="6299"/>
              </a:lnSpc>
              <a:spcBef>
                <a:spcPct val="0"/>
              </a:spcBef>
            </a:pPr>
            <a:endParaRPr lang="en-US" sz="4500">
              <a:solidFill>
                <a:srgbClr val="1F373A"/>
              </a:solidFill>
              <a:latin typeface="iCiel Cadena"/>
              <a:ea typeface="iCiel Cadena"/>
              <a:cs typeface="iCiel Cadena"/>
              <a:sym typeface="iCiel Cadena"/>
            </a:endParaRPr>
          </a:p>
        </p:txBody>
      </p:sp>
      <p:grpSp>
        <p:nvGrpSpPr>
          <p:cNvPr id="8" name="Group 8"/>
          <p:cNvGrpSpPr/>
          <p:nvPr/>
        </p:nvGrpSpPr>
        <p:grpSpPr>
          <a:xfrm>
            <a:off x="7244105" y="4860358"/>
            <a:ext cx="5021056" cy="1653313"/>
            <a:chOff x="0" y="0"/>
            <a:chExt cx="1406007" cy="462964"/>
          </a:xfrm>
        </p:grpSpPr>
        <p:sp>
          <p:nvSpPr>
            <p:cNvPr id="9" name="Freeform 9"/>
            <p:cNvSpPr/>
            <p:nvPr/>
          </p:nvSpPr>
          <p:spPr>
            <a:xfrm>
              <a:off x="0" y="0"/>
              <a:ext cx="1406007" cy="462964"/>
            </a:xfrm>
            <a:custGeom>
              <a:avLst/>
              <a:gdLst/>
              <a:ahLst/>
              <a:cxnLst/>
              <a:rect l="l" t="t" r="r" b="b"/>
              <a:pathLst>
                <a:path w="1406007" h="462964">
                  <a:moveTo>
                    <a:pt x="0" y="0"/>
                  </a:moveTo>
                  <a:lnTo>
                    <a:pt x="1406007" y="0"/>
                  </a:lnTo>
                  <a:lnTo>
                    <a:pt x="1406007" y="462964"/>
                  </a:lnTo>
                  <a:lnTo>
                    <a:pt x="0" y="462964"/>
                  </a:lnTo>
                  <a:close/>
                </a:path>
              </a:pathLst>
            </a:custGeom>
            <a:solidFill>
              <a:srgbClr val="FFFFFF"/>
            </a:solidFill>
            <a:ln w="38100" cap="sq">
              <a:solidFill>
                <a:srgbClr val="BFEBF4"/>
              </a:solidFill>
              <a:prstDash val="lgDash"/>
              <a:miter/>
            </a:ln>
          </p:spPr>
        </p:sp>
        <p:sp>
          <p:nvSpPr>
            <p:cNvPr id="10" name="TextBox 10"/>
            <p:cNvSpPr txBox="1"/>
            <p:nvPr/>
          </p:nvSpPr>
          <p:spPr>
            <a:xfrm>
              <a:off x="0" y="-38100"/>
              <a:ext cx="1406007" cy="501064"/>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12352779" y="4860358"/>
            <a:ext cx="5669926" cy="1653313"/>
            <a:chOff x="0" y="0"/>
            <a:chExt cx="1587705" cy="462964"/>
          </a:xfrm>
        </p:grpSpPr>
        <p:sp>
          <p:nvSpPr>
            <p:cNvPr id="12" name="Freeform 12"/>
            <p:cNvSpPr/>
            <p:nvPr/>
          </p:nvSpPr>
          <p:spPr>
            <a:xfrm>
              <a:off x="0" y="0"/>
              <a:ext cx="1587705" cy="462964"/>
            </a:xfrm>
            <a:custGeom>
              <a:avLst/>
              <a:gdLst/>
              <a:ahLst/>
              <a:cxnLst/>
              <a:rect l="l" t="t" r="r" b="b"/>
              <a:pathLst>
                <a:path w="1587705" h="462964">
                  <a:moveTo>
                    <a:pt x="0" y="0"/>
                  </a:moveTo>
                  <a:lnTo>
                    <a:pt x="1587705" y="0"/>
                  </a:lnTo>
                  <a:lnTo>
                    <a:pt x="1587705" y="462964"/>
                  </a:lnTo>
                  <a:lnTo>
                    <a:pt x="0" y="462964"/>
                  </a:lnTo>
                  <a:close/>
                </a:path>
              </a:pathLst>
            </a:custGeom>
            <a:solidFill>
              <a:srgbClr val="FFFFFF"/>
            </a:solidFill>
            <a:ln w="38100" cap="sq">
              <a:solidFill>
                <a:srgbClr val="BFEBF4"/>
              </a:solidFill>
              <a:prstDash val="lgDash"/>
              <a:miter/>
            </a:ln>
          </p:spPr>
        </p:sp>
        <p:sp>
          <p:nvSpPr>
            <p:cNvPr id="13" name="TextBox 13"/>
            <p:cNvSpPr txBox="1"/>
            <p:nvPr/>
          </p:nvSpPr>
          <p:spPr>
            <a:xfrm>
              <a:off x="0" y="-38100"/>
              <a:ext cx="1587705" cy="501064"/>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a:off x="7244105" y="7137114"/>
            <a:ext cx="4961229" cy="1566807"/>
            <a:chOff x="0" y="0"/>
            <a:chExt cx="1389254" cy="438741"/>
          </a:xfrm>
        </p:grpSpPr>
        <p:sp>
          <p:nvSpPr>
            <p:cNvPr id="15" name="Freeform 15"/>
            <p:cNvSpPr/>
            <p:nvPr/>
          </p:nvSpPr>
          <p:spPr>
            <a:xfrm>
              <a:off x="0" y="0"/>
              <a:ext cx="1389254" cy="438741"/>
            </a:xfrm>
            <a:custGeom>
              <a:avLst/>
              <a:gdLst/>
              <a:ahLst/>
              <a:cxnLst/>
              <a:rect l="l" t="t" r="r" b="b"/>
              <a:pathLst>
                <a:path w="1389254" h="438741">
                  <a:moveTo>
                    <a:pt x="0" y="0"/>
                  </a:moveTo>
                  <a:lnTo>
                    <a:pt x="1389254" y="0"/>
                  </a:lnTo>
                  <a:lnTo>
                    <a:pt x="1389254" y="438741"/>
                  </a:lnTo>
                  <a:lnTo>
                    <a:pt x="0" y="438741"/>
                  </a:lnTo>
                  <a:close/>
                </a:path>
              </a:pathLst>
            </a:custGeom>
            <a:solidFill>
              <a:srgbClr val="FFFFFF"/>
            </a:solidFill>
            <a:ln w="38100" cap="sq">
              <a:solidFill>
                <a:srgbClr val="BFEBF4"/>
              </a:solidFill>
              <a:prstDash val="lgDash"/>
              <a:miter/>
            </a:ln>
          </p:spPr>
        </p:sp>
        <p:sp>
          <p:nvSpPr>
            <p:cNvPr id="16" name="TextBox 16"/>
            <p:cNvSpPr txBox="1"/>
            <p:nvPr/>
          </p:nvSpPr>
          <p:spPr>
            <a:xfrm>
              <a:off x="0" y="-38100"/>
              <a:ext cx="1389254" cy="476841"/>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2459855" y="7228695"/>
            <a:ext cx="5512925" cy="1524762"/>
            <a:chOff x="0" y="0"/>
            <a:chExt cx="1543741" cy="426967"/>
          </a:xfrm>
        </p:grpSpPr>
        <p:sp>
          <p:nvSpPr>
            <p:cNvPr id="18" name="Freeform 18"/>
            <p:cNvSpPr/>
            <p:nvPr/>
          </p:nvSpPr>
          <p:spPr>
            <a:xfrm>
              <a:off x="0" y="0"/>
              <a:ext cx="1543741" cy="426967"/>
            </a:xfrm>
            <a:custGeom>
              <a:avLst/>
              <a:gdLst/>
              <a:ahLst/>
              <a:cxnLst/>
              <a:rect l="l" t="t" r="r" b="b"/>
              <a:pathLst>
                <a:path w="1543741" h="426967">
                  <a:moveTo>
                    <a:pt x="0" y="0"/>
                  </a:moveTo>
                  <a:lnTo>
                    <a:pt x="1543741" y="0"/>
                  </a:lnTo>
                  <a:lnTo>
                    <a:pt x="1543741" y="426967"/>
                  </a:lnTo>
                  <a:lnTo>
                    <a:pt x="0" y="426967"/>
                  </a:lnTo>
                  <a:close/>
                </a:path>
              </a:pathLst>
            </a:custGeom>
            <a:solidFill>
              <a:srgbClr val="FFFFFF"/>
            </a:solidFill>
            <a:ln w="38100" cap="sq">
              <a:solidFill>
                <a:srgbClr val="BFEBF4"/>
              </a:solidFill>
              <a:prstDash val="lgDash"/>
              <a:miter/>
            </a:ln>
          </p:spPr>
        </p:sp>
        <p:sp>
          <p:nvSpPr>
            <p:cNvPr id="19" name="TextBox 19"/>
            <p:cNvSpPr txBox="1"/>
            <p:nvPr/>
          </p:nvSpPr>
          <p:spPr>
            <a:xfrm>
              <a:off x="0" y="-38100"/>
              <a:ext cx="1543741" cy="465067"/>
            </a:xfrm>
            <a:prstGeom prst="rect">
              <a:avLst/>
            </a:prstGeom>
          </p:spPr>
          <p:txBody>
            <a:bodyPr lIns="50800" tIns="50800" rIns="50800" bIns="50800" rtlCol="0" anchor="ctr"/>
            <a:lstStyle/>
            <a:p>
              <a:pPr algn="ctr">
                <a:lnSpc>
                  <a:spcPts val="2659"/>
                </a:lnSpc>
                <a:spcBef>
                  <a:spcPct val="0"/>
                </a:spcBef>
              </a:pPr>
              <a:endParaRPr/>
            </a:p>
          </p:txBody>
        </p:sp>
      </p:grpSp>
      <p:sp>
        <p:nvSpPr>
          <p:cNvPr id="20" name="Freeform 20"/>
          <p:cNvSpPr/>
          <p:nvPr/>
        </p:nvSpPr>
        <p:spPr>
          <a:xfrm>
            <a:off x="4387641" y="6346911"/>
            <a:ext cx="703999" cy="790203"/>
          </a:xfrm>
          <a:custGeom>
            <a:avLst/>
            <a:gdLst/>
            <a:ahLst/>
            <a:cxnLst/>
            <a:rect l="l" t="t" r="r" b="b"/>
            <a:pathLst>
              <a:path w="703999" h="790203">
                <a:moveTo>
                  <a:pt x="0" y="0"/>
                </a:moveTo>
                <a:lnTo>
                  <a:pt x="703999" y="0"/>
                </a:lnTo>
                <a:lnTo>
                  <a:pt x="703999" y="790203"/>
                </a:lnTo>
                <a:lnTo>
                  <a:pt x="0" y="7902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1" name="TextBox 21"/>
          <p:cNvSpPr txBox="1"/>
          <p:nvPr/>
        </p:nvSpPr>
        <p:spPr>
          <a:xfrm>
            <a:off x="7244105" y="5278804"/>
            <a:ext cx="4372185" cy="730695"/>
          </a:xfrm>
          <a:prstGeom prst="rect">
            <a:avLst/>
          </a:prstGeom>
        </p:spPr>
        <p:txBody>
          <a:bodyPr lIns="0" tIns="0" rIns="0" bIns="0" rtlCol="0" anchor="t">
            <a:spAutoFit/>
          </a:bodyPr>
          <a:lstStyle/>
          <a:p>
            <a:pPr algn="ctr">
              <a:lnSpc>
                <a:spcPts val="5925"/>
              </a:lnSpc>
              <a:spcBef>
                <a:spcPct val="0"/>
              </a:spcBef>
            </a:pPr>
            <a:r>
              <a:rPr lang="en-US" sz="4232">
                <a:solidFill>
                  <a:srgbClr val="1F373A"/>
                </a:solidFill>
                <a:latin typeface="iCiel Cadena"/>
                <a:ea typeface="iCiel Cadena"/>
                <a:cs typeface="iCiel Cadena"/>
                <a:sym typeface="iCiel Cadena"/>
              </a:rPr>
              <a:t>A) ĐI THEO TÔI</a:t>
            </a:r>
          </a:p>
        </p:txBody>
      </p:sp>
      <p:sp>
        <p:nvSpPr>
          <p:cNvPr id="22" name="TextBox 22"/>
          <p:cNvSpPr txBox="1"/>
          <p:nvPr/>
        </p:nvSpPr>
        <p:spPr>
          <a:xfrm>
            <a:off x="12578218" y="4902567"/>
            <a:ext cx="5219050" cy="1483170"/>
          </a:xfrm>
          <a:prstGeom prst="rect">
            <a:avLst/>
          </a:prstGeom>
        </p:spPr>
        <p:txBody>
          <a:bodyPr lIns="0" tIns="0" rIns="0" bIns="0" rtlCol="0" anchor="t">
            <a:spAutoFit/>
          </a:bodyPr>
          <a:lstStyle/>
          <a:p>
            <a:pPr algn="ctr">
              <a:lnSpc>
                <a:spcPts val="5925"/>
              </a:lnSpc>
            </a:pPr>
            <a:r>
              <a:rPr lang="en-US" sz="4232">
                <a:solidFill>
                  <a:srgbClr val="1F373A"/>
                </a:solidFill>
                <a:latin typeface="iCiel Cadena"/>
                <a:ea typeface="iCiel Cadena"/>
                <a:cs typeface="iCiel Cadena"/>
                <a:sym typeface="iCiel Cadena"/>
              </a:rPr>
              <a:t>C) CHO TÔI XIN NƯỚC UỐNG</a:t>
            </a:r>
          </a:p>
        </p:txBody>
      </p:sp>
      <p:sp>
        <p:nvSpPr>
          <p:cNvPr id="23" name="TextBox 23"/>
          <p:cNvSpPr txBox="1"/>
          <p:nvPr/>
        </p:nvSpPr>
        <p:spPr>
          <a:xfrm>
            <a:off x="7717982" y="7427627"/>
            <a:ext cx="3825695" cy="1483170"/>
          </a:xfrm>
          <a:prstGeom prst="rect">
            <a:avLst/>
          </a:prstGeom>
        </p:spPr>
        <p:txBody>
          <a:bodyPr lIns="0" tIns="0" rIns="0" bIns="0" rtlCol="0" anchor="t">
            <a:spAutoFit/>
          </a:bodyPr>
          <a:lstStyle/>
          <a:p>
            <a:pPr algn="ctr">
              <a:lnSpc>
                <a:spcPts val="5925"/>
              </a:lnSpc>
            </a:pPr>
            <a:r>
              <a:rPr lang="en-US" sz="4232">
                <a:solidFill>
                  <a:srgbClr val="1F373A"/>
                </a:solidFill>
                <a:latin typeface="iCiel Cadena"/>
                <a:ea typeface="iCiel Cadena"/>
                <a:cs typeface="iCiel Cadena"/>
                <a:sym typeface="iCiel Cadena"/>
              </a:rPr>
              <a:t>B) HÃY VỀ ĐI</a:t>
            </a:r>
          </a:p>
          <a:p>
            <a:pPr algn="ctr">
              <a:lnSpc>
                <a:spcPts val="5925"/>
              </a:lnSpc>
            </a:pPr>
            <a:endParaRPr lang="en-US" sz="4232">
              <a:solidFill>
                <a:srgbClr val="1F373A"/>
              </a:solidFill>
              <a:latin typeface="iCiel Cadena"/>
              <a:ea typeface="iCiel Cadena"/>
              <a:cs typeface="iCiel Cadena"/>
              <a:sym typeface="iCiel Cadena"/>
            </a:endParaRPr>
          </a:p>
        </p:txBody>
      </p:sp>
      <p:sp>
        <p:nvSpPr>
          <p:cNvPr id="24" name="TextBox 24"/>
          <p:cNvSpPr txBox="1"/>
          <p:nvPr/>
        </p:nvSpPr>
        <p:spPr>
          <a:xfrm>
            <a:off x="12932076" y="7142970"/>
            <a:ext cx="5355924" cy="2235645"/>
          </a:xfrm>
          <a:prstGeom prst="rect">
            <a:avLst/>
          </a:prstGeom>
        </p:spPr>
        <p:txBody>
          <a:bodyPr lIns="0" tIns="0" rIns="0" bIns="0" rtlCol="0" anchor="t">
            <a:spAutoFit/>
          </a:bodyPr>
          <a:lstStyle/>
          <a:p>
            <a:pPr algn="ctr">
              <a:lnSpc>
                <a:spcPts val="5925"/>
              </a:lnSpc>
            </a:pPr>
            <a:r>
              <a:rPr lang="en-US" sz="4232">
                <a:solidFill>
                  <a:srgbClr val="1F373A"/>
                </a:solidFill>
                <a:latin typeface="iCiel Cadena"/>
                <a:ea typeface="iCiel Cadena"/>
                <a:cs typeface="iCiel Cadena"/>
                <a:sym typeface="iCiel Cadena"/>
              </a:rPr>
              <a:t>D) KHÓC THƯƠNG CHÍNH MÌNH</a:t>
            </a:r>
          </a:p>
          <a:p>
            <a:pPr algn="ctr">
              <a:lnSpc>
                <a:spcPts val="5925"/>
              </a:lnSpc>
            </a:pPr>
            <a:endParaRPr lang="en-US" sz="4232">
              <a:solidFill>
                <a:srgbClr val="1F373A"/>
              </a:solidFill>
              <a:latin typeface="iCiel Cadena"/>
              <a:ea typeface="iCiel Cadena"/>
              <a:cs typeface="iCiel Cadena"/>
              <a:sym typeface="iCiel Cade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53" presetClass="entr" presetSubtype="16" fill="hold" grpId="1"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grpId="1"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par>
                                <p:cTn id="20" presetID="53" presetClass="entr" presetSubtype="16" fill="hold" grpId="1"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4"/>
                    </p:tgtEl>
                  </p:cond>
                </p:stCondLst>
                <p:endSync evt="end" delay="0">
                  <p:rtn val="all"/>
                </p:endSync>
                <p:childTnLst>
                  <p:par>
                    <p:cTn id="31" fill="hold">
                      <p:stCondLst>
                        <p:cond delay="0"/>
                      </p:stCondLst>
                      <p:childTnLst>
                        <p:par>
                          <p:cTn id="32" fill="hold">
                            <p:stCondLst>
                              <p:cond delay="0"/>
                            </p:stCondLst>
                            <p:childTnLst>
                              <p:par>
                                <p:cTn id="33" presetID="3" presetClass="emph" presetSubtype="2" fill="hold" grpId="0" nodeType="withEffect">
                                  <p:stCondLst>
                                    <p:cond delay="0"/>
                                  </p:stCondLst>
                                  <p:childTnLst>
                                    <p:animClr clrSpc="rgb" dir="cw">
                                      <p:cBhvr override="childStyle">
                                        <p:cTn id="34" dur="2000" fill="hold"/>
                                        <p:tgtEl>
                                          <p:spTgt spid="24"/>
                                        </p:tgtEl>
                                        <p:attrNameLst>
                                          <p:attrName>style.color</p:attrName>
                                        </p:attrNameLst>
                                      </p:cBhvr>
                                      <p:to>
                                        <a:srgbClr val="00B050"/>
                                      </p:to>
                                    </p:animClr>
                                  </p:childTnLst>
                                  <p:subTnLst>
                                    <p:audio>
                                      <p:cMediaNode>
                                        <p:cTn display="0" masterRel="sameClick">
                                          <p:stCondLst>
                                            <p:cond evt="begin" delay="0">
                                              <p:tn val="33"/>
                                            </p:cond>
                                          </p:stCondLst>
                                          <p:endCondLst>
                                            <p:cond evt="onStopAudio" delay="0">
                                              <p:tgtEl>
                                                <p:sldTgt/>
                                              </p:tgtEl>
                                            </p:cond>
                                          </p:endCondLst>
                                        </p:cTn>
                                        <p:tgtEl>
                                          <p:sndTgt r:embed="rId2" name="Am-thanh-chuc-mung-chien-thang-www_nhacchuongvui_com (online-audio-converter.com).wav"/>
                                        </p:tgtEl>
                                      </p:cMediaNode>
                                    </p:audio>
                                  </p:subTnLst>
                                </p:cTn>
                              </p:par>
                            </p:childTnLst>
                          </p:cTn>
                        </p:par>
                      </p:childTnLst>
                    </p:cTn>
                  </p:par>
                </p:childTnLst>
              </p:cTn>
              <p:nextCondLst>
                <p:cond evt="onClick" delay="0">
                  <p:tgtEl>
                    <p:spTgt spid="24"/>
                  </p:tgtEl>
                </p:cond>
              </p:nextCondLst>
            </p:seq>
            <p:seq concurrent="1" nextAc="seek">
              <p:cTn id="35" restart="whenNotActive" fill="hold" evtFilter="cancelBubble" nodeType="interactiveSeq">
                <p:stCondLst>
                  <p:cond evt="onClick" delay="0">
                    <p:tgtEl>
                      <p:spTgt spid="23"/>
                    </p:tgtEl>
                  </p:cond>
                </p:stCondLst>
                <p:endSync evt="end" delay="0">
                  <p:rtn val="all"/>
                </p:endSync>
                <p:childTnLst>
                  <p:par>
                    <p:cTn id="36" fill="hold">
                      <p:stCondLst>
                        <p:cond delay="0"/>
                      </p:stCondLst>
                      <p:childTnLst>
                        <p:par>
                          <p:cTn id="37" fill="hold">
                            <p:stCondLst>
                              <p:cond delay="0"/>
                            </p:stCondLst>
                            <p:childTnLst>
                              <p:par>
                                <p:cTn id="38" presetID="3" presetClass="emph" presetSubtype="2" fill="hold" grpId="0" nodeType="clickEffect">
                                  <p:stCondLst>
                                    <p:cond delay="0"/>
                                  </p:stCondLst>
                                  <p:childTnLst>
                                    <p:animClr clrSpc="rgb" dir="cw">
                                      <p:cBhvr override="childStyle">
                                        <p:cTn id="39" dur="2000" fill="hold"/>
                                        <p:tgtEl>
                                          <p:spTgt spid="23"/>
                                        </p:tgtEl>
                                        <p:attrNameLst>
                                          <p:attrName>style.color</p:attrName>
                                        </p:attrNameLst>
                                      </p:cBhvr>
                                      <p:to>
                                        <a:schemeClr val="accent2"/>
                                      </p:to>
                                    </p:animClr>
                                  </p:childTnLst>
                                  <p:subTnLst>
                                    <p:audio>
                                      <p:cMediaNode>
                                        <p:cTn display="0" masterRel="sameClick">
                                          <p:stCondLst>
                                            <p:cond evt="begin" delay="0">
                                              <p:tn val="38"/>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3"/>
                  </p:tgtEl>
                </p:cond>
              </p:nextCondLst>
            </p:seq>
            <p:seq concurrent="1" nextAc="seek">
              <p:cTn id="40" restart="whenNotActive" fill="hold" evtFilter="cancelBubble" nodeType="interactiveSeq">
                <p:stCondLst>
                  <p:cond evt="onClick" delay="0">
                    <p:tgtEl>
                      <p:spTgt spid="22"/>
                    </p:tgtEl>
                  </p:cond>
                </p:stCondLst>
                <p:endSync evt="end" delay="0">
                  <p:rtn val="all"/>
                </p:endSync>
                <p:childTnLst>
                  <p:par>
                    <p:cTn id="41" fill="hold">
                      <p:stCondLst>
                        <p:cond delay="0"/>
                      </p:stCondLst>
                      <p:childTnLst>
                        <p:par>
                          <p:cTn id="42" fill="hold">
                            <p:stCondLst>
                              <p:cond delay="0"/>
                            </p:stCondLst>
                            <p:childTnLst>
                              <p:par>
                                <p:cTn id="43" presetID="3" presetClass="emph" presetSubtype="2" fill="hold" grpId="0" nodeType="clickEffect">
                                  <p:stCondLst>
                                    <p:cond delay="0"/>
                                  </p:stCondLst>
                                  <p:childTnLst>
                                    <p:animClr clrSpc="rgb" dir="cw">
                                      <p:cBhvr override="childStyle">
                                        <p:cTn id="44" dur="2000" fill="hold"/>
                                        <p:tgtEl>
                                          <p:spTgt spid="22"/>
                                        </p:tgtEl>
                                        <p:attrNameLst>
                                          <p:attrName>style.color</p:attrName>
                                        </p:attrNameLst>
                                      </p:cBhvr>
                                      <p:to>
                                        <a:schemeClr val="accent2"/>
                                      </p:to>
                                    </p:animClr>
                                  </p:childTnLst>
                                  <p:subTnLst>
                                    <p:audio>
                                      <p:cMediaNode>
                                        <p:cTn display="0" masterRel="sameClick">
                                          <p:stCondLst>
                                            <p:cond evt="begin" delay="0">
                                              <p:tn val="43"/>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2"/>
                  </p:tgtEl>
                </p:cond>
              </p:nextCondLst>
            </p:seq>
            <p:seq concurrent="1" nextAc="seek">
              <p:cTn id="45" restart="whenNotActive" fill="hold" evtFilter="cancelBubble" nodeType="interactiveSeq">
                <p:stCondLst>
                  <p:cond evt="onClick" delay="0">
                    <p:tgtEl>
                      <p:spTgt spid="21"/>
                    </p:tgtEl>
                  </p:cond>
                </p:stCondLst>
                <p:endSync evt="end" delay="0">
                  <p:rtn val="all"/>
                </p:endSync>
                <p:childTnLst>
                  <p:par>
                    <p:cTn id="46" fill="hold">
                      <p:stCondLst>
                        <p:cond delay="0"/>
                      </p:stCondLst>
                      <p:childTnLst>
                        <p:par>
                          <p:cTn id="47" fill="hold">
                            <p:stCondLst>
                              <p:cond delay="0"/>
                            </p:stCondLst>
                            <p:childTnLst>
                              <p:par>
                                <p:cTn id="48" presetID="3" presetClass="emph" presetSubtype="2" fill="hold" grpId="0" nodeType="clickEffect">
                                  <p:stCondLst>
                                    <p:cond delay="0"/>
                                  </p:stCondLst>
                                  <p:childTnLst>
                                    <p:animClr clrSpc="rgb" dir="cw">
                                      <p:cBhvr override="childStyle">
                                        <p:cTn id="49" dur="2000" fill="hold"/>
                                        <p:tgtEl>
                                          <p:spTgt spid="21"/>
                                        </p:tgtEl>
                                        <p:attrNameLst>
                                          <p:attrName>style.color</p:attrName>
                                        </p:attrNameLst>
                                      </p:cBhvr>
                                      <p:to>
                                        <a:schemeClr val="accent2"/>
                                      </p:to>
                                    </p:animClr>
                                  </p:childTnLst>
                                  <p:subTnLst>
                                    <p:audio>
                                      <p:cMediaNode>
                                        <p:cTn display="0" masterRel="sameClick">
                                          <p:stCondLst>
                                            <p:cond evt="begin" delay="0">
                                              <p:tn val="48"/>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1"/>
                  </p:tgtEl>
                </p:cond>
              </p:nextCondLst>
            </p:seq>
          </p:childTnLst>
        </p:cTn>
      </p:par>
    </p:tnLst>
    <p:bldLst>
      <p:bldP spid="7" grpId="0"/>
      <p:bldP spid="21" grpId="0"/>
      <p:bldP spid="21" grpId="1"/>
      <p:bldP spid="22" grpId="0"/>
      <p:bldP spid="22" grpId="1"/>
      <p:bldP spid="23" grpId="0"/>
      <p:bldP spid="23" grpId="1"/>
      <p:bldP spid="24" grpId="0"/>
      <p:bldP spid="24"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16666" b="-16666"/>
            </a:stretch>
          </a:blipFill>
        </p:spPr>
      </p:sp>
      <p:grpSp>
        <p:nvGrpSpPr>
          <p:cNvPr id="3" name="Group 3"/>
          <p:cNvGrpSpPr/>
          <p:nvPr/>
        </p:nvGrpSpPr>
        <p:grpSpPr>
          <a:xfrm>
            <a:off x="476382" y="158244"/>
            <a:ext cx="18921251" cy="10128756"/>
            <a:chOff x="0" y="0"/>
            <a:chExt cx="25228334" cy="13505008"/>
          </a:xfrm>
        </p:grpSpPr>
        <p:sp>
          <p:nvSpPr>
            <p:cNvPr id="4" name="Freeform 4"/>
            <p:cNvSpPr/>
            <p:nvPr/>
          </p:nvSpPr>
          <p:spPr>
            <a:xfrm>
              <a:off x="0" y="567826"/>
              <a:ext cx="25228334" cy="12937182"/>
            </a:xfrm>
            <a:custGeom>
              <a:avLst/>
              <a:gdLst/>
              <a:ahLst/>
              <a:cxnLst/>
              <a:rect l="l" t="t" r="r" b="b"/>
              <a:pathLst>
                <a:path w="25228334" h="12937182">
                  <a:moveTo>
                    <a:pt x="0" y="0"/>
                  </a:moveTo>
                  <a:lnTo>
                    <a:pt x="25228334" y="0"/>
                  </a:lnTo>
                  <a:lnTo>
                    <a:pt x="25228334" y="12937182"/>
                  </a:lnTo>
                  <a:lnTo>
                    <a:pt x="0" y="12937182"/>
                  </a:lnTo>
                  <a:lnTo>
                    <a:pt x="0" y="0"/>
                  </a:lnTo>
                  <a:close/>
                </a:path>
              </a:pathLst>
            </a:custGeom>
            <a:blipFill>
              <a:blip r:embed="rId5"/>
              <a:stretch>
                <a:fillRect t="-11548" b="-11548"/>
              </a:stretch>
            </a:blipFill>
          </p:spPr>
        </p:sp>
        <p:sp>
          <p:nvSpPr>
            <p:cNvPr id="5" name="Freeform 5"/>
            <p:cNvSpPr/>
            <p:nvPr/>
          </p:nvSpPr>
          <p:spPr>
            <a:xfrm>
              <a:off x="8368185" y="0"/>
              <a:ext cx="6095506" cy="8980488"/>
            </a:xfrm>
            <a:custGeom>
              <a:avLst/>
              <a:gdLst/>
              <a:ahLst/>
              <a:cxnLst/>
              <a:rect l="l" t="t" r="r" b="b"/>
              <a:pathLst>
                <a:path w="6095506" h="8980488">
                  <a:moveTo>
                    <a:pt x="0" y="0"/>
                  </a:moveTo>
                  <a:lnTo>
                    <a:pt x="6095506" y="0"/>
                  </a:lnTo>
                  <a:lnTo>
                    <a:pt x="6095506" y="8980488"/>
                  </a:lnTo>
                  <a:lnTo>
                    <a:pt x="0" y="89804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grpSp>
        <p:nvGrpSpPr>
          <p:cNvPr id="6" name="Group 6"/>
          <p:cNvGrpSpPr/>
          <p:nvPr/>
        </p:nvGrpSpPr>
        <p:grpSpPr>
          <a:xfrm>
            <a:off x="3316481" y="2495380"/>
            <a:ext cx="11655038" cy="2171578"/>
            <a:chOff x="0" y="0"/>
            <a:chExt cx="3069640" cy="571938"/>
          </a:xfrm>
        </p:grpSpPr>
        <p:sp>
          <p:nvSpPr>
            <p:cNvPr id="7" name="Freeform 7"/>
            <p:cNvSpPr/>
            <p:nvPr/>
          </p:nvSpPr>
          <p:spPr>
            <a:xfrm>
              <a:off x="0" y="0"/>
              <a:ext cx="3069640" cy="571938"/>
            </a:xfrm>
            <a:custGeom>
              <a:avLst/>
              <a:gdLst/>
              <a:ahLst/>
              <a:cxnLst/>
              <a:rect l="l" t="t" r="r" b="b"/>
              <a:pathLst>
                <a:path w="3069640" h="571938">
                  <a:moveTo>
                    <a:pt x="0" y="0"/>
                  </a:moveTo>
                  <a:lnTo>
                    <a:pt x="3069640" y="0"/>
                  </a:lnTo>
                  <a:lnTo>
                    <a:pt x="3069640" y="571938"/>
                  </a:lnTo>
                  <a:lnTo>
                    <a:pt x="0" y="571938"/>
                  </a:lnTo>
                  <a:close/>
                </a:path>
              </a:pathLst>
            </a:custGeom>
            <a:solidFill>
              <a:srgbClr val="FFFFFF"/>
            </a:solidFill>
            <a:ln w="38100" cap="sq">
              <a:solidFill>
                <a:srgbClr val="BFEBF4"/>
              </a:solidFill>
              <a:prstDash val="lgDash"/>
              <a:miter/>
            </a:ln>
          </p:spPr>
        </p:sp>
        <p:sp>
          <p:nvSpPr>
            <p:cNvPr id="8" name="TextBox 8"/>
            <p:cNvSpPr txBox="1"/>
            <p:nvPr/>
          </p:nvSpPr>
          <p:spPr>
            <a:xfrm>
              <a:off x="0" y="-38100"/>
              <a:ext cx="3069640" cy="610038"/>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3541911" y="2619509"/>
            <a:ext cx="10256715" cy="1530997"/>
          </a:xfrm>
          <a:prstGeom prst="rect">
            <a:avLst/>
          </a:prstGeom>
        </p:spPr>
        <p:txBody>
          <a:bodyPr lIns="0" tIns="0" rIns="0" bIns="0" rtlCol="0" anchor="t">
            <a:spAutoFit/>
          </a:bodyPr>
          <a:lstStyle/>
          <a:p>
            <a:pPr algn="ctr">
              <a:lnSpc>
                <a:spcPts val="6299"/>
              </a:lnSpc>
              <a:spcBef>
                <a:spcPct val="0"/>
              </a:spcBef>
            </a:pPr>
            <a:r>
              <a:rPr lang="en-US" sz="4500">
                <a:solidFill>
                  <a:srgbClr val="1F373A"/>
                </a:solidFill>
                <a:latin typeface="iCiel Cadena"/>
                <a:ea typeface="iCiel Cadena"/>
                <a:cs typeface="iCiel Cadena"/>
                <a:sym typeface="iCiel Cadena"/>
              </a:rPr>
              <a:t>CÂU 7: CHÚA GIÊSU BỊ ĐÓNG ĐINH Ở ĐÂU?</a:t>
            </a:r>
          </a:p>
        </p:txBody>
      </p:sp>
      <p:grpSp>
        <p:nvGrpSpPr>
          <p:cNvPr id="10" name="Group 10"/>
          <p:cNvGrpSpPr/>
          <p:nvPr/>
        </p:nvGrpSpPr>
        <p:grpSpPr>
          <a:xfrm>
            <a:off x="1820099" y="5005763"/>
            <a:ext cx="7166309" cy="1484294"/>
            <a:chOff x="0" y="0"/>
            <a:chExt cx="2006725" cy="415635"/>
          </a:xfrm>
        </p:grpSpPr>
        <p:sp>
          <p:nvSpPr>
            <p:cNvPr id="11" name="Freeform 11"/>
            <p:cNvSpPr/>
            <p:nvPr/>
          </p:nvSpPr>
          <p:spPr>
            <a:xfrm>
              <a:off x="0" y="0"/>
              <a:ext cx="2006725" cy="415635"/>
            </a:xfrm>
            <a:custGeom>
              <a:avLst/>
              <a:gdLst/>
              <a:ahLst/>
              <a:cxnLst/>
              <a:rect l="l" t="t" r="r" b="b"/>
              <a:pathLst>
                <a:path w="2006725" h="415635">
                  <a:moveTo>
                    <a:pt x="0" y="0"/>
                  </a:moveTo>
                  <a:lnTo>
                    <a:pt x="2006725" y="0"/>
                  </a:lnTo>
                  <a:lnTo>
                    <a:pt x="2006725" y="415635"/>
                  </a:lnTo>
                  <a:lnTo>
                    <a:pt x="0" y="415635"/>
                  </a:lnTo>
                  <a:close/>
                </a:path>
              </a:pathLst>
            </a:custGeom>
            <a:solidFill>
              <a:srgbClr val="FFFFFF"/>
            </a:solidFill>
            <a:ln w="38100" cap="sq">
              <a:solidFill>
                <a:srgbClr val="BFEBF4"/>
              </a:solidFill>
              <a:prstDash val="lgDash"/>
              <a:miter/>
            </a:ln>
          </p:spPr>
        </p:sp>
        <p:sp>
          <p:nvSpPr>
            <p:cNvPr id="12" name="TextBox 12"/>
            <p:cNvSpPr txBox="1"/>
            <p:nvPr/>
          </p:nvSpPr>
          <p:spPr>
            <a:xfrm>
              <a:off x="0" y="-38100"/>
              <a:ext cx="2006725" cy="453735"/>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a:off x="9301593" y="5143500"/>
            <a:ext cx="6703560" cy="1399394"/>
            <a:chOff x="0" y="0"/>
            <a:chExt cx="1877145" cy="391861"/>
          </a:xfrm>
        </p:grpSpPr>
        <p:sp>
          <p:nvSpPr>
            <p:cNvPr id="14" name="Freeform 14"/>
            <p:cNvSpPr/>
            <p:nvPr/>
          </p:nvSpPr>
          <p:spPr>
            <a:xfrm>
              <a:off x="0" y="0"/>
              <a:ext cx="1877145" cy="391861"/>
            </a:xfrm>
            <a:custGeom>
              <a:avLst/>
              <a:gdLst/>
              <a:ahLst/>
              <a:cxnLst/>
              <a:rect l="l" t="t" r="r" b="b"/>
              <a:pathLst>
                <a:path w="1877145" h="391861">
                  <a:moveTo>
                    <a:pt x="0" y="0"/>
                  </a:moveTo>
                  <a:lnTo>
                    <a:pt x="1877145" y="0"/>
                  </a:lnTo>
                  <a:lnTo>
                    <a:pt x="1877145" y="391861"/>
                  </a:lnTo>
                  <a:lnTo>
                    <a:pt x="0" y="391861"/>
                  </a:lnTo>
                  <a:close/>
                </a:path>
              </a:pathLst>
            </a:custGeom>
            <a:solidFill>
              <a:srgbClr val="FFFFFF"/>
            </a:solidFill>
            <a:ln w="38100" cap="sq">
              <a:solidFill>
                <a:srgbClr val="BFEBF4"/>
              </a:solidFill>
              <a:prstDash val="lgDash"/>
              <a:miter/>
            </a:ln>
          </p:spPr>
        </p:sp>
        <p:sp>
          <p:nvSpPr>
            <p:cNvPr id="15" name="TextBox 15"/>
            <p:cNvSpPr txBox="1"/>
            <p:nvPr/>
          </p:nvSpPr>
          <p:spPr>
            <a:xfrm>
              <a:off x="0" y="-38100"/>
              <a:ext cx="1877145" cy="429961"/>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a:off x="1787357" y="7180216"/>
            <a:ext cx="7166309" cy="1173907"/>
            <a:chOff x="0" y="0"/>
            <a:chExt cx="2006725" cy="328720"/>
          </a:xfrm>
        </p:grpSpPr>
        <p:sp>
          <p:nvSpPr>
            <p:cNvPr id="17" name="Freeform 17"/>
            <p:cNvSpPr/>
            <p:nvPr/>
          </p:nvSpPr>
          <p:spPr>
            <a:xfrm>
              <a:off x="0" y="0"/>
              <a:ext cx="2006725" cy="328720"/>
            </a:xfrm>
            <a:custGeom>
              <a:avLst/>
              <a:gdLst/>
              <a:ahLst/>
              <a:cxnLst/>
              <a:rect l="l" t="t" r="r" b="b"/>
              <a:pathLst>
                <a:path w="2006725" h="328720">
                  <a:moveTo>
                    <a:pt x="0" y="0"/>
                  </a:moveTo>
                  <a:lnTo>
                    <a:pt x="2006725" y="0"/>
                  </a:lnTo>
                  <a:lnTo>
                    <a:pt x="2006725" y="328720"/>
                  </a:lnTo>
                  <a:lnTo>
                    <a:pt x="0" y="328720"/>
                  </a:lnTo>
                  <a:close/>
                </a:path>
              </a:pathLst>
            </a:custGeom>
            <a:solidFill>
              <a:srgbClr val="FFFFFF"/>
            </a:solidFill>
            <a:ln w="38100" cap="sq">
              <a:solidFill>
                <a:srgbClr val="BFEBF4"/>
              </a:solidFill>
              <a:prstDash val="lgDash"/>
              <a:miter/>
            </a:ln>
          </p:spPr>
        </p:sp>
        <p:sp>
          <p:nvSpPr>
            <p:cNvPr id="18" name="TextBox 18"/>
            <p:cNvSpPr txBox="1"/>
            <p:nvPr/>
          </p:nvSpPr>
          <p:spPr>
            <a:xfrm>
              <a:off x="0" y="-38100"/>
              <a:ext cx="2006725" cy="366820"/>
            </a:xfrm>
            <a:prstGeom prst="rect">
              <a:avLst/>
            </a:prstGeom>
          </p:spPr>
          <p:txBody>
            <a:bodyPr lIns="50800" tIns="50800" rIns="50800" bIns="50800" rtlCol="0" anchor="ctr"/>
            <a:lstStyle/>
            <a:p>
              <a:pPr algn="ctr">
                <a:lnSpc>
                  <a:spcPts val="2659"/>
                </a:lnSpc>
                <a:spcBef>
                  <a:spcPct val="0"/>
                </a:spcBef>
              </a:pPr>
              <a:endParaRPr/>
            </a:p>
          </p:txBody>
        </p:sp>
      </p:grpSp>
      <p:grpSp>
        <p:nvGrpSpPr>
          <p:cNvPr id="19" name="Group 19"/>
          <p:cNvGrpSpPr/>
          <p:nvPr/>
        </p:nvGrpSpPr>
        <p:grpSpPr>
          <a:xfrm>
            <a:off x="9323971" y="7180216"/>
            <a:ext cx="6703560" cy="1173907"/>
            <a:chOff x="0" y="0"/>
            <a:chExt cx="1877145" cy="328720"/>
          </a:xfrm>
        </p:grpSpPr>
        <p:sp>
          <p:nvSpPr>
            <p:cNvPr id="20" name="Freeform 20"/>
            <p:cNvSpPr/>
            <p:nvPr/>
          </p:nvSpPr>
          <p:spPr>
            <a:xfrm>
              <a:off x="0" y="0"/>
              <a:ext cx="1877145" cy="328720"/>
            </a:xfrm>
            <a:custGeom>
              <a:avLst/>
              <a:gdLst/>
              <a:ahLst/>
              <a:cxnLst/>
              <a:rect l="l" t="t" r="r" b="b"/>
              <a:pathLst>
                <a:path w="1877145" h="328720">
                  <a:moveTo>
                    <a:pt x="0" y="0"/>
                  </a:moveTo>
                  <a:lnTo>
                    <a:pt x="1877145" y="0"/>
                  </a:lnTo>
                  <a:lnTo>
                    <a:pt x="1877145" y="328720"/>
                  </a:lnTo>
                  <a:lnTo>
                    <a:pt x="0" y="328720"/>
                  </a:lnTo>
                  <a:close/>
                </a:path>
              </a:pathLst>
            </a:custGeom>
            <a:solidFill>
              <a:srgbClr val="FFFFFF"/>
            </a:solidFill>
            <a:ln w="38100" cap="sq">
              <a:solidFill>
                <a:srgbClr val="BFEBF4"/>
              </a:solidFill>
              <a:prstDash val="lgDash"/>
              <a:miter/>
            </a:ln>
          </p:spPr>
        </p:sp>
        <p:sp>
          <p:nvSpPr>
            <p:cNvPr id="21" name="TextBox 21"/>
            <p:cNvSpPr txBox="1"/>
            <p:nvPr/>
          </p:nvSpPr>
          <p:spPr>
            <a:xfrm>
              <a:off x="0" y="-38100"/>
              <a:ext cx="1877145" cy="366820"/>
            </a:xfrm>
            <a:prstGeom prst="rect">
              <a:avLst/>
            </a:prstGeom>
          </p:spPr>
          <p:txBody>
            <a:bodyPr lIns="50800" tIns="50800" rIns="50800" bIns="50800" rtlCol="0" anchor="ctr"/>
            <a:lstStyle/>
            <a:p>
              <a:pPr algn="ctr">
                <a:lnSpc>
                  <a:spcPts val="2659"/>
                </a:lnSpc>
                <a:spcBef>
                  <a:spcPct val="0"/>
                </a:spcBef>
              </a:pPr>
              <a:endParaRPr/>
            </a:p>
          </p:txBody>
        </p:sp>
      </p:grpSp>
      <p:sp>
        <p:nvSpPr>
          <p:cNvPr id="22" name="TextBox 22"/>
          <p:cNvSpPr txBox="1"/>
          <p:nvPr/>
        </p:nvSpPr>
        <p:spPr>
          <a:xfrm>
            <a:off x="1787356" y="5341036"/>
            <a:ext cx="7166309" cy="677686"/>
          </a:xfrm>
          <a:prstGeom prst="rect">
            <a:avLst/>
          </a:prstGeom>
        </p:spPr>
        <p:txBody>
          <a:bodyPr lIns="0" tIns="0" rIns="0" bIns="0" rtlCol="0" anchor="t">
            <a:spAutoFit/>
          </a:bodyPr>
          <a:lstStyle/>
          <a:p>
            <a:pPr algn="ctr">
              <a:lnSpc>
                <a:spcPts val="5925"/>
              </a:lnSpc>
            </a:pPr>
            <a:r>
              <a:rPr lang="en-US" sz="4232">
                <a:solidFill>
                  <a:srgbClr val="1F373A"/>
                </a:solidFill>
                <a:latin typeface="iCiel Cadena"/>
                <a:ea typeface="iCiel Cadena"/>
                <a:cs typeface="iCiel Cadena"/>
                <a:sym typeface="iCiel Cadena"/>
              </a:rPr>
              <a:t>A) NÚI SỌ</a:t>
            </a:r>
          </a:p>
        </p:txBody>
      </p:sp>
      <p:sp>
        <p:nvSpPr>
          <p:cNvPr id="23" name="TextBox 23"/>
          <p:cNvSpPr txBox="1"/>
          <p:nvPr/>
        </p:nvSpPr>
        <p:spPr>
          <a:xfrm>
            <a:off x="9440339" y="5006887"/>
            <a:ext cx="6564814" cy="1483170"/>
          </a:xfrm>
          <a:prstGeom prst="rect">
            <a:avLst/>
          </a:prstGeom>
        </p:spPr>
        <p:txBody>
          <a:bodyPr lIns="0" tIns="0" rIns="0" bIns="0" rtlCol="0" anchor="t">
            <a:spAutoFit/>
          </a:bodyPr>
          <a:lstStyle/>
          <a:p>
            <a:pPr algn="ctr">
              <a:lnSpc>
                <a:spcPts val="5925"/>
              </a:lnSpc>
            </a:pPr>
            <a:r>
              <a:rPr lang="en-US" sz="4232">
                <a:solidFill>
                  <a:srgbClr val="1F373A"/>
                </a:solidFill>
                <a:latin typeface="iCiel Cadena"/>
                <a:ea typeface="iCiel Cadena"/>
                <a:cs typeface="iCiel Cadena"/>
                <a:sym typeface="iCiel Cadena"/>
              </a:rPr>
              <a:t>C) TRONG THÀNH GIÊRUSALEM</a:t>
            </a:r>
          </a:p>
        </p:txBody>
      </p:sp>
      <p:sp>
        <p:nvSpPr>
          <p:cNvPr id="24" name="TextBox 24"/>
          <p:cNvSpPr txBox="1"/>
          <p:nvPr/>
        </p:nvSpPr>
        <p:spPr>
          <a:xfrm>
            <a:off x="2145957" y="7243271"/>
            <a:ext cx="6524312" cy="730695"/>
          </a:xfrm>
          <a:prstGeom prst="rect">
            <a:avLst/>
          </a:prstGeom>
        </p:spPr>
        <p:txBody>
          <a:bodyPr lIns="0" tIns="0" rIns="0" bIns="0" rtlCol="0" anchor="t">
            <a:spAutoFit/>
          </a:bodyPr>
          <a:lstStyle/>
          <a:p>
            <a:pPr algn="ctr">
              <a:lnSpc>
                <a:spcPts val="5925"/>
              </a:lnSpc>
            </a:pPr>
            <a:r>
              <a:rPr lang="en-US" sz="4232">
                <a:solidFill>
                  <a:srgbClr val="1F373A"/>
                </a:solidFill>
                <a:latin typeface="iCiel Cadena"/>
                <a:ea typeface="iCiel Cadena"/>
                <a:cs typeface="iCiel Cadena"/>
                <a:sym typeface="iCiel Cadena"/>
              </a:rPr>
              <a:t>B) TRONG DINH TỔNG TRẤN</a:t>
            </a:r>
          </a:p>
        </p:txBody>
      </p:sp>
      <p:sp>
        <p:nvSpPr>
          <p:cNvPr id="25" name="TextBox 25"/>
          <p:cNvSpPr txBox="1"/>
          <p:nvPr/>
        </p:nvSpPr>
        <p:spPr>
          <a:xfrm>
            <a:off x="10433378" y="7358959"/>
            <a:ext cx="4801706" cy="730695"/>
          </a:xfrm>
          <a:prstGeom prst="rect">
            <a:avLst/>
          </a:prstGeom>
        </p:spPr>
        <p:txBody>
          <a:bodyPr lIns="0" tIns="0" rIns="0" bIns="0" rtlCol="0" anchor="t">
            <a:spAutoFit/>
          </a:bodyPr>
          <a:lstStyle/>
          <a:p>
            <a:pPr algn="ctr">
              <a:lnSpc>
                <a:spcPts val="5925"/>
              </a:lnSpc>
            </a:pPr>
            <a:r>
              <a:rPr lang="en-US" sz="4232">
                <a:solidFill>
                  <a:srgbClr val="1F373A"/>
                </a:solidFill>
                <a:latin typeface="iCiel Cadena"/>
                <a:ea typeface="iCiel Cadena"/>
                <a:cs typeface="iCiel Cadena"/>
                <a:sym typeface="iCiel Cadena"/>
              </a:rPr>
              <a:t>D) MỘT NƠI KHÁC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animEffect transition="in" filter="fade">
                                      <p:cBhvr>
                                        <p:cTn id="19" dur="500"/>
                                        <p:tgtEl>
                                          <p:spTgt spid="2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500" fill="hold"/>
                                        <p:tgtEl>
                                          <p:spTgt spid="25"/>
                                        </p:tgtEl>
                                        <p:attrNameLst>
                                          <p:attrName>ppt_w</p:attrName>
                                        </p:attrNameLst>
                                      </p:cBhvr>
                                      <p:tavLst>
                                        <p:tav tm="0">
                                          <p:val>
                                            <p:fltVal val="0"/>
                                          </p:val>
                                        </p:tav>
                                        <p:tav tm="100000">
                                          <p:val>
                                            <p:strVal val="#ppt_w"/>
                                          </p:val>
                                        </p:tav>
                                      </p:tavLst>
                                    </p:anim>
                                    <p:anim calcmode="lin" valueType="num">
                                      <p:cBhvr>
                                        <p:cTn id="28" dur="500" fill="hold"/>
                                        <p:tgtEl>
                                          <p:spTgt spid="25"/>
                                        </p:tgtEl>
                                        <p:attrNameLst>
                                          <p:attrName>ppt_h</p:attrName>
                                        </p:attrNameLst>
                                      </p:cBhvr>
                                      <p:tavLst>
                                        <p:tav tm="0">
                                          <p:val>
                                            <p:fltVal val="0"/>
                                          </p:val>
                                        </p:tav>
                                        <p:tav tm="100000">
                                          <p:val>
                                            <p:strVal val="#ppt_h"/>
                                          </p:val>
                                        </p:tav>
                                      </p:tavLst>
                                    </p:anim>
                                    <p:animEffect transition="in" filter="fade">
                                      <p:cBhvr>
                                        <p:cTn id="29" dur="500"/>
                                        <p:tgtEl>
                                          <p:spTgt spid="25"/>
                                        </p:tgtEl>
                                      </p:cBhvr>
                                    </p:animEffect>
                                  </p:childTnLst>
                                </p:cTn>
                              </p:par>
                              <p:par>
                                <p:cTn id="30" presetID="53" presetClass="entr" presetSubtype="16"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childTnLst>
                                </p:cTn>
                              </p:par>
                              <p:par>
                                <p:cTn id="35" presetID="53" presetClass="entr" presetSubtype="16"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par>
                                <p:cTn id="40" presetID="53" presetClass="entr" presetSubtype="16"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par>
                                <p:cTn id="45" presetID="53" presetClass="entr" presetSubtype="16"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p:cTn id="47" dur="500" fill="hold"/>
                                        <p:tgtEl>
                                          <p:spTgt spid="16"/>
                                        </p:tgtEl>
                                        <p:attrNameLst>
                                          <p:attrName>ppt_w</p:attrName>
                                        </p:attrNameLst>
                                      </p:cBhvr>
                                      <p:tavLst>
                                        <p:tav tm="0">
                                          <p:val>
                                            <p:fltVal val="0"/>
                                          </p:val>
                                        </p:tav>
                                        <p:tav tm="100000">
                                          <p:val>
                                            <p:strVal val="#ppt_w"/>
                                          </p:val>
                                        </p:tav>
                                      </p:tavLst>
                                    </p:anim>
                                    <p:anim calcmode="lin" valueType="num">
                                      <p:cBhvr>
                                        <p:cTn id="48" dur="500" fill="hold"/>
                                        <p:tgtEl>
                                          <p:spTgt spid="16"/>
                                        </p:tgtEl>
                                        <p:attrNameLst>
                                          <p:attrName>ppt_h</p:attrName>
                                        </p:attrNameLst>
                                      </p:cBhvr>
                                      <p:tavLst>
                                        <p:tav tm="0">
                                          <p:val>
                                            <p:fltVal val="0"/>
                                          </p:val>
                                        </p:tav>
                                        <p:tav tm="100000">
                                          <p:val>
                                            <p:strVal val="#ppt_h"/>
                                          </p:val>
                                        </p:tav>
                                      </p:tavLst>
                                    </p:anim>
                                    <p:animEffect transition="in" filter="fade">
                                      <p:cBhvr>
                                        <p:cTn id="49" dur="500"/>
                                        <p:tgtEl>
                                          <p:spTgt spid="16"/>
                                        </p:tgtEl>
                                      </p:cBhvr>
                                    </p:animEffect>
                                  </p:childTnLst>
                                </p:cTn>
                              </p:par>
                              <p:par>
                                <p:cTn id="50" presetID="53" presetClass="entr" presetSubtype="16" fill="hold" nodeType="with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p:cTn id="52" dur="500" fill="hold"/>
                                        <p:tgtEl>
                                          <p:spTgt spid="19"/>
                                        </p:tgtEl>
                                        <p:attrNameLst>
                                          <p:attrName>ppt_w</p:attrName>
                                        </p:attrNameLst>
                                      </p:cBhvr>
                                      <p:tavLst>
                                        <p:tav tm="0">
                                          <p:val>
                                            <p:fltVal val="0"/>
                                          </p:val>
                                        </p:tav>
                                        <p:tav tm="100000">
                                          <p:val>
                                            <p:strVal val="#ppt_w"/>
                                          </p:val>
                                        </p:tav>
                                      </p:tavLst>
                                    </p:anim>
                                    <p:anim calcmode="lin" valueType="num">
                                      <p:cBhvr>
                                        <p:cTn id="53" dur="500" fill="hold"/>
                                        <p:tgtEl>
                                          <p:spTgt spid="19"/>
                                        </p:tgtEl>
                                        <p:attrNameLst>
                                          <p:attrName>ppt_h</p:attrName>
                                        </p:attrNameLst>
                                      </p:cBhvr>
                                      <p:tavLst>
                                        <p:tav tm="0">
                                          <p:val>
                                            <p:fltVal val="0"/>
                                          </p:val>
                                        </p:tav>
                                        <p:tav tm="100000">
                                          <p:val>
                                            <p:strVal val="#ppt_h"/>
                                          </p:val>
                                        </p:tav>
                                      </p:tavLst>
                                    </p:anim>
                                    <p:animEffect transition="in" filter="fade">
                                      <p:cBhvr>
                                        <p:cTn id="5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22"/>
                    </p:tgtEl>
                  </p:cond>
                </p:stCondLst>
                <p:endSync evt="end" delay="0">
                  <p:rtn val="all"/>
                </p:endSync>
                <p:childTnLst>
                  <p:par>
                    <p:cTn id="56" fill="hold">
                      <p:stCondLst>
                        <p:cond delay="0"/>
                      </p:stCondLst>
                      <p:childTnLst>
                        <p:par>
                          <p:cTn id="57" fill="hold">
                            <p:stCondLst>
                              <p:cond delay="0"/>
                            </p:stCondLst>
                            <p:childTnLst>
                              <p:par>
                                <p:cTn id="58" presetID="3" presetClass="emph" presetSubtype="2" fill="hold" grpId="1" nodeType="clickEffect">
                                  <p:stCondLst>
                                    <p:cond delay="0"/>
                                  </p:stCondLst>
                                  <p:childTnLst>
                                    <p:animClr clrSpc="rgb" dir="cw">
                                      <p:cBhvr override="childStyle">
                                        <p:cTn id="59" dur="2000" fill="hold"/>
                                        <p:tgtEl>
                                          <p:spTgt spid="22"/>
                                        </p:tgtEl>
                                        <p:attrNameLst>
                                          <p:attrName>style.color</p:attrName>
                                        </p:attrNameLst>
                                      </p:cBhvr>
                                      <p:to>
                                        <a:srgbClr val="00B050"/>
                                      </p:to>
                                    </p:animClr>
                                  </p:childTnLst>
                                  <p:subTnLst>
                                    <p:audio>
                                      <p:cMediaNode>
                                        <p:cTn display="0" masterRel="sameClick">
                                          <p:stCondLst>
                                            <p:cond evt="begin" delay="0">
                                              <p:tn val="58"/>
                                            </p:cond>
                                          </p:stCondLst>
                                          <p:endCondLst>
                                            <p:cond evt="onStopAudio" delay="0">
                                              <p:tgtEl>
                                                <p:sldTgt/>
                                              </p:tgtEl>
                                            </p:cond>
                                          </p:endCondLst>
                                        </p:cTn>
                                        <p:tgtEl>
                                          <p:sndTgt r:embed="rId2" name="Am-thanh-chuc-mung-chien-thang-www_nhacchuongvui_com (online-audio-converter.com).wav"/>
                                        </p:tgtEl>
                                      </p:cMediaNode>
                                    </p:audio>
                                  </p:subTnLst>
                                </p:cTn>
                              </p:par>
                            </p:childTnLst>
                          </p:cTn>
                        </p:par>
                      </p:childTnLst>
                    </p:cTn>
                  </p:par>
                </p:childTnLst>
              </p:cTn>
              <p:nextCondLst>
                <p:cond evt="onClick" delay="0">
                  <p:tgtEl>
                    <p:spTgt spid="22"/>
                  </p:tgtEl>
                </p:cond>
              </p:nextCondLst>
            </p:seq>
            <p:seq concurrent="1" nextAc="seek">
              <p:cTn id="60" restart="whenNotActive" fill="hold" evtFilter="cancelBubble" nodeType="interactiveSeq">
                <p:stCondLst>
                  <p:cond evt="onClick" delay="0">
                    <p:tgtEl>
                      <p:spTgt spid="23"/>
                    </p:tgtEl>
                  </p:cond>
                </p:stCondLst>
                <p:endSync evt="end" delay="0">
                  <p:rtn val="all"/>
                </p:endSync>
                <p:childTnLst>
                  <p:par>
                    <p:cTn id="61" fill="hold">
                      <p:stCondLst>
                        <p:cond delay="0"/>
                      </p:stCondLst>
                      <p:childTnLst>
                        <p:par>
                          <p:cTn id="62" fill="hold">
                            <p:stCondLst>
                              <p:cond delay="0"/>
                            </p:stCondLst>
                            <p:childTnLst>
                              <p:par>
                                <p:cTn id="63" presetID="3" presetClass="emph" presetSubtype="2" fill="hold" grpId="1" nodeType="clickEffect">
                                  <p:stCondLst>
                                    <p:cond delay="0"/>
                                  </p:stCondLst>
                                  <p:childTnLst>
                                    <p:animClr clrSpc="rgb" dir="cw">
                                      <p:cBhvr override="childStyle">
                                        <p:cTn id="64" dur="2000" fill="hold"/>
                                        <p:tgtEl>
                                          <p:spTgt spid="23"/>
                                        </p:tgtEl>
                                        <p:attrNameLst>
                                          <p:attrName>style.color</p:attrName>
                                        </p:attrNameLst>
                                      </p:cBhvr>
                                      <p:to>
                                        <a:schemeClr val="accent2"/>
                                      </p:to>
                                    </p:animClr>
                                  </p:childTnLst>
                                  <p:subTnLst>
                                    <p:audio>
                                      <p:cMediaNode>
                                        <p:cTn display="0" masterRel="sameClick">
                                          <p:stCondLst>
                                            <p:cond evt="begin" delay="0">
                                              <p:tn val="63"/>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3"/>
                  </p:tgtEl>
                </p:cond>
              </p:nextCondLst>
            </p:seq>
            <p:seq concurrent="1" nextAc="seek">
              <p:cTn id="65" restart="whenNotActive" fill="hold" evtFilter="cancelBubble" nodeType="interactiveSeq">
                <p:stCondLst>
                  <p:cond evt="onClick" delay="0">
                    <p:tgtEl>
                      <p:spTgt spid="24"/>
                    </p:tgtEl>
                  </p:cond>
                </p:stCondLst>
                <p:endSync evt="end" delay="0">
                  <p:rtn val="all"/>
                </p:endSync>
                <p:childTnLst>
                  <p:par>
                    <p:cTn id="66" fill="hold">
                      <p:stCondLst>
                        <p:cond delay="0"/>
                      </p:stCondLst>
                      <p:childTnLst>
                        <p:par>
                          <p:cTn id="67" fill="hold">
                            <p:stCondLst>
                              <p:cond delay="0"/>
                            </p:stCondLst>
                            <p:childTnLst>
                              <p:par>
                                <p:cTn id="68" presetID="3" presetClass="emph" presetSubtype="2" fill="hold" grpId="1" nodeType="clickEffect">
                                  <p:stCondLst>
                                    <p:cond delay="0"/>
                                  </p:stCondLst>
                                  <p:childTnLst>
                                    <p:animClr clrSpc="rgb" dir="cw">
                                      <p:cBhvr override="childStyle">
                                        <p:cTn id="69" dur="2000" fill="hold"/>
                                        <p:tgtEl>
                                          <p:spTgt spid="24"/>
                                        </p:tgtEl>
                                        <p:attrNameLst>
                                          <p:attrName>style.color</p:attrName>
                                        </p:attrNameLst>
                                      </p:cBhvr>
                                      <p:to>
                                        <a:schemeClr val="accent2"/>
                                      </p:to>
                                    </p:animClr>
                                  </p:childTnLst>
                                  <p:subTnLst>
                                    <p:audio>
                                      <p:cMediaNode>
                                        <p:cTn display="0" masterRel="sameClick">
                                          <p:stCondLst>
                                            <p:cond evt="begin" delay="0">
                                              <p:tn val="68"/>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4"/>
                  </p:tgtEl>
                </p:cond>
              </p:nextCondLst>
            </p:seq>
            <p:seq concurrent="1" nextAc="seek">
              <p:cTn id="70" restart="whenNotActive" fill="hold" evtFilter="cancelBubble" nodeType="interactiveSeq">
                <p:stCondLst>
                  <p:cond evt="onClick" delay="0">
                    <p:tgtEl>
                      <p:spTgt spid="25"/>
                    </p:tgtEl>
                  </p:cond>
                </p:stCondLst>
                <p:endSync evt="end" delay="0">
                  <p:rtn val="all"/>
                </p:endSync>
                <p:childTnLst>
                  <p:par>
                    <p:cTn id="71" fill="hold">
                      <p:stCondLst>
                        <p:cond delay="0"/>
                      </p:stCondLst>
                      <p:childTnLst>
                        <p:par>
                          <p:cTn id="72" fill="hold">
                            <p:stCondLst>
                              <p:cond delay="0"/>
                            </p:stCondLst>
                            <p:childTnLst>
                              <p:par>
                                <p:cTn id="73" presetID="3" presetClass="emph" presetSubtype="2" fill="hold" grpId="1" nodeType="clickEffect">
                                  <p:stCondLst>
                                    <p:cond delay="0"/>
                                  </p:stCondLst>
                                  <p:childTnLst>
                                    <p:animClr clrSpc="rgb" dir="cw">
                                      <p:cBhvr override="childStyle">
                                        <p:cTn id="74" dur="2000" fill="hold"/>
                                        <p:tgtEl>
                                          <p:spTgt spid="25"/>
                                        </p:tgtEl>
                                        <p:attrNameLst>
                                          <p:attrName>style.color</p:attrName>
                                        </p:attrNameLst>
                                      </p:cBhvr>
                                      <p:to>
                                        <a:schemeClr val="accent2"/>
                                      </p:to>
                                    </p:animClr>
                                  </p:childTnLst>
                                  <p:subTnLst>
                                    <p:audio>
                                      <p:cMediaNode>
                                        <p:cTn display="0" masterRel="sameClick">
                                          <p:stCondLst>
                                            <p:cond evt="begin" delay="0">
                                              <p:tn val="73"/>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5"/>
                  </p:tgtEl>
                </p:cond>
              </p:nextCondLst>
            </p:seq>
          </p:childTnLst>
        </p:cTn>
      </p:par>
    </p:tnLst>
    <p:bldLst>
      <p:bldP spid="9" grpId="0"/>
      <p:bldP spid="22" grpId="0"/>
      <p:bldP spid="22" grpId="1"/>
      <p:bldP spid="23" grpId="0"/>
      <p:bldP spid="23" grpId="1"/>
      <p:bldP spid="24" grpId="0"/>
      <p:bldP spid="24" grpId="1"/>
      <p:bldP spid="25" grpId="0"/>
      <p:bldP spid="25"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6054" b="-71723"/>
            </a:stretch>
          </a:blipFill>
        </p:spPr>
      </p:sp>
      <p:grpSp>
        <p:nvGrpSpPr>
          <p:cNvPr id="3" name="Group 3"/>
          <p:cNvGrpSpPr/>
          <p:nvPr/>
        </p:nvGrpSpPr>
        <p:grpSpPr>
          <a:xfrm>
            <a:off x="-159033" y="158244"/>
            <a:ext cx="18921251" cy="10128756"/>
            <a:chOff x="0" y="0"/>
            <a:chExt cx="25228334" cy="13505008"/>
          </a:xfrm>
        </p:grpSpPr>
        <p:sp>
          <p:nvSpPr>
            <p:cNvPr id="4" name="Freeform 4"/>
            <p:cNvSpPr/>
            <p:nvPr/>
          </p:nvSpPr>
          <p:spPr>
            <a:xfrm>
              <a:off x="0" y="567826"/>
              <a:ext cx="25228334" cy="12937182"/>
            </a:xfrm>
            <a:custGeom>
              <a:avLst/>
              <a:gdLst/>
              <a:ahLst/>
              <a:cxnLst/>
              <a:rect l="l" t="t" r="r" b="b"/>
              <a:pathLst>
                <a:path w="25228334" h="12937182">
                  <a:moveTo>
                    <a:pt x="0" y="0"/>
                  </a:moveTo>
                  <a:lnTo>
                    <a:pt x="25228334" y="0"/>
                  </a:lnTo>
                  <a:lnTo>
                    <a:pt x="25228334" y="12937182"/>
                  </a:lnTo>
                  <a:lnTo>
                    <a:pt x="0" y="12937182"/>
                  </a:lnTo>
                  <a:lnTo>
                    <a:pt x="0" y="0"/>
                  </a:lnTo>
                  <a:close/>
                </a:path>
              </a:pathLst>
            </a:custGeom>
            <a:blipFill>
              <a:blip r:embed="rId5"/>
              <a:stretch>
                <a:fillRect t="-11548" b="-11548"/>
              </a:stretch>
            </a:blipFill>
          </p:spPr>
        </p:sp>
        <p:sp>
          <p:nvSpPr>
            <p:cNvPr id="5" name="Freeform 5"/>
            <p:cNvSpPr/>
            <p:nvPr/>
          </p:nvSpPr>
          <p:spPr>
            <a:xfrm>
              <a:off x="8368185" y="0"/>
              <a:ext cx="6095506" cy="8980488"/>
            </a:xfrm>
            <a:custGeom>
              <a:avLst/>
              <a:gdLst/>
              <a:ahLst/>
              <a:cxnLst/>
              <a:rect l="l" t="t" r="r" b="b"/>
              <a:pathLst>
                <a:path w="6095506" h="8980488">
                  <a:moveTo>
                    <a:pt x="0" y="0"/>
                  </a:moveTo>
                  <a:lnTo>
                    <a:pt x="6095506" y="0"/>
                  </a:lnTo>
                  <a:lnTo>
                    <a:pt x="6095506" y="8980488"/>
                  </a:lnTo>
                  <a:lnTo>
                    <a:pt x="0" y="89804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grpSp>
        <p:nvGrpSpPr>
          <p:cNvPr id="6" name="Group 6"/>
          <p:cNvGrpSpPr/>
          <p:nvPr/>
        </p:nvGrpSpPr>
        <p:grpSpPr>
          <a:xfrm>
            <a:off x="3325341" y="2067458"/>
            <a:ext cx="11655038" cy="2171578"/>
            <a:chOff x="0" y="0"/>
            <a:chExt cx="3069640" cy="571938"/>
          </a:xfrm>
        </p:grpSpPr>
        <p:sp>
          <p:nvSpPr>
            <p:cNvPr id="7" name="Freeform 7"/>
            <p:cNvSpPr/>
            <p:nvPr/>
          </p:nvSpPr>
          <p:spPr>
            <a:xfrm>
              <a:off x="0" y="0"/>
              <a:ext cx="3069640" cy="571938"/>
            </a:xfrm>
            <a:custGeom>
              <a:avLst/>
              <a:gdLst/>
              <a:ahLst/>
              <a:cxnLst/>
              <a:rect l="l" t="t" r="r" b="b"/>
              <a:pathLst>
                <a:path w="3069640" h="571938">
                  <a:moveTo>
                    <a:pt x="0" y="0"/>
                  </a:moveTo>
                  <a:lnTo>
                    <a:pt x="3069640" y="0"/>
                  </a:lnTo>
                  <a:lnTo>
                    <a:pt x="3069640" y="571938"/>
                  </a:lnTo>
                  <a:lnTo>
                    <a:pt x="0" y="571938"/>
                  </a:lnTo>
                  <a:close/>
                </a:path>
              </a:pathLst>
            </a:custGeom>
            <a:solidFill>
              <a:srgbClr val="FFFFFF"/>
            </a:solidFill>
            <a:ln w="38100" cap="sq">
              <a:solidFill>
                <a:srgbClr val="BFEBF4"/>
              </a:solidFill>
              <a:prstDash val="lgDash"/>
              <a:miter/>
            </a:ln>
          </p:spPr>
        </p:sp>
        <p:sp>
          <p:nvSpPr>
            <p:cNvPr id="8" name="TextBox 8"/>
            <p:cNvSpPr txBox="1"/>
            <p:nvPr/>
          </p:nvSpPr>
          <p:spPr>
            <a:xfrm>
              <a:off x="0" y="-38100"/>
              <a:ext cx="3069640" cy="610038"/>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4087107" y="2669202"/>
            <a:ext cx="9404473" cy="723083"/>
          </a:xfrm>
          <a:prstGeom prst="rect">
            <a:avLst/>
          </a:prstGeom>
        </p:spPr>
        <p:txBody>
          <a:bodyPr lIns="0" tIns="0" rIns="0" bIns="0" rtlCol="0" anchor="t">
            <a:spAutoFit/>
          </a:bodyPr>
          <a:lstStyle/>
          <a:p>
            <a:pPr algn="ctr">
              <a:lnSpc>
                <a:spcPts val="6299"/>
              </a:lnSpc>
              <a:spcBef>
                <a:spcPct val="0"/>
              </a:spcBef>
            </a:pPr>
            <a:r>
              <a:rPr lang="en-US" sz="4500">
                <a:solidFill>
                  <a:srgbClr val="1F373A"/>
                </a:solidFill>
                <a:latin typeface="iCiel Cadena"/>
                <a:ea typeface="iCiel Cadena"/>
                <a:cs typeface="iCiel Cadena"/>
                <a:sym typeface="iCiel Cadena"/>
              </a:rPr>
              <a:t>CÂU 8. LỜI CUỐI CỦA CHÚA GIÊSU?</a:t>
            </a:r>
          </a:p>
        </p:txBody>
      </p:sp>
      <p:grpSp>
        <p:nvGrpSpPr>
          <p:cNvPr id="10" name="Group 10"/>
          <p:cNvGrpSpPr/>
          <p:nvPr/>
        </p:nvGrpSpPr>
        <p:grpSpPr>
          <a:xfrm>
            <a:off x="3325341" y="4454010"/>
            <a:ext cx="5669926" cy="1173907"/>
            <a:chOff x="0" y="0"/>
            <a:chExt cx="1587705" cy="328720"/>
          </a:xfrm>
        </p:grpSpPr>
        <p:sp>
          <p:nvSpPr>
            <p:cNvPr id="11" name="Freeform 11"/>
            <p:cNvSpPr/>
            <p:nvPr/>
          </p:nvSpPr>
          <p:spPr>
            <a:xfrm>
              <a:off x="0" y="0"/>
              <a:ext cx="1587705" cy="328720"/>
            </a:xfrm>
            <a:custGeom>
              <a:avLst/>
              <a:gdLst/>
              <a:ahLst/>
              <a:cxnLst/>
              <a:rect l="l" t="t" r="r" b="b"/>
              <a:pathLst>
                <a:path w="1587705" h="328720">
                  <a:moveTo>
                    <a:pt x="0" y="0"/>
                  </a:moveTo>
                  <a:lnTo>
                    <a:pt x="1587705" y="0"/>
                  </a:lnTo>
                  <a:lnTo>
                    <a:pt x="1587705" y="328720"/>
                  </a:lnTo>
                  <a:lnTo>
                    <a:pt x="0" y="328720"/>
                  </a:lnTo>
                  <a:close/>
                </a:path>
              </a:pathLst>
            </a:custGeom>
            <a:solidFill>
              <a:srgbClr val="FFFFFF"/>
            </a:solidFill>
            <a:ln w="38100" cap="sq">
              <a:solidFill>
                <a:srgbClr val="BFEBF4"/>
              </a:solidFill>
              <a:prstDash val="lgDash"/>
              <a:miter/>
            </a:ln>
          </p:spPr>
        </p:sp>
        <p:sp>
          <p:nvSpPr>
            <p:cNvPr id="12" name="TextBox 12"/>
            <p:cNvSpPr txBox="1"/>
            <p:nvPr/>
          </p:nvSpPr>
          <p:spPr>
            <a:xfrm>
              <a:off x="0" y="-38100"/>
              <a:ext cx="1587705" cy="366820"/>
            </a:xfrm>
            <a:prstGeom prst="rect">
              <a:avLst/>
            </a:prstGeom>
          </p:spPr>
          <p:txBody>
            <a:bodyPr lIns="50800" tIns="50800" rIns="50800" bIns="50800" rtlCol="0" anchor="ctr"/>
            <a:lstStyle/>
            <a:p>
              <a:pPr algn="ctr">
                <a:lnSpc>
                  <a:spcPts val="2659"/>
                </a:lnSpc>
                <a:spcBef>
                  <a:spcPct val="0"/>
                </a:spcBef>
              </a:pPr>
              <a:endParaRPr/>
            </a:p>
          </p:txBody>
        </p:sp>
      </p:grpSp>
      <p:sp>
        <p:nvSpPr>
          <p:cNvPr id="13" name="TextBox 13"/>
          <p:cNvSpPr txBox="1"/>
          <p:nvPr/>
        </p:nvSpPr>
        <p:spPr>
          <a:xfrm>
            <a:off x="3974212" y="4651767"/>
            <a:ext cx="4372185" cy="1357440"/>
          </a:xfrm>
          <a:prstGeom prst="rect">
            <a:avLst/>
          </a:prstGeom>
        </p:spPr>
        <p:txBody>
          <a:bodyPr lIns="0" tIns="0" rIns="0" bIns="0" rtlCol="0" anchor="t">
            <a:spAutoFit/>
          </a:bodyPr>
          <a:lstStyle/>
          <a:p>
            <a:pPr algn="ctr">
              <a:lnSpc>
                <a:spcPts val="5085"/>
              </a:lnSpc>
            </a:pPr>
            <a:r>
              <a:rPr lang="en-US" sz="3632">
                <a:solidFill>
                  <a:srgbClr val="1F373A"/>
                </a:solidFill>
                <a:latin typeface="iCiel Cadena"/>
                <a:ea typeface="iCiel Cadena"/>
                <a:cs typeface="iCiel Cadena"/>
                <a:sym typeface="iCiel Cadena"/>
              </a:rPr>
              <a:t>A) SAO NGÀI BỎ CON</a:t>
            </a:r>
          </a:p>
          <a:p>
            <a:pPr algn="ctr">
              <a:lnSpc>
                <a:spcPts val="5925"/>
              </a:lnSpc>
              <a:spcBef>
                <a:spcPct val="0"/>
              </a:spcBef>
            </a:pPr>
            <a:endParaRPr lang="en-US" sz="3632">
              <a:solidFill>
                <a:srgbClr val="1F373A"/>
              </a:solidFill>
              <a:latin typeface="iCiel Cadena"/>
              <a:ea typeface="iCiel Cadena"/>
              <a:cs typeface="iCiel Cadena"/>
              <a:sym typeface="iCiel Cadena"/>
            </a:endParaRPr>
          </a:p>
        </p:txBody>
      </p:sp>
      <p:grpSp>
        <p:nvGrpSpPr>
          <p:cNvPr id="14" name="Group 14"/>
          <p:cNvGrpSpPr/>
          <p:nvPr/>
        </p:nvGrpSpPr>
        <p:grpSpPr>
          <a:xfrm>
            <a:off x="9301593" y="4454010"/>
            <a:ext cx="5669926" cy="1173907"/>
            <a:chOff x="0" y="0"/>
            <a:chExt cx="1587705" cy="328720"/>
          </a:xfrm>
        </p:grpSpPr>
        <p:sp>
          <p:nvSpPr>
            <p:cNvPr id="15" name="Freeform 15"/>
            <p:cNvSpPr/>
            <p:nvPr/>
          </p:nvSpPr>
          <p:spPr>
            <a:xfrm>
              <a:off x="0" y="0"/>
              <a:ext cx="1587705" cy="328720"/>
            </a:xfrm>
            <a:custGeom>
              <a:avLst/>
              <a:gdLst/>
              <a:ahLst/>
              <a:cxnLst/>
              <a:rect l="l" t="t" r="r" b="b"/>
              <a:pathLst>
                <a:path w="1587705" h="328720">
                  <a:moveTo>
                    <a:pt x="0" y="0"/>
                  </a:moveTo>
                  <a:lnTo>
                    <a:pt x="1587705" y="0"/>
                  </a:lnTo>
                  <a:lnTo>
                    <a:pt x="1587705" y="328720"/>
                  </a:lnTo>
                  <a:lnTo>
                    <a:pt x="0" y="328720"/>
                  </a:lnTo>
                  <a:close/>
                </a:path>
              </a:pathLst>
            </a:custGeom>
            <a:solidFill>
              <a:srgbClr val="FFFFFF"/>
            </a:solidFill>
            <a:ln w="38100" cap="sq">
              <a:solidFill>
                <a:srgbClr val="BFEBF4"/>
              </a:solidFill>
              <a:prstDash val="lgDash"/>
              <a:miter/>
            </a:ln>
          </p:spPr>
        </p:sp>
        <p:sp>
          <p:nvSpPr>
            <p:cNvPr id="16" name="TextBox 16"/>
            <p:cNvSpPr txBox="1"/>
            <p:nvPr/>
          </p:nvSpPr>
          <p:spPr>
            <a:xfrm>
              <a:off x="0" y="-38100"/>
              <a:ext cx="1587705" cy="366820"/>
            </a:xfrm>
            <a:prstGeom prst="rect">
              <a:avLst/>
            </a:prstGeom>
          </p:spPr>
          <p:txBody>
            <a:bodyPr lIns="50800" tIns="50800" rIns="50800" bIns="50800" rtlCol="0" anchor="ctr"/>
            <a:lstStyle/>
            <a:p>
              <a:pPr algn="ctr">
                <a:lnSpc>
                  <a:spcPts val="2659"/>
                </a:lnSpc>
                <a:spcBef>
                  <a:spcPct val="0"/>
                </a:spcBef>
              </a:pPr>
              <a:endParaRPr/>
            </a:p>
          </p:txBody>
        </p:sp>
      </p:grpSp>
      <p:sp>
        <p:nvSpPr>
          <p:cNvPr id="17" name="TextBox 17"/>
          <p:cNvSpPr txBox="1"/>
          <p:nvPr/>
        </p:nvSpPr>
        <p:spPr>
          <a:xfrm>
            <a:off x="9950463" y="4642242"/>
            <a:ext cx="4372185" cy="688150"/>
          </a:xfrm>
          <a:prstGeom prst="rect">
            <a:avLst/>
          </a:prstGeom>
        </p:spPr>
        <p:txBody>
          <a:bodyPr lIns="0" tIns="0" rIns="0" bIns="0" rtlCol="0" anchor="t">
            <a:spAutoFit/>
          </a:bodyPr>
          <a:lstStyle/>
          <a:p>
            <a:pPr algn="ctr">
              <a:lnSpc>
                <a:spcPts val="5645"/>
              </a:lnSpc>
            </a:pPr>
            <a:r>
              <a:rPr lang="en-US" sz="4032">
                <a:solidFill>
                  <a:srgbClr val="1F373A"/>
                </a:solidFill>
                <a:latin typeface="iCiel Cadena"/>
                <a:ea typeface="iCiel Cadena"/>
                <a:cs typeface="iCiel Cadena"/>
                <a:sym typeface="iCiel Cadena"/>
              </a:rPr>
              <a:t>C) XIN THA CHO HỌ</a:t>
            </a:r>
          </a:p>
        </p:txBody>
      </p:sp>
      <p:grpSp>
        <p:nvGrpSpPr>
          <p:cNvPr id="18" name="Group 18"/>
          <p:cNvGrpSpPr/>
          <p:nvPr/>
        </p:nvGrpSpPr>
        <p:grpSpPr>
          <a:xfrm>
            <a:off x="3325341" y="5842892"/>
            <a:ext cx="5669926" cy="1173907"/>
            <a:chOff x="0" y="0"/>
            <a:chExt cx="1587705" cy="328720"/>
          </a:xfrm>
        </p:grpSpPr>
        <p:sp>
          <p:nvSpPr>
            <p:cNvPr id="19" name="Freeform 19"/>
            <p:cNvSpPr/>
            <p:nvPr/>
          </p:nvSpPr>
          <p:spPr>
            <a:xfrm>
              <a:off x="0" y="0"/>
              <a:ext cx="1587705" cy="328720"/>
            </a:xfrm>
            <a:custGeom>
              <a:avLst/>
              <a:gdLst/>
              <a:ahLst/>
              <a:cxnLst/>
              <a:rect l="l" t="t" r="r" b="b"/>
              <a:pathLst>
                <a:path w="1587705" h="328720">
                  <a:moveTo>
                    <a:pt x="0" y="0"/>
                  </a:moveTo>
                  <a:lnTo>
                    <a:pt x="1587705" y="0"/>
                  </a:lnTo>
                  <a:lnTo>
                    <a:pt x="1587705" y="328720"/>
                  </a:lnTo>
                  <a:lnTo>
                    <a:pt x="0" y="328720"/>
                  </a:lnTo>
                  <a:close/>
                </a:path>
              </a:pathLst>
            </a:custGeom>
            <a:solidFill>
              <a:srgbClr val="FFFFFF"/>
            </a:solidFill>
            <a:ln w="38100" cap="sq">
              <a:solidFill>
                <a:srgbClr val="BFEBF4"/>
              </a:solidFill>
              <a:prstDash val="lgDash"/>
              <a:miter/>
            </a:ln>
          </p:spPr>
        </p:sp>
        <p:sp>
          <p:nvSpPr>
            <p:cNvPr id="20" name="TextBox 20"/>
            <p:cNvSpPr txBox="1"/>
            <p:nvPr/>
          </p:nvSpPr>
          <p:spPr>
            <a:xfrm>
              <a:off x="0" y="-38100"/>
              <a:ext cx="1587705" cy="366820"/>
            </a:xfrm>
            <a:prstGeom prst="rect">
              <a:avLst/>
            </a:prstGeom>
          </p:spPr>
          <p:txBody>
            <a:bodyPr lIns="50800" tIns="50800" rIns="50800" bIns="50800" rtlCol="0" anchor="ctr"/>
            <a:lstStyle/>
            <a:p>
              <a:pPr algn="ctr">
                <a:lnSpc>
                  <a:spcPts val="2659"/>
                </a:lnSpc>
                <a:spcBef>
                  <a:spcPct val="0"/>
                </a:spcBef>
              </a:pPr>
              <a:endParaRPr/>
            </a:p>
          </p:txBody>
        </p:sp>
      </p:grpSp>
      <p:sp>
        <p:nvSpPr>
          <p:cNvPr id="21" name="TextBox 21"/>
          <p:cNvSpPr txBox="1"/>
          <p:nvPr/>
        </p:nvSpPr>
        <p:spPr>
          <a:xfrm>
            <a:off x="3974212" y="6031123"/>
            <a:ext cx="4815132" cy="638620"/>
          </a:xfrm>
          <a:prstGeom prst="rect">
            <a:avLst/>
          </a:prstGeom>
        </p:spPr>
        <p:txBody>
          <a:bodyPr lIns="0" tIns="0" rIns="0" bIns="0" rtlCol="0" anchor="t">
            <a:spAutoFit/>
          </a:bodyPr>
          <a:lstStyle/>
          <a:p>
            <a:pPr algn="ctr">
              <a:lnSpc>
                <a:spcPts val="5225"/>
              </a:lnSpc>
            </a:pPr>
            <a:r>
              <a:rPr lang="en-US" sz="3732">
                <a:solidFill>
                  <a:srgbClr val="1F373A"/>
                </a:solidFill>
                <a:latin typeface="iCiel Cadena"/>
                <a:ea typeface="iCiel Cadena"/>
                <a:cs typeface="iCiel Cadena"/>
                <a:sym typeface="iCiel Cadena"/>
              </a:rPr>
              <a:t>B) LẠY CHÚA CỦA CON</a:t>
            </a:r>
          </a:p>
        </p:txBody>
      </p:sp>
      <p:grpSp>
        <p:nvGrpSpPr>
          <p:cNvPr id="22" name="Group 22"/>
          <p:cNvGrpSpPr/>
          <p:nvPr/>
        </p:nvGrpSpPr>
        <p:grpSpPr>
          <a:xfrm>
            <a:off x="9301593" y="5842892"/>
            <a:ext cx="5669926" cy="1173907"/>
            <a:chOff x="0" y="0"/>
            <a:chExt cx="1587705" cy="328720"/>
          </a:xfrm>
        </p:grpSpPr>
        <p:sp>
          <p:nvSpPr>
            <p:cNvPr id="23" name="Freeform 23"/>
            <p:cNvSpPr/>
            <p:nvPr/>
          </p:nvSpPr>
          <p:spPr>
            <a:xfrm>
              <a:off x="0" y="0"/>
              <a:ext cx="1587705" cy="328720"/>
            </a:xfrm>
            <a:custGeom>
              <a:avLst/>
              <a:gdLst/>
              <a:ahLst/>
              <a:cxnLst/>
              <a:rect l="l" t="t" r="r" b="b"/>
              <a:pathLst>
                <a:path w="1587705" h="328720">
                  <a:moveTo>
                    <a:pt x="0" y="0"/>
                  </a:moveTo>
                  <a:lnTo>
                    <a:pt x="1587705" y="0"/>
                  </a:lnTo>
                  <a:lnTo>
                    <a:pt x="1587705" y="328720"/>
                  </a:lnTo>
                  <a:lnTo>
                    <a:pt x="0" y="328720"/>
                  </a:lnTo>
                  <a:close/>
                </a:path>
              </a:pathLst>
            </a:custGeom>
            <a:solidFill>
              <a:srgbClr val="FFFFFF"/>
            </a:solidFill>
            <a:ln w="38100" cap="sq">
              <a:solidFill>
                <a:srgbClr val="BFEBF4"/>
              </a:solidFill>
              <a:prstDash val="lgDash"/>
              <a:miter/>
            </a:ln>
          </p:spPr>
        </p:sp>
        <p:sp>
          <p:nvSpPr>
            <p:cNvPr id="24" name="TextBox 24"/>
            <p:cNvSpPr txBox="1"/>
            <p:nvPr/>
          </p:nvSpPr>
          <p:spPr>
            <a:xfrm>
              <a:off x="0" y="-38100"/>
              <a:ext cx="1587705" cy="366820"/>
            </a:xfrm>
            <a:prstGeom prst="rect">
              <a:avLst/>
            </a:prstGeom>
          </p:spPr>
          <p:txBody>
            <a:bodyPr lIns="50800" tIns="50800" rIns="50800" bIns="50800" rtlCol="0" anchor="ctr"/>
            <a:lstStyle/>
            <a:p>
              <a:pPr algn="ctr">
                <a:lnSpc>
                  <a:spcPts val="2659"/>
                </a:lnSpc>
                <a:spcBef>
                  <a:spcPct val="0"/>
                </a:spcBef>
              </a:pPr>
              <a:endParaRPr/>
            </a:p>
          </p:txBody>
        </p:sp>
      </p:grpSp>
      <p:sp>
        <p:nvSpPr>
          <p:cNvPr id="25" name="TextBox 25"/>
          <p:cNvSpPr txBox="1"/>
          <p:nvPr/>
        </p:nvSpPr>
        <p:spPr>
          <a:xfrm>
            <a:off x="9950463" y="6021598"/>
            <a:ext cx="4801706" cy="1483170"/>
          </a:xfrm>
          <a:prstGeom prst="rect">
            <a:avLst/>
          </a:prstGeom>
        </p:spPr>
        <p:txBody>
          <a:bodyPr lIns="0" tIns="0" rIns="0" bIns="0" rtlCol="0" anchor="t">
            <a:spAutoFit/>
          </a:bodyPr>
          <a:lstStyle/>
          <a:p>
            <a:pPr algn="ctr">
              <a:lnSpc>
                <a:spcPts val="5925"/>
              </a:lnSpc>
            </a:pPr>
            <a:r>
              <a:rPr lang="en-US" sz="4232">
                <a:solidFill>
                  <a:srgbClr val="1F373A"/>
                </a:solidFill>
                <a:latin typeface="iCiel Cadena"/>
                <a:ea typeface="iCiel Cadena"/>
                <a:cs typeface="iCiel Cadena"/>
                <a:sym typeface="iCiel Cadena"/>
              </a:rPr>
              <a:t>D) PHÓ LINH HỒN</a:t>
            </a:r>
          </a:p>
          <a:p>
            <a:pPr algn="ctr">
              <a:lnSpc>
                <a:spcPts val="5925"/>
              </a:lnSpc>
            </a:pPr>
            <a:endParaRPr lang="en-US" sz="4232">
              <a:solidFill>
                <a:srgbClr val="1F373A"/>
              </a:solidFill>
              <a:latin typeface="iCiel Cadena"/>
              <a:ea typeface="iCiel Cadena"/>
              <a:cs typeface="iCiel Cadena"/>
              <a:sym typeface="iCiel Cade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53" presetClass="entr" presetSubtype="16"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ppt_w</p:attrName>
                                        </p:attrNameLst>
                                      </p:cBhvr>
                                      <p:tavLst>
                                        <p:tav tm="0">
                                          <p:val>
                                            <p:fltVal val="0"/>
                                          </p:val>
                                        </p:tav>
                                        <p:tav tm="100000">
                                          <p:val>
                                            <p:strVal val="#ppt_w"/>
                                          </p:val>
                                        </p:tav>
                                      </p:tavLst>
                                    </p:anim>
                                    <p:anim calcmode="lin" valueType="num">
                                      <p:cBhvr>
                                        <p:cTn id="33" dur="500" fill="hold"/>
                                        <p:tgtEl>
                                          <p:spTgt spid="18"/>
                                        </p:tgtEl>
                                        <p:attrNameLst>
                                          <p:attrName>ppt_h</p:attrName>
                                        </p:attrNameLst>
                                      </p:cBhvr>
                                      <p:tavLst>
                                        <p:tav tm="0">
                                          <p:val>
                                            <p:fltVal val="0"/>
                                          </p:val>
                                        </p:tav>
                                        <p:tav tm="100000">
                                          <p:val>
                                            <p:strVal val="#ppt_h"/>
                                          </p:val>
                                        </p:tav>
                                      </p:tavLst>
                                    </p:anim>
                                    <p:animEffect transition="in" filter="fade">
                                      <p:cBhvr>
                                        <p:cTn id="34" dur="500"/>
                                        <p:tgtEl>
                                          <p:spTgt spid="1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animEffect transition="in" filter="fade">
                                      <p:cBhvr>
                                        <p:cTn id="39" dur="500"/>
                                        <p:tgtEl>
                                          <p:spTgt spid="17"/>
                                        </p:tgtEl>
                                      </p:cBhvr>
                                    </p:animEffect>
                                  </p:childTnLst>
                                </p:cTn>
                              </p:par>
                              <p:par>
                                <p:cTn id="40" presetID="53" presetClass="entr" presetSubtype="16"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animEffect transition="in" filter="fade">
                                      <p:cBhvr>
                                        <p:cTn id="44" dur="500"/>
                                        <p:tgtEl>
                                          <p:spTgt spid="14"/>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p:cTn id="47" dur="500" fill="hold"/>
                                        <p:tgtEl>
                                          <p:spTgt spid="25"/>
                                        </p:tgtEl>
                                        <p:attrNameLst>
                                          <p:attrName>ppt_w</p:attrName>
                                        </p:attrNameLst>
                                      </p:cBhvr>
                                      <p:tavLst>
                                        <p:tav tm="0">
                                          <p:val>
                                            <p:fltVal val="0"/>
                                          </p:val>
                                        </p:tav>
                                        <p:tav tm="100000">
                                          <p:val>
                                            <p:strVal val="#ppt_w"/>
                                          </p:val>
                                        </p:tav>
                                      </p:tavLst>
                                    </p:anim>
                                    <p:anim calcmode="lin" valueType="num">
                                      <p:cBhvr>
                                        <p:cTn id="48" dur="500" fill="hold"/>
                                        <p:tgtEl>
                                          <p:spTgt spid="25"/>
                                        </p:tgtEl>
                                        <p:attrNameLst>
                                          <p:attrName>ppt_h</p:attrName>
                                        </p:attrNameLst>
                                      </p:cBhvr>
                                      <p:tavLst>
                                        <p:tav tm="0">
                                          <p:val>
                                            <p:fltVal val="0"/>
                                          </p:val>
                                        </p:tav>
                                        <p:tav tm="100000">
                                          <p:val>
                                            <p:strVal val="#ppt_h"/>
                                          </p:val>
                                        </p:tav>
                                      </p:tavLst>
                                    </p:anim>
                                    <p:animEffect transition="in" filter="fade">
                                      <p:cBhvr>
                                        <p:cTn id="49" dur="500"/>
                                        <p:tgtEl>
                                          <p:spTgt spid="25"/>
                                        </p:tgtEl>
                                      </p:cBhvr>
                                    </p:animEffect>
                                  </p:childTnLst>
                                </p:cTn>
                              </p:par>
                              <p:par>
                                <p:cTn id="50" presetID="53" presetClass="entr" presetSubtype="16"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 calcmode="lin" valueType="num">
                                      <p:cBhvr>
                                        <p:cTn id="52" dur="500" fill="hold"/>
                                        <p:tgtEl>
                                          <p:spTgt spid="22"/>
                                        </p:tgtEl>
                                        <p:attrNameLst>
                                          <p:attrName>ppt_w</p:attrName>
                                        </p:attrNameLst>
                                      </p:cBhvr>
                                      <p:tavLst>
                                        <p:tav tm="0">
                                          <p:val>
                                            <p:fltVal val="0"/>
                                          </p:val>
                                        </p:tav>
                                        <p:tav tm="100000">
                                          <p:val>
                                            <p:strVal val="#ppt_w"/>
                                          </p:val>
                                        </p:tav>
                                      </p:tavLst>
                                    </p:anim>
                                    <p:anim calcmode="lin" valueType="num">
                                      <p:cBhvr>
                                        <p:cTn id="53" dur="500" fill="hold"/>
                                        <p:tgtEl>
                                          <p:spTgt spid="22"/>
                                        </p:tgtEl>
                                        <p:attrNameLst>
                                          <p:attrName>ppt_h</p:attrName>
                                        </p:attrNameLst>
                                      </p:cBhvr>
                                      <p:tavLst>
                                        <p:tav tm="0">
                                          <p:val>
                                            <p:fltVal val="0"/>
                                          </p:val>
                                        </p:tav>
                                        <p:tav tm="100000">
                                          <p:val>
                                            <p:strVal val="#ppt_h"/>
                                          </p:val>
                                        </p:tav>
                                      </p:tavLst>
                                    </p:anim>
                                    <p:animEffect transition="in" filter="fade">
                                      <p:cBhvr>
                                        <p:cTn id="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3" presetClass="emph" presetSubtype="2" fill="hold" grpId="1" nodeType="clickEffect">
                                  <p:stCondLst>
                                    <p:cond delay="0"/>
                                  </p:stCondLst>
                                  <p:childTnLst>
                                    <p:animClr clrSpc="rgb" dir="cw">
                                      <p:cBhvr override="childStyle">
                                        <p:cTn id="59" dur="2000" fill="hold"/>
                                        <p:tgtEl>
                                          <p:spTgt spid="13"/>
                                        </p:tgtEl>
                                        <p:attrNameLst>
                                          <p:attrName>style.color</p:attrName>
                                        </p:attrNameLst>
                                      </p:cBhvr>
                                      <p:to>
                                        <a:schemeClr val="accent2"/>
                                      </p:to>
                                    </p:animClr>
                                  </p:childTnLst>
                                  <p:subTnLst>
                                    <p:audio>
                                      <p:cMediaNode>
                                        <p:cTn display="0" masterRel="sameClick">
                                          <p:stCondLst>
                                            <p:cond evt="begin" delay="0">
                                              <p:tn val="5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3"/>
                  </p:tgtEl>
                </p:cond>
              </p:nextCondLst>
            </p:seq>
            <p:seq concurrent="1" nextAc="seek">
              <p:cTn id="60" restart="whenNotActive" fill="hold" evtFilter="cancelBubble" nodeType="interactiveSeq">
                <p:stCondLst>
                  <p:cond evt="onClick" delay="0">
                    <p:tgtEl>
                      <p:spTgt spid="21"/>
                    </p:tgtEl>
                  </p:cond>
                </p:stCondLst>
                <p:endSync evt="end" delay="0">
                  <p:rtn val="all"/>
                </p:endSync>
                <p:childTnLst>
                  <p:par>
                    <p:cTn id="61" fill="hold">
                      <p:stCondLst>
                        <p:cond delay="0"/>
                      </p:stCondLst>
                      <p:childTnLst>
                        <p:par>
                          <p:cTn id="62" fill="hold">
                            <p:stCondLst>
                              <p:cond delay="0"/>
                            </p:stCondLst>
                            <p:childTnLst>
                              <p:par>
                                <p:cTn id="63" presetID="3" presetClass="emph" presetSubtype="2" fill="hold" grpId="1" nodeType="clickEffect">
                                  <p:stCondLst>
                                    <p:cond delay="0"/>
                                  </p:stCondLst>
                                  <p:childTnLst>
                                    <p:animClr clrSpc="rgb" dir="cw">
                                      <p:cBhvr override="childStyle">
                                        <p:cTn id="64" dur="2000" fill="hold"/>
                                        <p:tgtEl>
                                          <p:spTgt spid="21"/>
                                        </p:tgtEl>
                                        <p:attrNameLst>
                                          <p:attrName>style.color</p:attrName>
                                        </p:attrNameLst>
                                      </p:cBhvr>
                                      <p:to>
                                        <a:schemeClr val="accent2"/>
                                      </p:to>
                                    </p:animClr>
                                  </p:childTnLst>
                                  <p:subTnLst>
                                    <p:audio>
                                      <p:cMediaNode>
                                        <p:cTn display="0" masterRel="sameClick">
                                          <p:stCondLst>
                                            <p:cond evt="begin" delay="0">
                                              <p:tn val="6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1"/>
                  </p:tgtEl>
                </p:cond>
              </p:nextCondLst>
            </p:seq>
            <p:seq concurrent="1" nextAc="seek">
              <p:cTn id="65" restart="whenNotActive" fill="hold" evtFilter="cancelBubble" nodeType="interactiveSeq">
                <p:stCondLst>
                  <p:cond evt="onClick" delay="0">
                    <p:tgtEl>
                      <p:spTgt spid="25"/>
                    </p:tgtEl>
                  </p:cond>
                </p:stCondLst>
                <p:endSync evt="end" delay="0">
                  <p:rtn val="all"/>
                </p:endSync>
                <p:childTnLst>
                  <p:par>
                    <p:cTn id="66" fill="hold">
                      <p:stCondLst>
                        <p:cond delay="0"/>
                      </p:stCondLst>
                      <p:childTnLst>
                        <p:par>
                          <p:cTn id="67" fill="hold">
                            <p:stCondLst>
                              <p:cond delay="0"/>
                            </p:stCondLst>
                            <p:childTnLst>
                              <p:par>
                                <p:cTn id="68" presetID="3" presetClass="emph" presetSubtype="2" fill="hold" grpId="1" nodeType="clickEffect">
                                  <p:stCondLst>
                                    <p:cond delay="0"/>
                                  </p:stCondLst>
                                  <p:childTnLst>
                                    <p:animClr clrSpc="rgb" dir="cw">
                                      <p:cBhvr override="childStyle">
                                        <p:cTn id="69" dur="2000" fill="hold"/>
                                        <p:tgtEl>
                                          <p:spTgt spid="25"/>
                                        </p:tgtEl>
                                        <p:attrNameLst>
                                          <p:attrName>style.color</p:attrName>
                                        </p:attrNameLst>
                                      </p:cBhvr>
                                      <p:to>
                                        <a:srgbClr val="42CC45"/>
                                      </p:to>
                                    </p:animClr>
                                  </p:childTnLst>
                                  <p:subTnLst>
                                    <p:audio>
                                      <p:cMediaNode>
                                        <p:cTn display="0" masterRel="sameClick">
                                          <p:stCondLst>
                                            <p:cond evt="begin" delay="0">
                                              <p:tn val="68"/>
                                            </p:cond>
                                          </p:stCondLst>
                                          <p:endCondLst>
                                            <p:cond evt="onStopAudio" delay="0">
                                              <p:tgtEl>
                                                <p:sldTgt/>
                                              </p:tgtEl>
                                            </p:cond>
                                          </p:endCondLst>
                                        </p:cTn>
                                        <p:tgtEl>
                                          <p:sndTgt r:embed="rId3" name="Am-thanh-chuc-mung-chien-thang-www_nhacchuongvui_com (online-audio-converter.com).wav"/>
                                        </p:tgtEl>
                                      </p:cMediaNode>
                                    </p:audio>
                                  </p:subTnLst>
                                </p:cTn>
                              </p:par>
                            </p:childTnLst>
                          </p:cTn>
                        </p:par>
                      </p:childTnLst>
                    </p:cTn>
                  </p:par>
                </p:childTnLst>
              </p:cTn>
              <p:nextCondLst>
                <p:cond evt="onClick" delay="0">
                  <p:tgtEl>
                    <p:spTgt spid="25"/>
                  </p:tgtEl>
                </p:cond>
              </p:nextCondLst>
            </p:seq>
            <p:seq concurrent="1" nextAc="seek">
              <p:cTn id="70" restart="whenNotActive" fill="hold" evtFilter="cancelBubble" nodeType="interactiveSeq">
                <p:stCondLst>
                  <p:cond evt="onClick" delay="0">
                    <p:tgtEl>
                      <p:spTgt spid="17"/>
                    </p:tgtEl>
                  </p:cond>
                </p:stCondLst>
                <p:endSync evt="end" delay="0">
                  <p:rtn val="all"/>
                </p:endSync>
                <p:childTnLst>
                  <p:par>
                    <p:cTn id="71" fill="hold">
                      <p:stCondLst>
                        <p:cond delay="0"/>
                      </p:stCondLst>
                      <p:childTnLst>
                        <p:par>
                          <p:cTn id="72" fill="hold">
                            <p:stCondLst>
                              <p:cond delay="0"/>
                            </p:stCondLst>
                            <p:childTnLst>
                              <p:par>
                                <p:cTn id="73" presetID="3" presetClass="emph" presetSubtype="2" fill="hold" grpId="1" nodeType="clickEffect">
                                  <p:stCondLst>
                                    <p:cond delay="0"/>
                                  </p:stCondLst>
                                  <p:childTnLst>
                                    <p:animClr clrSpc="rgb" dir="cw">
                                      <p:cBhvr override="childStyle">
                                        <p:cTn id="74" dur="2000" fill="hold"/>
                                        <p:tgtEl>
                                          <p:spTgt spid="17"/>
                                        </p:tgtEl>
                                        <p:attrNameLst>
                                          <p:attrName>style.color</p:attrName>
                                        </p:attrNameLst>
                                      </p:cBhvr>
                                      <p:to>
                                        <a:schemeClr val="accent2"/>
                                      </p:to>
                                    </p:animClr>
                                  </p:childTnLst>
                                  <p:subTnLst>
                                    <p:audio>
                                      <p:cMediaNode>
                                        <p:cTn display="0" masterRel="sameClick">
                                          <p:stCondLst>
                                            <p:cond evt="begin" delay="0">
                                              <p:tn val="7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7"/>
                  </p:tgtEl>
                </p:cond>
              </p:nextCondLst>
            </p:seq>
          </p:childTnLst>
        </p:cTn>
      </p:par>
    </p:tnLst>
    <p:bldLst>
      <p:bldP spid="9" grpId="0"/>
      <p:bldP spid="13" grpId="0"/>
      <p:bldP spid="13" grpId="1"/>
      <p:bldP spid="17" grpId="0"/>
      <p:bldP spid="17" grpId="1"/>
      <p:bldP spid="21" grpId="0"/>
      <p:bldP spid="21" grpId="1"/>
      <p:bldP spid="25" grpId="0"/>
      <p:bldP spid="25"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38888" b="-38888"/>
            </a:stretch>
          </a:blipFill>
        </p:spPr>
      </p:sp>
      <p:sp>
        <p:nvSpPr>
          <p:cNvPr id="3" name="Freeform 3"/>
          <p:cNvSpPr/>
          <p:nvPr/>
        </p:nvSpPr>
        <p:spPr>
          <a:xfrm>
            <a:off x="0" y="0"/>
            <a:ext cx="18288000" cy="9889958"/>
          </a:xfrm>
          <a:custGeom>
            <a:avLst/>
            <a:gdLst/>
            <a:ahLst/>
            <a:cxnLst/>
            <a:rect l="l" t="t" r="r" b="b"/>
            <a:pathLst>
              <a:path w="18288000" h="9889958">
                <a:moveTo>
                  <a:pt x="0" y="0"/>
                </a:moveTo>
                <a:lnTo>
                  <a:pt x="18288000" y="0"/>
                </a:lnTo>
                <a:lnTo>
                  <a:pt x="18288000" y="9889958"/>
                </a:lnTo>
                <a:lnTo>
                  <a:pt x="0" y="9889958"/>
                </a:lnTo>
                <a:lnTo>
                  <a:pt x="0" y="0"/>
                </a:lnTo>
                <a:close/>
              </a:path>
            </a:pathLst>
          </a:custGeom>
          <a:blipFill>
            <a:blip r:embed="rId5"/>
            <a:stretch>
              <a:fillRect l="-123" r="-123" b="-3808"/>
            </a:stretch>
          </a:blipFill>
        </p:spPr>
      </p:sp>
      <p:sp>
        <p:nvSpPr>
          <p:cNvPr id="4" name="Freeform 4"/>
          <p:cNvSpPr/>
          <p:nvPr/>
        </p:nvSpPr>
        <p:spPr>
          <a:xfrm>
            <a:off x="4717528" y="419288"/>
            <a:ext cx="8852943" cy="7510247"/>
          </a:xfrm>
          <a:custGeom>
            <a:avLst/>
            <a:gdLst/>
            <a:ahLst/>
            <a:cxnLst/>
            <a:rect l="l" t="t" r="r" b="b"/>
            <a:pathLst>
              <a:path w="8852943" h="7510247">
                <a:moveTo>
                  <a:pt x="0" y="0"/>
                </a:moveTo>
                <a:lnTo>
                  <a:pt x="8852944" y="0"/>
                </a:lnTo>
                <a:lnTo>
                  <a:pt x="8852944" y="7510247"/>
                </a:lnTo>
                <a:lnTo>
                  <a:pt x="0" y="75102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5" name="Group 5"/>
          <p:cNvGrpSpPr/>
          <p:nvPr/>
        </p:nvGrpSpPr>
        <p:grpSpPr>
          <a:xfrm>
            <a:off x="3158888" y="1139326"/>
            <a:ext cx="11655038" cy="2171578"/>
            <a:chOff x="0" y="0"/>
            <a:chExt cx="3069640" cy="571938"/>
          </a:xfrm>
        </p:grpSpPr>
        <p:sp>
          <p:nvSpPr>
            <p:cNvPr id="6" name="Freeform 6"/>
            <p:cNvSpPr/>
            <p:nvPr/>
          </p:nvSpPr>
          <p:spPr>
            <a:xfrm>
              <a:off x="0" y="0"/>
              <a:ext cx="3069640" cy="571938"/>
            </a:xfrm>
            <a:custGeom>
              <a:avLst/>
              <a:gdLst/>
              <a:ahLst/>
              <a:cxnLst/>
              <a:rect l="l" t="t" r="r" b="b"/>
              <a:pathLst>
                <a:path w="3069640" h="571938">
                  <a:moveTo>
                    <a:pt x="0" y="0"/>
                  </a:moveTo>
                  <a:lnTo>
                    <a:pt x="3069640" y="0"/>
                  </a:lnTo>
                  <a:lnTo>
                    <a:pt x="3069640" y="571938"/>
                  </a:lnTo>
                  <a:lnTo>
                    <a:pt x="0" y="571938"/>
                  </a:lnTo>
                  <a:close/>
                </a:path>
              </a:pathLst>
            </a:custGeom>
            <a:solidFill>
              <a:srgbClr val="FFFFFF"/>
            </a:solidFill>
            <a:ln w="38100" cap="sq">
              <a:solidFill>
                <a:srgbClr val="BFEBF4"/>
              </a:solidFill>
              <a:prstDash val="lgDash"/>
              <a:miter/>
            </a:ln>
          </p:spPr>
        </p:sp>
        <p:sp>
          <p:nvSpPr>
            <p:cNvPr id="7" name="TextBox 7"/>
            <p:cNvSpPr txBox="1"/>
            <p:nvPr/>
          </p:nvSpPr>
          <p:spPr>
            <a:xfrm>
              <a:off x="0" y="-38100"/>
              <a:ext cx="3069640" cy="610038"/>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993007" y="4716396"/>
            <a:ext cx="6993400" cy="1339443"/>
            <a:chOff x="0" y="0"/>
            <a:chExt cx="1958307" cy="375074"/>
          </a:xfrm>
        </p:grpSpPr>
        <p:sp>
          <p:nvSpPr>
            <p:cNvPr id="9" name="Freeform 9"/>
            <p:cNvSpPr/>
            <p:nvPr/>
          </p:nvSpPr>
          <p:spPr>
            <a:xfrm>
              <a:off x="0" y="0"/>
              <a:ext cx="1958307" cy="375074"/>
            </a:xfrm>
            <a:custGeom>
              <a:avLst/>
              <a:gdLst/>
              <a:ahLst/>
              <a:cxnLst/>
              <a:rect l="l" t="t" r="r" b="b"/>
              <a:pathLst>
                <a:path w="1958307" h="375074">
                  <a:moveTo>
                    <a:pt x="0" y="0"/>
                  </a:moveTo>
                  <a:lnTo>
                    <a:pt x="1958307" y="0"/>
                  </a:lnTo>
                  <a:lnTo>
                    <a:pt x="1958307" y="375074"/>
                  </a:lnTo>
                  <a:lnTo>
                    <a:pt x="0" y="375074"/>
                  </a:lnTo>
                  <a:close/>
                </a:path>
              </a:pathLst>
            </a:custGeom>
            <a:solidFill>
              <a:srgbClr val="FFFFFF"/>
            </a:solidFill>
            <a:ln w="38100" cap="sq">
              <a:solidFill>
                <a:srgbClr val="BFEBF4"/>
              </a:solidFill>
              <a:prstDash val="lgDash"/>
              <a:miter/>
            </a:ln>
          </p:spPr>
        </p:sp>
        <p:sp>
          <p:nvSpPr>
            <p:cNvPr id="10" name="TextBox 10"/>
            <p:cNvSpPr txBox="1"/>
            <p:nvPr/>
          </p:nvSpPr>
          <p:spPr>
            <a:xfrm>
              <a:off x="0" y="-38100"/>
              <a:ext cx="1958307" cy="413174"/>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9301593" y="4716396"/>
            <a:ext cx="7446337" cy="1339443"/>
            <a:chOff x="0" y="0"/>
            <a:chExt cx="2085139" cy="375074"/>
          </a:xfrm>
        </p:grpSpPr>
        <p:sp>
          <p:nvSpPr>
            <p:cNvPr id="12" name="Freeform 12"/>
            <p:cNvSpPr/>
            <p:nvPr/>
          </p:nvSpPr>
          <p:spPr>
            <a:xfrm>
              <a:off x="0" y="0"/>
              <a:ext cx="2085139" cy="375074"/>
            </a:xfrm>
            <a:custGeom>
              <a:avLst/>
              <a:gdLst/>
              <a:ahLst/>
              <a:cxnLst/>
              <a:rect l="l" t="t" r="r" b="b"/>
              <a:pathLst>
                <a:path w="2085139" h="375074">
                  <a:moveTo>
                    <a:pt x="0" y="0"/>
                  </a:moveTo>
                  <a:lnTo>
                    <a:pt x="2085139" y="0"/>
                  </a:lnTo>
                  <a:lnTo>
                    <a:pt x="2085139" y="375074"/>
                  </a:lnTo>
                  <a:lnTo>
                    <a:pt x="0" y="375074"/>
                  </a:lnTo>
                  <a:close/>
                </a:path>
              </a:pathLst>
            </a:custGeom>
            <a:solidFill>
              <a:srgbClr val="FFFFFF"/>
            </a:solidFill>
            <a:ln w="38100" cap="sq">
              <a:solidFill>
                <a:srgbClr val="BFEBF4"/>
              </a:solidFill>
              <a:prstDash val="lgDash"/>
              <a:miter/>
            </a:ln>
          </p:spPr>
        </p:sp>
        <p:sp>
          <p:nvSpPr>
            <p:cNvPr id="13" name="TextBox 13"/>
            <p:cNvSpPr txBox="1"/>
            <p:nvPr/>
          </p:nvSpPr>
          <p:spPr>
            <a:xfrm>
              <a:off x="0" y="-38100"/>
              <a:ext cx="2085139" cy="413174"/>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a:off x="1993007" y="6532089"/>
            <a:ext cx="6993400" cy="1346849"/>
            <a:chOff x="0" y="0"/>
            <a:chExt cx="1958307" cy="377148"/>
          </a:xfrm>
        </p:grpSpPr>
        <p:sp>
          <p:nvSpPr>
            <p:cNvPr id="15" name="Freeform 15"/>
            <p:cNvSpPr/>
            <p:nvPr/>
          </p:nvSpPr>
          <p:spPr>
            <a:xfrm>
              <a:off x="0" y="0"/>
              <a:ext cx="1958307" cy="377148"/>
            </a:xfrm>
            <a:custGeom>
              <a:avLst/>
              <a:gdLst/>
              <a:ahLst/>
              <a:cxnLst/>
              <a:rect l="l" t="t" r="r" b="b"/>
              <a:pathLst>
                <a:path w="1958307" h="377148">
                  <a:moveTo>
                    <a:pt x="0" y="0"/>
                  </a:moveTo>
                  <a:lnTo>
                    <a:pt x="1958307" y="0"/>
                  </a:lnTo>
                  <a:lnTo>
                    <a:pt x="1958307" y="377148"/>
                  </a:lnTo>
                  <a:lnTo>
                    <a:pt x="0" y="377148"/>
                  </a:lnTo>
                  <a:close/>
                </a:path>
              </a:pathLst>
            </a:custGeom>
            <a:solidFill>
              <a:srgbClr val="FFFFFF"/>
            </a:solidFill>
            <a:ln w="38100" cap="sq">
              <a:solidFill>
                <a:srgbClr val="BFEBF4"/>
              </a:solidFill>
              <a:prstDash val="lgDash"/>
              <a:miter/>
            </a:ln>
          </p:spPr>
        </p:sp>
        <p:sp>
          <p:nvSpPr>
            <p:cNvPr id="16" name="TextBox 16"/>
            <p:cNvSpPr txBox="1"/>
            <p:nvPr/>
          </p:nvSpPr>
          <p:spPr>
            <a:xfrm>
              <a:off x="0" y="-38100"/>
              <a:ext cx="1958307" cy="415248"/>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9301593" y="6532089"/>
            <a:ext cx="7446337" cy="1346849"/>
            <a:chOff x="0" y="0"/>
            <a:chExt cx="2085139" cy="377148"/>
          </a:xfrm>
        </p:grpSpPr>
        <p:sp>
          <p:nvSpPr>
            <p:cNvPr id="18" name="Freeform 18"/>
            <p:cNvSpPr/>
            <p:nvPr/>
          </p:nvSpPr>
          <p:spPr>
            <a:xfrm>
              <a:off x="0" y="0"/>
              <a:ext cx="2085139" cy="377148"/>
            </a:xfrm>
            <a:custGeom>
              <a:avLst/>
              <a:gdLst/>
              <a:ahLst/>
              <a:cxnLst/>
              <a:rect l="l" t="t" r="r" b="b"/>
              <a:pathLst>
                <a:path w="2085139" h="377148">
                  <a:moveTo>
                    <a:pt x="0" y="0"/>
                  </a:moveTo>
                  <a:lnTo>
                    <a:pt x="2085139" y="0"/>
                  </a:lnTo>
                  <a:lnTo>
                    <a:pt x="2085139" y="377148"/>
                  </a:lnTo>
                  <a:lnTo>
                    <a:pt x="0" y="377148"/>
                  </a:lnTo>
                  <a:close/>
                </a:path>
              </a:pathLst>
            </a:custGeom>
            <a:solidFill>
              <a:srgbClr val="FFFFFF"/>
            </a:solidFill>
            <a:ln w="38100" cap="sq">
              <a:solidFill>
                <a:srgbClr val="BFEBF4"/>
              </a:solidFill>
              <a:prstDash val="lgDash"/>
              <a:miter/>
            </a:ln>
          </p:spPr>
        </p:sp>
        <p:sp>
          <p:nvSpPr>
            <p:cNvPr id="19" name="TextBox 19"/>
            <p:cNvSpPr txBox="1"/>
            <p:nvPr/>
          </p:nvSpPr>
          <p:spPr>
            <a:xfrm>
              <a:off x="0" y="-38100"/>
              <a:ext cx="2085139" cy="415248"/>
            </a:xfrm>
            <a:prstGeom prst="rect">
              <a:avLst/>
            </a:prstGeom>
          </p:spPr>
          <p:txBody>
            <a:bodyPr lIns="50800" tIns="50800" rIns="50800" bIns="50800" rtlCol="0" anchor="ctr"/>
            <a:lstStyle/>
            <a:p>
              <a:pPr algn="ctr">
                <a:lnSpc>
                  <a:spcPts val="2659"/>
                </a:lnSpc>
                <a:spcBef>
                  <a:spcPct val="0"/>
                </a:spcBef>
              </a:pPr>
              <a:endParaRPr/>
            </a:p>
          </p:txBody>
        </p:sp>
      </p:grpSp>
      <p:sp>
        <p:nvSpPr>
          <p:cNvPr id="20" name="Freeform 20"/>
          <p:cNvSpPr/>
          <p:nvPr/>
        </p:nvSpPr>
        <p:spPr>
          <a:xfrm>
            <a:off x="0" y="8760749"/>
            <a:ext cx="7675769" cy="1515964"/>
          </a:xfrm>
          <a:custGeom>
            <a:avLst/>
            <a:gdLst/>
            <a:ahLst/>
            <a:cxnLst/>
            <a:rect l="l" t="t" r="r" b="b"/>
            <a:pathLst>
              <a:path w="7675769" h="1515964">
                <a:moveTo>
                  <a:pt x="0" y="0"/>
                </a:moveTo>
                <a:lnTo>
                  <a:pt x="7675769" y="0"/>
                </a:lnTo>
                <a:lnTo>
                  <a:pt x="7675769" y="1515965"/>
                </a:lnTo>
                <a:lnTo>
                  <a:pt x="0" y="15159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1" name="Freeform 21"/>
          <p:cNvSpPr/>
          <p:nvPr/>
        </p:nvSpPr>
        <p:spPr>
          <a:xfrm>
            <a:off x="-12135" y="8220376"/>
            <a:ext cx="7315200" cy="2087880"/>
          </a:xfrm>
          <a:custGeom>
            <a:avLst/>
            <a:gdLst/>
            <a:ahLst/>
            <a:cxnLst/>
            <a:rect l="l" t="t" r="r" b="b"/>
            <a:pathLst>
              <a:path w="7315200" h="2087880">
                <a:moveTo>
                  <a:pt x="0" y="0"/>
                </a:moveTo>
                <a:lnTo>
                  <a:pt x="7315200" y="0"/>
                </a:lnTo>
                <a:lnTo>
                  <a:pt x="7315200" y="2087880"/>
                </a:lnTo>
                <a:lnTo>
                  <a:pt x="0" y="208788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2" name="Freeform 22"/>
          <p:cNvSpPr/>
          <p:nvPr/>
        </p:nvSpPr>
        <p:spPr>
          <a:xfrm>
            <a:off x="7070349" y="8220376"/>
            <a:ext cx="11292333" cy="2230236"/>
          </a:xfrm>
          <a:custGeom>
            <a:avLst/>
            <a:gdLst/>
            <a:ahLst/>
            <a:cxnLst/>
            <a:rect l="l" t="t" r="r" b="b"/>
            <a:pathLst>
              <a:path w="11292333" h="2230236">
                <a:moveTo>
                  <a:pt x="0" y="0"/>
                </a:moveTo>
                <a:lnTo>
                  <a:pt x="11292333" y="0"/>
                </a:lnTo>
                <a:lnTo>
                  <a:pt x="11292333" y="2230236"/>
                </a:lnTo>
                <a:lnTo>
                  <a:pt x="0" y="223023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3" name="TextBox 23"/>
          <p:cNvSpPr txBox="1"/>
          <p:nvPr/>
        </p:nvSpPr>
        <p:spPr>
          <a:xfrm>
            <a:off x="3587265" y="1396423"/>
            <a:ext cx="10798284" cy="2371725"/>
          </a:xfrm>
          <a:prstGeom prst="rect">
            <a:avLst/>
          </a:prstGeom>
        </p:spPr>
        <p:txBody>
          <a:bodyPr lIns="0" tIns="0" rIns="0" bIns="0" rtlCol="0" anchor="t">
            <a:spAutoFit/>
          </a:bodyPr>
          <a:lstStyle/>
          <a:p>
            <a:pPr algn="ctr">
              <a:lnSpc>
                <a:spcPts val="6299"/>
              </a:lnSpc>
              <a:spcBef>
                <a:spcPct val="0"/>
              </a:spcBef>
            </a:pPr>
            <a:r>
              <a:rPr lang="en-US" sz="4500">
                <a:solidFill>
                  <a:srgbClr val="1F373A"/>
                </a:solidFill>
                <a:latin typeface="iCiel Cadena"/>
                <a:ea typeface="iCiel Cadena"/>
                <a:cs typeface="iCiel Cadena"/>
                <a:sym typeface="iCiel Cadena"/>
              </a:rPr>
              <a:t>CÂU 9: TÊN TRỘM LÀNH XIN GÌ?</a:t>
            </a:r>
          </a:p>
          <a:p>
            <a:pPr algn="ctr">
              <a:lnSpc>
                <a:spcPts val="6299"/>
              </a:lnSpc>
              <a:spcBef>
                <a:spcPct val="0"/>
              </a:spcBef>
            </a:pPr>
            <a:endParaRPr lang="en-US" sz="4500">
              <a:solidFill>
                <a:srgbClr val="1F373A"/>
              </a:solidFill>
              <a:latin typeface="iCiel Cadena"/>
              <a:ea typeface="iCiel Cadena"/>
              <a:cs typeface="iCiel Cadena"/>
              <a:sym typeface="iCiel Cadena"/>
            </a:endParaRPr>
          </a:p>
          <a:p>
            <a:pPr algn="ctr">
              <a:lnSpc>
                <a:spcPts val="6299"/>
              </a:lnSpc>
              <a:spcBef>
                <a:spcPct val="0"/>
              </a:spcBef>
            </a:pPr>
            <a:endParaRPr lang="en-US" sz="4500">
              <a:solidFill>
                <a:srgbClr val="1F373A"/>
              </a:solidFill>
              <a:latin typeface="iCiel Cadena"/>
              <a:ea typeface="iCiel Cadena"/>
              <a:cs typeface="iCiel Cadena"/>
              <a:sym typeface="iCiel Cadena"/>
            </a:endParaRPr>
          </a:p>
        </p:txBody>
      </p:sp>
      <p:sp>
        <p:nvSpPr>
          <p:cNvPr id="24" name="TextBox 24"/>
          <p:cNvSpPr txBox="1"/>
          <p:nvPr/>
        </p:nvSpPr>
        <p:spPr>
          <a:xfrm>
            <a:off x="2337173" y="4973510"/>
            <a:ext cx="6207001" cy="688150"/>
          </a:xfrm>
          <a:prstGeom prst="rect">
            <a:avLst/>
          </a:prstGeom>
        </p:spPr>
        <p:txBody>
          <a:bodyPr lIns="0" tIns="0" rIns="0" bIns="0" rtlCol="0" anchor="t">
            <a:spAutoFit/>
          </a:bodyPr>
          <a:lstStyle/>
          <a:p>
            <a:pPr algn="ctr">
              <a:lnSpc>
                <a:spcPts val="5645"/>
              </a:lnSpc>
              <a:spcBef>
                <a:spcPct val="0"/>
              </a:spcBef>
            </a:pPr>
            <a:r>
              <a:rPr lang="en-US" sz="4032">
                <a:solidFill>
                  <a:srgbClr val="1F373A"/>
                </a:solidFill>
                <a:latin typeface="iCiel Cadena"/>
                <a:ea typeface="iCiel Cadena"/>
                <a:cs typeface="iCiel Cadena"/>
                <a:sym typeface="iCiel Cadena"/>
              </a:rPr>
              <a:t>A) XIN CHO TÔI ĐƯỢC SỐNG </a:t>
            </a:r>
          </a:p>
        </p:txBody>
      </p:sp>
      <p:sp>
        <p:nvSpPr>
          <p:cNvPr id="25" name="TextBox 25"/>
          <p:cNvSpPr txBox="1"/>
          <p:nvPr/>
        </p:nvSpPr>
        <p:spPr>
          <a:xfrm>
            <a:off x="9481707" y="4777798"/>
            <a:ext cx="6876637" cy="1997622"/>
          </a:xfrm>
          <a:prstGeom prst="rect">
            <a:avLst/>
          </a:prstGeom>
        </p:spPr>
        <p:txBody>
          <a:bodyPr lIns="0" tIns="0" rIns="0" bIns="0" rtlCol="0" anchor="t">
            <a:spAutoFit/>
          </a:bodyPr>
          <a:lstStyle/>
          <a:p>
            <a:pPr algn="ctr">
              <a:lnSpc>
                <a:spcPts val="5394"/>
              </a:lnSpc>
            </a:pPr>
            <a:r>
              <a:rPr lang="en-US" sz="3853">
                <a:solidFill>
                  <a:srgbClr val="1F373A"/>
                </a:solidFill>
                <a:latin typeface="iCiel Cadena"/>
                <a:ea typeface="iCiel Cadena"/>
                <a:cs typeface="iCiel Cadena"/>
                <a:sym typeface="iCiel Cadena"/>
              </a:rPr>
              <a:t>C) GIẢI THOÁT TÔI KHỎI SỰ CHẾT</a:t>
            </a:r>
          </a:p>
          <a:p>
            <a:pPr algn="ctr">
              <a:lnSpc>
                <a:spcPts val="5394"/>
              </a:lnSpc>
            </a:pPr>
            <a:endParaRPr lang="en-US" sz="3853">
              <a:solidFill>
                <a:srgbClr val="1F373A"/>
              </a:solidFill>
              <a:latin typeface="iCiel Cadena"/>
              <a:ea typeface="iCiel Cadena"/>
              <a:cs typeface="iCiel Cadena"/>
              <a:sym typeface="iCiel Cadena"/>
            </a:endParaRPr>
          </a:p>
        </p:txBody>
      </p:sp>
      <p:sp>
        <p:nvSpPr>
          <p:cNvPr id="26" name="TextBox 26"/>
          <p:cNvSpPr txBox="1"/>
          <p:nvPr/>
        </p:nvSpPr>
        <p:spPr>
          <a:xfrm>
            <a:off x="2523433" y="6455889"/>
            <a:ext cx="5755816" cy="1438085"/>
          </a:xfrm>
          <a:prstGeom prst="rect">
            <a:avLst/>
          </a:prstGeom>
        </p:spPr>
        <p:txBody>
          <a:bodyPr lIns="0" tIns="0" rIns="0" bIns="0" rtlCol="0" anchor="t">
            <a:spAutoFit/>
          </a:bodyPr>
          <a:lstStyle/>
          <a:p>
            <a:pPr algn="ctr">
              <a:lnSpc>
                <a:spcPts val="5785"/>
              </a:lnSpc>
            </a:pPr>
            <a:r>
              <a:rPr lang="en-US" sz="4132">
                <a:solidFill>
                  <a:srgbClr val="1F373A"/>
                </a:solidFill>
                <a:latin typeface="iCiel Cadena"/>
                <a:ea typeface="iCiel Cadena"/>
                <a:cs typeface="iCiel Cadena"/>
                <a:sym typeface="iCiel Cadena"/>
              </a:rPr>
              <a:t>B) CHO TÔI XUỐNG KHỎI THẬP GIÁ</a:t>
            </a:r>
          </a:p>
        </p:txBody>
      </p:sp>
      <p:sp>
        <p:nvSpPr>
          <p:cNvPr id="27" name="TextBox 27"/>
          <p:cNvSpPr txBox="1"/>
          <p:nvPr/>
        </p:nvSpPr>
        <p:spPr>
          <a:xfrm>
            <a:off x="9732457" y="6776766"/>
            <a:ext cx="6663228" cy="677686"/>
          </a:xfrm>
          <a:prstGeom prst="rect">
            <a:avLst/>
          </a:prstGeom>
        </p:spPr>
        <p:txBody>
          <a:bodyPr lIns="0" tIns="0" rIns="0" bIns="0" rtlCol="0" anchor="t">
            <a:spAutoFit/>
          </a:bodyPr>
          <a:lstStyle/>
          <a:p>
            <a:pPr algn="ctr">
              <a:lnSpc>
                <a:spcPts val="5925"/>
              </a:lnSpc>
            </a:pPr>
            <a:r>
              <a:rPr lang="en-US" sz="4232">
                <a:solidFill>
                  <a:srgbClr val="1F373A"/>
                </a:solidFill>
                <a:latin typeface="iCiel Cadena"/>
                <a:ea typeface="iCiel Cadena"/>
                <a:cs typeface="iCiel Cadena"/>
                <a:sym typeface="iCiel Cadena"/>
              </a:rPr>
              <a:t>D) XIN NHỚ ĐẾN TÔI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p:cTn id="27" dur="500" fill="hold"/>
                                        <p:tgtEl>
                                          <p:spTgt spid="26"/>
                                        </p:tgtEl>
                                        <p:attrNameLst>
                                          <p:attrName>ppt_w</p:attrName>
                                        </p:attrNameLst>
                                      </p:cBhvr>
                                      <p:tavLst>
                                        <p:tav tm="0">
                                          <p:val>
                                            <p:fltVal val="0"/>
                                          </p:val>
                                        </p:tav>
                                        <p:tav tm="100000">
                                          <p:val>
                                            <p:strVal val="#ppt_w"/>
                                          </p:val>
                                        </p:tav>
                                      </p:tavLst>
                                    </p:anim>
                                    <p:anim calcmode="lin" valueType="num">
                                      <p:cBhvr>
                                        <p:cTn id="28" dur="500" fill="hold"/>
                                        <p:tgtEl>
                                          <p:spTgt spid="26"/>
                                        </p:tgtEl>
                                        <p:attrNameLst>
                                          <p:attrName>ppt_h</p:attrName>
                                        </p:attrNameLst>
                                      </p:cBhvr>
                                      <p:tavLst>
                                        <p:tav tm="0">
                                          <p:val>
                                            <p:fltVal val="0"/>
                                          </p:val>
                                        </p:tav>
                                        <p:tav tm="100000">
                                          <p:val>
                                            <p:strVal val="#ppt_h"/>
                                          </p:val>
                                        </p:tav>
                                      </p:tavLst>
                                    </p:anim>
                                    <p:animEffect transition="in" filter="fade">
                                      <p:cBhvr>
                                        <p:cTn id="29" dur="500"/>
                                        <p:tgtEl>
                                          <p:spTgt spid="26"/>
                                        </p:tgtEl>
                                      </p:cBhvr>
                                    </p:animEffect>
                                  </p:childTnLst>
                                </p:cTn>
                              </p:par>
                              <p:par>
                                <p:cTn id="30" presetID="53" presetClass="entr" presetSubtype="16"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par>
                                <p:cTn id="40" presetID="53" presetClass="entr" presetSubtype="16"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par>
                                <p:cTn id="45" presetID="53" presetClass="entr" presetSubtype="16"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 calcmode="lin" valueType="num">
                                      <p:cBhvr>
                                        <p:cTn id="52" dur="500" fill="hold"/>
                                        <p:tgtEl>
                                          <p:spTgt spid="25"/>
                                        </p:tgtEl>
                                        <p:attrNameLst>
                                          <p:attrName>ppt_w</p:attrName>
                                        </p:attrNameLst>
                                      </p:cBhvr>
                                      <p:tavLst>
                                        <p:tav tm="0">
                                          <p:val>
                                            <p:fltVal val="0"/>
                                          </p:val>
                                        </p:tav>
                                        <p:tav tm="100000">
                                          <p:val>
                                            <p:strVal val="#ppt_w"/>
                                          </p:val>
                                        </p:tav>
                                      </p:tavLst>
                                    </p:anim>
                                    <p:anim calcmode="lin" valueType="num">
                                      <p:cBhvr>
                                        <p:cTn id="53" dur="500" fill="hold"/>
                                        <p:tgtEl>
                                          <p:spTgt spid="25"/>
                                        </p:tgtEl>
                                        <p:attrNameLst>
                                          <p:attrName>ppt_h</p:attrName>
                                        </p:attrNameLst>
                                      </p:cBhvr>
                                      <p:tavLst>
                                        <p:tav tm="0">
                                          <p:val>
                                            <p:fltVal val="0"/>
                                          </p:val>
                                        </p:tav>
                                        <p:tav tm="100000">
                                          <p:val>
                                            <p:strVal val="#ppt_h"/>
                                          </p:val>
                                        </p:tav>
                                      </p:tavLst>
                                    </p:anim>
                                    <p:animEffect transition="in" filter="fade">
                                      <p:cBhvr>
                                        <p:cTn id="5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27"/>
                    </p:tgtEl>
                  </p:cond>
                </p:stCondLst>
                <p:endSync evt="end" delay="0">
                  <p:rtn val="all"/>
                </p:endSync>
                <p:childTnLst>
                  <p:par>
                    <p:cTn id="56" fill="hold">
                      <p:stCondLst>
                        <p:cond delay="0"/>
                      </p:stCondLst>
                      <p:childTnLst>
                        <p:par>
                          <p:cTn id="57" fill="hold">
                            <p:stCondLst>
                              <p:cond delay="0"/>
                            </p:stCondLst>
                            <p:childTnLst>
                              <p:par>
                                <p:cTn id="58" presetID="3" presetClass="emph" presetSubtype="2" fill="hold" grpId="1" nodeType="withEffect">
                                  <p:stCondLst>
                                    <p:cond delay="0"/>
                                  </p:stCondLst>
                                  <p:childTnLst>
                                    <p:animClr clrSpc="rgb" dir="cw">
                                      <p:cBhvr override="childStyle">
                                        <p:cTn id="59" dur="2000" fill="hold"/>
                                        <p:tgtEl>
                                          <p:spTgt spid="27"/>
                                        </p:tgtEl>
                                        <p:attrNameLst>
                                          <p:attrName>style.color</p:attrName>
                                        </p:attrNameLst>
                                      </p:cBhvr>
                                      <p:to>
                                        <a:srgbClr val="00B050"/>
                                      </p:to>
                                    </p:animClr>
                                  </p:childTnLst>
                                  <p:subTnLst>
                                    <p:audio>
                                      <p:cMediaNode>
                                        <p:cTn display="0" masterRel="sameClick">
                                          <p:stCondLst>
                                            <p:cond evt="begin" delay="0">
                                              <p:tn val="58"/>
                                            </p:cond>
                                          </p:stCondLst>
                                          <p:endCondLst>
                                            <p:cond evt="onStopAudio" delay="0">
                                              <p:tgtEl>
                                                <p:sldTgt/>
                                              </p:tgtEl>
                                            </p:cond>
                                          </p:endCondLst>
                                        </p:cTn>
                                        <p:tgtEl>
                                          <p:sndTgt r:embed="rId2" name="Am-thanh-chuc-mung-chien-thang-www_nhacchuongvui_com (online-audio-converter.com).wav"/>
                                        </p:tgtEl>
                                      </p:cMediaNode>
                                    </p:audio>
                                  </p:subTnLst>
                                </p:cTn>
                              </p:par>
                            </p:childTnLst>
                          </p:cTn>
                        </p:par>
                      </p:childTnLst>
                    </p:cTn>
                  </p:par>
                </p:childTnLst>
              </p:cTn>
              <p:nextCondLst>
                <p:cond evt="onClick" delay="0">
                  <p:tgtEl>
                    <p:spTgt spid="27"/>
                  </p:tgtEl>
                </p:cond>
              </p:nextCondLst>
            </p:seq>
            <p:seq concurrent="1" nextAc="seek">
              <p:cTn id="60" restart="whenNotActive" fill="hold" evtFilter="cancelBubble" nodeType="interactiveSeq">
                <p:stCondLst>
                  <p:cond evt="onClick" delay="0">
                    <p:tgtEl>
                      <p:spTgt spid="25"/>
                    </p:tgtEl>
                  </p:cond>
                </p:stCondLst>
                <p:endSync evt="end" delay="0">
                  <p:rtn val="all"/>
                </p:endSync>
                <p:childTnLst>
                  <p:par>
                    <p:cTn id="61" fill="hold">
                      <p:stCondLst>
                        <p:cond delay="0"/>
                      </p:stCondLst>
                      <p:childTnLst>
                        <p:par>
                          <p:cTn id="62" fill="hold">
                            <p:stCondLst>
                              <p:cond delay="0"/>
                            </p:stCondLst>
                            <p:childTnLst>
                              <p:par>
                                <p:cTn id="63" presetID="3" presetClass="emph" presetSubtype="2" fill="hold" grpId="1" nodeType="clickEffect">
                                  <p:stCondLst>
                                    <p:cond delay="0"/>
                                  </p:stCondLst>
                                  <p:childTnLst>
                                    <p:animClr clrSpc="rgb" dir="cw">
                                      <p:cBhvr override="childStyle">
                                        <p:cTn id="64" dur="2000" fill="hold"/>
                                        <p:tgtEl>
                                          <p:spTgt spid="25"/>
                                        </p:tgtEl>
                                        <p:attrNameLst>
                                          <p:attrName>style.color</p:attrName>
                                        </p:attrNameLst>
                                      </p:cBhvr>
                                      <p:to>
                                        <a:schemeClr val="accent2"/>
                                      </p:to>
                                    </p:animClr>
                                  </p:childTnLst>
                                  <p:subTnLst>
                                    <p:audio>
                                      <p:cMediaNode>
                                        <p:cTn display="0" masterRel="sameClick">
                                          <p:stCondLst>
                                            <p:cond evt="begin" delay="0">
                                              <p:tn val="63"/>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26"/>
                    </p:tgtEl>
                  </p:cond>
                </p:stCondLst>
                <p:endSync evt="end" delay="0">
                  <p:rtn val="all"/>
                </p:endSync>
                <p:childTnLst>
                  <p:par>
                    <p:cTn id="66" fill="hold">
                      <p:stCondLst>
                        <p:cond delay="0"/>
                      </p:stCondLst>
                      <p:childTnLst>
                        <p:par>
                          <p:cTn id="67" fill="hold">
                            <p:stCondLst>
                              <p:cond delay="0"/>
                            </p:stCondLst>
                            <p:childTnLst>
                              <p:par>
                                <p:cTn id="68" presetID="3" presetClass="emph" presetSubtype="2" fill="hold" grpId="1" nodeType="clickEffect">
                                  <p:stCondLst>
                                    <p:cond delay="0"/>
                                  </p:stCondLst>
                                  <p:childTnLst>
                                    <p:animClr clrSpc="rgb" dir="cw">
                                      <p:cBhvr override="childStyle">
                                        <p:cTn id="69" dur="2000" fill="hold"/>
                                        <p:tgtEl>
                                          <p:spTgt spid="26"/>
                                        </p:tgtEl>
                                        <p:attrNameLst>
                                          <p:attrName>style.color</p:attrName>
                                        </p:attrNameLst>
                                      </p:cBhvr>
                                      <p:to>
                                        <a:schemeClr val="accent2"/>
                                      </p:to>
                                    </p:animClr>
                                  </p:childTnLst>
                                  <p:subTnLst>
                                    <p:audio>
                                      <p:cMediaNode>
                                        <p:cTn display="0" masterRel="sameClick">
                                          <p:stCondLst>
                                            <p:cond evt="begin" delay="0">
                                              <p:tn val="68"/>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6"/>
                  </p:tgtEl>
                </p:cond>
              </p:nextCondLst>
            </p:seq>
            <p:seq concurrent="1" nextAc="seek">
              <p:cTn id="70" restart="whenNotActive" fill="hold" evtFilter="cancelBubble" nodeType="interactiveSeq">
                <p:stCondLst>
                  <p:cond evt="onClick" delay="0">
                    <p:tgtEl>
                      <p:spTgt spid="24"/>
                    </p:tgtEl>
                  </p:cond>
                </p:stCondLst>
                <p:endSync evt="end" delay="0">
                  <p:rtn val="all"/>
                </p:endSync>
                <p:childTnLst>
                  <p:par>
                    <p:cTn id="71" fill="hold">
                      <p:stCondLst>
                        <p:cond delay="0"/>
                      </p:stCondLst>
                      <p:childTnLst>
                        <p:par>
                          <p:cTn id="72" fill="hold">
                            <p:stCondLst>
                              <p:cond delay="0"/>
                            </p:stCondLst>
                            <p:childTnLst>
                              <p:par>
                                <p:cTn id="73" presetID="3" presetClass="emph" presetSubtype="2" fill="hold" grpId="1" nodeType="clickEffect">
                                  <p:stCondLst>
                                    <p:cond delay="0"/>
                                  </p:stCondLst>
                                  <p:childTnLst>
                                    <p:animClr clrSpc="rgb" dir="cw">
                                      <p:cBhvr override="childStyle">
                                        <p:cTn id="74" dur="2000" fill="hold"/>
                                        <p:tgtEl>
                                          <p:spTgt spid="24"/>
                                        </p:tgtEl>
                                        <p:attrNameLst>
                                          <p:attrName>style.color</p:attrName>
                                        </p:attrNameLst>
                                      </p:cBhvr>
                                      <p:to>
                                        <a:schemeClr val="accent2"/>
                                      </p:to>
                                    </p:animClr>
                                  </p:childTnLst>
                                  <p:subTnLst>
                                    <p:audio>
                                      <p:cMediaNode>
                                        <p:cTn display="0" masterRel="sameClick">
                                          <p:stCondLst>
                                            <p:cond evt="begin" delay="0">
                                              <p:tn val="73"/>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4"/>
                  </p:tgtEl>
                </p:cond>
              </p:nextCondLst>
            </p:seq>
          </p:childTnLst>
        </p:cTn>
      </p:par>
    </p:tnLst>
    <p:bldLst>
      <p:bldP spid="23" grpId="0"/>
      <p:bldP spid="24" grpId="0"/>
      <p:bldP spid="24" grpId="1"/>
      <p:bldP spid="25" grpId="0"/>
      <p:bldP spid="25" grpId="1"/>
      <p:bldP spid="26" grpId="0"/>
      <p:bldP spid="26" grpId="1"/>
      <p:bldP spid="27" grpId="0"/>
      <p:bldP spid="27"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17777"/>
            </a:stretch>
          </a:blipFill>
        </p:spPr>
      </p:sp>
      <p:sp>
        <p:nvSpPr>
          <p:cNvPr id="3" name="Freeform 3"/>
          <p:cNvSpPr/>
          <p:nvPr/>
        </p:nvSpPr>
        <p:spPr>
          <a:xfrm>
            <a:off x="0" y="103930"/>
            <a:ext cx="16358345" cy="10183070"/>
          </a:xfrm>
          <a:custGeom>
            <a:avLst/>
            <a:gdLst/>
            <a:ahLst/>
            <a:cxnLst/>
            <a:rect l="l" t="t" r="r" b="b"/>
            <a:pathLst>
              <a:path w="16358345" h="10183070">
                <a:moveTo>
                  <a:pt x="0" y="0"/>
                </a:moveTo>
                <a:lnTo>
                  <a:pt x="16358345" y="0"/>
                </a:lnTo>
                <a:lnTo>
                  <a:pt x="16358345" y="10183070"/>
                </a:lnTo>
                <a:lnTo>
                  <a:pt x="0" y="101830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1363740" y="371684"/>
            <a:ext cx="7780260" cy="8410074"/>
          </a:xfrm>
          <a:custGeom>
            <a:avLst/>
            <a:gdLst/>
            <a:ahLst/>
            <a:cxnLst/>
            <a:rect l="l" t="t" r="r" b="b"/>
            <a:pathLst>
              <a:path w="7780260" h="8410074">
                <a:moveTo>
                  <a:pt x="0" y="0"/>
                </a:moveTo>
                <a:lnTo>
                  <a:pt x="7780260" y="0"/>
                </a:lnTo>
                <a:lnTo>
                  <a:pt x="7780260" y="8410074"/>
                </a:lnTo>
                <a:lnTo>
                  <a:pt x="0" y="8410074"/>
                </a:lnTo>
                <a:lnTo>
                  <a:pt x="0" y="0"/>
                </a:lnTo>
                <a:close/>
              </a:path>
            </a:pathLst>
          </a:custGeom>
          <a:blipFill>
            <a:blip r:embed="rId7"/>
            <a:stretch>
              <a:fillRect l="-1084" t="-480" b="-480"/>
            </a:stretch>
          </a:blipFill>
        </p:spPr>
      </p:sp>
      <p:grpSp>
        <p:nvGrpSpPr>
          <p:cNvPr id="5" name="Group 5"/>
          <p:cNvGrpSpPr/>
          <p:nvPr/>
        </p:nvGrpSpPr>
        <p:grpSpPr>
          <a:xfrm>
            <a:off x="3316481" y="2495380"/>
            <a:ext cx="11655038" cy="2171578"/>
            <a:chOff x="0" y="0"/>
            <a:chExt cx="3069640" cy="571938"/>
          </a:xfrm>
        </p:grpSpPr>
        <p:sp>
          <p:nvSpPr>
            <p:cNvPr id="6" name="Freeform 6"/>
            <p:cNvSpPr/>
            <p:nvPr/>
          </p:nvSpPr>
          <p:spPr>
            <a:xfrm>
              <a:off x="0" y="0"/>
              <a:ext cx="3069640" cy="571938"/>
            </a:xfrm>
            <a:custGeom>
              <a:avLst/>
              <a:gdLst/>
              <a:ahLst/>
              <a:cxnLst/>
              <a:rect l="l" t="t" r="r" b="b"/>
              <a:pathLst>
                <a:path w="3069640" h="571938">
                  <a:moveTo>
                    <a:pt x="0" y="0"/>
                  </a:moveTo>
                  <a:lnTo>
                    <a:pt x="3069640" y="0"/>
                  </a:lnTo>
                  <a:lnTo>
                    <a:pt x="3069640" y="571938"/>
                  </a:lnTo>
                  <a:lnTo>
                    <a:pt x="0" y="571938"/>
                  </a:lnTo>
                  <a:close/>
                </a:path>
              </a:pathLst>
            </a:custGeom>
            <a:solidFill>
              <a:srgbClr val="FFFFFF"/>
            </a:solidFill>
            <a:ln w="38100" cap="sq">
              <a:solidFill>
                <a:srgbClr val="BFEBF4"/>
              </a:solidFill>
              <a:prstDash val="lgDash"/>
              <a:miter/>
            </a:ln>
          </p:spPr>
        </p:sp>
        <p:sp>
          <p:nvSpPr>
            <p:cNvPr id="7" name="TextBox 7"/>
            <p:cNvSpPr txBox="1"/>
            <p:nvPr/>
          </p:nvSpPr>
          <p:spPr>
            <a:xfrm>
              <a:off x="0" y="-38100"/>
              <a:ext cx="3069640" cy="610038"/>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8"/>
          <p:cNvSpPr txBox="1"/>
          <p:nvPr/>
        </p:nvSpPr>
        <p:spPr>
          <a:xfrm>
            <a:off x="3858050" y="2946583"/>
            <a:ext cx="10256715" cy="3971925"/>
          </a:xfrm>
          <a:prstGeom prst="rect">
            <a:avLst/>
          </a:prstGeom>
        </p:spPr>
        <p:txBody>
          <a:bodyPr lIns="0" tIns="0" rIns="0" bIns="0" rtlCol="0" anchor="t">
            <a:spAutoFit/>
          </a:bodyPr>
          <a:lstStyle/>
          <a:p>
            <a:pPr algn="ctr">
              <a:lnSpc>
                <a:spcPts val="6299"/>
              </a:lnSpc>
            </a:pPr>
            <a:r>
              <a:rPr lang="en-US" sz="4500">
                <a:solidFill>
                  <a:srgbClr val="1F373A"/>
                </a:solidFill>
                <a:latin typeface="iCiel Cadena"/>
                <a:ea typeface="iCiel Cadena"/>
                <a:cs typeface="iCiel Cadena"/>
                <a:sym typeface="iCiel Cadena"/>
              </a:rPr>
              <a:t>CÂU 10: TẤM BẢNG TRÊN THẬP GIÁ GHI GÌ?</a:t>
            </a:r>
          </a:p>
          <a:p>
            <a:pPr algn="ctr">
              <a:lnSpc>
                <a:spcPts val="6299"/>
              </a:lnSpc>
              <a:spcBef>
                <a:spcPct val="0"/>
              </a:spcBef>
            </a:pPr>
            <a:endParaRPr lang="en-US" sz="4500">
              <a:solidFill>
                <a:srgbClr val="1F373A"/>
              </a:solidFill>
              <a:latin typeface="iCiel Cadena"/>
              <a:ea typeface="iCiel Cadena"/>
              <a:cs typeface="iCiel Cadena"/>
              <a:sym typeface="iCiel Cadena"/>
            </a:endParaRPr>
          </a:p>
          <a:p>
            <a:pPr algn="ctr">
              <a:lnSpc>
                <a:spcPts val="6299"/>
              </a:lnSpc>
              <a:spcBef>
                <a:spcPct val="0"/>
              </a:spcBef>
            </a:pPr>
            <a:endParaRPr lang="en-US" sz="4500">
              <a:solidFill>
                <a:srgbClr val="1F373A"/>
              </a:solidFill>
              <a:latin typeface="iCiel Cadena"/>
              <a:ea typeface="iCiel Cadena"/>
              <a:cs typeface="iCiel Cadena"/>
              <a:sym typeface="iCiel Cadena"/>
            </a:endParaRPr>
          </a:p>
          <a:p>
            <a:pPr algn="ctr">
              <a:lnSpc>
                <a:spcPts val="6299"/>
              </a:lnSpc>
              <a:spcBef>
                <a:spcPct val="0"/>
              </a:spcBef>
            </a:pPr>
            <a:endParaRPr lang="en-US" sz="4500">
              <a:solidFill>
                <a:srgbClr val="1F373A"/>
              </a:solidFill>
              <a:latin typeface="iCiel Cadena"/>
              <a:ea typeface="iCiel Cadena"/>
              <a:cs typeface="iCiel Cadena"/>
              <a:sym typeface="iCiel Cadena"/>
            </a:endParaRPr>
          </a:p>
        </p:txBody>
      </p:sp>
      <p:grpSp>
        <p:nvGrpSpPr>
          <p:cNvPr id="9" name="Group 9"/>
          <p:cNvGrpSpPr/>
          <p:nvPr/>
        </p:nvGrpSpPr>
        <p:grpSpPr>
          <a:xfrm>
            <a:off x="3316481" y="4881933"/>
            <a:ext cx="5669926" cy="1653313"/>
            <a:chOff x="0" y="0"/>
            <a:chExt cx="1587705" cy="462964"/>
          </a:xfrm>
        </p:grpSpPr>
        <p:sp>
          <p:nvSpPr>
            <p:cNvPr id="10" name="Freeform 10"/>
            <p:cNvSpPr/>
            <p:nvPr/>
          </p:nvSpPr>
          <p:spPr>
            <a:xfrm>
              <a:off x="0" y="0"/>
              <a:ext cx="1587705" cy="462964"/>
            </a:xfrm>
            <a:custGeom>
              <a:avLst/>
              <a:gdLst/>
              <a:ahLst/>
              <a:cxnLst/>
              <a:rect l="l" t="t" r="r" b="b"/>
              <a:pathLst>
                <a:path w="1587705" h="462964">
                  <a:moveTo>
                    <a:pt x="0" y="0"/>
                  </a:moveTo>
                  <a:lnTo>
                    <a:pt x="1587705" y="0"/>
                  </a:lnTo>
                  <a:lnTo>
                    <a:pt x="1587705" y="462964"/>
                  </a:lnTo>
                  <a:lnTo>
                    <a:pt x="0" y="462964"/>
                  </a:lnTo>
                  <a:close/>
                </a:path>
              </a:pathLst>
            </a:custGeom>
            <a:solidFill>
              <a:srgbClr val="FFFFFF"/>
            </a:solidFill>
            <a:ln w="38100" cap="sq">
              <a:solidFill>
                <a:srgbClr val="BFEBF4"/>
              </a:solidFill>
              <a:prstDash val="lgDash"/>
              <a:miter/>
            </a:ln>
          </p:spPr>
        </p:sp>
        <p:sp>
          <p:nvSpPr>
            <p:cNvPr id="11" name="TextBox 11"/>
            <p:cNvSpPr txBox="1"/>
            <p:nvPr/>
          </p:nvSpPr>
          <p:spPr>
            <a:xfrm>
              <a:off x="0" y="-38100"/>
              <a:ext cx="1587705" cy="501064"/>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9301593" y="4881933"/>
            <a:ext cx="5669926" cy="1653313"/>
            <a:chOff x="0" y="0"/>
            <a:chExt cx="1587705" cy="462964"/>
          </a:xfrm>
        </p:grpSpPr>
        <p:sp>
          <p:nvSpPr>
            <p:cNvPr id="13" name="Freeform 13"/>
            <p:cNvSpPr/>
            <p:nvPr/>
          </p:nvSpPr>
          <p:spPr>
            <a:xfrm>
              <a:off x="0" y="0"/>
              <a:ext cx="1587705" cy="462964"/>
            </a:xfrm>
            <a:custGeom>
              <a:avLst/>
              <a:gdLst/>
              <a:ahLst/>
              <a:cxnLst/>
              <a:rect l="l" t="t" r="r" b="b"/>
              <a:pathLst>
                <a:path w="1587705" h="462964">
                  <a:moveTo>
                    <a:pt x="0" y="0"/>
                  </a:moveTo>
                  <a:lnTo>
                    <a:pt x="1587705" y="0"/>
                  </a:lnTo>
                  <a:lnTo>
                    <a:pt x="1587705" y="462964"/>
                  </a:lnTo>
                  <a:lnTo>
                    <a:pt x="0" y="462964"/>
                  </a:lnTo>
                  <a:close/>
                </a:path>
              </a:pathLst>
            </a:custGeom>
            <a:solidFill>
              <a:srgbClr val="FFFFFF"/>
            </a:solidFill>
            <a:ln w="38100" cap="sq">
              <a:solidFill>
                <a:srgbClr val="BFEBF4"/>
              </a:solidFill>
              <a:prstDash val="lgDash"/>
              <a:miter/>
            </a:ln>
          </p:spPr>
        </p:sp>
        <p:sp>
          <p:nvSpPr>
            <p:cNvPr id="14" name="TextBox 14"/>
            <p:cNvSpPr txBox="1"/>
            <p:nvPr/>
          </p:nvSpPr>
          <p:spPr>
            <a:xfrm>
              <a:off x="0" y="-38100"/>
              <a:ext cx="1587705" cy="501064"/>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3316481" y="7108380"/>
            <a:ext cx="5669926" cy="1566807"/>
            <a:chOff x="0" y="0"/>
            <a:chExt cx="1587705" cy="438741"/>
          </a:xfrm>
        </p:grpSpPr>
        <p:sp>
          <p:nvSpPr>
            <p:cNvPr id="16" name="Freeform 16"/>
            <p:cNvSpPr/>
            <p:nvPr/>
          </p:nvSpPr>
          <p:spPr>
            <a:xfrm>
              <a:off x="0" y="0"/>
              <a:ext cx="1587705" cy="438741"/>
            </a:xfrm>
            <a:custGeom>
              <a:avLst/>
              <a:gdLst/>
              <a:ahLst/>
              <a:cxnLst/>
              <a:rect l="l" t="t" r="r" b="b"/>
              <a:pathLst>
                <a:path w="1587705" h="438741">
                  <a:moveTo>
                    <a:pt x="0" y="0"/>
                  </a:moveTo>
                  <a:lnTo>
                    <a:pt x="1587705" y="0"/>
                  </a:lnTo>
                  <a:lnTo>
                    <a:pt x="1587705" y="438741"/>
                  </a:lnTo>
                  <a:lnTo>
                    <a:pt x="0" y="438741"/>
                  </a:lnTo>
                  <a:close/>
                </a:path>
              </a:pathLst>
            </a:custGeom>
            <a:solidFill>
              <a:srgbClr val="FFFFFF"/>
            </a:solidFill>
            <a:ln w="38100" cap="sq">
              <a:solidFill>
                <a:srgbClr val="BFEBF4"/>
              </a:solidFill>
              <a:prstDash val="lgDash"/>
              <a:miter/>
            </a:ln>
          </p:spPr>
        </p:sp>
        <p:sp>
          <p:nvSpPr>
            <p:cNvPr id="17" name="TextBox 17"/>
            <p:cNvSpPr txBox="1"/>
            <p:nvPr/>
          </p:nvSpPr>
          <p:spPr>
            <a:xfrm>
              <a:off x="0" y="-38100"/>
              <a:ext cx="1587705" cy="476841"/>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18"/>
          <p:cNvGrpSpPr/>
          <p:nvPr/>
        </p:nvGrpSpPr>
        <p:grpSpPr>
          <a:xfrm>
            <a:off x="9458594" y="7108380"/>
            <a:ext cx="5669926" cy="1524762"/>
            <a:chOff x="0" y="0"/>
            <a:chExt cx="1587705" cy="426967"/>
          </a:xfrm>
        </p:grpSpPr>
        <p:sp>
          <p:nvSpPr>
            <p:cNvPr id="19" name="Freeform 19"/>
            <p:cNvSpPr/>
            <p:nvPr/>
          </p:nvSpPr>
          <p:spPr>
            <a:xfrm>
              <a:off x="0" y="0"/>
              <a:ext cx="1587705" cy="426967"/>
            </a:xfrm>
            <a:custGeom>
              <a:avLst/>
              <a:gdLst/>
              <a:ahLst/>
              <a:cxnLst/>
              <a:rect l="l" t="t" r="r" b="b"/>
              <a:pathLst>
                <a:path w="1587705" h="426967">
                  <a:moveTo>
                    <a:pt x="0" y="0"/>
                  </a:moveTo>
                  <a:lnTo>
                    <a:pt x="1587705" y="0"/>
                  </a:lnTo>
                  <a:lnTo>
                    <a:pt x="1587705" y="426967"/>
                  </a:lnTo>
                  <a:lnTo>
                    <a:pt x="0" y="426967"/>
                  </a:lnTo>
                  <a:close/>
                </a:path>
              </a:pathLst>
            </a:custGeom>
            <a:solidFill>
              <a:srgbClr val="FFFFFF"/>
            </a:solidFill>
            <a:ln w="38100" cap="sq">
              <a:solidFill>
                <a:srgbClr val="BFEBF4"/>
              </a:solidFill>
              <a:prstDash val="lgDash"/>
              <a:miter/>
            </a:ln>
          </p:spPr>
        </p:sp>
        <p:sp>
          <p:nvSpPr>
            <p:cNvPr id="20" name="TextBox 20"/>
            <p:cNvSpPr txBox="1"/>
            <p:nvPr/>
          </p:nvSpPr>
          <p:spPr>
            <a:xfrm>
              <a:off x="0" y="-38100"/>
              <a:ext cx="1587705" cy="465067"/>
            </a:xfrm>
            <a:prstGeom prst="rect">
              <a:avLst/>
            </a:prstGeom>
          </p:spPr>
          <p:txBody>
            <a:bodyPr lIns="50800" tIns="50800" rIns="50800" bIns="50800" rtlCol="0" anchor="ctr"/>
            <a:lstStyle/>
            <a:p>
              <a:pPr algn="ctr">
                <a:lnSpc>
                  <a:spcPts val="2659"/>
                </a:lnSpc>
                <a:spcBef>
                  <a:spcPct val="0"/>
                </a:spcBef>
              </a:pPr>
              <a:endParaRPr/>
            </a:p>
          </p:txBody>
        </p:sp>
      </p:grpSp>
      <p:sp>
        <p:nvSpPr>
          <p:cNvPr id="21" name="Freeform 21"/>
          <p:cNvSpPr/>
          <p:nvPr/>
        </p:nvSpPr>
        <p:spPr>
          <a:xfrm>
            <a:off x="1650457" y="6226596"/>
            <a:ext cx="703999" cy="790203"/>
          </a:xfrm>
          <a:custGeom>
            <a:avLst/>
            <a:gdLst/>
            <a:ahLst/>
            <a:cxnLst/>
            <a:rect l="l" t="t" r="r" b="b"/>
            <a:pathLst>
              <a:path w="703999" h="790203">
                <a:moveTo>
                  <a:pt x="0" y="0"/>
                </a:moveTo>
                <a:lnTo>
                  <a:pt x="703999" y="0"/>
                </a:lnTo>
                <a:lnTo>
                  <a:pt x="703999" y="790202"/>
                </a:lnTo>
                <a:lnTo>
                  <a:pt x="0" y="7902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2" name="Freeform 22"/>
          <p:cNvSpPr/>
          <p:nvPr/>
        </p:nvSpPr>
        <p:spPr>
          <a:xfrm>
            <a:off x="14776521" y="633599"/>
            <a:ext cx="703999" cy="790203"/>
          </a:xfrm>
          <a:custGeom>
            <a:avLst/>
            <a:gdLst/>
            <a:ahLst/>
            <a:cxnLst/>
            <a:rect l="l" t="t" r="r" b="b"/>
            <a:pathLst>
              <a:path w="703999" h="790203">
                <a:moveTo>
                  <a:pt x="0" y="0"/>
                </a:moveTo>
                <a:lnTo>
                  <a:pt x="703999" y="0"/>
                </a:lnTo>
                <a:lnTo>
                  <a:pt x="703999" y="790202"/>
                </a:lnTo>
                <a:lnTo>
                  <a:pt x="0" y="7902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3" name="Freeform 23"/>
          <p:cNvSpPr/>
          <p:nvPr/>
        </p:nvSpPr>
        <p:spPr>
          <a:xfrm>
            <a:off x="4587481" y="552749"/>
            <a:ext cx="1332778" cy="866306"/>
          </a:xfrm>
          <a:custGeom>
            <a:avLst/>
            <a:gdLst/>
            <a:ahLst/>
            <a:cxnLst/>
            <a:rect l="l" t="t" r="r" b="b"/>
            <a:pathLst>
              <a:path w="1332778" h="866306">
                <a:moveTo>
                  <a:pt x="0" y="0"/>
                </a:moveTo>
                <a:lnTo>
                  <a:pt x="1332778" y="0"/>
                </a:lnTo>
                <a:lnTo>
                  <a:pt x="1332778" y="866306"/>
                </a:lnTo>
                <a:lnTo>
                  <a:pt x="0" y="86630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4" name="TextBox 24"/>
          <p:cNvSpPr txBox="1"/>
          <p:nvPr/>
        </p:nvSpPr>
        <p:spPr>
          <a:xfrm>
            <a:off x="3954678" y="4924141"/>
            <a:ext cx="4372185" cy="1483170"/>
          </a:xfrm>
          <a:prstGeom prst="rect">
            <a:avLst/>
          </a:prstGeom>
        </p:spPr>
        <p:txBody>
          <a:bodyPr lIns="0" tIns="0" rIns="0" bIns="0" rtlCol="0" anchor="t">
            <a:spAutoFit/>
          </a:bodyPr>
          <a:lstStyle/>
          <a:p>
            <a:pPr algn="ctr">
              <a:lnSpc>
                <a:spcPts val="5925"/>
              </a:lnSpc>
              <a:spcBef>
                <a:spcPct val="0"/>
              </a:spcBef>
            </a:pPr>
            <a:r>
              <a:rPr lang="en-US" sz="4232">
                <a:solidFill>
                  <a:srgbClr val="1F373A"/>
                </a:solidFill>
                <a:latin typeface="iCiel Cadena"/>
                <a:ea typeface="iCiel Cadena"/>
                <a:cs typeface="iCiel Cadena"/>
                <a:sym typeface="iCiel Cadena"/>
              </a:rPr>
              <a:t>A) VUA DÂN DO THÁI</a:t>
            </a:r>
          </a:p>
        </p:txBody>
      </p:sp>
      <p:sp>
        <p:nvSpPr>
          <p:cNvPr id="25" name="TextBox 25"/>
          <p:cNvSpPr txBox="1"/>
          <p:nvPr/>
        </p:nvSpPr>
        <p:spPr>
          <a:xfrm>
            <a:off x="9301593" y="4787644"/>
            <a:ext cx="5219050" cy="1483170"/>
          </a:xfrm>
          <a:prstGeom prst="rect">
            <a:avLst/>
          </a:prstGeom>
        </p:spPr>
        <p:txBody>
          <a:bodyPr lIns="0" tIns="0" rIns="0" bIns="0" rtlCol="0" anchor="t">
            <a:spAutoFit/>
          </a:bodyPr>
          <a:lstStyle/>
          <a:p>
            <a:pPr algn="ctr">
              <a:lnSpc>
                <a:spcPts val="5925"/>
              </a:lnSpc>
            </a:pPr>
            <a:r>
              <a:rPr lang="en-US" sz="4232">
                <a:solidFill>
                  <a:srgbClr val="1F373A"/>
                </a:solidFill>
                <a:latin typeface="iCiel Cadena"/>
                <a:ea typeface="iCiel Cadena"/>
                <a:cs typeface="iCiel Cadena"/>
                <a:sym typeface="iCiel Cadena"/>
              </a:rPr>
              <a:t>C) NGƯỜI TỰ XƯNG MÌNH LÀ VUA</a:t>
            </a:r>
          </a:p>
        </p:txBody>
      </p:sp>
      <p:sp>
        <p:nvSpPr>
          <p:cNvPr id="26" name="TextBox 26"/>
          <p:cNvSpPr txBox="1"/>
          <p:nvPr/>
        </p:nvSpPr>
        <p:spPr>
          <a:xfrm>
            <a:off x="3858050" y="7398892"/>
            <a:ext cx="4372185" cy="677686"/>
          </a:xfrm>
          <a:prstGeom prst="rect">
            <a:avLst/>
          </a:prstGeom>
        </p:spPr>
        <p:txBody>
          <a:bodyPr lIns="0" tIns="0" rIns="0" bIns="0" rtlCol="0" anchor="t">
            <a:spAutoFit/>
          </a:bodyPr>
          <a:lstStyle/>
          <a:p>
            <a:pPr algn="ctr">
              <a:lnSpc>
                <a:spcPts val="5925"/>
              </a:lnSpc>
            </a:pPr>
            <a:r>
              <a:rPr lang="en-US" sz="4232">
                <a:solidFill>
                  <a:srgbClr val="1F373A"/>
                </a:solidFill>
                <a:latin typeface="iCiel Cadena"/>
                <a:ea typeface="iCiel Cadena"/>
                <a:cs typeface="iCiel Cadena"/>
                <a:sym typeface="iCiel Cadena"/>
              </a:rPr>
              <a:t>B) TÊN TỬ TỘI</a:t>
            </a:r>
          </a:p>
        </p:txBody>
      </p:sp>
      <p:sp>
        <p:nvSpPr>
          <p:cNvPr id="27" name="TextBox 27"/>
          <p:cNvSpPr txBox="1"/>
          <p:nvPr/>
        </p:nvSpPr>
        <p:spPr>
          <a:xfrm>
            <a:off x="9678642" y="7419920"/>
            <a:ext cx="5355924" cy="677686"/>
          </a:xfrm>
          <a:prstGeom prst="rect">
            <a:avLst/>
          </a:prstGeom>
        </p:spPr>
        <p:txBody>
          <a:bodyPr lIns="0" tIns="0" rIns="0" bIns="0" rtlCol="0" anchor="t">
            <a:spAutoFit/>
          </a:bodyPr>
          <a:lstStyle/>
          <a:p>
            <a:pPr algn="ctr">
              <a:lnSpc>
                <a:spcPts val="5925"/>
              </a:lnSpc>
            </a:pPr>
            <a:r>
              <a:rPr lang="en-US" sz="4232">
                <a:solidFill>
                  <a:srgbClr val="1F373A"/>
                </a:solidFill>
                <a:latin typeface="iCiel Cadena"/>
                <a:ea typeface="iCiel Cadena"/>
                <a:cs typeface="iCiel Cadena"/>
                <a:sym typeface="iCiel Cadena"/>
              </a:rPr>
              <a:t>D) NGƯỜI BỊ KẾT ÁN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500" fill="hold"/>
                                        <p:tgtEl>
                                          <p:spTgt spid="25"/>
                                        </p:tgtEl>
                                        <p:attrNameLst>
                                          <p:attrName>ppt_w</p:attrName>
                                        </p:attrNameLst>
                                      </p:cBhvr>
                                      <p:tavLst>
                                        <p:tav tm="0">
                                          <p:val>
                                            <p:fltVal val="0"/>
                                          </p:val>
                                        </p:tav>
                                        <p:tav tm="100000">
                                          <p:val>
                                            <p:strVal val="#ppt_w"/>
                                          </p:val>
                                        </p:tav>
                                      </p:tavLst>
                                    </p:anim>
                                    <p:anim calcmode="lin" valueType="num">
                                      <p:cBhvr>
                                        <p:cTn id="28" dur="500" fill="hold"/>
                                        <p:tgtEl>
                                          <p:spTgt spid="25"/>
                                        </p:tgtEl>
                                        <p:attrNameLst>
                                          <p:attrName>ppt_h</p:attrName>
                                        </p:attrNameLst>
                                      </p:cBhvr>
                                      <p:tavLst>
                                        <p:tav tm="0">
                                          <p:val>
                                            <p:fltVal val="0"/>
                                          </p:val>
                                        </p:tav>
                                        <p:tav tm="100000">
                                          <p:val>
                                            <p:strVal val="#ppt_h"/>
                                          </p:val>
                                        </p:tav>
                                      </p:tavLst>
                                    </p:anim>
                                    <p:animEffect transition="in" filter="fade">
                                      <p:cBhvr>
                                        <p:cTn id="29" dur="500"/>
                                        <p:tgtEl>
                                          <p:spTgt spid="25"/>
                                        </p:tgtEl>
                                      </p:cBhvr>
                                    </p:animEffect>
                                  </p:childTnLst>
                                </p:cTn>
                              </p:par>
                              <p:par>
                                <p:cTn id="30" presetID="53" presetClass="entr" presetSubtype="16"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53" presetClass="entr" presetSubtype="16"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p:cTn id="42" dur="500" fill="hold"/>
                                        <p:tgtEl>
                                          <p:spTgt spid="27"/>
                                        </p:tgtEl>
                                        <p:attrNameLst>
                                          <p:attrName>ppt_w</p:attrName>
                                        </p:attrNameLst>
                                      </p:cBhvr>
                                      <p:tavLst>
                                        <p:tav tm="0">
                                          <p:val>
                                            <p:fltVal val="0"/>
                                          </p:val>
                                        </p:tav>
                                        <p:tav tm="100000">
                                          <p:val>
                                            <p:strVal val="#ppt_w"/>
                                          </p:val>
                                        </p:tav>
                                      </p:tavLst>
                                    </p:anim>
                                    <p:anim calcmode="lin" valueType="num">
                                      <p:cBhvr>
                                        <p:cTn id="43" dur="500" fill="hold"/>
                                        <p:tgtEl>
                                          <p:spTgt spid="27"/>
                                        </p:tgtEl>
                                        <p:attrNameLst>
                                          <p:attrName>ppt_h</p:attrName>
                                        </p:attrNameLst>
                                      </p:cBhvr>
                                      <p:tavLst>
                                        <p:tav tm="0">
                                          <p:val>
                                            <p:fltVal val="0"/>
                                          </p:val>
                                        </p:tav>
                                        <p:tav tm="100000">
                                          <p:val>
                                            <p:strVal val="#ppt_h"/>
                                          </p:val>
                                        </p:tav>
                                      </p:tavLst>
                                    </p:anim>
                                    <p:animEffect transition="in" filter="fade">
                                      <p:cBhvr>
                                        <p:cTn id="44" dur="500"/>
                                        <p:tgtEl>
                                          <p:spTgt spid="27"/>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p:cTn id="47" dur="500" fill="hold"/>
                                        <p:tgtEl>
                                          <p:spTgt spid="26"/>
                                        </p:tgtEl>
                                        <p:attrNameLst>
                                          <p:attrName>ppt_w</p:attrName>
                                        </p:attrNameLst>
                                      </p:cBhvr>
                                      <p:tavLst>
                                        <p:tav tm="0">
                                          <p:val>
                                            <p:fltVal val="0"/>
                                          </p:val>
                                        </p:tav>
                                        <p:tav tm="100000">
                                          <p:val>
                                            <p:strVal val="#ppt_w"/>
                                          </p:val>
                                        </p:tav>
                                      </p:tavLst>
                                    </p:anim>
                                    <p:anim calcmode="lin" valueType="num">
                                      <p:cBhvr>
                                        <p:cTn id="48" dur="500" fill="hold"/>
                                        <p:tgtEl>
                                          <p:spTgt spid="26"/>
                                        </p:tgtEl>
                                        <p:attrNameLst>
                                          <p:attrName>ppt_h</p:attrName>
                                        </p:attrNameLst>
                                      </p:cBhvr>
                                      <p:tavLst>
                                        <p:tav tm="0">
                                          <p:val>
                                            <p:fltVal val="0"/>
                                          </p:val>
                                        </p:tav>
                                        <p:tav tm="100000">
                                          <p:val>
                                            <p:strVal val="#ppt_h"/>
                                          </p:val>
                                        </p:tav>
                                      </p:tavLst>
                                    </p:anim>
                                    <p:animEffect transition="in" filter="fade">
                                      <p:cBhvr>
                                        <p:cTn id="49" dur="500"/>
                                        <p:tgtEl>
                                          <p:spTgt spid="26"/>
                                        </p:tgtEl>
                                      </p:cBhvr>
                                    </p:animEffect>
                                  </p:childTnLst>
                                </p:cTn>
                              </p:par>
                              <p:par>
                                <p:cTn id="50" presetID="53" presetClass="entr" presetSubtype="16"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p:cTn id="52" dur="500" fill="hold"/>
                                        <p:tgtEl>
                                          <p:spTgt spid="15"/>
                                        </p:tgtEl>
                                        <p:attrNameLst>
                                          <p:attrName>ppt_w</p:attrName>
                                        </p:attrNameLst>
                                      </p:cBhvr>
                                      <p:tavLst>
                                        <p:tav tm="0">
                                          <p:val>
                                            <p:fltVal val="0"/>
                                          </p:val>
                                        </p:tav>
                                        <p:tav tm="100000">
                                          <p:val>
                                            <p:strVal val="#ppt_w"/>
                                          </p:val>
                                        </p:tav>
                                      </p:tavLst>
                                    </p:anim>
                                    <p:anim calcmode="lin" valueType="num">
                                      <p:cBhvr>
                                        <p:cTn id="53" dur="500" fill="hold"/>
                                        <p:tgtEl>
                                          <p:spTgt spid="15"/>
                                        </p:tgtEl>
                                        <p:attrNameLst>
                                          <p:attrName>ppt_h</p:attrName>
                                        </p:attrNameLst>
                                      </p:cBhvr>
                                      <p:tavLst>
                                        <p:tav tm="0">
                                          <p:val>
                                            <p:fltVal val="0"/>
                                          </p:val>
                                        </p:tav>
                                        <p:tav tm="100000">
                                          <p:val>
                                            <p:strVal val="#ppt_h"/>
                                          </p:val>
                                        </p:tav>
                                      </p:tavLst>
                                    </p:anim>
                                    <p:animEffect transition="in" filter="fade">
                                      <p:cBhvr>
                                        <p:cTn id="5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24"/>
                    </p:tgtEl>
                  </p:cond>
                </p:stCondLst>
                <p:endSync evt="end" delay="0">
                  <p:rtn val="all"/>
                </p:endSync>
                <p:childTnLst>
                  <p:par>
                    <p:cTn id="56" fill="hold">
                      <p:stCondLst>
                        <p:cond delay="0"/>
                      </p:stCondLst>
                      <p:childTnLst>
                        <p:par>
                          <p:cTn id="57" fill="hold">
                            <p:stCondLst>
                              <p:cond delay="0"/>
                            </p:stCondLst>
                            <p:childTnLst>
                              <p:par>
                                <p:cTn id="58" presetID="3" presetClass="emph" presetSubtype="2" fill="hold" grpId="1" nodeType="clickEffect">
                                  <p:stCondLst>
                                    <p:cond delay="0"/>
                                  </p:stCondLst>
                                  <p:childTnLst>
                                    <p:animClr clrSpc="rgb" dir="cw">
                                      <p:cBhvr override="childStyle">
                                        <p:cTn id="59" dur="2000" fill="hold"/>
                                        <p:tgtEl>
                                          <p:spTgt spid="24"/>
                                        </p:tgtEl>
                                        <p:attrNameLst>
                                          <p:attrName>style.color</p:attrName>
                                        </p:attrNameLst>
                                      </p:cBhvr>
                                      <p:to>
                                        <a:srgbClr val="00B050"/>
                                      </p:to>
                                    </p:animClr>
                                  </p:childTnLst>
                                  <p:subTnLst>
                                    <p:audio>
                                      <p:cMediaNode>
                                        <p:cTn display="0" masterRel="sameClick">
                                          <p:stCondLst>
                                            <p:cond evt="begin" delay="0">
                                              <p:tn val="58"/>
                                            </p:cond>
                                          </p:stCondLst>
                                          <p:endCondLst>
                                            <p:cond evt="onStopAudio" delay="0">
                                              <p:tgtEl>
                                                <p:sldTgt/>
                                              </p:tgtEl>
                                            </p:cond>
                                          </p:endCondLst>
                                        </p:cTn>
                                        <p:tgtEl>
                                          <p:sndTgt r:embed="rId2" name="Am-thanh-chuc-mung-chien-thang-www_nhacchuongvui_com (online-audio-converter.com).wav"/>
                                        </p:tgtEl>
                                      </p:cMediaNode>
                                    </p:audio>
                                  </p:subTnLst>
                                </p:cTn>
                              </p:par>
                            </p:childTnLst>
                          </p:cTn>
                        </p:par>
                      </p:childTnLst>
                    </p:cTn>
                  </p:par>
                </p:childTnLst>
              </p:cTn>
              <p:nextCondLst>
                <p:cond evt="onClick" delay="0">
                  <p:tgtEl>
                    <p:spTgt spid="24"/>
                  </p:tgtEl>
                </p:cond>
              </p:nextCondLst>
            </p:seq>
            <p:seq concurrent="1" nextAc="seek">
              <p:cTn id="60" restart="whenNotActive" fill="hold" evtFilter="cancelBubble" nodeType="interactiveSeq">
                <p:stCondLst>
                  <p:cond evt="onClick" delay="0">
                    <p:tgtEl>
                      <p:spTgt spid="25"/>
                    </p:tgtEl>
                  </p:cond>
                </p:stCondLst>
                <p:endSync evt="end" delay="0">
                  <p:rtn val="all"/>
                </p:endSync>
                <p:childTnLst>
                  <p:par>
                    <p:cTn id="61" fill="hold">
                      <p:stCondLst>
                        <p:cond delay="0"/>
                      </p:stCondLst>
                      <p:childTnLst>
                        <p:par>
                          <p:cTn id="62" fill="hold">
                            <p:stCondLst>
                              <p:cond delay="0"/>
                            </p:stCondLst>
                            <p:childTnLst>
                              <p:par>
                                <p:cTn id="63" presetID="3" presetClass="emph" presetSubtype="2" fill="hold" grpId="1" nodeType="clickEffect">
                                  <p:stCondLst>
                                    <p:cond delay="0"/>
                                  </p:stCondLst>
                                  <p:childTnLst>
                                    <p:animClr clrSpc="rgb" dir="cw">
                                      <p:cBhvr override="childStyle">
                                        <p:cTn id="64" dur="2000" fill="hold"/>
                                        <p:tgtEl>
                                          <p:spTgt spid="25"/>
                                        </p:tgtEl>
                                        <p:attrNameLst>
                                          <p:attrName>style.color</p:attrName>
                                        </p:attrNameLst>
                                      </p:cBhvr>
                                      <p:to>
                                        <a:schemeClr val="accent2"/>
                                      </p:to>
                                    </p:animClr>
                                  </p:childTnLst>
                                  <p:subTnLst>
                                    <p:audio>
                                      <p:cMediaNode>
                                        <p:cTn display="0" masterRel="sameClick">
                                          <p:stCondLst>
                                            <p:cond evt="begin" delay="0">
                                              <p:tn val="63"/>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26"/>
                    </p:tgtEl>
                  </p:cond>
                </p:stCondLst>
                <p:endSync evt="end" delay="0">
                  <p:rtn val="all"/>
                </p:endSync>
                <p:childTnLst>
                  <p:par>
                    <p:cTn id="66" fill="hold">
                      <p:stCondLst>
                        <p:cond delay="0"/>
                      </p:stCondLst>
                      <p:childTnLst>
                        <p:par>
                          <p:cTn id="67" fill="hold">
                            <p:stCondLst>
                              <p:cond delay="0"/>
                            </p:stCondLst>
                            <p:childTnLst>
                              <p:par>
                                <p:cTn id="68" presetID="3" presetClass="emph" presetSubtype="2" fill="hold" grpId="1" nodeType="clickEffect">
                                  <p:stCondLst>
                                    <p:cond delay="0"/>
                                  </p:stCondLst>
                                  <p:childTnLst>
                                    <p:animClr clrSpc="rgb" dir="cw">
                                      <p:cBhvr override="childStyle">
                                        <p:cTn id="69" dur="2000" fill="hold"/>
                                        <p:tgtEl>
                                          <p:spTgt spid="26"/>
                                        </p:tgtEl>
                                        <p:attrNameLst>
                                          <p:attrName>style.color</p:attrName>
                                        </p:attrNameLst>
                                      </p:cBhvr>
                                      <p:to>
                                        <a:schemeClr val="accent2"/>
                                      </p:to>
                                    </p:animClr>
                                  </p:childTnLst>
                                  <p:subTnLst>
                                    <p:audio>
                                      <p:cMediaNode>
                                        <p:cTn display="0" masterRel="sameClick">
                                          <p:stCondLst>
                                            <p:cond evt="begin" delay="0">
                                              <p:tn val="68"/>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6"/>
                  </p:tgtEl>
                </p:cond>
              </p:nextCondLst>
            </p:seq>
            <p:seq concurrent="1" nextAc="seek">
              <p:cTn id="70" restart="whenNotActive" fill="hold" evtFilter="cancelBubble" nodeType="interactiveSeq">
                <p:stCondLst>
                  <p:cond evt="onClick" delay="0">
                    <p:tgtEl>
                      <p:spTgt spid="27"/>
                    </p:tgtEl>
                  </p:cond>
                </p:stCondLst>
                <p:endSync evt="end" delay="0">
                  <p:rtn val="all"/>
                </p:endSync>
                <p:childTnLst>
                  <p:par>
                    <p:cTn id="71" fill="hold">
                      <p:stCondLst>
                        <p:cond delay="0"/>
                      </p:stCondLst>
                      <p:childTnLst>
                        <p:par>
                          <p:cTn id="72" fill="hold">
                            <p:stCondLst>
                              <p:cond delay="0"/>
                            </p:stCondLst>
                            <p:childTnLst>
                              <p:par>
                                <p:cTn id="73" presetID="3" presetClass="emph" presetSubtype="2" fill="hold" grpId="1" nodeType="clickEffect">
                                  <p:stCondLst>
                                    <p:cond delay="0"/>
                                  </p:stCondLst>
                                  <p:childTnLst>
                                    <p:animClr clrSpc="rgb" dir="cw">
                                      <p:cBhvr override="childStyle">
                                        <p:cTn id="74" dur="2000" fill="hold"/>
                                        <p:tgtEl>
                                          <p:spTgt spid="27"/>
                                        </p:tgtEl>
                                        <p:attrNameLst>
                                          <p:attrName>style.color</p:attrName>
                                        </p:attrNameLst>
                                      </p:cBhvr>
                                      <p:to>
                                        <a:schemeClr val="accent2"/>
                                      </p:to>
                                    </p:animClr>
                                  </p:childTnLst>
                                  <p:subTnLst>
                                    <p:audio>
                                      <p:cMediaNode>
                                        <p:cTn display="0" masterRel="sameClick">
                                          <p:stCondLst>
                                            <p:cond evt="begin" delay="0">
                                              <p:tn val="73"/>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7"/>
                  </p:tgtEl>
                </p:cond>
              </p:nextCondLst>
            </p:seq>
          </p:childTnLst>
        </p:cTn>
      </p:par>
    </p:tnLst>
    <p:bldLst>
      <p:bldP spid="8" grpId="0"/>
      <p:bldP spid="24" grpId="0"/>
      <p:bldP spid="24" grpId="1"/>
      <p:bldP spid="25" grpId="0"/>
      <p:bldP spid="25" grpId="1"/>
      <p:bldP spid="26" grpId="0"/>
      <p:bldP spid="26" grpId="1"/>
      <p:bldP spid="27" grpId="0"/>
      <p:bldP spid="27"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5E6B8C"/>
        </a:solidFill>
        <a:effectLst/>
      </p:bgPr>
    </p:bg>
    <p:spTree>
      <p:nvGrpSpPr>
        <p:cNvPr id="1" name=""/>
        <p:cNvGrpSpPr/>
        <p:nvPr/>
      </p:nvGrpSpPr>
      <p:grpSpPr>
        <a:xfrm>
          <a:off x="0" y="0"/>
          <a:ext cx="0" cy="0"/>
          <a:chOff x="0" y="0"/>
          <a:chExt cx="0" cy="0"/>
        </a:xfrm>
      </p:grpSpPr>
      <p:grpSp>
        <p:nvGrpSpPr>
          <p:cNvPr id="2" name="Group 2"/>
          <p:cNvGrpSpPr/>
          <p:nvPr/>
        </p:nvGrpSpPr>
        <p:grpSpPr>
          <a:xfrm>
            <a:off x="-3518747" y="416433"/>
            <a:ext cx="24373442" cy="11205080"/>
            <a:chOff x="0" y="0"/>
            <a:chExt cx="32497922" cy="14940106"/>
          </a:xfrm>
        </p:grpSpPr>
        <p:sp>
          <p:nvSpPr>
            <p:cNvPr id="3" name="Freeform 3"/>
            <p:cNvSpPr/>
            <p:nvPr/>
          </p:nvSpPr>
          <p:spPr>
            <a:xfrm>
              <a:off x="7978999" y="0"/>
              <a:ext cx="14395236" cy="14238197"/>
            </a:xfrm>
            <a:custGeom>
              <a:avLst/>
              <a:gdLst/>
              <a:ahLst/>
              <a:cxnLst/>
              <a:rect l="l" t="t" r="r" b="b"/>
              <a:pathLst>
                <a:path w="14395236" h="14238197">
                  <a:moveTo>
                    <a:pt x="0" y="0"/>
                  </a:moveTo>
                  <a:lnTo>
                    <a:pt x="14395236" y="0"/>
                  </a:lnTo>
                  <a:lnTo>
                    <a:pt x="14395236" y="14238197"/>
                  </a:lnTo>
                  <a:lnTo>
                    <a:pt x="0" y="142381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20772757" y="2187956"/>
              <a:ext cx="11725165" cy="10972800"/>
            </a:xfrm>
            <a:custGeom>
              <a:avLst/>
              <a:gdLst/>
              <a:ahLst/>
              <a:cxnLst/>
              <a:rect l="l" t="t" r="r" b="b"/>
              <a:pathLst>
                <a:path w="11725165" h="10972800">
                  <a:moveTo>
                    <a:pt x="0" y="0"/>
                  </a:moveTo>
                  <a:lnTo>
                    <a:pt x="11725165" y="0"/>
                  </a:lnTo>
                  <a:lnTo>
                    <a:pt x="11725165" y="10972800"/>
                  </a:lnTo>
                  <a:lnTo>
                    <a:pt x="0" y="10972800"/>
                  </a:lnTo>
                  <a:lnTo>
                    <a:pt x="0" y="0"/>
                  </a:lnTo>
                  <a:close/>
                </a:path>
              </a:pathLst>
            </a:custGeom>
            <a:blipFill>
              <a:blip r:embed="rId6"/>
              <a:stretch>
                <a:fillRect/>
              </a:stretch>
            </a:blipFill>
          </p:spPr>
        </p:sp>
        <p:sp>
          <p:nvSpPr>
            <p:cNvPr id="5" name="Freeform 5"/>
            <p:cNvSpPr/>
            <p:nvPr/>
          </p:nvSpPr>
          <p:spPr>
            <a:xfrm>
              <a:off x="0" y="3967306"/>
              <a:ext cx="11725165" cy="10972800"/>
            </a:xfrm>
            <a:custGeom>
              <a:avLst/>
              <a:gdLst/>
              <a:ahLst/>
              <a:cxnLst/>
              <a:rect l="l" t="t" r="r" b="b"/>
              <a:pathLst>
                <a:path w="11725165" h="10972800">
                  <a:moveTo>
                    <a:pt x="0" y="0"/>
                  </a:moveTo>
                  <a:lnTo>
                    <a:pt x="11725165" y="0"/>
                  </a:lnTo>
                  <a:lnTo>
                    <a:pt x="11725165" y="10972800"/>
                  </a:lnTo>
                  <a:lnTo>
                    <a:pt x="0" y="10972800"/>
                  </a:lnTo>
                  <a:lnTo>
                    <a:pt x="0" y="0"/>
                  </a:lnTo>
                  <a:close/>
                </a:path>
              </a:pathLst>
            </a:custGeom>
            <a:blipFill>
              <a:blip r:embed="rId6"/>
              <a:stretch>
                <a:fillRect/>
              </a:stretch>
            </a:blipFill>
          </p:spPr>
        </p:sp>
      </p:grpSp>
      <p:sp>
        <p:nvSpPr>
          <p:cNvPr id="6" name="Freeform 6"/>
          <p:cNvSpPr/>
          <p:nvPr/>
        </p:nvSpPr>
        <p:spPr>
          <a:xfrm>
            <a:off x="15490094" y="6638144"/>
            <a:ext cx="515059" cy="515059"/>
          </a:xfrm>
          <a:custGeom>
            <a:avLst/>
            <a:gdLst/>
            <a:ahLst/>
            <a:cxnLst/>
            <a:rect l="l" t="t" r="r" b="b"/>
            <a:pathLst>
              <a:path w="515059" h="515059">
                <a:moveTo>
                  <a:pt x="0" y="0"/>
                </a:moveTo>
                <a:lnTo>
                  <a:pt x="515059" y="0"/>
                </a:lnTo>
                <a:lnTo>
                  <a:pt x="515059" y="515058"/>
                </a:lnTo>
                <a:lnTo>
                  <a:pt x="0" y="51505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7" name="Group 7"/>
          <p:cNvGrpSpPr/>
          <p:nvPr/>
        </p:nvGrpSpPr>
        <p:grpSpPr>
          <a:xfrm>
            <a:off x="3316481" y="2495380"/>
            <a:ext cx="11655038" cy="2171578"/>
            <a:chOff x="0" y="0"/>
            <a:chExt cx="3069640" cy="571938"/>
          </a:xfrm>
        </p:grpSpPr>
        <p:sp>
          <p:nvSpPr>
            <p:cNvPr id="8" name="Freeform 8"/>
            <p:cNvSpPr/>
            <p:nvPr/>
          </p:nvSpPr>
          <p:spPr>
            <a:xfrm>
              <a:off x="0" y="0"/>
              <a:ext cx="3069640" cy="571938"/>
            </a:xfrm>
            <a:custGeom>
              <a:avLst/>
              <a:gdLst/>
              <a:ahLst/>
              <a:cxnLst/>
              <a:rect l="l" t="t" r="r" b="b"/>
              <a:pathLst>
                <a:path w="3069640" h="571938">
                  <a:moveTo>
                    <a:pt x="0" y="0"/>
                  </a:moveTo>
                  <a:lnTo>
                    <a:pt x="3069640" y="0"/>
                  </a:lnTo>
                  <a:lnTo>
                    <a:pt x="3069640" y="571938"/>
                  </a:lnTo>
                  <a:lnTo>
                    <a:pt x="0" y="571938"/>
                  </a:lnTo>
                  <a:close/>
                </a:path>
              </a:pathLst>
            </a:custGeom>
            <a:solidFill>
              <a:srgbClr val="FFFFFF"/>
            </a:solidFill>
            <a:ln w="38100" cap="sq">
              <a:solidFill>
                <a:srgbClr val="BFEBF4"/>
              </a:solidFill>
              <a:prstDash val="lgDash"/>
              <a:miter/>
            </a:ln>
          </p:spPr>
        </p:sp>
        <p:sp>
          <p:nvSpPr>
            <p:cNvPr id="9" name="TextBox 9"/>
            <p:cNvSpPr txBox="1"/>
            <p:nvPr/>
          </p:nvSpPr>
          <p:spPr>
            <a:xfrm>
              <a:off x="0" y="-38100"/>
              <a:ext cx="3069640" cy="610038"/>
            </a:xfrm>
            <a:prstGeom prst="rect">
              <a:avLst/>
            </a:prstGeom>
          </p:spPr>
          <p:txBody>
            <a:bodyPr lIns="50800" tIns="50800" rIns="50800" bIns="50800" rtlCol="0" anchor="ctr"/>
            <a:lstStyle/>
            <a:p>
              <a:pPr algn="ctr">
                <a:lnSpc>
                  <a:spcPts val="2659"/>
                </a:lnSpc>
                <a:spcBef>
                  <a:spcPct val="0"/>
                </a:spcBef>
              </a:pPr>
              <a:endParaRPr/>
            </a:p>
          </p:txBody>
        </p:sp>
      </p:grpSp>
      <p:sp>
        <p:nvSpPr>
          <p:cNvPr id="10" name="TextBox 10"/>
          <p:cNvSpPr txBox="1"/>
          <p:nvPr/>
        </p:nvSpPr>
        <p:spPr>
          <a:xfrm>
            <a:off x="3539617" y="2815354"/>
            <a:ext cx="10256715" cy="1530997"/>
          </a:xfrm>
          <a:prstGeom prst="rect">
            <a:avLst/>
          </a:prstGeom>
        </p:spPr>
        <p:txBody>
          <a:bodyPr lIns="0" tIns="0" rIns="0" bIns="0" rtlCol="0" anchor="t">
            <a:spAutoFit/>
          </a:bodyPr>
          <a:lstStyle/>
          <a:p>
            <a:pPr algn="ctr">
              <a:lnSpc>
                <a:spcPts val="6299"/>
              </a:lnSpc>
            </a:pPr>
            <a:r>
              <a:rPr lang="en-US" sz="4500">
                <a:solidFill>
                  <a:srgbClr val="1F373A"/>
                </a:solidFill>
                <a:latin typeface="iCiel Cadena"/>
                <a:ea typeface="iCiel Cadena"/>
                <a:cs typeface="iCiel Cadena"/>
                <a:sym typeface="iCiel Cadena"/>
              </a:rPr>
              <a:t>CÂU 11: MÀN ĐỀN THỜ XẢY RA CHUYỆN GÌ?</a:t>
            </a:r>
          </a:p>
        </p:txBody>
      </p:sp>
      <p:grpSp>
        <p:nvGrpSpPr>
          <p:cNvPr id="11" name="Group 11"/>
          <p:cNvGrpSpPr/>
          <p:nvPr/>
        </p:nvGrpSpPr>
        <p:grpSpPr>
          <a:xfrm>
            <a:off x="265980" y="5389848"/>
            <a:ext cx="4399046" cy="1484294"/>
            <a:chOff x="0" y="0"/>
            <a:chExt cx="1231830" cy="415635"/>
          </a:xfrm>
        </p:grpSpPr>
        <p:sp>
          <p:nvSpPr>
            <p:cNvPr id="12" name="Freeform 12"/>
            <p:cNvSpPr/>
            <p:nvPr/>
          </p:nvSpPr>
          <p:spPr>
            <a:xfrm>
              <a:off x="0" y="0"/>
              <a:ext cx="1231830" cy="415635"/>
            </a:xfrm>
            <a:custGeom>
              <a:avLst/>
              <a:gdLst/>
              <a:ahLst/>
              <a:cxnLst/>
              <a:rect l="l" t="t" r="r" b="b"/>
              <a:pathLst>
                <a:path w="1231830" h="415635">
                  <a:moveTo>
                    <a:pt x="0" y="0"/>
                  </a:moveTo>
                  <a:lnTo>
                    <a:pt x="1231830" y="0"/>
                  </a:lnTo>
                  <a:lnTo>
                    <a:pt x="1231830" y="415635"/>
                  </a:lnTo>
                  <a:lnTo>
                    <a:pt x="0" y="415635"/>
                  </a:lnTo>
                  <a:close/>
                </a:path>
              </a:pathLst>
            </a:custGeom>
            <a:solidFill>
              <a:srgbClr val="FFFFFF"/>
            </a:solidFill>
            <a:ln w="38100" cap="sq">
              <a:solidFill>
                <a:srgbClr val="BFEBF4"/>
              </a:solidFill>
              <a:prstDash val="lgDash"/>
              <a:miter/>
            </a:ln>
          </p:spPr>
        </p:sp>
        <p:sp>
          <p:nvSpPr>
            <p:cNvPr id="13" name="TextBox 13"/>
            <p:cNvSpPr txBox="1"/>
            <p:nvPr/>
          </p:nvSpPr>
          <p:spPr>
            <a:xfrm>
              <a:off x="0" y="-38100"/>
              <a:ext cx="1231830" cy="453735"/>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a:off x="12184756" y="5474748"/>
            <a:ext cx="3820397" cy="1399394"/>
            <a:chOff x="0" y="0"/>
            <a:chExt cx="1069796" cy="391861"/>
          </a:xfrm>
        </p:grpSpPr>
        <p:sp>
          <p:nvSpPr>
            <p:cNvPr id="15" name="Freeform 15"/>
            <p:cNvSpPr/>
            <p:nvPr/>
          </p:nvSpPr>
          <p:spPr>
            <a:xfrm>
              <a:off x="0" y="0"/>
              <a:ext cx="1069796" cy="391861"/>
            </a:xfrm>
            <a:custGeom>
              <a:avLst/>
              <a:gdLst/>
              <a:ahLst/>
              <a:cxnLst/>
              <a:rect l="l" t="t" r="r" b="b"/>
              <a:pathLst>
                <a:path w="1069796" h="391861">
                  <a:moveTo>
                    <a:pt x="0" y="0"/>
                  </a:moveTo>
                  <a:lnTo>
                    <a:pt x="1069796" y="0"/>
                  </a:lnTo>
                  <a:lnTo>
                    <a:pt x="1069796" y="391861"/>
                  </a:lnTo>
                  <a:lnTo>
                    <a:pt x="0" y="391861"/>
                  </a:lnTo>
                  <a:close/>
                </a:path>
              </a:pathLst>
            </a:custGeom>
            <a:solidFill>
              <a:srgbClr val="FFFFFF"/>
            </a:solidFill>
            <a:ln w="38100" cap="sq">
              <a:solidFill>
                <a:srgbClr val="BFEBF4"/>
              </a:solidFill>
              <a:prstDash val="lgDash"/>
              <a:miter/>
            </a:ln>
          </p:spPr>
        </p:sp>
        <p:sp>
          <p:nvSpPr>
            <p:cNvPr id="16" name="TextBox 16"/>
            <p:cNvSpPr txBox="1"/>
            <p:nvPr/>
          </p:nvSpPr>
          <p:spPr>
            <a:xfrm>
              <a:off x="0" y="-38100"/>
              <a:ext cx="1069796" cy="429961"/>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6208962" y="6659210"/>
            <a:ext cx="4308809" cy="1173907"/>
            <a:chOff x="0" y="0"/>
            <a:chExt cx="1206562" cy="328720"/>
          </a:xfrm>
        </p:grpSpPr>
        <p:sp>
          <p:nvSpPr>
            <p:cNvPr id="18" name="Freeform 18"/>
            <p:cNvSpPr/>
            <p:nvPr/>
          </p:nvSpPr>
          <p:spPr>
            <a:xfrm>
              <a:off x="0" y="0"/>
              <a:ext cx="1206562" cy="328720"/>
            </a:xfrm>
            <a:custGeom>
              <a:avLst/>
              <a:gdLst/>
              <a:ahLst/>
              <a:cxnLst/>
              <a:rect l="l" t="t" r="r" b="b"/>
              <a:pathLst>
                <a:path w="1206562" h="328720">
                  <a:moveTo>
                    <a:pt x="0" y="0"/>
                  </a:moveTo>
                  <a:lnTo>
                    <a:pt x="1206562" y="0"/>
                  </a:lnTo>
                  <a:lnTo>
                    <a:pt x="1206562" y="328720"/>
                  </a:lnTo>
                  <a:lnTo>
                    <a:pt x="0" y="328720"/>
                  </a:lnTo>
                  <a:close/>
                </a:path>
              </a:pathLst>
            </a:custGeom>
            <a:solidFill>
              <a:srgbClr val="FFFFFF"/>
            </a:solidFill>
            <a:ln w="38100" cap="sq">
              <a:solidFill>
                <a:srgbClr val="BFEBF4"/>
              </a:solidFill>
              <a:prstDash val="lgDash"/>
              <a:miter/>
            </a:ln>
          </p:spPr>
        </p:sp>
        <p:sp>
          <p:nvSpPr>
            <p:cNvPr id="19" name="TextBox 19"/>
            <p:cNvSpPr txBox="1"/>
            <p:nvPr/>
          </p:nvSpPr>
          <p:spPr>
            <a:xfrm>
              <a:off x="0" y="-38100"/>
              <a:ext cx="1206562" cy="366820"/>
            </a:xfrm>
            <a:prstGeom prst="rect">
              <a:avLst/>
            </a:prstGeom>
          </p:spPr>
          <p:txBody>
            <a:bodyPr lIns="50800" tIns="50800" rIns="50800" bIns="50800" rtlCol="0" anchor="ctr"/>
            <a:lstStyle/>
            <a:p>
              <a:pPr algn="ctr">
                <a:lnSpc>
                  <a:spcPts val="2659"/>
                </a:lnSpc>
                <a:spcBef>
                  <a:spcPct val="0"/>
                </a:spcBef>
              </a:pPr>
              <a:endParaRPr/>
            </a:p>
          </p:txBody>
        </p:sp>
      </p:grpSp>
      <p:sp>
        <p:nvSpPr>
          <p:cNvPr id="20" name="TextBox 20"/>
          <p:cNvSpPr txBox="1"/>
          <p:nvPr/>
        </p:nvSpPr>
        <p:spPr>
          <a:xfrm>
            <a:off x="265980" y="5670032"/>
            <a:ext cx="4790072" cy="1483170"/>
          </a:xfrm>
          <a:prstGeom prst="rect">
            <a:avLst/>
          </a:prstGeom>
        </p:spPr>
        <p:txBody>
          <a:bodyPr lIns="0" tIns="0" rIns="0" bIns="0" rtlCol="0" anchor="t">
            <a:spAutoFit/>
          </a:bodyPr>
          <a:lstStyle/>
          <a:p>
            <a:pPr algn="ctr">
              <a:lnSpc>
                <a:spcPts val="5925"/>
              </a:lnSpc>
            </a:pPr>
            <a:r>
              <a:rPr lang="en-US" sz="4232">
                <a:solidFill>
                  <a:srgbClr val="1F373A"/>
                </a:solidFill>
                <a:latin typeface="iCiel Cadena"/>
                <a:ea typeface="iCiel Cadena"/>
                <a:cs typeface="iCiel Cadena"/>
                <a:sym typeface="iCiel Cadena"/>
              </a:rPr>
              <a:t>A) BIẾT MẤT</a:t>
            </a:r>
          </a:p>
          <a:p>
            <a:pPr algn="ctr">
              <a:lnSpc>
                <a:spcPts val="5925"/>
              </a:lnSpc>
              <a:spcBef>
                <a:spcPct val="0"/>
              </a:spcBef>
            </a:pPr>
            <a:endParaRPr lang="en-US" sz="4232">
              <a:solidFill>
                <a:srgbClr val="1F373A"/>
              </a:solidFill>
              <a:latin typeface="iCiel Cadena"/>
              <a:ea typeface="iCiel Cadena"/>
              <a:cs typeface="iCiel Cadena"/>
              <a:sym typeface="iCiel Cadena"/>
            </a:endParaRPr>
          </a:p>
        </p:txBody>
      </p:sp>
      <p:sp>
        <p:nvSpPr>
          <p:cNvPr id="21" name="TextBox 21"/>
          <p:cNvSpPr txBox="1"/>
          <p:nvPr/>
        </p:nvSpPr>
        <p:spPr>
          <a:xfrm>
            <a:off x="12390688" y="5455048"/>
            <a:ext cx="3462841" cy="1434303"/>
          </a:xfrm>
          <a:prstGeom prst="rect">
            <a:avLst/>
          </a:prstGeom>
        </p:spPr>
        <p:txBody>
          <a:bodyPr wrap="square" lIns="0" tIns="0" rIns="0" bIns="0" rtlCol="0" anchor="t">
            <a:spAutoFit/>
          </a:bodyPr>
          <a:lstStyle/>
          <a:p>
            <a:pPr algn="ctr">
              <a:lnSpc>
                <a:spcPts val="5925"/>
              </a:lnSpc>
            </a:pPr>
            <a:r>
              <a:rPr lang="en-US" sz="4232">
                <a:solidFill>
                  <a:srgbClr val="1F373A"/>
                </a:solidFill>
                <a:latin typeface="iCiel Cadena"/>
                <a:ea typeface="iCiel Cadena"/>
                <a:cs typeface="iCiel Cadena"/>
                <a:sym typeface="iCiel Cadena"/>
              </a:rPr>
              <a:t>C) TRỞ NÊN TRẮNG</a:t>
            </a:r>
          </a:p>
        </p:txBody>
      </p:sp>
      <p:sp>
        <p:nvSpPr>
          <p:cNvPr id="22" name="TextBox 22"/>
          <p:cNvSpPr txBox="1"/>
          <p:nvPr/>
        </p:nvSpPr>
        <p:spPr>
          <a:xfrm>
            <a:off x="6567562" y="6722265"/>
            <a:ext cx="3666812" cy="1483170"/>
          </a:xfrm>
          <a:prstGeom prst="rect">
            <a:avLst/>
          </a:prstGeom>
        </p:spPr>
        <p:txBody>
          <a:bodyPr lIns="0" tIns="0" rIns="0" bIns="0" rtlCol="0" anchor="t">
            <a:spAutoFit/>
          </a:bodyPr>
          <a:lstStyle/>
          <a:p>
            <a:pPr algn="ctr">
              <a:lnSpc>
                <a:spcPts val="5925"/>
              </a:lnSpc>
            </a:pPr>
            <a:r>
              <a:rPr lang="en-US" sz="4232">
                <a:solidFill>
                  <a:srgbClr val="1F373A"/>
                </a:solidFill>
                <a:latin typeface="iCiel Cadena"/>
                <a:ea typeface="iCiel Cadena"/>
                <a:cs typeface="iCiel Cadena"/>
                <a:sym typeface="iCiel Cadena"/>
              </a:rPr>
              <a:t>B) XÉ LÀM ĐÔI</a:t>
            </a:r>
          </a:p>
          <a:p>
            <a:pPr algn="ctr">
              <a:lnSpc>
                <a:spcPts val="5925"/>
              </a:lnSpc>
            </a:pPr>
            <a:endParaRPr lang="en-US" sz="4232">
              <a:solidFill>
                <a:srgbClr val="1F373A"/>
              </a:solidFill>
              <a:latin typeface="iCiel Cadena"/>
              <a:ea typeface="iCiel Cadena"/>
              <a:cs typeface="iCiel Cadena"/>
              <a:sym typeface="iCiel Cade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par>
                                <p:cTn id="20" presetID="53" presetClass="entr" presetSubtype="1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par>
                                <p:cTn id="30" presetID="53" presetClass="entr" presetSubtype="16"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par>
                                <p:cTn id="40" presetID="53" presetClass="entr" presetSubtype="16"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500" fill="hold"/>
                                        <p:tgtEl>
                                          <p:spTgt spid="7"/>
                                        </p:tgtEl>
                                        <p:attrNameLst>
                                          <p:attrName>ppt_w</p:attrName>
                                        </p:attrNameLst>
                                      </p:cBhvr>
                                      <p:tavLst>
                                        <p:tav tm="0">
                                          <p:val>
                                            <p:fltVal val="0"/>
                                          </p:val>
                                        </p:tav>
                                        <p:tav tm="100000">
                                          <p:val>
                                            <p:strVal val="#ppt_w"/>
                                          </p:val>
                                        </p:tav>
                                      </p:tavLst>
                                    </p:anim>
                                    <p:anim calcmode="lin" valueType="num">
                                      <p:cBhvr>
                                        <p:cTn id="43" dur="500" fill="hold"/>
                                        <p:tgtEl>
                                          <p:spTgt spid="7"/>
                                        </p:tgtEl>
                                        <p:attrNameLst>
                                          <p:attrName>ppt_h</p:attrName>
                                        </p:attrNameLst>
                                      </p:cBhvr>
                                      <p:tavLst>
                                        <p:tav tm="0">
                                          <p:val>
                                            <p:fltVal val="0"/>
                                          </p:val>
                                        </p:tav>
                                        <p:tav tm="100000">
                                          <p:val>
                                            <p:strVal val="#ppt_h"/>
                                          </p:val>
                                        </p:tav>
                                      </p:tavLst>
                                    </p:anim>
                                    <p:animEffect transition="in" filter="fade">
                                      <p:cBhvr>
                                        <p:cTn id="4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22"/>
                    </p:tgtEl>
                  </p:cond>
                </p:stCondLst>
                <p:endSync evt="end" delay="0">
                  <p:rtn val="all"/>
                </p:endSync>
                <p:childTnLst>
                  <p:par>
                    <p:cTn id="46" fill="hold">
                      <p:stCondLst>
                        <p:cond delay="0"/>
                      </p:stCondLst>
                      <p:childTnLst>
                        <p:par>
                          <p:cTn id="47" fill="hold">
                            <p:stCondLst>
                              <p:cond delay="0"/>
                            </p:stCondLst>
                            <p:childTnLst>
                              <p:par>
                                <p:cTn id="48" presetID="3" presetClass="emph" presetSubtype="2" fill="hold" grpId="1" nodeType="clickEffect">
                                  <p:stCondLst>
                                    <p:cond delay="0"/>
                                  </p:stCondLst>
                                  <p:childTnLst>
                                    <p:animClr clrSpc="rgb" dir="cw">
                                      <p:cBhvr override="childStyle">
                                        <p:cTn id="49" dur="2000" fill="hold"/>
                                        <p:tgtEl>
                                          <p:spTgt spid="22"/>
                                        </p:tgtEl>
                                        <p:attrNameLst>
                                          <p:attrName>style.color</p:attrName>
                                        </p:attrNameLst>
                                      </p:cBhvr>
                                      <p:to>
                                        <a:srgbClr val="00B050"/>
                                      </p:to>
                                    </p:animClr>
                                  </p:childTnLst>
                                  <p:subTnLst>
                                    <p:audio>
                                      <p:cMediaNode>
                                        <p:cTn display="0" masterRel="sameClick">
                                          <p:stCondLst>
                                            <p:cond evt="begin" delay="0">
                                              <p:tn val="48"/>
                                            </p:cond>
                                          </p:stCondLst>
                                          <p:endCondLst>
                                            <p:cond evt="onStopAudio" delay="0">
                                              <p:tgtEl>
                                                <p:sldTgt/>
                                              </p:tgtEl>
                                            </p:cond>
                                          </p:endCondLst>
                                        </p:cTn>
                                        <p:tgtEl>
                                          <p:sndTgt r:embed="rId2" name="Am-thanh-chuc-mung-chien-thang-www_nhacchuongvui_com (online-audio-converter.com).wav"/>
                                        </p:tgtEl>
                                      </p:cMediaNode>
                                    </p:audio>
                                  </p:subTnLst>
                                </p:cTn>
                              </p:par>
                            </p:childTnLst>
                          </p:cTn>
                        </p:par>
                      </p:childTnLst>
                    </p:cTn>
                  </p:par>
                </p:childTnLst>
              </p:cTn>
              <p:nextCondLst>
                <p:cond evt="onClick" delay="0">
                  <p:tgtEl>
                    <p:spTgt spid="22"/>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3" presetClass="emph" presetSubtype="2" fill="hold" grpId="1" nodeType="clickEffect">
                                  <p:stCondLst>
                                    <p:cond delay="0"/>
                                  </p:stCondLst>
                                  <p:childTnLst>
                                    <p:animClr clrSpc="rgb" dir="cw">
                                      <p:cBhvr override="childStyle">
                                        <p:cTn id="54" dur="2000" fill="hold"/>
                                        <p:tgtEl>
                                          <p:spTgt spid="20"/>
                                        </p:tgtEl>
                                        <p:attrNameLst>
                                          <p:attrName>style.color</p:attrName>
                                        </p:attrNameLst>
                                      </p:cBhvr>
                                      <p:to>
                                        <a:schemeClr val="accent2"/>
                                      </p:to>
                                    </p:animClr>
                                  </p:childTnLst>
                                  <p:subTnLst>
                                    <p:audio>
                                      <p:cMediaNode>
                                        <p:cTn display="0" masterRel="sameClick">
                                          <p:stCondLst>
                                            <p:cond evt="begin" delay="0">
                                              <p:tn val="53"/>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0"/>
                  </p:tgtEl>
                </p:cond>
              </p:nextCondLst>
            </p:seq>
            <p:seq concurrent="1" nextAc="seek">
              <p:cTn id="55" restart="whenNotActive" fill="hold" evtFilter="cancelBubble" nodeType="interactiveSeq">
                <p:stCondLst>
                  <p:cond evt="onClick" delay="0">
                    <p:tgtEl>
                      <p:spTgt spid="21"/>
                    </p:tgtEl>
                  </p:cond>
                </p:stCondLst>
                <p:endSync evt="end" delay="0">
                  <p:rtn val="all"/>
                </p:endSync>
                <p:childTnLst>
                  <p:par>
                    <p:cTn id="56" fill="hold">
                      <p:stCondLst>
                        <p:cond delay="0"/>
                      </p:stCondLst>
                      <p:childTnLst>
                        <p:par>
                          <p:cTn id="57" fill="hold">
                            <p:stCondLst>
                              <p:cond delay="0"/>
                            </p:stCondLst>
                            <p:childTnLst>
                              <p:par>
                                <p:cTn id="58" presetID="3" presetClass="emph" presetSubtype="2" fill="hold" grpId="1" nodeType="clickEffect">
                                  <p:stCondLst>
                                    <p:cond delay="0"/>
                                  </p:stCondLst>
                                  <p:childTnLst>
                                    <p:animClr clrSpc="rgb" dir="cw">
                                      <p:cBhvr override="childStyle">
                                        <p:cTn id="59" dur="2000" fill="hold"/>
                                        <p:tgtEl>
                                          <p:spTgt spid="21"/>
                                        </p:tgtEl>
                                        <p:attrNameLst>
                                          <p:attrName>style.color</p:attrName>
                                        </p:attrNameLst>
                                      </p:cBhvr>
                                      <p:to>
                                        <a:schemeClr val="accent2"/>
                                      </p:to>
                                    </p:animClr>
                                  </p:childTnLst>
                                  <p:subTnLst>
                                    <p:audio>
                                      <p:cMediaNode>
                                        <p:cTn display="0" masterRel="sameClick">
                                          <p:stCondLst>
                                            <p:cond evt="begin" delay="0">
                                              <p:tn val="58"/>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1"/>
                  </p:tgtEl>
                </p:cond>
              </p:nextCondLst>
            </p:seq>
          </p:childTnLst>
        </p:cTn>
      </p:par>
    </p:tnLst>
    <p:bldLst>
      <p:bldP spid="10" grpId="0"/>
      <p:bldP spid="20" grpId="0"/>
      <p:bldP spid="20" grpId="1"/>
      <p:bldP spid="21" grpId="0"/>
      <p:bldP spid="21" grpId="1"/>
      <p:bldP spid="22" grpId="0"/>
      <p:bldP spid="22"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77777"/>
            </a:stretch>
          </a:blipFill>
        </p:spPr>
      </p:sp>
      <p:grpSp>
        <p:nvGrpSpPr>
          <p:cNvPr id="3" name="Group 3"/>
          <p:cNvGrpSpPr/>
          <p:nvPr/>
        </p:nvGrpSpPr>
        <p:grpSpPr>
          <a:xfrm>
            <a:off x="-159033" y="179835"/>
            <a:ext cx="18921251" cy="10161560"/>
            <a:chOff x="0" y="0"/>
            <a:chExt cx="25228334" cy="13548747"/>
          </a:xfrm>
        </p:grpSpPr>
        <p:sp>
          <p:nvSpPr>
            <p:cNvPr id="4" name="Freeform 4"/>
            <p:cNvSpPr/>
            <p:nvPr/>
          </p:nvSpPr>
          <p:spPr>
            <a:xfrm>
              <a:off x="0" y="567826"/>
              <a:ext cx="25228334" cy="12937182"/>
            </a:xfrm>
            <a:custGeom>
              <a:avLst/>
              <a:gdLst/>
              <a:ahLst/>
              <a:cxnLst/>
              <a:rect l="l" t="t" r="r" b="b"/>
              <a:pathLst>
                <a:path w="25228334" h="12937182">
                  <a:moveTo>
                    <a:pt x="0" y="0"/>
                  </a:moveTo>
                  <a:lnTo>
                    <a:pt x="25228334" y="0"/>
                  </a:lnTo>
                  <a:lnTo>
                    <a:pt x="25228334" y="12937182"/>
                  </a:lnTo>
                  <a:lnTo>
                    <a:pt x="0" y="12937182"/>
                  </a:lnTo>
                  <a:lnTo>
                    <a:pt x="0" y="0"/>
                  </a:lnTo>
                  <a:close/>
                </a:path>
              </a:pathLst>
            </a:custGeom>
            <a:blipFill>
              <a:blip r:embed="rId5"/>
              <a:stretch>
                <a:fillRect t="-11548" b="-11548"/>
              </a:stretch>
            </a:blipFill>
          </p:spPr>
        </p:sp>
        <p:sp>
          <p:nvSpPr>
            <p:cNvPr id="5" name="Freeform 5"/>
            <p:cNvSpPr/>
            <p:nvPr/>
          </p:nvSpPr>
          <p:spPr>
            <a:xfrm>
              <a:off x="8368185" y="0"/>
              <a:ext cx="6095506" cy="8980488"/>
            </a:xfrm>
            <a:custGeom>
              <a:avLst/>
              <a:gdLst/>
              <a:ahLst/>
              <a:cxnLst/>
              <a:rect l="l" t="t" r="r" b="b"/>
              <a:pathLst>
                <a:path w="6095506" h="8980488">
                  <a:moveTo>
                    <a:pt x="0" y="0"/>
                  </a:moveTo>
                  <a:lnTo>
                    <a:pt x="6095506" y="0"/>
                  </a:lnTo>
                  <a:lnTo>
                    <a:pt x="6095506" y="8980488"/>
                  </a:lnTo>
                  <a:lnTo>
                    <a:pt x="0" y="89804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1276996" y="7694089"/>
              <a:ext cx="4047595" cy="5544651"/>
            </a:xfrm>
            <a:custGeom>
              <a:avLst/>
              <a:gdLst/>
              <a:ahLst/>
              <a:cxnLst/>
              <a:rect l="l" t="t" r="r" b="b"/>
              <a:pathLst>
                <a:path w="4047595" h="5544651">
                  <a:moveTo>
                    <a:pt x="0" y="0"/>
                  </a:moveTo>
                  <a:lnTo>
                    <a:pt x="4047596" y="0"/>
                  </a:lnTo>
                  <a:lnTo>
                    <a:pt x="4047596" y="5544651"/>
                  </a:lnTo>
                  <a:lnTo>
                    <a:pt x="0" y="5544651"/>
                  </a:lnTo>
                  <a:lnTo>
                    <a:pt x="0" y="0"/>
                  </a:lnTo>
                  <a:close/>
                </a:path>
              </a:pathLst>
            </a:custGeom>
            <a:blipFill>
              <a:blip r:embed="rId8"/>
              <a:stretch>
                <a:fillRect/>
              </a:stretch>
            </a:blipFill>
          </p:spPr>
        </p:sp>
        <p:sp>
          <p:nvSpPr>
            <p:cNvPr id="7" name="Freeform 7"/>
            <p:cNvSpPr/>
            <p:nvPr/>
          </p:nvSpPr>
          <p:spPr>
            <a:xfrm>
              <a:off x="21437904" y="6618219"/>
              <a:ext cx="2607611" cy="6930527"/>
            </a:xfrm>
            <a:custGeom>
              <a:avLst/>
              <a:gdLst/>
              <a:ahLst/>
              <a:cxnLst/>
              <a:rect l="l" t="t" r="r" b="b"/>
              <a:pathLst>
                <a:path w="2607611" h="6930527">
                  <a:moveTo>
                    <a:pt x="0" y="0"/>
                  </a:moveTo>
                  <a:lnTo>
                    <a:pt x="2607611" y="0"/>
                  </a:lnTo>
                  <a:lnTo>
                    <a:pt x="2607611" y="6930528"/>
                  </a:lnTo>
                  <a:lnTo>
                    <a:pt x="0" y="6930528"/>
                  </a:lnTo>
                  <a:lnTo>
                    <a:pt x="0" y="0"/>
                  </a:lnTo>
                  <a:close/>
                </a:path>
              </a:pathLst>
            </a:custGeom>
            <a:blipFill>
              <a:blip r:embed="rId9"/>
              <a:stretch>
                <a:fillRect/>
              </a:stretch>
            </a:blipFill>
          </p:spPr>
        </p:sp>
        <p:sp>
          <p:nvSpPr>
            <p:cNvPr id="8" name="Freeform 8"/>
            <p:cNvSpPr/>
            <p:nvPr/>
          </p:nvSpPr>
          <p:spPr>
            <a:xfrm>
              <a:off x="7196584" y="6037319"/>
              <a:ext cx="3969784" cy="7201421"/>
            </a:xfrm>
            <a:custGeom>
              <a:avLst/>
              <a:gdLst/>
              <a:ahLst/>
              <a:cxnLst/>
              <a:rect l="l" t="t" r="r" b="b"/>
              <a:pathLst>
                <a:path w="3969784" h="7201421">
                  <a:moveTo>
                    <a:pt x="0" y="0"/>
                  </a:moveTo>
                  <a:lnTo>
                    <a:pt x="3969783" y="0"/>
                  </a:lnTo>
                  <a:lnTo>
                    <a:pt x="3969783" y="7201421"/>
                  </a:lnTo>
                  <a:lnTo>
                    <a:pt x="0" y="720142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grpSp>
        <p:nvGrpSpPr>
          <p:cNvPr id="9" name="Group 9"/>
          <p:cNvGrpSpPr/>
          <p:nvPr/>
        </p:nvGrpSpPr>
        <p:grpSpPr>
          <a:xfrm>
            <a:off x="3316481" y="2495380"/>
            <a:ext cx="11655038" cy="2171578"/>
            <a:chOff x="0" y="0"/>
            <a:chExt cx="3069640" cy="571938"/>
          </a:xfrm>
        </p:grpSpPr>
        <p:sp>
          <p:nvSpPr>
            <p:cNvPr id="10" name="Freeform 10"/>
            <p:cNvSpPr/>
            <p:nvPr/>
          </p:nvSpPr>
          <p:spPr>
            <a:xfrm>
              <a:off x="0" y="0"/>
              <a:ext cx="3069640" cy="571938"/>
            </a:xfrm>
            <a:custGeom>
              <a:avLst/>
              <a:gdLst/>
              <a:ahLst/>
              <a:cxnLst/>
              <a:rect l="l" t="t" r="r" b="b"/>
              <a:pathLst>
                <a:path w="3069640" h="571938">
                  <a:moveTo>
                    <a:pt x="0" y="0"/>
                  </a:moveTo>
                  <a:lnTo>
                    <a:pt x="3069640" y="0"/>
                  </a:lnTo>
                  <a:lnTo>
                    <a:pt x="3069640" y="571938"/>
                  </a:lnTo>
                  <a:lnTo>
                    <a:pt x="0" y="571938"/>
                  </a:lnTo>
                  <a:close/>
                </a:path>
              </a:pathLst>
            </a:custGeom>
            <a:solidFill>
              <a:srgbClr val="FFFFFF"/>
            </a:solidFill>
            <a:ln w="38100" cap="sq">
              <a:solidFill>
                <a:srgbClr val="BFEBF4"/>
              </a:solidFill>
              <a:prstDash val="lgDash"/>
              <a:miter/>
            </a:ln>
          </p:spPr>
        </p:sp>
        <p:sp>
          <p:nvSpPr>
            <p:cNvPr id="11" name="TextBox 11"/>
            <p:cNvSpPr txBox="1"/>
            <p:nvPr/>
          </p:nvSpPr>
          <p:spPr>
            <a:xfrm>
              <a:off x="0" y="-38100"/>
              <a:ext cx="3069640" cy="610038"/>
            </a:xfrm>
            <a:prstGeom prst="rect">
              <a:avLst/>
            </a:prstGeom>
          </p:spPr>
          <p:txBody>
            <a:bodyPr lIns="50800" tIns="50800" rIns="50800" bIns="50800" rtlCol="0" anchor="ctr"/>
            <a:lstStyle/>
            <a:p>
              <a:pPr algn="ctr">
                <a:lnSpc>
                  <a:spcPts val="2659"/>
                </a:lnSpc>
                <a:spcBef>
                  <a:spcPct val="0"/>
                </a:spcBef>
              </a:pPr>
              <a:endParaRPr/>
            </a:p>
          </p:txBody>
        </p:sp>
      </p:grpSp>
      <p:sp>
        <p:nvSpPr>
          <p:cNvPr id="12" name="TextBox 12"/>
          <p:cNvSpPr txBox="1"/>
          <p:nvPr/>
        </p:nvSpPr>
        <p:spPr>
          <a:xfrm>
            <a:off x="3954678" y="2946583"/>
            <a:ext cx="10256715" cy="1530997"/>
          </a:xfrm>
          <a:prstGeom prst="rect">
            <a:avLst/>
          </a:prstGeom>
        </p:spPr>
        <p:txBody>
          <a:bodyPr lIns="0" tIns="0" rIns="0" bIns="0" rtlCol="0" anchor="t">
            <a:spAutoFit/>
          </a:bodyPr>
          <a:lstStyle/>
          <a:p>
            <a:pPr algn="ctr">
              <a:lnSpc>
                <a:spcPts val="6299"/>
              </a:lnSpc>
            </a:pPr>
            <a:r>
              <a:rPr lang="en-US" sz="4500">
                <a:solidFill>
                  <a:srgbClr val="1F373A"/>
                </a:solidFill>
                <a:latin typeface="iCiel Cadena"/>
                <a:ea typeface="iCiel Cadena"/>
                <a:cs typeface="iCiel Cadena"/>
                <a:sym typeface="iCiel Cadena"/>
              </a:rPr>
              <a:t>CÂU 12: VIÊN SĨ QUAN NÓI CHÚA GIÊSU LÀ AI?</a:t>
            </a:r>
          </a:p>
        </p:txBody>
      </p:sp>
      <p:grpSp>
        <p:nvGrpSpPr>
          <p:cNvPr id="13" name="Group 13"/>
          <p:cNvGrpSpPr/>
          <p:nvPr/>
        </p:nvGrpSpPr>
        <p:grpSpPr>
          <a:xfrm>
            <a:off x="3316481" y="4881933"/>
            <a:ext cx="5669926" cy="1653313"/>
            <a:chOff x="0" y="0"/>
            <a:chExt cx="1587705" cy="462964"/>
          </a:xfrm>
        </p:grpSpPr>
        <p:sp>
          <p:nvSpPr>
            <p:cNvPr id="14" name="Freeform 14"/>
            <p:cNvSpPr/>
            <p:nvPr/>
          </p:nvSpPr>
          <p:spPr>
            <a:xfrm>
              <a:off x="0" y="0"/>
              <a:ext cx="1587705" cy="462964"/>
            </a:xfrm>
            <a:custGeom>
              <a:avLst/>
              <a:gdLst/>
              <a:ahLst/>
              <a:cxnLst/>
              <a:rect l="l" t="t" r="r" b="b"/>
              <a:pathLst>
                <a:path w="1587705" h="462964">
                  <a:moveTo>
                    <a:pt x="0" y="0"/>
                  </a:moveTo>
                  <a:lnTo>
                    <a:pt x="1587705" y="0"/>
                  </a:lnTo>
                  <a:lnTo>
                    <a:pt x="1587705" y="462964"/>
                  </a:lnTo>
                  <a:lnTo>
                    <a:pt x="0" y="462964"/>
                  </a:lnTo>
                  <a:close/>
                </a:path>
              </a:pathLst>
            </a:custGeom>
            <a:solidFill>
              <a:srgbClr val="FFFFFF"/>
            </a:solidFill>
            <a:ln w="38100" cap="sq">
              <a:solidFill>
                <a:srgbClr val="BFEBF4"/>
              </a:solidFill>
              <a:prstDash val="lgDash"/>
              <a:miter/>
            </a:ln>
          </p:spPr>
        </p:sp>
        <p:sp>
          <p:nvSpPr>
            <p:cNvPr id="15" name="TextBox 15"/>
            <p:cNvSpPr txBox="1"/>
            <p:nvPr/>
          </p:nvSpPr>
          <p:spPr>
            <a:xfrm>
              <a:off x="0" y="-38100"/>
              <a:ext cx="1587705" cy="501064"/>
            </a:xfrm>
            <a:prstGeom prst="rect">
              <a:avLst/>
            </a:prstGeom>
          </p:spPr>
          <p:txBody>
            <a:bodyPr lIns="50800" tIns="50800" rIns="50800" bIns="50800" rtlCol="0" anchor="ctr"/>
            <a:lstStyle/>
            <a:p>
              <a:pPr algn="ctr">
                <a:lnSpc>
                  <a:spcPts val="2659"/>
                </a:lnSpc>
                <a:spcBef>
                  <a:spcPct val="0"/>
                </a:spcBef>
              </a:pPr>
              <a:endParaRPr/>
            </a:p>
          </p:txBody>
        </p:sp>
      </p:grpSp>
      <p:sp>
        <p:nvSpPr>
          <p:cNvPr id="16" name="TextBox 16"/>
          <p:cNvSpPr txBox="1"/>
          <p:nvPr/>
        </p:nvSpPr>
        <p:spPr>
          <a:xfrm>
            <a:off x="4054580" y="5158488"/>
            <a:ext cx="4372185" cy="730695"/>
          </a:xfrm>
          <a:prstGeom prst="rect">
            <a:avLst/>
          </a:prstGeom>
        </p:spPr>
        <p:txBody>
          <a:bodyPr lIns="0" tIns="0" rIns="0" bIns="0" rtlCol="0" anchor="t">
            <a:spAutoFit/>
          </a:bodyPr>
          <a:lstStyle/>
          <a:p>
            <a:pPr algn="ctr">
              <a:lnSpc>
                <a:spcPts val="5925"/>
              </a:lnSpc>
              <a:spcBef>
                <a:spcPct val="0"/>
              </a:spcBef>
            </a:pPr>
            <a:r>
              <a:rPr lang="en-US" sz="4232">
                <a:solidFill>
                  <a:srgbClr val="1F373A"/>
                </a:solidFill>
                <a:latin typeface="iCiel Cadena"/>
                <a:ea typeface="iCiel Cadena"/>
                <a:cs typeface="iCiel Cadena"/>
                <a:sym typeface="iCiel Cadena"/>
              </a:rPr>
              <a:t>A) MỘT KẺ TỬ TỘI</a:t>
            </a:r>
          </a:p>
        </p:txBody>
      </p:sp>
      <p:grpSp>
        <p:nvGrpSpPr>
          <p:cNvPr id="17" name="Group 17"/>
          <p:cNvGrpSpPr/>
          <p:nvPr/>
        </p:nvGrpSpPr>
        <p:grpSpPr>
          <a:xfrm>
            <a:off x="9301593" y="4881933"/>
            <a:ext cx="5669926" cy="1653313"/>
            <a:chOff x="0" y="0"/>
            <a:chExt cx="1587705" cy="462964"/>
          </a:xfrm>
        </p:grpSpPr>
        <p:sp>
          <p:nvSpPr>
            <p:cNvPr id="18" name="Freeform 18"/>
            <p:cNvSpPr/>
            <p:nvPr/>
          </p:nvSpPr>
          <p:spPr>
            <a:xfrm>
              <a:off x="0" y="0"/>
              <a:ext cx="1587705" cy="462964"/>
            </a:xfrm>
            <a:custGeom>
              <a:avLst/>
              <a:gdLst/>
              <a:ahLst/>
              <a:cxnLst/>
              <a:rect l="l" t="t" r="r" b="b"/>
              <a:pathLst>
                <a:path w="1587705" h="462964">
                  <a:moveTo>
                    <a:pt x="0" y="0"/>
                  </a:moveTo>
                  <a:lnTo>
                    <a:pt x="1587705" y="0"/>
                  </a:lnTo>
                  <a:lnTo>
                    <a:pt x="1587705" y="462964"/>
                  </a:lnTo>
                  <a:lnTo>
                    <a:pt x="0" y="462964"/>
                  </a:lnTo>
                  <a:close/>
                </a:path>
              </a:pathLst>
            </a:custGeom>
            <a:solidFill>
              <a:srgbClr val="FFFFFF"/>
            </a:solidFill>
            <a:ln w="38100" cap="sq">
              <a:solidFill>
                <a:srgbClr val="BFEBF4"/>
              </a:solidFill>
              <a:prstDash val="lgDash"/>
              <a:miter/>
            </a:ln>
          </p:spPr>
        </p:sp>
        <p:sp>
          <p:nvSpPr>
            <p:cNvPr id="19" name="TextBox 19"/>
            <p:cNvSpPr txBox="1"/>
            <p:nvPr/>
          </p:nvSpPr>
          <p:spPr>
            <a:xfrm>
              <a:off x="0" y="-38100"/>
              <a:ext cx="1587705" cy="501064"/>
            </a:xfrm>
            <a:prstGeom prst="rect">
              <a:avLst/>
            </a:prstGeom>
          </p:spPr>
          <p:txBody>
            <a:bodyPr lIns="50800" tIns="50800" rIns="50800" bIns="50800" rtlCol="0" anchor="ctr"/>
            <a:lstStyle/>
            <a:p>
              <a:pPr algn="ctr">
                <a:lnSpc>
                  <a:spcPts val="2659"/>
                </a:lnSpc>
                <a:spcBef>
                  <a:spcPct val="0"/>
                </a:spcBef>
              </a:pPr>
              <a:endParaRPr/>
            </a:p>
          </p:txBody>
        </p:sp>
      </p:grpSp>
      <p:sp>
        <p:nvSpPr>
          <p:cNvPr id="20" name="TextBox 20"/>
          <p:cNvSpPr txBox="1"/>
          <p:nvPr/>
        </p:nvSpPr>
        <p:spPr>
          <a:xfrm>
            <a:off x="9301593" y="5219707"/>
            <a:ext cx="5219050" cy="730695"/>
          </a:xfrm>
          <a:prstGeom prst="rect">
            <a:avLst/>
          </a:prstGeom>
        </p:spPr>
        <p:txBody>
          <a:bodyPr lIns="0" tIns="0" rIns="0" bIns="0" rtlCol="0" anchor="t">
            <a:spAutoFit/>
          </a:bodyPr>
          <a:lstStyle/>
          <a:p>
            <a:pPr algn="ctr">
              <a:lnSpc>
                <a:spcPts val="5925"/>
              </a:lnSpc>
            </a:pPr>
            <a:r>
              <a:rPr lang="en-US" sz="4232">
                <a:solidFill>
                  <a:srgbClr val="1F373A"/>
                </a:solidFill>
                <a:latin typeface="iCiel Cadena"/>
                <a:ea typeface="iCiel Cadena"/>
                <a:cs typeface="iCiel Cadena"/>
                <a:sym typeface="iCiel Cadena"/>
              </a:rPr>
              <a:t>C) MỘT KẺ BỊ OAN</a:t>
            </a:r>
          </a:p>
        </p:txBody>
      </p:sp>
      <p:grpSp>
        <p:nvGrpSpPr>
          <p:cNvPr id="21" name="Group 21"/>
          <p:cNvGrpSpPr/>
          <p:nvPr/>
        </p:nvGrpSpPr>
        <p:grpSpPr>
          <a:xfrm>
            <a:off x="3316481" y="7108380"/>
            <a:ext cx="5669926" cy="1566807"/>
            <a:chOff x="0" y="0"/>
            <a:chExt cx="1587705" cy="438741"/>
          </a:xfrm>
        </p:grpSpPr>
        <p:sp>
          <p:nvSpPr>
            <p:cNvPr id="22" name="Freeform 22"/>
            <p:cNvSpPr/>
            <p:nvPr/>
          </p:nvSpPr>
          <p:spPr>
            <a:xfrm>
              <a:off x="0" y="0"/>
              <a:ext cx="1587705" cy="438741"/>
            </a:xfrm>
            <a:custGeom>
              <a:avLst/>
              <a:gdLst/>
              <a:ahLst/>
              <a:cxnLst/>
              <a:rect l="l" t="t" r="r" b="b"/>
              <a:pathLst>
                <a:path w="1587705" h="438741">
                  <a:moveTo>
                    <a:pt x="0" y="0"/>
                  </a:moveTo>
                  <a:lnTo>
                    <a:pt x="1587705" y="0"/>
                  </a:lnTo>
                  <a:lnTo>
                    <a:pt x="1587705" y="438741"/>
                  </a:lnTo>
                  <a:lnTo>
                    <a:pt x="0" y="438741"/>
                  </a:lnTo>
                  <a:close/>
                </a:path>
              </a:pathLst>
            </a:custGeom>
            <a:solidFill>
              <a:srgbClr val="FFFFFF"/>
            </a:solidFill>
            <a:ln w="38100" cap="sq">
              <a:solidFill>
                <a:srgbClr val="BFEBF4"/>
              </a:solidFill>
              <a:prstDash val="lgDash"/>
              <a:miter/>
            </a:ln>
          </p:spPr>
        </p:sp>
        <p:sp>
          <p:nvSpPr>
            <p:cNvPr id="23" name="TextBox 23"/>
            <p:cNvSpPr txBox="1"/>
            <p:nvPr/>
          </p:nvSpPr>
          <p:spPr>
            <a:xfrm>
              <a:off x="0" y="-38100"/>
              <a:ext cx="1587705" cy="476841"/>
            </a:xfrm>
            <a:prstGeom prst="rect">
              <a:avLst/>
            </a:prstGeom>
          </p:spPr>
          <p:txBody>
            <a:bodyPr lIns="50800" tIns="50800" rIns="50800" bIns="50800" rtlCol="0" anchor="ctr"/>
            <a:lstStyle/>
            <a:p>
              <a:pPr algn="ctr">
                <a:lnSpc>
                  <a:spcPts val="2659"/>
                </a:lnSpc>
                <a:spcBef>
                  <a:spcPct val="0"/>
                </a:spcBef>
              </a:pPr>
              <a:endParaRPr/>
            </a:p>
          </p:txBody>
        </p:sp>
      </p:grpSp>
      <p:sp>
        <p:nvSpPr>
          <p:cNvPr id="24" name="TextBox 24"/>
          <p:cNvSpPr txBox="1"/>
          <p:nvPr/>
        </p:nvSpPr>
        <p:spPr>
          <a:xfrm>
            <a:off x="3954678" y="7051858"/>
            <a:ext cx="4372185" cy="1483170"/>
          </a:xfrm>
          <a:prstGeom prst="rect">
            <a:avLst/>
          </a:prstGeom>
        </p:spPr>
        <p:txBody>
          <a:bodyPr lIns="0" tIns="0" rIns="0" bIns="0" rtlCol="0" anchor="t">
            <a:spAutoFit/>
          </a:bodyPr>
          <a:lstStyle/>
          <a:p>
            <a:pPr algn="ctr">
              <a:lnSpc>
                <a:spcPts val="5925"/>
              </a:lnSpc>
            </a:pPr>
            <a:r>
              <a:rPr lang="en-US" sz="4232">
                <a:solidFill>
                  <a:srgbClr val="1F373A"/>
                </a:solidFill>
                <a:latin typeface="iCiel Cadena"/>
                <a:ea typeface="iCiel Cadena"/>
                <a:cs typeface="iCiel Cadena"/>
                <a:sym typeface="iCiel Cadena"/>
              </a:rPr>
              <a:t>B) ÔNG NÀY LÀ CON THIÊN CHÚA</a:t>
            </a:r>
          </a:p>
        </p:txBody>
      </p:sp>
      <p:grpSp>
        <p:nvGrpSpPr>
          <p:cNvPr id="25" name="Group 25"/>
          <p:cNvGrpSpPr/>
          <p:nvPr/>
        </p:nvGrpSpPr>
        <p:grpSpPr>
          <a:xfrm>
            <a:off x="9458594" y="7108380"/>
            <a:ext cx="5669926" cy="1524762"/>
            <a:chOff x="0" y="0"/>
            <a:chExt cx="1587705" cy="426967"/>
          </a:xfrm>
        </p:grpSpPr>
        <p:sp>
          <p:nvSpPr>
            <p:cNvPr id="26" name="Freeform 26"/>
            <p:cNvSpPr/>
            <p:nvPr/>
          </p:nvSpPr>
          <p:spPr>
            <a:xfrm>
              <a:off x="0" y="0"/>
              <a:ext cx="1587705" cy="426967"/>
            </a:xfrm>
            <a:custGeom>
              <a:avLst/>
              <a:gdLst/>
              <a:ahLst/>
              <a:cxnLst/>
              <a:rect l="l" t="t" r="r" b="b"/>
              <a:pathLst>
                <a:path w="1587705" h="426967">
                  <a:moveTo>
                    <a:pt x="0" y="0"/>
                  </a:moveTo>
                  <a:lnTo>
                    <a:pt x="1587705" y="0"/>
                  </a:lnTo>
                  <a:lnTo>
                    <a:pt x="1587705" y="426967"/>
                  </a:lnTo>
                  <a:lnTo>
                    <a:pt x="0" y="426967"/>
                  </a:lnTo>
                  <a:close/>
                </a:path>
              </a:pathLst>
            </a:custGeom>
            <a:solidFill>
              <a:srgbClr val="FFFFFF"/>
            </a:solidFill>
            <a:ln w="38100" cap="sq">
              <a:solidFill>
                <a:srgbClr val="BFEBF4"/>
              </a:solidFill>
              <a:prstDash val="lgDash"/>
              <a:miter/>
            </a:ln>
          </p:spPr>
        </p:sp>
        <p:sp>
          <p:nvSpPr>
            <p:cNvPr id="27" name="TextBox 27"/>
            <p:cNvSpPr txBox="1"/>
            <p:nvPr/>
          </p:nvSpPr>
          <p:spPr>
            <a:xfrm>
              <a:off x="0" y="-38100"/>
              <a:ext cx="1587705" cy="465067"/>
            </a:xfrm>
            <a:prstGeom prst="rect">
              <a:avLst/>
            </a:prstGeom>
          </p:spPr>
          <p:txBody>
            <a:bodyPr lIns="50800" tIns="50800" rIns="50800" bIns="50800" rtlCol="0" anchor="ctr"/>
            <a:lstStyle/>
            <a:p>
              <a:pPr algn="ctr">
                <a:lnSpc>
                  <a:spcPts val="2659"/>
                </a:lnSpc>
                <a:spcBef>
                  <a:spcPct val="0"/>
                </a:spcBef>
              </a:pPr>
              <a:endParaRPr/>
            </a:p>
          </p:txBody>
        </p:sp>
      </p:grpSp>
      <p:sp>
        <p:nvSpPr>
          <p:cNvPr id="28" name="TextBox 28"/>
          <p:cNvSpPr txBox="1"/>
          <p:nvPr/>
        </p:nvSpPr>
        <p:spPr>
          <a:xfrm>
            <a:off x="9615595" y="7358996"/>
            <a:ext cx="5355924" cy="1483170"/>
          </a:xfrm>
          <a:prstGeom prst="rect">
            <a:avLst/>
          </a:prstGeom>
        </p:spPr>
        <p:txBody>
          <a:bodyPr lIns="0" tIns="0" rIns="0" bIns="0" rtlCol="0" anchor="t">
            <a:spAutoFit/>
          </a:bodyPr>
          <a:lstStyle/>
          <a:p>
            <a:pPr algn="ctr">
              <a:lnSpc>
                <a:spcPts val="5925"/>
              </a:lnSpc>
            </a:pPr>
            <a:r>
              <a:rPr lang="en-US" sz="4232">
                <a:solidFill>
                  <a:srgbClr val="1F373A"/>
                </a:solidFill>
                <a:latin typeface="iCiel Cadena"/>
                <a:ea typeface="iCiel Cadena"/>
                <a:cs typeface="iCiel Cadena"/>
                <a:sym typeface="iCiel Cadena"/>
              </a:rPr>
              <a:t>D) NGƯỜI CÔNG CHÍNH</a:t>
            </a:r>
          </a:p>
          <a:p>
            <a:pPr algn="ctr">
              <a:lnSpc>
                <a:spcPts val="5925"/>
              </a:lnSpc>
            </a:pPr>
            <a:endParaRPr lang="en-US" sz="4232">
              <a:solidFill>
                <a:srgbClr val="1F373A"/>
              </a:solidFill>
              <a:latin typeface="iCiel Cadena"/>
              <a:ea typeface="iCiel Cadena"/>
              <a:cs typeface="iCiel Cadena"/>
              <a:sym typeface="iCiel Cadena"/>
            </a:endParaRPr>
          </a:p>
        </p:txBody>
      </p:sp>
      <p:sp>
        <p:nvSpPr>
          <p:cNvPr id="29" name="Freeform 29"/>
          <p:cNvSpPr/>
          <p:nvPr/>
        </p:nvSpPr>
        <p:spPr>
          <a:xfrm>
            <a:off x="16897249" y="0"/>
            <a:ext cx="547473" cy="790203"/>
          </a:xfrm>
          <a:custGeom>
            <a:avLst/>
            <a:gdLst/>
            <a:ahLst/>
            <a:cxnLst/>
            <a:rect l="l" t="t" r="r" b="b"/>
            <a:pathLst>
              <a:path w="703999" h="790203">
                <a:moveTo>
                  <a:pt x="0" y="0"/>
                </a:moveTo>
                <a:lnTo>
                  <a:pt x="703999" y="0"/>
                </a:lnTo>
                <a:lnTo>
                  <a:pt x="703999" y="790202"/>
                </a:lnTo>
                <a:lnTo>
                  <a:pt x="0" y="7902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0" name="Freeform 30"/>
          <p:cNvSpPr/>
          <p:nvPr/>
        </p:nvSpPr>
        <p:spPr>
          <a:xfrm flipH="1" flipV="1">
            <a:off x="9458594" y="-666615"/>
            <a:ext cx="2609525" cy="1333230"/>
          </a:xfrm>
          <a:custGeom>
            <a:avLst/>
            <a:gdLst/>
            <a:ahLst/>
            <a:cxnLst/>
            <a:rect l="l" t="t" r="r" b="b"/>
            <a:pathLst>
              <a:path w="2609525" h="1333230">
                <a:moveTo>
                  <a:pt x="2609525" y="1333230"/>
                </a:moveTo>
                <a:lnTo>
                  <a:pt x="0" y="1333230"/>
                </a:lnTo>
                <a:lnTo>
                  <a:pt x="0" y="0"/>
                </a:lnTo>
                <a:lnTo>
                  <a:pt x="2609525" y="0"/>
                </a:lnTo>
                <a:lnTo>
                  <a:pt x="2609525" y="133323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1" name="Freeform 31"/>
          <p:cNvSpPr/>
          <p:nvPr/>
        </p:nvSpPr>
        <p:spPr>
          <a:xfrm flipH="1">
            <a:off x="-477262" y="0"/>
            <a:ext cx="2479718" cy="1266911"/>
          </a:xfrm>
          <a:custGeom>
            <a:avLst/>
            <a:gdLst/>
            <a:ahLst/>
            <a:cxnLst/>
            <a:rect l="l" t="t" r="r" b="b"/>
            <a:pathLst>
              <a:path w="2479718" h="1266911">
                <a:moveTo>
                  <a:pt x="2479719" y="0"/>
                </a:moveTo>
                <a:lnTo>
                  <a:pt x="0" y="0"/>
                </a:lnTo>
                <a:lnTo>
                  <a:pt x="0" y="1266911"/>
                </a:lnTo>
                <a:lnTo>
                  <a:pt x="2479719" y="1266911"/>
                </a:lnTo>
                <a:lnTo>
                  <a:pt x="2479719"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2" name="Freeform 32"/>
          <p:cNvSpPr/>
          <p:nvPr/>
        </p:nvSpPr>
        <p:spPr>
          <a:xfrm>
            <a:off x="2035816" y="698034"/>
            <a:ext cx="703999" cy="790203"/>
          </a:xfrm>
          <a:custGeom>
            <a:avLst/>
            <a:gdLst/>
            <a:ahLst/>
            <a:cxnLst/>
            <a:rect l="l" t="t" r="r" b="b"/>
            <a:pathLst>
              <a:path w="703999" h="790203">
                <a:moveTo>
                  <a:pt x="0" y="0"/>
                </a:moveTo>
                <a:lnTo>
                  <a:pt x="703999" y="0"/>
                </a:lnTo>
                <a:lnTo>
                  <a:pt x="703999" y="790203"/>
                </a:lnTo>
                <a:lnTo>
                  <a:pt x="0" y="79020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3" name="Freeform 33"/>
          <p:cNvSpPr/>
          <p:nvPr/>
        </p:nvSpPr>
        <p:spPr>
          <a:xfrm>
            <a:off x="15864582" y="3032308"/>
            <a:ext cx="703999" cy="790203"/>
          </a:xfrm>
          <a:custGeom>
            <a:avLst/>
            <a:gdLst/>
            <a:ahLst/>
            <a:cxnLst/>
            <a:rect l="l" t="t" r="r" b="b"/>
            <a:pathLst>
              <a:path w="703999" h="790203">
                <a:moveTo>
                  <a:pt x="0" y="0"/>
                </a:moveTo>
                <a:lnTo>
                  <a:pt x="703999" y="0"/>
                </a:lnTo>
                <a:lnTo>
                  <a:pt x="703999" y="790203"/>
                </a:lnTo>
                <a:lnTo>
                  <a:pt x="0" y="79020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500" fill="hold"/>
                                        <p:tgtEl>
                                          <p:spTgt spid="24"/>
                                        </p:tgtEl>
                                        <p:attrNameLst>
                                          <p:attrName>ppt_w</p:attrName>
                                        </p:attrNameLst>
                                      </p:cBhvr>
                                      <p:tavLst>
                                        <p:tav tm="0">
                                          <p:val>
                                            <p:fltVal val="0"/>
                                          </p:val>
                                        </p:tav>
                                        <p:tav tm="100000">
                                          <p:val>
                                            <p:strVal val="#ppt_w"/>
                                          </p:val>
                                        </p:tav>
                                      </p:tavLst>
                                    </p:anim>
                                    <p:anim calcmode="lin" valueType="num">
                                      <p:cBhvr>
                                        <p:cTn id="28" dur="500" fill="hold"/>
                                        <p:tgtEl>
                                          <p:spTgt spid="24"/>
                                        </p:tgtEl>
                                        <p:attrNameLst>
                                          <p:attrName>ppt_h</p:attrName>
                                        </p:attrNameLst>
                                      </p:cBhvr>
                                      <p:tavLst>
                                        <p:tav tm="0">
                                          <p:val>
                                            <p:fltVal val="0"/>
                                          </p:val>
                                        </p:tav>
                                        <p:tav tm="100000">
                                          <p:val>
                                            <p:strVal val="#ppt_h"/>
                                          </p:val>
                                        </p:tav>
                                      </p:tavLst>
                                    </p:anim>
                                    <p:animEffect transition="in" filter="fade">
                                      <p:cBhvr>
                                        <p:cTn id="29" dur="500"/>
                                        <p:tgtEl>
                                          <p:spTgt spid="24"/>
                                        </p:tgtEl>
                                      </p:cBhvr>
                                    </p:animEffect>
                                  </p:childTnLst>
                                </p:cTn>
                              </p:par>
                              <p:par>
                                <p:cTn id="30" presetID="53" presetClass="entr" presetSubtype="16"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animEffect transition="in" filter="fade">
                                      <p:cBhvr>
                                        <p:cTn id="34" dur="500"/>
                                        <p:tgtEl>
                                          <p:spTgt spid="21"/>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animEffect transition="in" filter="fade">
                                      <p:cBhvr>
                                        <p:cTn id="39" dur="500"/>
                                        <p:tgtEl>
                                          <p:spTgt spid="20"/>
                                        </p:tgtEl>
                                      </p:cBhvr>
                                    </p:animEffect>
                                  </p:childTnLst>
                                </p:cTn>
                              </p:par>
                              <p:par>
                                <p:cTn id="40" presetID="53" presetClass="entr" presetSubtype="16"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p:cTn id="47" dur="500" fill="hold"/>
                                        <p:tgtEl>
                                          <p:spTgt spid="28"/>
                                        </p:tgtEl>
                                        <p:attrNameLst>
                                          <p:attrName>ppt_w</p:attrName>
                                        </p:attrNameLst>
                                      </p:cBhvr>
                                      <p:tavLst>
                                        <p:tav tm="0">
                                          <p:val>
                                            <p:fltVal val="0"/>
                                          </p:val>
                                        </p:tav>
                                        <p:tav tm="100000">
                                          <p:val>
                                            <p:strVal val="#ppt_w"/>
                                          </p:val>
                                        </p:tav>
                                      </p:tavLst>
                                    </p:anim>
                                    <p:anim calcmode="lin" valueType="num">
                                      <p:cBhvr>
                                        <p:cTn id="48" dur="500" fill="hold"/>
                                        <p:tgtEl>
                                          <p:spTgt spid="28"/>
                                        </p:tgtEl>
                                        <p:attrNameLst>
                                          <p:attrName>ppt_h</p:attrName>
                                        </p:attrNameLst>
                                      </p:cBhvr>
                                      <p:tavLst>
                                        <p:tav tm="0">
                                          <p:val>
                                            <p:fltVal val="0"/>
                                          </p:val>
                                        </p:tav>
                                        <p:tav tm="100000">
                                          <p:val>
                                            <p:strVal val="#ppt_h"/>
                                          </p:val>
                                        </p:tav>
                                      </p:tavLst>
                                    </p:anim>
                                    <p:animEffect transition="in" filter="fade">
                                      <p:cBhvr>
                                        <p:cTn id="49" dur="500"/>
                                        <p:tgtEl>
                                          <p:spTgt spid="28"/>
                                        </p:tgtEl>
                                      </p:cBhvr>
                                    </p:animEffect>
                                  </p:childTnLst>
                                </p:cTn>
                              </p:par>
                              <p:par>
                                <p:cTn id="50" presetID="53" presetClass="entr" presetSubtype="16" fill="hold" nodeType="withEffect">
                                  <p:stCondLst>
                                    <p:cond delay="0"/>
                                  </p:stCondLst>
                                  <p:childTnLst>
                                    <p:set>
                                      <p:cBhvr>
                                        <p:cTn id="51" dur="1" fill="hold">
                                          <p:stCondLst>
                                            <p:cond delay="0"/>
                                          </p:stCondLst>
                                        </p:cTn>
                                        <p:tgtEl>
                                          <p:spTgt spid="25"/>
                                        </p:tgtEl>
                                        <p:attrNameLst>
                                          <p:attrName>style.visibility</p:attrName>
                                        </p:attrNameLst>
                                      </p:cBhvr>
                                      <p:to>
                                        <p:strVal val="visible"/>
                                      </p:to>
                                    </p:set>
                                    <p:anim calcmode="lin" valueType="num">
                                      <p:cBhvr>
                                        <p:cTn id="52" dur="500" fill="hold"/>
                                        <p:tgtEl>
                                          <p:spTgt spid="25"/>
                                        </p:tgtEl>
                                        <p:attrNameLst>
                                          <p:attrName>ppt_w</p:attrName>
                                        </p:attrNameLst>
                                      </p:cBhvr>
                                      <p:tavLst>
                                        <p:tav tm="0">
                                          <p:val>
                                            <p:fltVal val="0"/>
                                          </p:val>
                                        </p:tav>
                                        <p:tav tm="100000">
                                          <p:val>
                                            <p:strVal val="#ppt_w"/>
                                          </p:val>
                                        </p:tav>
                                      </p:tavLst>
                                    </p:anim>
                                    <p:anim calcmode="lin" valueType="num">
                                      <p:cBhvr>
                                        <p:cTn id="53" dur="500" fill="hold"/>
                                        <p:tgtEl>
                                          <p:spTgt spid="25"/>
                                        </p:tgtEl>
                                        <p:attrNameLst>
                                          <p:attrName>ppt_h</p:attrName>
                                        </p:attrNameLst>
                                      </p:cBhvr>
                                      <p:tavLst>
                                        <p:tav tm="0">
                                          <p:val>
                                            <p:fltVal val="0"/>
                                          </p:val>
                                        </p:tav>
                                        <p:tav tm="100000">
                                          <p:val>
                                            <p:strVal val="#ppt_h"/>
                                          </p:val>
                                        </p:tav>
                                      </p:tavLst>
                                    </p:anim>
                                    <p:animEffect transition="in" filter="fade">
                                      <p:cBhvr>
                                        <p:cTn id="5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28"/>
                    </p:tgtEl>
                  </p:cond>
                </p:stCondLst>
                <p:endSync evt="end" delay="0">
                  <p:rtn val="all"/>
                </p:endSync>
                <p:childTnLst>
                  <p:par>
                    <p:cTn id="56" fill="hold">
                      <p:stCondLst>
                        <p:cond delay="0"/>
                      </p:stCondLst>
                      <p:childTnLst>
                        <p:par>
                          <p:cTn id="57" fill="hold">
                            <p:stCondLst>
                              <p:cond delay="0"/>
                            </p:stCondLst>
                            <p:childTnLst>
                              <p:par>
                                <p:cTn id="58" presetID="3" presetClass="emph" presetSubtype="2" fill="hold" grpId="1" nodeType="withEffect">
                                  <p:stCondLst>
                                    <p:cond delay="0"/>
                                  </p:stCondLst>
                                  <p:childTnLst>
                                    <p:animClr clrSpc="rgb" dir="cw">
                                      <p:cBhvr override="childStyle">
                                        <p:cTn id="59" dur="2000" fill="hold"/>
                                        <p:tgtEl>
                                          <p:spTgt spid="28"/>
                                        </p:tgtEl>
                                        <p:attrNameLst>
                                          <p:attrName>style.color</p:attrName>
                                        </p:attrNameLst>
                                      </p:cBhvr>
                                      <p:to>
                                        <a:srgbClr val="00B050"/>
                                      </p:to>
                                    </p:animClr>
                                  </p:childTnLst>
                                  <p:subTnLst>
                                    <p:audio>
                                      <p:cMediaNode>
                                        <p:cTn display="0" masterRel="sameClick">
                                          <p:stCondLst>
                                            <p:cond evt="begin" delay="0">
                                              <p:tn val="58"/>
                                            </p:cond>
                                          </p:stCondLst>
                                          <p:endCondLst>
                                            <p:cond evt="onStopAudio" delay="0">
                                              <p:tgtEl>
                                                <p:sldTgt/>
                                              </p:tgtEl>
                                            </p:cond>
                                          </p:endCondLst>
                                        </p:cTn>
                                        <p:tgtEl>
                                          <p:sndTgt r:embed="rId2" name="Am-thanh-chuc-mung-chien-thang-www_nhacchuongvui_com (online-audio-converter.com).wav"/>
                                        </p:tgtEl>
                                      </p:cMediaNode>
                                    </p:audio>
                                  </p:subTnLst>
                                </p:cTn>
                              </p:par>
                            </p:childTnLst>
                          </p:cTn>
                        </p:par>
                      </p:childTnLst>
                    </p:cTn>
                  </p:par>
                </p:childTnLst>
              </p:cTn>
              <p:nextCondLst>
                <p:cond evt="onClick" delay="0">
                  <p:tgtEl>
                    <p:spTgt spid="28"/>
                  </p:tgtEl>
                </p:cond>
              </p:nextCondLst>
            </p:seq>
            <p:seq concurrent="1" nextAc="seek">
              <p:cTn id="60" restart="whenNotActive" fill="hold" evtFilter="cancelBubble" nodeType="interactiveSeq">
                <p:stCondLst>
                  <p:cond evt="onClick" delay="0">
                    <p:tgtEl>
                      <p:spTgt spid="20"/>
                    </p:tgtEl>
                  </p:cond>
                </p:stCondLst>
                <p:endSync evt="end" delay="0">
                  <p:rtn val="all"/>
                </p:endSync>
                <p:childTnLst>
                  <p:par>
                    <p:cTn id="61" fill="hold">
                      <p:stCondLst>
                        <p:cond delay="0"/>
                      </p:stCondLst>
                      <p:childTnLst>
                        <p:par>
                          <p:cTn id="62" fill="hold">
                            <p:stCondLst>
                              <p:cond delay="0"/>
                            </p:stCondLst>
                            <p:childTnLst>
                              <p:par>
                                <p:cTn id="63" presetID="3" presetClass="emph" presetSubtype="2" fill="hold" grpId="1" nodeType="clickEffect">
                                  <p:stCondLst>
                                    <p:cond delay="0"/>
                                  </p:stCondLst>
                                  <p:childTnLst>
                                    <p:animClr clrSpc="rgb" dir="cw">
                                      <p:cBhvr override="childStyle">
                                        <p:cTn id="64" dur="2000" fill="hold"/>
                                        <p:tgtEl>
                                          <p:spTgt spid="20"/>
                                        </p:tgtEl>
                                        <p:attrNameLst>
                                          <p:attrName>style.color</p:attrName>
                                        </p:attrNameLst>
                                      </p:cBhvr>
                                      <p:to>
                                        <a:schemeClr val="accent2"/>
                                      </p:to>
                                    </p:animClr>
                                  </p:childTnLst>
                                  <p:subTnLst>
                                    <p:audio>
                                      <p:cMediaNode>
                                        <p:cTn display="0" masterRel="sameClick">
                                          <p:stCondLst>
                                            <p:cond evt="begin" delay="0">
                                              <p:tn val="63"/>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0"/>
                  </p:tgtEl>
                </p:cond>
              </p:nextCondLst>
            </p:seq>
            <p:seq concurrent="1" nextAc="seek">
              <p:cTn id="65" restart="whenNotActive" fill="hold" evtFilter="cancelBubble" nodeType="interactiveSeq">
                <p:stCondLst>
                  <p:cond evt="onClick" delay="0">
                    <p:tgtEl>
                      <p:spTgt spid="24"/>
                    </p:tgtEl>
                  </p:cond>
                </p:stCondLst>
                <p:endSync evt="end" delay="0">
                  <p:rtn val="all"/>
                </p:endSync>
                <p:childTnLst>
                  <p:par>
                    <p:cTn id="66" fill="hold">
                      <p:stCondLst>
                        <p:cond delay="0"/>
                      </p:stCondLst>
                      <p:childTnLst>
                        <p:par>
                          <p:cTn id="67" fill="hold">
                            <p:stCondLst>
                              <p:cond delay="0"/>
                            </p:stCondLst>
                            <p:childTnLst>
                              <p:par>
                                <p:cTn id="68" presetID="3" presetClass="emph" presetSubtype="2" fill="hold" grpId="1" nodeType="clickEffect">
                                  <p:stCondLst>
                                    <p:cond delay="100"/>
                                  </p:stCondLst>
                                  <p:childTnLst>
                                    <p:animClr clrSpc="rgb" dir="cw">
                                      <p:cBhvr override="childStyle">
                                        <p:cTn id="69" dur="2000" fill="hold"/>
                                        <p:tgtEl>
                                          <p:spTgt spid="24"/>
                                        </p:tgtEl>
                                        <p:attrNameLst>
                                          <p:attrName>style.color</p:attrName>
                                        </p:attrNameLst>
                                      </p:cBhvr>
                                      <p:to>
                                        <a:schemeClr val="accent2"/>
                                      </p:to>
                                    </p:animClr>
                                  </p:childTnLst>
                                  <p:subTnLst>
                                    <p:audio>
                                      <p:cMediaNode>
                                        <p:cTn display="0" masterRel="sameClick">
                                          <p:stCondLst>
                                            <p:cond evt="begin" delay="0">
                                              <p:tn val="68"/>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4"/>
                  </p:tgtEl>
                </p:cond>
              </p:nextCondLst>
            </p:seq>
            <p:seq concurrent="1" nextAc="seek">
              <p:cTn id="70" restart="whenNotActive" fill="hold" evtFilter="cancelBubble" nodeType="interactiveSeq">
                <p:stCondLst>
                  <p:cond evt="onClick" delay="0">
                    <p:tgtEl>
                      <p:spTgt spid="16"/>
                    </p:tgtEl>
                  </p:cond>
                </p:stCondLst>
                <p:endSync evt="end" delay="0">
                  <p:rtn val="all"/>
                </p:endSync>
                <p:childTnLst>
                  <p:par>
                    <p:cTn id="71" fill="hold">
                      <p:stCondLst>
                        <p:cond delay="0"/>
                      </p:stCondLst>
                      <p:childTnLst>
                        <p:par>
                          <p:cTn id="72" fill="hold">
                            <p:stCondLst>
                              <p:cond delay="0"/>
                            </p:stCondLst>
                            <p:childTnLst>
                              <p:par>
                                <p:cTn id="73" presetID="3" presetClass="emph" presetSubtype="2" fill="hold" grpId="1" nodeType="clickEffect">
                                  <p:stCondLst>
                                    <p:cond delay="0"/>
                                  </p:stCondLst>
                                  <p:childTnLst>
                                    <p:animClr clrSpc="rgb" dir="cw">
                                      <p:cBhvr override="childStyle">
                                        <p:cTn id="74" dur="2000" fill="hold"/>
                                        <p:tgtEl>
                                          <p:spTgt spid="16"/>
                                        </p:tgtEl>
                                        <p:attrNameLst>
                                          <p:attrName>style.color</p:attrName>
                                        </p:attrNameLst>
                                      </p:cBhvr>
                                      <p:to>
                                        <a:schemeClr val="accent2"/>
                                      </p:to>
                                    </p:animClr>
                                  </p:childTnLst>
                                  <p:subTnLst>
                                    <p:audio>
                                      <p:cMediaNode>
                                        <p:cTn display="0" masterRel="sameClick">
                                          <p:stCondLst>
                                            <p:cond evt="begin" delay="0">
                                              <p:tn val="73"/>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16"/>
                  </p:tgtEl>
                </p:cond>
              </p:nextCondLst>
            </p:seq>
          </p:childTnLst>
        </p:cTn>
      </p:par>
    </p:tnLst>
    <p:bldLst>
      <p:bldP spid="12" grpId="0"/>
      <p:bldP spid="16" grpId="0"/>
      <p:bldP spid="16" grpId="1"/>
      <p:bldP spid="20" grpId="0"/>
      <p:bldP spid="20" grpId="1"/>
      <p:bldP spid="24" grpId="0"/>
      <p:bldP spid="24" grpId="1"/>
      <p:bldP spid="28" grpId="0"/>
      <p:bldP spid="28"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ình Bầu dục 4">
            <a:extLst>
              <a:ext uri="{FF2B5EF4-FFF2-40B4-BE49-F238E27FC236}">
                <a16:creationId xmlns:a16="http://schemas.microsoft.com/office/drawing/2014/main" id="{4E9B3428-BA63-BCDF-48FE-CEBD96720164}"/>
              </a:ext>
            </a:extLst>
          </p:cNvPr>
          <p:cNvSpPr/>
          <p:nvPr/>
        </p:nvSpPr>
        <p:spPr>
          <a:xfrm>
            <a:off x="6308272" y="2269672"/>
            <a:ext cx="5671457" cy="5671457"/>
          </a:xfrm>
          <a:prstGeom prst="ellipse">
            <a:avLst/>
          </a:prstGeom>
          <a:solidFill>
            <a:srgbClr val="FFC0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
        <p:nvSpPr>
          <p:cNvPr id="4" name="Hình Bầu dục 3">
            <a:extLst>
              <a:ext uri="{FF2B5EF4-FFF2-40B4-BE49-F238E27FC236}">
                <a16:creationId xmlns:a16="http://schemas.microsoft.com/office/drawing/2014/main" id="{1DBA67CD-C649-2FDE-4E12-E15156245409}"/>
              </a:ext>
            </a:extLst>
          </p:cNvPr>
          <p:cNvSpPr/>
          <p:nvPr/>
        </p:nvSpPr>
        <p:spPr>
          <a:xfrm>
            <a:off x="5840186" y="4675415"/>
            <a:ext cx="936171" cy="936171"/>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Tree>
    <p:extLst>
      <p:ext uri="{BB962C8B-B14F-4D97-AF65-F5344CB8AC3E}">
        <p14:creationId xmlns:p14="http://schemas.microsoft.com/office/powerpoint/2010/main" val="291909596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accel="50000" decel="50000" fill="hold" grpId="0" nodeType="withEffect">
                                  <p:stCondLst>
                                    <p:cond delay="0"/>
                                  </p:stCondLst>
                                  <p:childTnLst>
                                    <p:animMotion origin="layout" path="M -1.875E-6 2.22222E-6 C -1.875E-6 -0.15209 0.0694 -0.27593 0.15495 -0.27593 C 0.2405 -0.27593 0.31016 -0.15209 0.31016 2.22222E-6 C 0.31016 0.15208 0.2405 0.27546 0.15495 0.27546 C 0.0694 0.27546 -1.875E-6 0.15208 -1.875E-6 2.22222E-6 Z " pathEditMode="relative" rAng="16200000" ptsTypes="AAAAA">
                                      <p:cBhvr>
                                        <p:cTn id="6" dur="2000" fill="hold"/>
                                        <p:tgtEl>
                                          <p:spTgt spid="4"/>
                                        </p:tgtEl>
                                        <p:attrNameLst>
                                          <p:attrName>ppt_x</p:attrName>
                                          <p:attrName>ppt_y</p:attrName>
                                        </p:attrNameLst>
                                      </p:cBhvr>
                                      <p:rCtr x="15508" y="-23"/>
                                    </p:animMotion>
                                  </p:childTnLst>
                                </p:cTn>
                              </p:par>
                              <p:par>
                                <p:cTn id="7" presetID="42" presetClass="path" presetSubtype="0" accel="50000" decel="50000" fill="hold" grpId="1" nodeType="withEffect">
                                  <p:stCondLst>
                                    <p:cond delay="2000"/>
                                  </p:stCondLst>
                                  <p:childTnLst>
                                    <p:animMotion origin="layout" path="M -1.875E-6 0 L 0.15508 0 " pathEditMode="relative" rAng="0" ptsTypes="AA">
                                      <p:cBhvr>
                                        <p:cTn id="8" dur="750" fill="hold"/>
                                        <p:tgtEl>
                                          <p:spTgt spid="4"/>
                                        </p:tgtEl>
                                        <p:attrNameLst>
                                          <p:attrName>ppt_x</p:attrName>
                                          <p:attrName>ppt_y</p:attrName>
                                        </p:attrNameLst>
                                      </p:cBhvr>
                                      <p:rCtr x="7747" y="0"/>
                                    </p:animMotion>
                                  </p:childTnLst>
                                </p:cTn>
                              </p:par>
                              <p:par>
                                <p:cTn id="9" presetID="31" presetClass="entr" presetSubtype="0" fill="hold" grpId="2" nodeType="withEffect">
                                  <p:stCondLst>
                                    <p:cond delay="2750"/>
                                  </p:stCondLst>
                                  <p:childTnLst>
                                    <p:set>
                                      <p:cBhvr>
                                        <p:cTn id="10" dur="1" fill="hold">
                                          <p:stCondLst>
                                            <p:cond delay="0"/>
                                          </p:stCondLst>
                                        </p:cTn>
                                        <p:tgtEl>
                                          <p:spTgt spid="4"/>
                                        </p:tgtEl>
                                        <p:attrNameLst>
                                          <p:attrName>style.visibility</p:attrName>
                                        </p:attrNameLst>
                                      </p:cBhvr>
                                      <p:to>
                                        <p:strVal val="visible"/>
                                      </p:to>
                                    </p:set>
                                    <p:anim calcmode="lin" valueType="num">
                                      <p:cBhvr>
                                        <p:cTn id="11" dur="750" fill="hold"/>
                                        <p:tgtEl>
                                          <p:spTgt spid="4"/>
                                        </p:tgtEl>
                                        <p:attrNameLst>
                                          <p:attrName>ppt_w</p:attrName>
                                        </p:attrNameLst>
                                      </p:cBhvr>
                                      <p:tavLst>
                                        <p:tav tm="0">
                                          <p:val>
                                            <p:fltVal val="0"/>
                                          </p:val>
                                        </p:tav>
                                        <p:tav tm="100000">
                                          <p:val>
                                            <p:strVal val="#ppt_w"/>
                                          </p:val>
                                        </p:tav>
                                      </p:tavLst>
                                    </p:anim>
                                    <p:anim calcmode="lin" valueType="num">
                                      <p:cBhvr>
                                        <p:cTn id="12" dur="750" fill="hold"/>
                                        <p:tgtEl>
                                          <p:spTgt spid="4"/>
                                        </p:tgtEl>
                                        <p:attrNameLst>
                                          <p:attrName>ppt_h</p:attrName>
                                        </p:attrNameLst>
                                      </p:cBhvr>
                                      <p:tavLst>
                                        <p:tav tm="0">
                                          <p:val>
                                            <p:fltVal val="0"/>
                                          </p:val>
                                        </p:tav>
                                        <p:tav tm="100000">
                                          <p:val>
                                            <p:strVal val="#ppt_h"/>
                                          </p:val>
                                        </p:tav>
                                      </p:tavLst>
                                    </p:anim>
                                    <p:anim calcmode="lin" valueType="num">
                                      <p:cBhvr>
                                        <p:cTn id="13" dur="750" fill="hold"/>
                                        <p:tgtEl>
                                          <p:spTgt spid="4"/>
                                        </p:tgtEl>
                                        <p:attrNameLst>
                                          <p:attrName>style.rotation</p:attrName>
                                        </p:attrNameLst>
                                      </p:cBhvr>
                                      <p:tavLst>
                                        <p:tav tm="0">
                                          <p:val>
                                            <p:fltVal val="90"/>
                                          </p:val>
                                        </p:tav>
                                        <p:tav tm="100000">
                                          <p:val>
                                            <p:fltVal val="0"/>
                                          </p:val>
                                        </p:tav>
                                      </p:tavLst>
                                    </p:anim>
                                    <p:animEffect transition="in" filter="fade">
                                      <p:cBhvr>
                                        <p:cTn id="14" dur="750"/>
                                        <p:tgtEl>
                                          <p:spTgt spid="4"/>
                                        </p:tgtEl>
                                      </p:cBhvr>
                                    </p:animEffect>
                                  </p:childTnLst>
                                </p:cTn>
                              </p:par>
                              <p:par>
                                <p:cTn id="15" presetID="6" presetClass="emph" presetSubtype="0" fill="hold" grpId="3" nodeType="withEffect">
                                  <p:stCondLst>
                                    <p:cond delay="3500"/>
                                  </p:stCondLst>
                                  <p:childTnLst>
                                    <p:animScale>
                                      <p:cBhvr>
                                        <p:cTn id="16" dur="750" fill="hold"/>
                                        <p:tgtEl>
                                          <p:spTgt spid="4"/>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4" grpId="3"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1666" y="3326749"/>
            <a:ext cx="4844667" cy="3633501"/>
          </a:xfrm>
          <a:prstGeom prst="ellipse">
            <a:avLst/>
          </a:prstGeom>
          <a:ln>
            <a:noFill/>
          </a:ln>
          <a:effectLst>
            <a:softEdge rad="112500"/>
          </a:effectLst>
        </p:spPr>
      </p:pic>
    </p:spTree>
    <p:extLst>
      <p:ext uri="{BB962C8B-B14F-4D97-AF65-F5344CB8AC3E}">
        <p14:creationId xmlns:p14="http://schemas.microsoft.com/office/powerpoint/2010/main" val="23695799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DBC1D5AE-B5BB-D79E-D895-2A8D04B5ED21}"/>
              </a:ext>
            </a:extLst>
          </p:cNvPr>
          <p:cNvSpPr/>
          <p:nvPr/>
        </p:nvSpPr>
        <p:spPr>
          <a:xfrm rot="2700000">
            <a:off x="6477000" y="2476500"/>
            <a:ext cx="5334000" cy="5334000"/>
          </a:xfrm>
          <a:prstGeom prst="rect">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
        <p:nvSpPr>
          <p:cNvPr id="3" name="Hình chữ nhật 2">
            <a:extLst>
              <a:ext uri="{FF2B5EF4-FFF2-40B4-BE49-F238E27FC236}">
                <a16:creationId xmlns:a16="http://schemas.microsoft.com/office/drawing/2014/main" id="{0F1E8CF8-7A01-DE69-4748-6D783CBF30CD}"/>
              </a:ext>
            </a:extLst>
          </p:cNvPr>
          <p:cNvSpPr/>
          <p:nvPr/>
        </p:nvSpPr>
        <p:spPr>
          <a:xfrm rot="2700000">
            <a:off x="8325202" y="4324700"/>
            <a:ext cx="1637597" cy="1637601"/>
          </a:xfrm>
          <a:prstGeom prst="rect">
            <a:avLst/>
          </a:prstGeom>
          <a:solidFill>
            <a:srgbClr val="FFC000"/>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cxnSp>
        <p:nvCxnSpPr>
          <p:cNvPr id="7" name="Đường nối Thẳng 6">
            <a:extLst>
              <a:ext uri="{FF2B5EF4-FFF2-40B4-BE49-F238E27FC236}">
                <a16:creationId xmlns:a16="http://schemas.microsoft.com/office/drawing/2014/main" id="{A6AF03A0-F09C-B36C-5732-7172C79E755B}"/>
              </a:ext>
            </a:extLst>
          </p:cNvPr>
          <p:cNvCxnSpPr/>
          <p:nvPr/>
        </p:nvCxnSpPr>
        <p:spPr>
          <a:xfrm flipV="1">
            <a:off x="6836229" y="2873829"/>
            <a:ext cx="2307771" cy="226967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2" name="Đường nối Thẳng 11">
            <a:extLst>
              <a:ext uri="{FF2B5EF4-FFF2-40B4-BE49-F238E27FC236}">
                <a16:creationId xmlns:a16="http://schemas.microsoft.com/office/drawing/2014/main" id="{6E76997A-7B1B-5861-C536-980D36054F9E}"/>
              </a:ext>
            </a:extLst>
          </p:cNvPr>
          <p:cNvCxnSpPr>
            <a:cxnSpLocks/>
          </p:cNvCxnSpPr>
          <p:nvPr/>
        </p:nvCxnSpPr>
        <p:spPr>
          <a:xfrm rot="16200000" flipV="1">
            <a:off x="9113378" y="2873829"/>
            <a:ext cx="2307771" cy="226967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3" name="Đường nối Thẳng 12">
            <a:extLst>
              <a:ext uri="{FF2B5EF4-FFF2-40B4-BE49-F238E27FC236}">
                <a16:creationId xmlns:a16="http://schemas.microsoft.com/office/drawing/2014/main" id="{723D0FC9-13B2-2BA8-7DD5-F07ECDB3B5FB}"/>
              </a:ext>
            </a:extLst>
          </p:cNvPr>
          <p:cNvCxnSpPr>
            <a:cxnSpLocks/>
          </p:cNvCxnSpPr>
          <p:nvPr/>
        </p:nvCxnSpPr>
        <p:spPr>
          <a:xfrm rot="16200000" flipV="1">
            <a:off x="6817179" y="5120378"/>
            <a:ext cx="2307771" cy="226967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4" name="Đường nối Thẳng 13">
            <a:extLst>
              <a:ext uri="{FF2B5EF4-FFF2-40B4-BE49-F238E27FC236}">
                <a16:creationId xmlns:a16="http://schemas.microsoft.com/office/drawing/2014/main" id="{2CF4383B-825B-47C8-2C20-7DBB43F23671}"/>
              </a:ext>
            </a:extLst>
          </p:cNvPr>
          <p:cNvCxnSpPr>
            <a:cxnSpLocks/>
          </p:cNvCxnSpPr>
          <p:nvPr/>
        </p:nvCxnSpPr>
        <p:spPr>
          <a:xfrm rot="5400000">
            <a:off x="9086850" y="5120378"/>
            <a:ext cx="2307771" cy="2269671"/>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287590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2000" fill="hold"/>
                                        <p:tgtEl>
                                          <p:spTgt spid="2"/>
                                        </p:tgtEl>
                                        <p:attrNameLst>
                                          <p:attrName>r</p:attrName>
                                        </p:attrNameLst>
                                      </p:cBhvr>
                                    </p:animRot>
                                  </p:childTnLst>
                                </p:cTn>
                              </p:par>
                              <p:par>
                                <p:cTn id="7" presetID="8" presetClass="emph" presetSubtype="0" fill="hold" grpId="0" nodeType="withEffect">
                                  <p:stCondLst>
                                    <p:cond delay="0"/>
                                  </p:stCondLst>
                                  <p:childTnLst>
                                    <p:animRot by="-21600000">
                                      <p:cBhvr>
                                        <p:cTn id="8" dur="2000" fill="hold"/>
                                        <p:tgtEl>
                                          <p:spTgt spid="3"/>
                                        </p:tgtEl>
                                        <p:attrNameLst>
                                          <p:attrName>r</p:attrName>
                                        </p:attrNameLst>
                                      </p:cBhvr>
                                    </p:animRot>
                                  </p:childTnLst>
                                </p:cTn>
                              </p:par>
                              <p:par>
                                <p:cTn id="9" presetID="22" presetClass="entr" presetSubtype="4" fill="hold" nodeType="withEffect">
                                  <p:stCondLst>
                                    <p:cond delay="200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par>
                                <p:cTn id="12" presetID="22" presetClass="entr" presetSubtype="1" fill="hold" nodeType="withEffect">
                                  <p:stCondLst>
                                    <p:cond delay="250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500"/>
                                        <p:tgtEl>
                                          <p:spTgt spid="12"/>
                                        </p:tgtEl>
                                      </p:cBhvr>
                                    </p:animEffect>
                                  </p:childTnLst>
                                </p:cTn>
                              </p:par>
                              <p:par>
                                <p:cTn id="15" presetID="22" presetClass="entr" presetSubtype="1" fill="hold" nodeType="withEffect">
                                  <p:stCondLst>
                                    <p:cond delay="300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4" fill="hold" nodeType="withEffect">
                                  <p:stCondLst>
                                    <p:cond delay="350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10" presetClass="entr" presetSubtype="0" repeatCount="20000" fill="hold" grpId="1"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250"/>
                                        <p:tgtEl>
                                          <p:spTgt spid="2"/>
                                        </p:tgtEl>
                                      </p:cBhvr>
                                    </p:animEffect>
                                  </p:childTnLst>
                                </p:cTn>
                              </p:par>
                              <p:par>
                                <p:cTn id="24" presetID="10" presetClass="entr" presetSubtype="0" repeatCount="20000" fill="hold" grpId="1"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250"/>
                                        <p:tgtEl>
                                          <p:spTgt spid="3"/>
                                        </p:tgtEl>
                                      </p:cBhvr>
                                    </p:animEffect>
                                  </p:childTnLst>
                                </p:cTn>
                              </p:par>
                              <p:par>
                                <p:cTn id="27" presetID="22" presetClass="exit" presetSubtype="8" fill="hold" nodeType="withEffect">
                                  <p:stCondLst>
                                    <p:cond delay="3750"/>
                                  </p:stCondLst>
                                  <p:childTnLst>
                                    <p:animEffect transition="out" filter="wipe(left)">
                                      <p:cBhvr>
                                        <p:cTn id="28" dur="500"/>
                                        <p:tgtEl>
                                          <p:spTgt spid="13"/>
                                        </p:tgtEl>
                                      </p:cBhvr>
                                    </p:animEffect>
                                    <p:set>
                                      <p:cBhvr>
                                        <p:cTn id="29" dur="1" fill="hold">
                                          <p:stCondLst>
                                            <p:cond delay="499"/>
                                          </p:stCondLst>
                                        </p:cTn>
                                        <p:tgtEl>
                                          <p:spTgt spid="13"/>
                                        </p:tgtEl>
                                        <p:attrNameLst>
                                          <p:attrName>style.visibility</p:attrName>
                                        </p:attrNameLst>
                                      </p:cBhvr>
                                      <p:to>
                                        <p:strVal val="hidden"/>
                                      </p:to>
                                    </p:set>
                                  </p:childTnLst>
                                </p:cTn>
                              </p:par>
                              <p:par>
                                <p:cTn id="30" presetID="22" presetClass="exit" presetSubtype="4" fill="hold" nodeType="withEffect">
                                  <p:stCondLst>
                                    <p:cond delay="4250"/>
                                  </p:stCondLst>
                                  <p:childTnLst>
                                    <p:animEffect transition="out" filter="wipe(down)">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par>
                                <p:cTn id="33" presetID="22" presetClass="exit" presetSubtype="4" fill="hold" nodeType="withEffect">
                                  <p:stCondLst>
                                    <p:cond delay="4750"/>
                                  </p:stCondLst>
                                  <p:childTnLst>
                                    <p:animEffect transition="out" filter="wipe(down)">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par>
                                <p:cTn id="36" presetID="22" presetClass="exit" presetSubtype="2" fill="hold" nodeType="withEffect">
                                  <p:stCondLst>
                                    <p:cond delay="5250"/>
                                  </p:stCondLst>
                                  <p:childTnLst>
                                    <p:animEffect transition="out" filter="wipe(right)">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4B2A980D-5A8E-E08F-D295-BD6335938921}"/>
              </a:ext>
            </a:extLst>
          </p:cNvPr>
          <p:cNvSpPr txBox="1"/>
          <p:nvPr/>
        </p:nvSpPr>
        <p:spPr>
          <a:xfrm>
            <a:off x="1322980" y="4312504"/>
            <a:ext cx="16147427" cy="1615827"/>
          </a:xfrm>
          <a:prstGeom prst="rect">
            <a:avLst/>
          </a:prstGeom>
          <a:noFill/>
        </p:spPr>
        <p:txBody>
          <a:bodyPr wrap="square" rtlCol="0">
            <a:spAutoFit/>
          </a:bodyPr>
          <a:lstStyle/>
          <a:p>
            <a:r>
              <a:rPr lang="en-US" sz="9900">
                <a:solidFill>
                  <a:srgbClr val="FFC000"/>
                </a:solidFill>
                <a:latin typeface="SVN-Neutraface 2" panose="02000600040000020004" pitchFamily="2" charset="0"/>
              </a:rPr>
              <a:t>     Vui học    kinh thánh</a:t>
            </a:r>
            <a:endParaRPr lang="vi-VN" sz="9900">
              <a:solidFill>
                <a:srgbClr val="FFC000"/>
              </a:solidFill>
            </a:endParaRPr>
          </a:p>
        </p:txBody>
      </p:sp>
      <p:sp>
        <p:nvSpPr>
          <p:cNvPr id="3" name="Hình chữ nhật 2">
            <a:extLst>
              <a:ext uri="{FF2B5EF4-FFF2-40B4-BE49-F238E27FC236}">
                <a16:creationId xmlns:a16="http://schemas.microsoft.com/office/drawing/2014/main" id="{0F1E8CF8-7A01-DE69-4748-6D783CBF30CD}"/>
              </a:ext>
            </a:extLst>
          </p:cNvPr>
          <p:cNvSpPr/>
          <p:nvPr/>
        </p:nvSpPr>
        <p:spPr>
          <a:xfrm rot="2700000">
            <a:off x="8215016" y="4636556"/>
            <a:ext cx="1013886" cy="1013889"/>
          </a:xfrm>
          <a:prstGeom prst="rect">
            <a:avLst/>
          </a:prstGeom>
          <a:solidFill>
            <a:srgbClr val="FFC000"/>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
        <p:nvSpPr>
          <p:cNvPr id="5" name="Hộp Văn bản 4">
            <a:extLst>
              <a:ext uri="{FF2B5EF4-FFF2-40B4-BE49-F238E27FC236}">
                <a16:creationId xmlns:a16="http://schemas.microsoft.com/office/drawing/2014/main" id="{A29BE2CA-0C76-02A5-1FBF-B50A1A5FDE12}"/>
              </a:ext>
            </a:extLst>
          </p:cNvPr>
          <p:cNvSpPr txBox="1"/>
          <p:nvPr/>
        </p:nvSpPr>
        <p:spPr>
          <a:xfrm>
            <a:off x="5698870" y="5886723"/>
            <a:ext cx="6046178" cy="1107996"/>
          </a:xfrm>
          <a:prstGeom prst="rect">
            <a:avLst/>
          </a:prstGeom>
          <a:noFill/>
        </p:spPr>
        <p:txBody>
          <a:bodyPr wrap="square" rtlCol="0">
            <a:spAutoFit/>
          </a:bodyPr>
          <a:lstStyle/>
          <a:p>
            <a:r>
              <a:rPr lang="en-US" sz="6600">
                <a:solidFill>
                  <a:srgbClr val="00B050"/>
                </a:solidFill>
                <a:latin typeface="SVN-Neutraface 2" panose="02000600040000020004" pitchFamily="2" charset="0"/>
              </a:rPr>
              <a:t>LUCA 23, 1- 49</a:t>
            </a:r>
            <a:endParaRPr lang="vi-VN" sz="6600">
              <a:solidFill>
                <a:srgbClr val="00B050"/>
              </a:solidFill>
            </a:endParaRPr>
          </a:p>
        </p:txBody>
      </p:sp>
    </p:spTree>
    <p:extLst>
      <p:ext uri="{BB962C8B-B14F-4D97-AF65-F5344CB8AC3E}">
        <p14:creationId xmlns:p14="http://schemas.microsoft.com/office/powerpoint/2010/main" val="131850623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3.125E-6 0 L -0.39284 0 " pathEditMode="relative" rAng="0" ptsTypes="AA">
                                      <p:cBhvr>
                                        <p:cTn id="6" dur="1250" fill="hold"/>
                                        <p:tgtEl>
                                          <p:spTgt spid="3"/>
                                        </p:tgtEl>
                                        <p:attrNameLst>
                                          <p:attrName>ppt_x</p:attrName>
                                          <p:attrName>ppt_y</p:attrName>
                                        </p:attrNameLst>
                                      </p:cBhvr>
                                      <p:rCtr x="-19648" y="0"/>
                                    </p:animMotion>
                                  </p:childTnLst>
                                </p:cTn>
                              </p:par>
                              <p:par>
                                <p:cTn id="7" presetID="42" presetClass="path" presetSubtype="0" accel="50000" decel="50000" fill="hold" grpId="1" nodeType="withEffect">
                                  <p:stCondLst>
                                    <p:cond delay="1250"/>
                                  </p:stCondLst>
                                  <p:childTnLst>
                                    <p:animMotion origin="layout" path="M -0.39284 0 L 0.48763 0 " pathEditMode="relative" rAng="0" ptsTypes="AA">
                                      <p:cBhvr>
                                        <p:cTn id="8" dur="750" fill="hold"/>
                                        <p:tgtEl>
                                          <p:spTgt spid="3"/>
                                        </p:tgtEl>
                                        <p:attrNameLst>
                                          <p:attrName>ppt_x</p:attrName>
                                          <p:attrName>ppt_y</p:attrName>
                                        </p:attrNameLst>
                                      </p:cBhvr>
                                      <p:rCtr x="44023" y="0"/>
                                    </p:animMotion>
                                  </p:childTnLst>
                                </p:cTn>
                              </p:par>
                              <p:par>
                                <p:cTn id="9" presetID="22" presetClass="entr" presetSubtype="8" fill="hold" grpId="0" nodeType="withEffect">
                                  <p:stCondLst>
                                    <p:cond delay="150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par>
                                <p:cTn id="12" presetID="22" presetClass="entr" presetSubtype="8" fill="hold" grpId="0" nodeType="withEffect">
                                  <p:stCondLst>
                                    <p:cond delay="175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3" grpId="1"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15037454" y="2106198"/>
            <a:ext cx="5478536" cy="8719155"/>
          </a:xfrm>
          <a:custGeom>
            <a:avLst/>
            <a:gdLst/>
            <a:ahLst/>
            <a:cxnLst/>
            <a:rect l="l" t="t" r="r" b="b"/>
            <a:pathLst>
              <a:path w="5478536" h="8719155">
                <a:moveTo>
                  <a:pt x="0" y="0"/>
                </a:moveTo>
                <a:lnTo>
                  <a:pt x="5478536" y="0"/>
                </a:lnTo>
                <a:lnTo>
                  <a:pt x="5478536" y="8719155"/>
                </a:lnTo>
                <a:lnTo>
                  <a:pt x="0" y="87191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a:spLocks noGrp="1" noRot="1" noMove="1" noResize="1" noEditPoints="1" noAdjustHandles="1" noChangeArrowheads="1" noChangeShapeType="1"/>
          </p:cNvSpPr>
          <p:nvPr/>
        </p:nvSpPr>
        <p:spPr>
          <a:xfrm>
            <a:off x="-1710568" y="2106198"/>
            <a:ext cx="5478536" cy="8719155"/>
          </a:xfrm>
          <a:custGeom>
            <a:avLst/>
            <a:gdLst/>
            <a:ahLst/>
            <a:cxnLst/>
            <a:rect l="l" t="t" r="r" b="b"/>
            <a:pathLst>
              <a:path w="5478536" h="8719155">
                <a:moveTo>
                  <a:pt x="0" y="0"/>
                </a:moveTo>
                <a:lnTo>
                  <a:pt x="5478536" y="0"/>
                </a:lnTo>
                <a:lnTo>
                  <a:pt x="5478536" y="8719155"/>
                </a:lnTo>
                <a:lnTo>
                  <a:pt x="0" y="87191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a:spLocks noGrp="1" noRot="1" noMove="1" noResize="1" noEditPoints="1" noAdjustHandles="1" noChangeArrowheads="1" noChangeShapeType="1"/>
          </p:cNvSpPr>
          <p:nvPr/>
        </p:nvSpPr>
        <p:spPr>
          <a:xfrm>
            <a:off x="-3456907" y="-1370968"/>
            <a:ext cx="9541545" cy="5247850"/>
          </a:xfrm>
          <a:custGeom>
            <a:avLst/>
            <a:gdLst/>
            <a:ahLst/>
            <a:cxnLst/>
            <a:rect l="l" t="t" r="r" b="b"/>
            <a:pathLst>
              <a:path w="9541545" h="5247850">
                <a:moveTo>
                  <a:pt x="0" y="0"/>
                </a:moveTo>
                <a:lnTo>
                  <a:pt x="9541545" y="0"/>
                </a:lnTo>
                <a:lnTo>
                  <a:pt x="9541545" y="5247850"/>
                </a:lnTo>
                <a:lnTo>
                  <a:pt x="0" y="52478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a:spLocks noGrp="1" noRot="1" noMove="1" noResize="1" noEditPoints="1" noAdjustHandles="1" noChangeArrowheads="1" noChangeShapeType="1"/>
          </p:cNvSpPr>
          <p:nvPr/>
        </p:nvSpPr>
        <p:spPr>
          <a:xfrm>
            <a:off x="12488528" y="-1370968"/>
            <a:ext cx="9541545" cy="5247850"/>
          </a:xfrm>
          <a:custGeom>
            <a:avLst/>
            <a:gdLst/>
            <a:ahLst/>
            <a:cxnLst/>
            <a:rect l="l" t="t" r="r" b="b"/>
            <a:pathLst>
              <a:path w="9541545" h="5247850">
                <a:moveTo>
                  <a:pt x="0" y="0"/>
                </a:moveTo>
                <a:lnTo>
                  <a:pt x="9541544" y="0"/>
                </a:lnTo>
                <a:lnTo>
                  <a:pt x="9541544" y="5247850"/>
                </a:lnTo>
                <a:lnTo>
                  <a:pt x="0" y="52478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a:spLocks noGrp="1" noRot="1" noMove="1" noResize="1" noEditPoints="1" noAdjustHandles="1" noChangeArrowheads="1" noChangeShapeType="1"/>
          </p:cNvSpPr>
          <p:nvPr/>
        </p:nvSpPr>
        <p:spPr>
          <a:xfrm>
            <a:off x="4088891" y="1720808"/>
            <a:ext cx="11489843" cy="8229600"/>
          </a:xfrm>
          <a:custGeom>
            <a:avLst/>
            <a:gdLst/>
            <a:ahLst/>
            <a:cxnLst/>
            <a:rect l="l" t="t" r="r" b="b"/>
            <a:pathLst>
              <a:path w="11489843" h="8229600">
                <a:moveTo>
                  <a:pt x="0" y="0"/>
                </a:moveTo>
                <a:lnTo>
                  <a:pt x="11489843" y="0"/>
                </a:lnTo>
                <a:lnTo>
                  <a:pt x="11489843" y="8229600"/>
                </a:lnTo>
                <a:lnTo>
                  <a:pt x="0" y="8229600"/>
                </a:lnTo>
                <a:lnTo>
                  <a:pt x="0" y="0"/>
                </a:lnTo>
                <a:close/>
              </a:path>
            </a:pathLst>
          </a:custGeom>
          <a:blipFill>
            <a:blip r:embed="rId6"/>
            <a:stretch>
              <a:fillRect/>
            </a:stretch>
          </a:blipFill>
        </p:spPr>
      </p:sp>
      <p:sp>
        <p:nvSpPr>
          <p:cNvPr id="8" name="Freeform 8"/>
          <p:cNvSpPr>
            <a:spLocks noGrp="1" noRot="1" noMove="1" noResize="1" noEditPoints="1" noAdjustHandles="1" noChangeArrowheads="1" noChangeShapeType="1"/>
          </p:cNvSpPr>
          <p:nvPr/>
        </p:nvSpPr>
        <p:spPr>
          <a:xfrm>
            <a:off x="1028700" y="1252957"/>
            <a:ext cx="4441012" cy="7191923"/>
          </a:xfrm>
          <a:custGeom>
            <a:avLst/>
            <a:gdLst/>
            <a:ahLst/>
            <a:cxnLst/>
            <a:rect l="l" t="t" r="r" b="b"/>
            <a:pathLst>
              <a:path w="4441012" h="7191923">
                <a:moveTo>
                  <a:pt x="0" y="0"/>
                </a:moveTo>
                <a:lnTo>
                  <a:pt x="4441012" y="0"/>
                </a:lnTo>
                <a:lnTo>
                  <a:pt x="4441012" y="7191923"/>
                </a:lnTo>
                <a:lnTo>
                  <a:pt x="0" y="719192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a:spLocks noGrp="1" noRot="1" noMove="1" noResize="1" noEditPoints="1" noAdjustHandles="1" noChangeArrowheads="1" noChangeShapeType="1"/>
          </p:cNvSpPr>
          <p:nvPr/>
        </p:nvSpPr>
        <p:spPr>
          <a:xfrm>
            <a:off x="5469712" y="3876882"/>
            <a:ext cx="2680366" cy="4115725"/>
          </a:xfrm>
          <a:custGeom>
            <a:avLst/>
            <a:gdLst/>
            <a:ahLst/>
            <a:cxnLst/>
            <a:rect l="l" t="t" r="r" b="b"/>
            <a:pathLst>
              <a:path w="2680366" h="4115725">
                <a:moveTo>
                  <a:pt x="0" y="0"/>
                </a:moveTo>
                <a:lnTo>
                  <a:pt x="2680366" y="0"/>
                </a:lnTo>
                <a:lnTo>
                  <a:pt x="2680366" y="4115725"/>
                </a:lnTo>
                <a:lnTo>
                  <a:pt x="0" y="4115725"/>
                </a:lnTo>
                <a:lnTo>
                  <a:pt x="0" y="0"/>
                </a:lnTo>
                <a:close/>
              </a:path>
            </a:pathLst>
          </a:custGeom>
          <a:blipFill>
            <a:blip r:embed="rId9"/>
            <a:stretch>
              <a:fillRect/>
            </a:stretch>
          </a:blipFill>
        </p:spPr>
      </p:sp>
      <p:sp>
        <p:nvSpPr>
          <p:cNvPr id="10" name="Freeform 10"/>
          <p:cNvSpPr>
            <a:spLocks noGrp="1" noRot="1" noMove="1" noResize="1" noEditPoints="1" noAdjustHandles="1" noChangeArrowheads="1" noChangeShapeType="1"/>
          </p:cNvSpPr>
          <p:nvPr/>
        </p:nvSpPr>
        <p:spPr>
          <a:xfrm>
            <a:off x="11606608" y="5934745"/>
            <a:ext cx="3430846" cy="2290090"/>
          </a:xfrm>
          <a:custGeom>
            <a:avLst/>
            <a:gdLst/>
            <a:ahLst/>
            <a:cxnLst/>
            <a:rect l="l" t="t" r="r" b="b"/>
            <a:pathLst>
              <a:path w="3430846" h="2290090">
                <a:moveTo>
                  <a:pt x="0" y="0"/>
                </a:moveTo>
                <a:lnTo>
                  <a:pt x="3430846" y="0"/>
                </a:lnTo>
                <a:lnTo>
                  <a:pt x="3430846" y="2290089"/>
                </a:lnTo>
                <a:lnTo>
                  <a:pt x="0" y="2290089"/>
                </a:lnTo>
                <a:lnTo>
                  <a:pt x="0" y="0"/>
                </a:lnTo>
                <a:close/>
              </a:path>
            </a:pathLst>
          </a:custGeom>
          <a:blipFill>
            <a:blip r:embed="rId10"/>
            <a:stretch>
              <a:fillRect/>
            </a:stretch>
          </a:blipFill>
        </p:spPr>
      </p:sp>
      <p:sp>
        <p:nvSpPr>
          <p:cNvPr id="11" name="TextBox 11"/>
          <p:cNvSpPr txBox="1">
            <a:spLocks noGrp="1" noRot="1" noMove="1" noResize="1" noEditPoints="1" noAdjustHandles="1" noChangeArrowheads="1" noChangeShapeType="1"/>
          </p:cNvSpPr>
          <p:nvPr/>
        </p:nvSpPr>
        <p:spPr>
          <a:xfrm>
            <a:off x="5331065" y="4032739"/>
            <a:ext cx="9005494" cy="2796765"/>
          </a:xfrm>
          <a:prstGeom prst="rect">
            <a:avLst/>
          </a:prstGeom>
        </p:spPr>
        <p:txBody>
          <a:bodyPr lIns="0" tIns="0" rIns="0" bIns="0" rtlCol="0" anchor="t">
            <a:spAutoFit/>
          </a:bodyPr>
          <a:lstStyle/>
          <a:p>
            <a:pPr algn="ctr">
              <a:lnSpc>
                <a:spcPts val="11154"/>
              </a:lnSpc>
            </a:pPr>
            <a:r>
              <a:rPr lang="en-US" sz="8646">
                <a:solidFill>
                  <a:srgbClr val="FF0303"/>
                </a:solidFill>
                <a:latin typeface="More Sugar"/>
                <a:ea typeface="More Sugar"/>
                <a:cs typeface="More Sugar"/>
                <a:sym typeface="More Sugar"/>
              </a:rPr>
              <a:t>VUI HỌC KINH THÁNH</a:t>
            </a:r>
          </a:p>
        </p:txBody>
      </p:sp>
      <p:sp>
        <p:nvSpPr>
          <p:cNvPr id="6" name="Freeform 6"/>
          <p:cNvSpPr>
            <a:spLocks noGrp="1" noRot="1" noMove="1" noResize="1" noEditPoints="1" noAdjustHandles="1" noChangeArrowheads="1" noChangeShapeType="1"/>
          </p:cNvSpPr>
          <p:nvPr/>
        </p:nvSpPr>
        <p:spPr>
          <a:xfrm>
            <a:off x="5771015" y="414360"/>
            <a:ext cx="6077909" cy="3441616"/>
          </a:xfrm>
          <a:custGeom>
            <a:avLst/>
            <a:gdLst/>
            <a:ahLst/>
            <a:cxnLst/>
            <a:rect l="l" t="t" r="r" b="b"/>
            <a:pathLst>
              <a:path w="6077909" h="3441616">
                <a:moveTo>
                  <a:pt x="0" y="0"/>
                </a:moveTo>
                <a:lnTo>
                  <a:pt x="6077910" y="0"/>
                </a:lnTo>
                <a:lnTo>
                  <a:pt x="6077910" y="3441616"/>
                </a:lnTo>
                <a:lnTo>
                  <a:pt x="0" y="344161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5555" b="-5555"/>
            </a:stretch>
          </a:blipFill>
        </p:spPr>
      </p:sp>
      <p:grpSp>
        <p:nvGrpSpPr>
          <p:cNvPr id="3" name="Group 3"/>
          <p:cNvGrpSpPr>
            <a:grpSpLocks noGrp="1" noUngrp="1" noRot="1" noMove="1" noResize="1"/>
          </p:cNvGrpSpPr>
          <p:nvPr/>
        </p:nvGrpSpPr>
        <p:grpSpPr>
          <a:xfrm>
            <a:off x="4890569" y="1028700"/>
            <a:ext cx="8933444" cy="4332196"/>
            <a:chOff x="0" y="0"/>
            <a:chExt cx="2352841" cy="1140990"/>
          </a:xfrm>
        </p:grpSpPr>
        <p:sp>
          <p:nvSpPr>
            <p:cNvPr id="4" name="Freeform 4"/>
            <p:cNvSpPr>
              <a:spLocks noGrp="1" noRot="1" noMove="1" noResize="1" noEditPoints="1" noAdjustHandles="1" noChangeArrowheads="1" noChangeShapeType="1"/>
            </p:cNvSpPr>
            <p:nvPr/>
          </p:nvSpPr>
          <p:spPr>
            <a:xfrm>
              <a:off x="0" y="0"/>
              <a:ext cx="2352841" cy="1140990"/>
            </a:xfrm>
            <a:custGeom>
              <a:avLst/>
              <a:gdLst/>
              <a:ahLst/>
              <a:cxnLst/>
              <a:rect l="l" t="t" r="r" b="b"/>
              <a:pathLst>
                <a:path w="2352841" h="1140990">
                  <a:moveTo>
                    <a:pt x="44198" y="0"/>
                  </a:moveTo>
                  <a:lnTo>
                    <a:pt x="2308644" y="0"/>
                  </a:lnTo>
                  <a:cubicBezTo>
                    <a:pt x="2320366" y="0"/>
                    <a:pt x="2331607" y="4657"/>
                    <a:pt x="2339896" y="12945"/>
                  </a:cubicBezTo>
                  <a:cubicBezTo>
                    <a:pt x="2348185" y="21234"/>
                    <a:pt x="2352841" y="32476"/>
                    <a:pt x="2352841" y="44198"/>
                  </a:cubicBezTo>
                  <a:lnTo>
                    <a:pt x="2352841" y="1096792"/>
                  </a:lnTo>
                  <a:cubicBezTo>
                    <a:pt x="2352841" y="1108514"/>
                    <a:pt x="2348185" y="1119756"/>
                    <a:pt x="2339896" y="1128045"/>
                  </a:cubicBezTo>
                  <a:cubicBezTo>
                    <a:pt x="2331607" y="1136333"/>
                    <a:pt x="2320366" y="1140990"/>
                    <a:pt x="2308644" y="1140990"/>
                  </a:cubicBezTo>
                  <a:lnTo>
                    <a:pt x="44198" y="1140990"/>
                  </a:lnTo>
                  <a:cubicBezTo>
                    <a:pt x="32476" y="1140990"/>
                    <a:pt x="21234" y="1136333"/>
                    <a:pt x="12945" y="1128045"/>
                  </a:cubicBezTo>
                  <a:cubicBezTo>
                    <a:pt x="4657" y="1119756"/>
                    <a:pt x="0" y="1108514"/>
                    <a:pt x="0" y="1096792"/>
                  </a:cubicBezTo>
                  <a:lnTo>
                    <a:pt x="0" y="44198"/>
                  </a:lnTo>
                  <a:cubicBezTo>
                    <a:pt x="0" y="32476"/>
                    <a:pt x="4657" y="21234"/>
                    <a:pt x="12945" y="12945"/>
                  </a:cubicBezTo>
                  <a:cubicBezTo>
                    <a:pt x="21234" y="4657"/>
                    <a:pt x="32476" y="0"/>
                    <a:pt x="44198" y="0"/>
                  </a:cubicBezTo>
                  <a:close/>
                </a:path>
              </a:pathLst>
            </a:custGeom>
            <a:solidFill>
              <a:srgbClr val="C49A6E"/>
            </a:solidFill>
            <a:ln w="38100" cap="rnd">
              <a:solidFill>
                <a:srgbClr val="000000"/>
              </a:solidFill>
              <a:prstDash val="sysDot"/>
              <a:round/>
            </a:ln>
          </p:spPr>
        </p:sp>
        <p:sp>
          <p:nvSpPr>
            <p:cNvPr id="5" name="TextBox 5"/>
            <p:cNvSpPr txBox="1">
              <a:spLocks noGrp="1" noRot="1" noMove="1" noResize="1" noEditPoints="1" noAdjustHandles="1" noChangeArrowheads="1" noChangeShapeType="1"/>
            </p:cNvSpPr>
            <p:nvPr/>
          </p:nvSpPr>
          <p:spPr>
            <a:xfrm>
              <a:off x="0" y="-38100"/>
              <a:ext cx="2352841" cy="1179090"/>
            </a:xfrm>
            <a:prstGeom prst="rect">
              <a:avLst/>
            </a:prstGeom>
          </p:spPr>
          <p:txBody>
            <a:bodyPr lIns="50800" tIns="50800" rIns="50800" bIns="50800" rtlCol="0" anchor="ctr"/>
            <a:lstStyle/>
            <a:p>
              <a:pPr algn="ctr">
                <a:lnSpc>
                  <a:spcPts val="2659"/>
                </a:lnSpc>
              </a:pPr>
              <a:endParaRPr/>
            </a:p>
          </p:txBody>
        </p:sp>
      </p:grpSp>
      <p:grpSp>
        <p:nvGrpSpPr>
          <p:cNvPr id="6" name="Group 6"/>
          <p:cNvGrpSpPr>
            <a:grpSpLocks noGrp="1" noUngrp="1" noRot="1" noMove="1" noResize="1"/>
          </p:cNvGrpSpPr>
          <p:nvPr/>
        </p:nvGrpSpPr>
        <p:grpSpPr>
          <a:xfrm>
            <a:off x="4663913" y="1028700"/>
            <a:ext cx="8960174" cy="4114800"/>
            <a:chOff x="0" y="0"/>
            <a:chExt cx="2359881" cy="1083733"/>
          </a:xfrm>
        </p:grpSpPr>
        <p:sp>
          <p:nvSpPr>
            <p:cNvPr id="7" name="Freeform 7"/>
            <p:cNvSpPr>
              <a:spLocks noGrp="1" noRot="1" noMove="1" noResize="1" noEditPoints="1" noAdjustHandles="1" noChangeArrowheads="1" noChangeShapeType="1"/>
            </p:cNvSpPr>
            <p:nvPr/>
          </p:nvSpPr>
          <p:spPr>
            <a:xfrm>
              <a:off x="0" y="0"/>
              <a:ext cx="2359881" cy="1083733"/>
            </a:xfrm>
            <a:custGeom>
              <a:avLst/>
              <a:gdLst/>
              <a:ahLst/>
              <a:cxnLst/>
              <a:rect l="l" t="t" r="r" b="b"/>
              <a:pathLst>
                <a:path w="2359881" h="1083733">
                  <a:moveTo>
                    <a:pt x="44066" y="0"/>
                  </a:moveTo>
                  <a:lnTo>
                    <a:pt x="2315815" y="0"/>
                  </a:lnTo>
                  <a:cubicBezTo>
                    <a:pt x="2340152" y="0"/>
                    <a:pt x="2359881" y="19729"/>
                    <a:pt x="2359881" y="44066"/>
                  </a:cubicBezTo>
                  <a:lnTo>
                    <a:pt x="2359881" y="1039667"/>
                  </a:lnTo>
                  <a:cubicBezTo>
                    <a:pt x="2359881" y="1064004"/>
                    <a:pt x="2340152" y="1083733"/>
                    <a:pt x="2315815" y="1083733"/>
                  </a:cubicBezTo>
                  <a:lnTo>
                    <a:pt x="44066" y="1083733"/>
                  </a:lnTo>
                  <a:cubicBezTo>
                    <a:pt x="19729" y="1083733"/>
                    <a:pt x="0" y="1064004"/>
                    <a:pt x="0" y="1039667"/>
                  </a:cubicBezTo>
                  <a:lnTo>
                    <a:pt x="0" y="44066"/>
                  </a:lnTo>
                  <a:cubicBezTo>
                    <a:pt x="0" y="19729"/>
                    <a:pt x="19729" y="0"/>
                    <a:pt x="44066" y="0"/>
                  </a:cubicBezTo>
                  <a:close/>
                </a:path>
              </a:pathLst>
            </a:custGeom>
            <a:solidFill>
              <a:srgbClr val="F6DBBF"/>
            </a:solidFill>
            <a:ln w="38100" cap="rnd">
              <a:solidFill>
                <a:srgbClr val="000000"/>
              </a:solidFill>
              <a:prstDash val="sysDot"/>
              <a:round/>
            </a:ln>
          </p:spPr>
        </p:sp>
        <p:sp>
          <p:nvSpPr>
            <p:cNvPr id="8" name="TextBox 8"/>
            <p:cNvSpPr txBox="1">
              <a:spLocks noGrp="1" noRot="1" noMove="1" noResize="1" noEditPoints="1" noAdjustHandles="1" noChangeArrowheads="1" noChangeShapeType="1"/>
            </p:cNvSpPr>
            <p:nvPr/>
          </p:nvSpPr>
          <p:spPr>
            <a:xfrm>
              <a:off x="0" y="-38100"/>
              <a:ext cx="2359881" cy="1121833"/>
            </a:xfrm>
            <a:prstGeom prst="rect">
              <a:avLst/>
            </a:prstGeom>
          </p:spPr>
          <p:txBody>
            <a:bodyPr lIns="50800" tIns="50800" rIns="50800" bIns="50800" rtlCol="0" anchor="ctr"/>
            <a:lstStyle/>
            <a:p>
              <a:pPr algn="ctr">
                <a:lnSpc>
                  <a:spcPts val="2659"/>
                </a:lnSpc>
              </a:pPr>
              <a:endParaRPr/>
            </a:p>
          </p:txBody>
        </p:sp>
      </p:grpSp>
      <p:grpSp>
        <p:nvGrpSpPr>
          <p:cNvPr id="9" name="Group 9"/>
          <p:cNvGrpSpPr>
            <a:grpSpLocks noGrp="1" noUngrp="1" noRot="1" noMove="1" noResize="1"/>
          </p:cNvGrpSpPr>
          <p:nvPr/>
        </p:nvGrpSpPr>
        <p:grpSpPr>
          <a:xfrm>
            <a:off x="6350474" y="4890314"/>
            <a:ext cx="5587051" cy="941164"/>
            <a:chOff x="0" y="0"/>
            <a:chExt cx="1710588" cy="288156"/>
          </a:xfrm>
        </p:grpSpPr>
        <p:sp>
          <p:nvSpPr>
            <p:cNvPr id="10" name="Freeform 10"/>
            <p:cNvSpPr>
              <a:spLocks noGrp="1" noRot="1" noMove="1" noResize="1" noEditPoints="1" noAdjustHandles="1" noChangeArrowheads="1" noChangeShapeType="1"/>
            </p:cNvSpPr>
            <p:nvPr/>
          </p:nvSpPr>
          <p:spPr>
            <a:xfrm>
              <a:off x="0" y="0"/>
              <a:ext cx="1710588" cy="288156"/>
            </a:xfrm>
            <a:custGeom>
              <a:avLst/>
              <a:gdLst/>
              <a:ahLst/>
              <a:cxnLst/>
              <a:rect l="l" t="t" r="r" b="b"/>
              <a:pathLst>
                <a:path w="1710588" h="288156">
                  <a:moveTo>
                    <a:pt x="70670" y="0"/>
                  </a:moveTo>
                  <a:lnTo>
                    <a:pt x="1639918" y="0"/>
                  </a:lnTo>
                  <a:cubicBezTo>
                    <a:pt x="1658661" y="0"/>
                    <a:pt x="1676636" y="7446"/>
                    <a:pt x="1689889" y="20699"/>
                  </a:cubicBezTo>
                  <a:cubicBezTo>
                    <a:pt x="1703142" y="33952"/>
                    <a:pt x="1710588" y="51927"/>
                    <a:pt x="1710588" y="70670"/>
                  </a:cubicBezTo>
                  <a:lnTo>
                    <a:pt x="1710588" y="217486"/>
                  </a:lnTo>
                  <a:cubicBezTo>
                    <a:pt x="1710588" y="236229"/>
                    <a:pt x="1703142" y="254204"/>
                    <a:pt x="1689889" y="267457"/>
                  </a:cubicBezTo>
                  <a:cubicBezTo>
                    <a:pt x="1676636" y="280711"/>
                    <a:pt x="1658661" y="288156"/>
                    <a:pt x="1639918" y="288156"/>
                  </a:cubicBezTo>
                  <a:lnTo>
                    <a:pt x="70670" y="288156"/>
                  </a:lnTo>
                  <a:cubicBezTo>
                    <a:pt x="51927" y="288156"/>
                    <a:pt x="33952" y="280711"/>
                    <a:pt x="20699" y="267457"/>
                  </a:cubicBezTo>
                  <a:cubicBezTo>
                    <a:pt x="7446" y="254204"/>
                    <a:pt x="0" y="236229"/>
                    <a:pt x="0" y="217486"/>
                  </a:cubicBezTo>
                  <a:lnTo>
                    <a:pt x="0" y="70670"/>
                  </a:lnTo>
                  <a:cubicBezTo>
                    <a:pt x="0" y="51927"/>
                    <a:pt x="7446" y="33952"/>
                    <a:pt x="20699" y="20699"/>
                  </a:cubicBezTo>
                  <a:cubicBezTo>
                    <a:pt x="33952" y="7446"/>
                    <a:pt x="51927" y="0"/>
                    <a:pt x="70670" y="0"/>
                  </a:cubicBezTo>
                  <a:close/>
                </a:path>
              </a:pathLst>
            </a:custGeom>
            <a:solidFill>
              <a:srgbClr val="C49A6E"/>
            </a:solidFill>
            <a:ln w="38100" cap="rnd">
              <a:solidFill>
                <a:srgbClr val="000000"/>
              </a:solidFill>
              <a:prstDash val="sysDot"/>
              <a:round/>
            </a:ln>
          </p:spPr>
        </p:sp>
        <p:sp>
          <p:nvSpPr>
            <p:cNvPr id="11" name="TextBox 11"/>
            <p:cNvSpPr txBox="1">
              <a:spLocks noGrp="1" noRot="1" noMove="1" noResize="1" noEditPoints="1" noAdjustHandles="1" noChangeArrowheads="1" noChangeShapeType="1"/>
            </p:cNvSpPr>
            <p:nvPr/>
          </p:nvSpPr>
          <p:spPr>
            <a:xfrm>
              <a:off x="0" y="-38100"/>
              <a:ext cx="1710588" cy="326256"/>
            </a:xfrm>
            <a:prstGeom prst="rect">
              <a:avLst/>
            </a:prstGeom>
          </p:spPr>
          <p:txBody>
            <a:bodyPr lIns="50800" tIns="50800" rIns="50800" bIns="50800" rtlCol="0" anchor="ctr"/>
            <a:lstStyle/>
            <a:p>
              <a:pPr algn="ctr">
                <a:lnSpc>
                  <a:spcPts val="2659"/>
                </a:lnSpc>
              </a:pPr>
              <a:endParaRPr/>
            </a:p>
          </p:txBody>
        </p:sp>
      </p:grpSp>
      <p:pic>
        <p:nvPicPr>
          <p:cNvPr id="12" name="Picture 12">
            <a:hlinkClick r:id="" action="ppaction://media"/>
          </p:cNvPr>
          <p:cNvPicPr>
            <a:picLocks noGrp="1" noRot="1" noChangeAspect="1" noMove="1" noResize="1" noEditPoints="1" noAdjustHandles="1" noChangeArrowheads="1" noChangeShapeType="1" noCrop="1"/>
          </p:cNvPicPr>
          <p:nvPr>
            <a:videoFile r:link="rId2"/>
            <p:extLst>
              <p:ext uri="{DAA4B4D4-6D71-4841-9C94-3DE7FCFB9230}">
                <p14:media xmlns:p14="http://schemas.microsoft.com/office/powerpoint/2010/main" r:embed="rId1"/>
              </p:ext>
            </p:extLst>
          </p:nvPr>
        </p:nvPicPr>
        <p:blipFill>
          <a:blip r:embed="rId5"/>
          <a:srcRect l="3074" t="6091" r="1764"/>
          <a:stretch>
            <a:fillRect/>
          </a:stretch>
        </p:blipFill>
        <p:spPr>
          <a:xfrm>
            <a:off x="0" y="0"/>
            <a:ext cx="18288000" cy="10287000"/>
          </a:xfrm>
          <a:prstGeom prst="rect">
            <a:avLst/>
          </a:prstGeom>
        </p:spPr>
      </p:pic>
      <p:sp>
        <p:nvSpPr>
          <p:cNvPr id="13" name="Freeform 13"/>
          <p:cNvSpPr>
            <a:spLocks noGrp="1" noRot="1" noMove="1" noResize="1" noEditPoints="1" noAdjustHandles="1" noChangeArrowheads="1" noChangeShapeType="1"/>
          </p:cNvSpPr>
          <p:nvPr/>
        </p:nvSpPr>
        <p:spPr>
          <a:xfrm>
            <a:off x="13824013" y="4523364"/>
            <a:ext cx="5833965" cy="6487895"/>
          </a:xfrm>
          <a:custGeom>
            <a:avLst/>
            <a:gdLst/>
            <a:ahLst/>
            <a:cxnLst/>
            <a:rect l="l" t="t" r="r" b="b"/>
            <a:pathLst>
              <a:path w="5833965" h="6487895">
                <a:moveTo>
                  <a:pt x="0" y="0"/>
                </a:moveTo>
                <a:lnTo>
                  <a:pt x="5833965" y="0"/>
                </a:lnTo>
                <a:lnTo>
                  <a:pt x="5833965" y="6487895"/>
                </a:lnTo>
                <a:lnTo>
                  <a:pt x="0" y="6487895"/>
                </a:lnTo>
                <a:lnTo>
                  <a:pt x="0" y="0"/>
                </a:lnTo>
                <a:close/>
              </a:path>
            </a:pathLst>
          </a:custGeom>
          <a:blipFill>
            <a:blip r:embed="rId6"/>
            <a:stretch>
              <a:fillRect l="-2080"/>
            </a:stretch>
          </a:blipFill>
        </p:spPr>
      </p:sp>
      <p:sp>
        <p:nvSpPr>
          <p:cNvPr id="14" name="Freeform 14"/>
          <p:cNvSpPr>
            <a:spLocks noGrp="1" noRot="1" noMove="1" noResize="1" noEditPoints="1" noAdjustHandles="1" noChangeArrowheads="1" noChangeShapeType="1"/>
          </p:cNvSpPr>
          <p:nvPr/>
        </p:nvSpPr>
        <p:spPr>
          <a:xfrm>
            <a:off x="-460061" y="6323130"/>
            <a:ext cx="6356616" cy="4298662"/>
          </a:xfrm>
          <a:custGeom>
            <a:avLst/>
            <a:gdLst/>
            <a:ahLst/>
            <a:cxnLst/>
            <a:rect l="l" t="t" r="r" b="b"/>
            <a:pathLst>
              <a:path w="6356616" h="4298662">
                <a:moveTo>
                  <a:pt x="0" y="0"/>
                </a:moveTo>
                <a:lnTo>
                  <a:pt x="6356617" y="0"/>
                </a:lnTo>
                <a:lnTo>
                  <a:pt x="6356617" y="4298662"/>
                </a:lnTo>
                <a:lnTo>
                  <a:pt x="0" y="4298662"/>
                </a:lnTo>
                <a:lnTo>
                  <a:pt x="0" y="0"/>
                </a:lnTo>
                <a:close/>
              </a:path>
            </a:pathLst>
          </a:custGeom>
          <a:blipFill>
            <a:blip r:embed="rId7"/>
            <a:stretch>
              <a:fillRect/>
            </a:stretch>
          </a:blipFill>
        </p:spPr>
      </p:sp>
      <p:sp>
        <p:nvSpPr>
          <p:cNvPr id="15" name="TextBox 15"/>
          <p:cNvSpPr txBox="1">
            <a:spLocks noGrp="1" noRot="1" noMove="1" noResize="1" noEditPoints="1" noAdjustHandles="1" noChangeArrowheads="1" noChangeShapeType="1"/>
          </p:cNvSpPr>
          <p:nvPr/>
        </p:nvSpPr>
        <p:spPr>
          <a:xfrm>
            <a:off x="5417383" y="2172808"/>
            <a:ext cx="7439522" cy="2679486"/>
          </a:xfrm>
          <a:prstGeom prst="rect">
            <a:avLst/>
          </a:prstGeom>
        </p:spPr>
        <p:txBody>
          <a:bodyPr lIns="0" tIns="0" rIns="0" bIns="0" rtlCol="0" anchor="t">
            <a:spAutoFit/>
          </a:bodyPr>
          <a:lstStyle/>
          <a:p>
            <a:pPr algn="ctr">
              <a:lnSpc>
                <a:spcPts val="10667"/>
              </a:lnSpc>
            </a:pPr>
            <a:r>
              <a:rPr lang="en-US" sz="8533">
                <a:solidFill>
                  <a:srgbClr val="FFFFFF"/>
                </a:solidFill>
                <a:latin typeface="UTM American Sans"/>
                <a:ea typeface="UTM American Sans"/>
                <a:cs typeface="UTM American Sans"/>
                <a:sym typeface="UTM American Sans"/>
              </a:rPr>
              <a:t>LẮNG NGHE LỜI CHÚA</a:t>
            </a:r>
          </a:p>
        </p:txBody>
      </p:sp>
      <p:sp>
        <p:nvSpPr>
          <p:cNvPr id="16" name="TextBox 16"/>
          <p:cNvSpPr txBox="1">
            <a:spLocks noGrp="1" noRot="1" noMove="1" noResize="1" noEditPoints="1" noAdjustHandles="1" noChangeArrowheads="1" noChangeShapeType="1"/>
          </p:cNvSpPr>
          <p:nvPr/>
        </p:nvSpPr>
        <p:spPr>
          <a:xfrm>
            <a:off x="5658404" y="4927542"/>
            <a:ext cx="6971191" cy="839012"/>
          </a:xfrm>
          <a:prstGeom prst="rect">
            <a:avLst/>
          </a:prstGeom>
        </p:spPr>
        <p:txBody>
          <a:bodyPr lIns="0" tIns="0" rIns="0" bIns="0" rtlCol="0" anchor="t">
            <a:spAutoFit/>
          </a:bodyPr>
          <a:lstStyle/>
          <a:p>
            <a:pPr algn="ctr">
              <a:lnSpc>
                <a:spcPts val="6388"/>
              </a:lnSpc>
            </a:pPr>
            <a:r>
              <a:rPr lang="en-US" sz="6600">
                <a:solidFill>
                  <a:schemeClr val="bg1"/>
                </a:solidFill>
                <a:latin typeface="Ovo"/>
                <a:ea typeface="Ovo"/>
                <a:cs typeface="Ovo"/>
                <a:sym typeface="Ovo"/>
              </a:rPr>
              <a:t>Lu ca  23, 1-49</a:t>
            </a:r>
          </a:p>
        </p:txBody>
      </p:sp>
      <p:sp>
        <p:nvSpPr>
          <p:cNvPr id="17" name="Freeform 17"/>
          <p:cNvSpPr>
            <a:spLocks noGrp="1" noRot="1" noMove="1" noResize="1" noEditPoints="1" noAdjustHandles="1" noChangeArrowheads="1" noChangeShapeType="1"/>
          </p:cNvSpPr>
          <p:nvPr/>
        </p:nvSpPr>
        <p:spPr>
          <a:xfrm flipH="1">
            <a:off x="410306" y="1744102"/>
            <a:ext cx="3812659" cy="4903742"/>
          </a:xfrm>
          <a:custGeom>
            <a:avLst/>
            <a:gdLst/>
            <a:ahLst/>
            <a:cxnLst/>
            <a:rect l="l" t="t" r="r" b="b"/>
            <a:pathLst>
              <a:path w="3812659" h="4903742">
                <a:moveTo>
                  <a:pt x="3812659" y="0"/>
                </a:moveTo>
                <a:lnTo>
                  <a:pt x="0" y="0"/>
                </a:lnTo>
                <a:lnTo>
                  <a:pt x="0" y="4903742"/>
                </a:lnTo>
                <a:lnTo>
                  <a:pt x="3812659" y="4903742"/>
                </a:lnTo>
                <a:lnTo>
                  <a:pt x="3812659" y="0"/>
                </a:lnTo>
                <a:close/>
              </a:path>
            </a:pathLst>
          </a:custGeom>
          <a:blipFill>
            <a:blip r:embed="rId8"/>
            <a:stretch>
              <a:fillRect/>
            </a:stretch>
          </a:blipFill>
        </p:spPr>
      </p:sp>
      <p:sp>
        <p:nvSpPr>
          <p:cNvPr id="18" name="TextBox 16">
            <a:extLst>
              <a:ext uri="{FF2B5EF4-FFF2-40B4-BE49-F238E27FC236}">
                <a16:creationId xmlns:a16="http://schemas.microsoft.com/office/drawing/2014/main" id="{9BE2D2EF-7D74-4CBB-B4DF-1F5B80BAE789}"/>
              </a:ext>
            </a:extLst>
          </p:cNvPr>
          <p:cNvSpPr txBox="1">
            <a:spLocks noGrp="1" noRot="1" noMove="1" noResize="1" noEditPoints="1" noAdjustHandles="1" noChangeArrowheads="1" noChangeShapeType="1"/>
          </p:cNvSpPr>
          <p:nvPr/>
        </p:nvSpPr>
        <p:spPr>
          <a:xfrm rot="16200000">
            <a:off x="-1187219" y="9456390"/>
            <a:ext cx="2511017" cy="684033"/>
          </a:xfrm>
          <a:prstGeom prst="rect">
            <a:avLst/>
          </a:prstGeom>
        </p:spPr>
        <p:txBody>
          <a:bodyPr wrap="square" lIns="0" tIns="0" rIns="0" bIns="0" rtlCol="0" anchor="t">
            <a:spAutoFit/>
          </a:bodyPr>
          <a:lstStyle/>
          <a:p>
            <a:pPr algn="ctr">
              <a:lnSpc>
                <a:spcPts val="6388"/>
              </a:lnSpc>
            </a:pPr>
            <a:r>
              <a:rPr lang="en-US">
                <a:solidFill>
                  <a:schemeClr val="bg1"/>
                </a:solidFill>
                <a:latin typeface="Ovo"/>
                <a:ea typeface="Ovo"/>
                <a:cs typeface="Ovo"/>
                <a:sym typeface="Ovo"/>
              </a:rPr>
              <a:t>Chun nguyễn</a:t>
            </a:r>
            <a:r>
              <a:rPr lang="en-US" sz="100">
                <a:solidFill>
                  <a:schemeClr val="bg1"/>
                </a:solidFill>
                <a:latin typeface="Ovo"/>
                <a:ea typeface="Ovo"/>
                <a:cs typeface="Ovo"/>
                <a:sym typeface="Ovo"/>
              </a:rPr>
              <a:t>ơ</a:t>
            </a:r>
            <a:endParaRPr lang="en-US">
              <a:solidFill>
                <a:schemeClr val="bg1"/>
              </a:solidFill>
              <a:latin typeface="Ovo"/>
              <a:ea typeface="Ovo"/>
              <a:cs typeface="Ovo"/>
              <a:sym typeface="Ov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0"/>
                                  </p:stCondLst>
                                  <p:iterate type="wd">
                                    <p:tmAbs val="500"/>
                                  </p:iterate>
                                  <p:childTnLst>
                                    <p:set>
                                      <p:cBhvr>
                                        <p:cTn id="6" dur="1" fill="hold">
                                          <p:stCondLst>
                                            <p:cond delay="0"/>
                                          </p:stCondLst>
                                        </p:cTn>
                                        <p:tgtEl>
                                          <p:spTgt spid="15"/>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10000" fill="hold"/>
                                        <p:tgtEl>
                                          <p:spTgt spid="12"/>
                                        </p:tgtEl>
                                      </p:cBhvr>
                                    </p:cmd>
                                  </p:childTnLst>
                                </p:cTn>
                              </p:par>
                            </p:childTnLst>
                          </p:cTn>
                        </p:par>
                        <p:par>
                          <p:cTn id="9" fill="hold">
                            <p:stCondLst>
                              <p:cond delay="10000"/>
                            </p:stCondLst>
                            <p:childTnLst>
                              <p:par>
                                <p:cTn id="10" presetID="1" presetClass="entr" presetSubtype="0" fill="hold" grpId="0" nodeType="afterEffect">
                                  <p:stCondLst>
                                    <p:cond delay="0"/>
                                  </p:stCondLst>
                                  <p:iterate type="wd">
                                    <p:tmAbs val="500"/>
                                  </p:iterate>
                                  <p:childTnLst>
                                    <p:set>
                                      <p:cBhvr>
                                        <p:cTn id="11" dur="1" fill="hold">
                                          <p:stCondLst>
                                            <p:cond delay="0"/>
                                          </p:stCondLst>
                                        </p:cTn>
                                        <p:tgtEl>
                                          <p:spTgt spid="16"/>
                                        </p:tgtEl>
                                        <p:attrNameLst>
                                          <p:attrName>style.visibility</p:attrName>
                                        </p:attrNameLst>
                                      </p:cBhvr>
                                      <p:to>
                                        <p:strVal val="visible"/>
                                      </p:to>
                                    </p:set>
                                  </p:childTnLst>
                                </p:cTn>
                              </p:par>
                            </p:childTnLst>
                          </p:cTn>
                        </p:par>
                        <p:par>
                          <p:cTn id="12" fill="hold">
                            <p:stCondLst>
                              <p:cond delay="12001"/>
                            </p:stCondLst>
                            <p:childTnLst>
                              <p:par>
                                <p:cTn id="13" presetID="1" presetClass="entr" presetSubtype="0" fill="hold" grpId="0" nodeType="afterEffect">
                                  <p:stCondLst>
                                    <p:cond delay="0"/>
                                  </p:stCondLst>
                                  <p:iterate type="wd">
                                    <p:tmAbs val="500"/>
                                  </p:iterate>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5" fill="hold" display="0">
                  <p:stCondLst>
                    <p:cond delay="indefinite"/>
                  </p:stCondLst>
                </p:cTn>
                <p:tgtEl>
                  <p:spTgt spid="12"/>
                </p:tgtEl>
              </p:cMediaNode>
            </p:video>
          </p:childTnLst>
        </p:cTn>
      </p:par>
    </p:tnLst>
    <p:bldLst>
      <p:bldP spid="15" grpId="0"/>
      <p:bldP spid="16"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p:cNvSpPr>
          <p:nvPr/>
        </p:nvSpPr>
        <p:spPr>
          <a:xfrm>
            <a:off x="3184204" y="262684"/>
            <a:ext cx="13579796" cy="9761632"/>
          </a:xfrm>
          <a:custGeom>
            <a:avLst/>
            <a:gdLst/>
            <a:ahLst/>
            <a:cxnLst/>
            <a:rect l="l" t="t" r="r" b="b"/>
            <a:pathLst>
              <a:path w="12695895" h="9236264">
                <a:moveTo>
                  <a:pt x="0" y="0"/>
                </a:moveTo>
                <a:lnTo>
                  <a:pt x="12695895" y="0"/>
                </a:lnTo>
                <a:lnTo>
                  <a:pt x="12695895" y="9236264"/>
                </a:lnTo>
                <a:lnTo>
                  <a:pt x="0" y="9236264"/>
                </a:lnTo>
                <a:lnTo>
                  <a:pt x="0" y="0"/>
                </a:lnTo>
                <a:close/>
              </a:path>
            </a:pathLst>
          </a:custGeom>
          <a:blipFill>
            <a:blip r:embed="rId2"/>
            <a:stretch>
              <a:fillRect/>
            </a:stretch>
          </a:blipFill>
        </p:spPr>
      </p:sp>
      <p:sp>
        <p:nvSpPr>
          <p:cNvPr id="3" name="Freeform 3"/>
          <p:cNvSpPr>
            <a:spLocks/>
          </p:cNvSpPr>
          <p:nvPr/>
        </p:nvSpPr>
        <p:spPr>
          <a:xfrm>
            <a:off x="14401096" y="6763714"/>
            <a:ext cx="5256882" cy="4247545"/>
          </a:xfrm>
          <a:custGeom>
            <a:avLst/>
            <a:gdLst/>
            <a:ahLst/>
            <a:cxnLst/>
            <a:rect l="l" t="t" r="r" b="b"/>
            <a:pathLst>
              <a:path w="5833965" h="6487895">
                <a:moveTo>
                  <a:pt x="0" y="0"/>
                </a:moveTo>
                <a:lnTo>
                  <a:pt x="5833965" y="0"/>
                </a:lnTo>
                <a:lnTo>
                  <a:pt x="5833965" y="6487895"/>
                </a:lnTo>
                <a:lnTo>
                  <a:pt x="0" y="6487895"/>
                </a:lnTo>
                <a:lnTo>
                  <a:pt x="0" y="0"/>
                </a:lnTo>
                <a:close/>
              </a:path>
            </a:pathLst>
          </a:custGeom>
          <a:blipFill>
            <a:blip r:embed="rId3"/>
            <a:stretch>
              <a:fillRect l="-2080"/>
            </a:stretch>
          </a:blipFill>
        </p:spPr>
      </p:sp>
      <p:sp>
        <p:nvSpPr>
          <p:cNvPr id="4" name="Freeform 4"/>
          <p:cNvSpPr>
            <a:spLocks/>
          </p:cNvSpPr>
          <p:nvPr/>
        </p:nvSpPr>
        <p:spPr>
          <a:xfrm>
            <a:off x="-1198434" y="7365378"/>
            <a:ext cx="5810692" cy="3413604"/>
          </a:xfrm>
          <a:custGeom>
            <a:avLst/>
            <a:gdLst/>
            <a:ahLst/>
            <a:cxnLst/>
            <a:rect l="l" t="t" r="r" b="b"/>
            <a:pathLst>
              <a:path w="6356616" h="4298662">
                <a:moveTo>
                  <a:pt x="0" y="0"/>
                </a:moveTo>
                <a:lnTo>
                  <a:pt x="6356617" y="0"/>
                </a:lnTo>
                <a:lnTo>
                  <a:pt x="6356617" y="4298662"/>
                </a:lnTo>
                <a:lnTo>
                  <a:pt x="0" y="4298662"/>
                </a:lnTo>
                <a:lnTo>
                  <a:pt x="0" y="0"/>
                </a:lnTo>
                <a:close/>
              </a:path>
            </a:pathLst>
          </a:custGeom>
          <a:blipFill>
            <a:blip r:embed="rId4"/>
            <a:stretch>
              <a:fillRect/>
            </a:stretch>
          </a:blipFill>
        </p:spPr>
      </p:sp>
      <p:sp>
        <p:nvSpPr>
          <p:cNvPr id="5" name="Freeform 5"/>
          <p:cNvSpPr>
            <a:spLocks/>
          </p:cNvSpPr>
          <p:nvPr/>
        </p:nvSpPr>
        <p:spPr>
          <a:xfrm flipH="1">
            <a:off x="373109" y="1859972"/>
            <a:ext cx="3812659" cy="4903742"/>
          </a:xfrm>
          <a:custGeom>
            <a:avLst/>
            <a:gdLst/>
            <a:ahLst/>
            <a:cxnLst/>
            <a:rect l="l" t="t" r="r" b="b"/>
            <a:pathLst>
              <a:path w="3812659" h="4903742">
                <a:moveTo>
                  <a:pt x="3812659" y="0"/>
                </a:moveTo>
                <a:lnTo>
                  <a:pt x="0" y="0"/>
                </a:lnTo>
                <a:lnTo>
                  <a:pt x="0" y="4903742"/>
                </a:lnTo>
                <a:lnTo>
                  <a:pt x="3812659" y="4903742"/>
                </a:lnTo>
                <a:lnTo>
                  <a:pt x="3812659" y="0"/>
                </a:lnTo>
                <a:close/>
              </a:path>
            </a:pathLst>
          </a:custGeom>
          <a:blipFill>
            <a:blip r:embed="rId5"/>
            <a:stretch>
              <a:fillRect/>
            </a:stretch>
          </a:blipFill>
        </p:spPr>
      </p:sp>
      <p:sp>
        <p:nvSpPr>
          <p:cNvPr id="6" name="S"/>
          <p:cNvSpPr txBox="1">
            <a:spLocks/>
          </p:cNvSpPr>
          <p:nvPr/>
        </p:nvSpPr>
        <p:spPr>
          <a:xfrm>
            <a:off x="4842531" y="2038022"/>
            <a:ext cx="10082257" cy="6151171"/>
          </a:xfrm>
          <a:prstGeom prst="rect">
            <a:avLst/>
          </a:prstGeom>
        </p:spPr>
        <p:txBody>
          <a:bodyPr wrap="square" lIns="0" tIns="0" rIns="0" bIns="0" rtlCol="0" anchor="t">
            <a:spAutoFit/>
          </a:bodyPr>
          <a:lstStyle/>
          <a:p>
            <a:pPr algn="just">
              <a:lnSpc>
                <a:spcPts val="5417"/>
              </a:lnSpc>
            </a:pPr>
            <a:r>
              <a:rPr lang="vi-VN" sz="4000">
                <a:solidFill>
                  <a:srgbClr val="000000"/>
                </a:solidFill>
                <a:latin typeface="UTM Androgyne"/>
                <a:ea typeface="UTM Androgyne"/>
                <a:cs typeface="UTM Androgyne"/>
                <a:sym typeface="UTM Androgyne"/>
              </a:rPr>
              <a:t>Bài Thương Khó Ðức Giêsu Kitô, Chúa chúng ta, theo Thánh Luca.</a:t>
            </a:r>
          </a:p>
          <a:p>
            <a:pPr algn="just">
              <a:lnSpc>
                <a:spcPts val="5417"/>
              </a:lnSpc>
            </a:pPr>
            <a:r>
              <a:rPr lang="vi-VN" sz="4000">
                <a:solidFill>
                  <a:srgbClr val="000000"/>
                </a:solidFill>
                <a:latin typeface="UTM Androgyne"/>
                <a:ea typeface="UTM Androgyne"/>
                <a:cs typeface="UTM Androgyne"/>
                <a:sym typeface="UTM Androgyne"/>
              </a:rPr>
              <a:t>Khi ấy, tất cả công nghị đứng dậy và giải Người đến Philatô. Họ bắt đầu tố cáo Người rằng:“Chúng tôi đã thấy người này xúi giục dân nổi loạn, ngăn cản nộp thuế cho Cêsarê, và còn tự xưng là Kitô Vua”.Philatô bảo các thượng tế và đám đông rằng:</a:t>
            </a:r>
          </a:p>
          <a:p>
            <a:pPr algn="just">
              <a:lnSpc>
                <a:spcPts val="5417"/>
              </a:lnSpc>
            </a:pPr>
            <a:r>
              <a:rPr lang="vi-VN" sz="4000">
                <a:solidFill>
                  <a:srgbClr val="000000"/>
                </a:solidFill>
                <a:latin typeface="UTM Androgyne"/>
                <a:ea typeface="UTM Androgyne"/>
                <a:cs typeface="UTM Androgyne"/>
                <a:sym typeface="UTM Androgyne"/>
              </a:rPr>
              <a:t>. “Ta không thấy người này có tội gì”.</a:t>
            </a:r>
            <a:endParaRPr lang="en-US" sz="4000">
              <a:solidFill>
                <a:srgbClr val="000000"/>
              </a:solidFill>
              <a:latin typeface="UTM Androgyne"/>
              <a:ea typeface="UTM Androgyne"/>
              <a:cs typeface="UTM Androgyne"/>
              <a:sym typeface="UTM Androgyne"/>
            </a:endParaRPr>
          </a:p>
        </p:txBody>
      </p:sp>
      <p:sp>
        <p:nvSpPr>
          <p:cNvPr id="8" name="HAI">
            <a:extLst>
              <a:ext uri="{FF2B5EF4-FFF2-40B4-BE49-F238E27FC236}">
                <a16:creationId xmlns:a16="http://schemas.microsoft.com/office/drawing/2014/main" id="{18727731-F099-43F1-4326-F734FC214A20}"/>
              </a:ext>
            </a:extLst>
          </p:cNvPr>
          <p:cNvSpPr txBox="1">
            <a:spLocks/>
          </p:cNvSpPr>
          <p:nvPr/>
        </p:nvSpPr>
        <p:spPr>
          <a:xfrm>
            <a:off x="5147340" y="2011307"/>
            <a:ext cx="9651128" cy="6151171"/>
          </a:xfrm>
          <a:prstGeom prst="rect">
            <a:avLst/>
          </a:prstGeom>
        </p:spPr>
        <p:txBody>
          <a:bodyPr wrap="square" lIns="0" tIns="0" rIns="0" bIns="0" rtlCol="0" anchor="t">
            <a:spAutoFit/>
          </a:bodyPr>
          <a:lstStyle/>
          <a:p>
            <a:pPr algn="just">
              <a:lnSpc>
                <a:spcPts val="5391"/>
              </a:lnSpc>
            </a:pPr>
            <a:r>
              <a:rPr lang="vi-VN" sz="4000">
                <a:solidFill>
                  <a:srgbClr val="000000"/>
                </a:solidFill>
                <a:latin typeface="UTM Androgyne"/>
                <a:ea typeface="UTM Androgyne"/>
                <a:cs typeface="UTM Androgyne"/>
                <a:sym typeface="UTM Androgyne"/>
              </a:rPr>
              <a:t>Nhưng họ cố nài rằng:“Người này đã làm náo động dân chúng, giảng dạy khắp xứ Giuđêa, bắt đầu từ Galilêa đến đây”.</a:t>
            </a:r>
          </a:p>
          <a:p>
            <a:pPr algn="just">
              <a:lnSpc>
                <a:spcPts val="5391"/>
              </a:lnSpc>
            </a:pPr>
            <a:r>
              <a:rPr lang="vi-VN" sz="4000">
                <a:solidFill>
                  <a:srgbClr val="000000"/>
                </a:solidFill>
                <a:latin typeface="UTM Androgyne"/>
                <a:ea typeface="UTM Androgyne"/>
                <a:cs typeface="UTM Androgyne"/>
                <a:sym typeface="UTM Androgyne"/>
              </a:rPr>
              <a:t> Philatô vừa nghe nói đến Galilêa, liền hỏi cho biết có phải đương sự là người xứ Galilêa không. Và khi đã biết Người thuộc thẩm quyền Hêrôđê, quan liền sai giải Người cho Hêrôđê cũng có mặt tại Giêrusalem trong những ngày ấy. </a:t>
            </a:r>
            <a:endParaRPr lang="en-US" sz="4000">
              <a:solidFill>
                <a:srgbClr val="000000"/>
              </a:solidFill>
              <a:latin typeface="UTM Androgyne"/>
              <a:ea typeface="UTM Androgyne"/>
              <a:cs typeface="UTM Androgyne"/>
              <a:sym typeface="UTM Androgyne"/>
            </a:endParaRPr>
          </a:p>
        </p:txBody>
      </p:sp>
      <p:sp>
        <p:nvSpPr>
          <p:cNvPr id="9" name="BA">
            <a:extLst>
              <a:ext uri="{FF2B5EF4-FFF2-40B4-BE49-F238E27FC236}">
                <a16:creationId xmlns:a16="http://schemas.microsoft.com/office/drawing/2014/main" id="{DE20200E-E60A-BC5D-DD4D-F30CF05D1163}"/>
              </a:ext>
            </a:extLst>
          </p:cNvPr>
          <p:cNvSpPr txBox="1">
            <a:spLocks/>
          </p:cNvSpPr>
          <p:nvPr/>
        </p:nvSpPr>
        <p:spPr>
          <a:xfrm>
            <a:off x="5518757" y="2152104"/>
            <a:ext cx="9495146" cy="5465022"/>
          </a:xfrm>
          <a:prstGeom prst="rect">
            <a:avLst/>
          </a:prstGeom>
        </p:spPr>
        <p:txBody>
          <a:bodyPr wrap="square" lIns="0" tIns="0" rIns="0" bIns="0" rtlCol="0" anchor="t">
            <a:spAutoFit/>
          </a:bodyPr>
          <a:lstStyle/>
          <a:p>
            <a:pPr algn="just">
              <a:lnSpc>
                <a:spcPts val="5391"/>
              </a:lnSpc>
            </a:pPr>
            <a:r>
              <a:rPr lang="vi-VN" sz="4278">
                <a:solidFill>
                  <a:srgbClr val="000000"/>
                </a:solidFill>
                <a:latin typeface="UTM Androgyne"/>
                <a:ea typeface="UTM Androgyne"/>
                <a:cs typeface="UTM Androgyne"/>
                <a:sym typeface="UTM Androgyne"/>
              </a:rPr>
              <a:t>Hêrôđê thấy Chúa Giêsu thì mừng rỡ lắm, vì từ lâu, ông ao ước thấy Người, bởi đã nghe nói về Người rất nhiều, và hy vọng xem Người làm một vài phép lạ. Nhà vua hỏi Người rất nhiều lời, nhưng Người không đáp gì hết. Trong khi ấy, các thượng tế và luật sĩ ở đó tố cáo Người dữ dội. </a:t>
            </a:r>
            <a:endParaRPr lang="en-US" sz="4278">
              <a:solidFill>
                <a:srgbClr val="000000"/>
              </a:solidFill>
              <a:latin typeface="UTM Androgyne"/>
              <a:ea typeface="UTM Androgyne"/>
              <a:cs typeface="UTM Androgyne"/>
              <a:sym typeface="UTM Androgyne"/>
            </a:endParaRPr>
          </a:p>
        </p:txBody>
      </p:sp>
      <p:sp>
        <p:nvSpPr>
          <p:cNvPr id="10" name="NAM">
            <a:extLst>
              <a:ext uri="{FF2B5EF4-FFF2-40B4-BE49-F238E27FC236}">
                <a16:creationId xmlns:a16="http://schemas.microsoft.com/office/drawing/2014/main" id="{75653D5A-9026-B777-BBE5-DF91015E5699}"/>
              </a:ext>
            </a:extLst>
          </p:cNvPr>
          <p:cNvSpPr txBox="1">
            <a:spLocks/>
          </p:cNvSpPr>
          <p:nvPr/>
        </p:nvSpPr>
        <p:spPr>
          <a:xfrm>
            <a:off x="4905950" y="2119041"/>
            <a:ext cx="9495146" cy="6850017"/>
          </a:xfrm>
          <a:prstGeom prst="rect">
            <a:avLst/>
          </a:prstGeom>
        </p:spPr>
        <p:txBody>
          <a:bodyPr wrap="square" lIns="0" tIns="0" rIns="0" bIns="0" rtlCol="0" anchor="t">
            <a:spAutoFit/>
          </a:bodyPr>
          <a:lstStyle/>
          <a:p>
            <a:pPr algn="just">
              <a:lnSpc>
                <a:spcPts val="5391"/>
              </a:lnSpc>
            </a:pPr>
            <a:r>
              <a:rPr lang="vi-VN" sz="4278">
                <a:solidFill>
                  <a:srgbClr val="000000"/>
                </a:solidFill>
                <a:latin typeface="UTM Androgyne"/>
                <a:ea typeface="UTM Androgyne"/>
                <a:cs typeface="UTM Androgyne"/>
                <a:sym typeface="UTM Androgyne"/>
              </a:rPr>
              <a:t>Còn Hêrôđê cùng các quan lính thì khinh dể và nhạo báng Người, đoạn khoác cho Người một cái áo choàng trắng và gởi trả Người cho Philatô. Chính ngày đó, Hêrôđê và Philatô trở thành bạn hữu, vì trước kia họ là thù địch với nhau. Bấy giờ Philatô triệu tập các thượng tế, các thủ lãnh và dân chúng lại, rồi bảo họ:</a:t>
            </a:r>
          </a:p>
          <a:p>
            <a:pPr algn="just">
              <a:lnSpc>
                <a:spcPts val="5391"/>
              </a:lnSpc>
            </a:pPr>
            <a:endParaRPr lang="en-US" sz="4278">
              <a:solidFill>
                <a:srgbClr val="000000"/>
              </a:solidFill>
              <a:latin typeface="UTM Androgyne"/>
              <a:ea typeface="UTM Androgyne"/>
              <a:cs typeface="UTM Androgyne"/>
              <a:sym typeface="UTM Androgyne"/>
            </a:endParaRPr>
          </a:p>
        </p:txBody>
      </p:sp>
      <p:sp>
        <p:nvSpPr>
          <p:cNvPr id="11" name="SAU">
            <a:extLst>
              <a:ext uri="{FF2B5EF4-FFF2-40B4-BE49-F238E27FC236}">
                <a16:creationId xmlns:a16="http://schemas.microsoft.com/office/drawing/2014/main" id="{1F02AB17-AB24-61A2-B904-9423D4D5B502}"/>
              </a:ext>
            </a:extLst>
          </p:cNvPr>
          <p:cNvSpPr txBox="1">
            <a:spLocks/>
          </p:cNvSpPr>
          <p:nvPr/>
        </p:nvSpPr>
        <p:spPr>
          <a:xfrm>
            <a:off x="4922942" y="1935673"/>
            <a:ext cx="10082257" cy="6157519"/>
          </a:xfrm>
          <a:prstGeom prst="rect">
            <a:avLst/>
          </a:prstGeom>
        </p:spPr>
        <p:txBody>
          <a:bodyPr wrap="square" lIns="0" tIns="0" rIns="0" bIns="0" rtlCol="0" anchor="t">
            <a:spAutoFit/>
          </a:bodyPr>
          <a:lstStyle/>
          <a:p>
            <a:pPr algn="just">
              <a:lnSpc>
                <a:spcPts val="5391"/>
              </a:lnSpc>
            </a:pPr>
            <a:r>
              <a:rPr lang="vi-VN" sz="4278">
                <a:solidFill>
                  <a:srgbClr val="000000"/>
                </a:solidFill>
                <a:latin typeface="UTM Androgyne"/>
                <a:ea typeface="UTM Androgyne"/>
                <a:cs typeface="UTM Androgyne"/>
                <a:sym typeface="UTM Androgyne"/>
              </a:rPr>
              <a:t>“Các ngươi đã nộp cho ta người này như một kẻ xúi giục dân làm loạn, nhưng đây ta đã tra xét trước mặt các ngươi, và ta không thấy người này phạm tội nào trong những tội các ngươi tố cáo. Cả vua Hêrôđê cũng thấy như vậy, vì ta đã cử các ngươi đến nhà vua và nhà vua cũng không thấy có chi đáng tội chết cả. Vậy ta sẽ cho sửa phạt, rồi tha đi”.</a:t>
            </a:r>
            <a:endParaRPr lang="en-US" sz="4278">
              <a:solidFill>
                <a:srgbClr val="000000"/>
              </a:solidFill>
              <a:latin typeface="UTM Androgyne"/>
              <a:ea typeface="UTM Androgyne"/>
              <a:cs typeface="UTM Androgyne"/>
              <a:sym typeface="UTM Androgyne"/>
            </a:endParaRPr>
          </a:p>
        </p:txBody>
      </p:sp>
      <p:sp>
        <p:nvSpPr>
          <p:cNvPr id="12" name="BAY">
            <a:extLst>
              <a:ext uri="{FF2B5EF4-FFF2-40B4-BE49-F238E27FC236}">
                <a16:creationId xmlns:a16="http://schemas.microsoft.com/office/drawing/2014/main" id="{4216055E-ABBD-FEE7-6749-3541777DE13B}"/>
              </a:ext>
            </a:extLst>
          </p:cNvPr>
          <p:cNvSpPr txBox="1">
            <a:spLocks/>
          </p:cNvSpPr>
          <p:nvPr/>
        </p:nvSpPr>
        <p:spPr>
          <a:xfrm>
            <a:off x="4839074" y="2125762"/>
            <a:ext cx="10410609" cy="6141938"/>
          </a:xfrm>
          <a:prstGeom prst="rect">
            <a:avLst/>
          </a:prstGeom>
        </p:spPr>
        <p:txBody>
          <a:bodyPr wrap="square" lIns="0" tIns="0" rIns="0" bIns="0" rtlCol="0" anchor="t">
            <a:spAutoFit/>
          </a:bodyPr>
          <a:lstStyle/>
          <a:p>
            <a:pPr algn="just">
              <a:lnSpc>
                <a:spcPts val="5391"/>
              </a:lnSpc>
            </a:pPr>
            <a:r>
              <a:rPr lang="vi-VN" sz="3600">
                <a:solidFill>
                  <a:srgbClr val="000000"/>
                </a:solidFill>
                <a:latin typeface="UTM Androgyne"/>
                <a:ea typeface="UTM Androgyne"/>
                <a:cs typeface="UTM Androgyne"/>
                <a:sym typeface="UTM Androgyne"/>
              </a:rPr>
              <a:t>Mỗi dịp lễ, quan tổng trấn phải phóng thích cho họ một người tù. Vậy toàn dân đồng thanh kêu lên:“Hãy giết người này, và tha Baraba cho chúng tôi”. Tên này vì dấy loạn trong thành và giết người, nên đã bị tống ngục. Nhưng Philatô muốn tha Chúa Giêsu, nên lại nói với dân chúng. Nhưng chúng càng la to hơn và nói:“Hãy đóng đinh nó, hãy đóng đinh nó vào thập giá!” Lần thứ ba, quan lại nói với dân chúng:</a:t>
            </a:r>
            <a:endParaRPr lang="en-US" sz="3600">
              <a:solidFill>
                <a:srgbClr val="000000"/>
              </a:solidFill>
              <a:latin typeface="UTM Androgyne"/>
              <a:ea typeface="UTM Androgyne"/>
              <a:cs typeface="UTM Androgyne"/>
              <a:sym typeface="UTM Androgyne"/>
            </a:endParaRPr>
          </a:p>
        </p:txBody>
      </p:sp>
      <p:sp>
        <p:nvSpPr>
          <p:cNvPr id="13" name="TAM">
            <a:extLst>
              <a:ext uri="{FF2B5EF4-FFF2-40B4-BE49-F238E27FC236}">
                <a16:creationId xmlns:a16="http://schemas.microsoft.com/office/drawing/2014/main" id="{E82178C2-5B50-74D1-0852-85E8825533E8}"/>
              </a:ext>
            </a:extLst>
          </p:cNvPr>
          <p:cNvSpPr txBox="1">
            <a:spLocks/>
          </p:cNvSpPr>
          <p:nvPr/>
        </p:nvSpPr>
        <p:spPr>
          <a:xfrm>
            <a:off x="5028738" y="2040329"/>
            <a:ext cx="9949084" cy="6151171"/>
          </a:xfrm>
          <a:prstGeom prst="rect">
            <a:avLst/>
          </a:prstGeom>
        </p:spPr>
        <p:txBody>
          <a:bodyPr wrap="square" lIns="0" tIns="0" rIns="0" bIns="0" rtlCol="0" anchor="t">
            <a:spAutoFit/>
          </a:bodyPr>
          <a:lstStyle/>
          <a:p>
            <a:pPr algn="just">
              <a:lnSpc>
                <a:spcPts val="5391"/>
              </a:lnSpc>
            </a:pPr>
            <a:r>
              <a:rPr lang="vi-VN" sz="4000">
                <a:solidFill>
                  <a:srgbClr val="000000"/>
                </a:solidFill>
                <a:latin typeface="UTM Androgyne"/>
                <a:ea typeface="UTM Androgyne"/>
                <a:cs typeface="UTM Androgyne"/>
                <a:sym typeface="UTM Androgyne"/>
              </a:rPr>
              <a:t>“Người này đã làm gì xấu? Ta không thấy nơi ông ấy có lý do để lên án tử hình. Vậy ta sẽ trừng phạt, rồi tha đi”.Chúng lại la lớn tiếng, nhất định đòi đóng đinh Người vào thập giá, và tiếng la hét của chúng càng dữ dội hơn. Philatô liền tuyên án theo lời chúng yêu cầu. Vậy quan phóng thích tên đã bị cầm tù vì dấy loạn và giết người, là kẻ mà chúng đã xin tha,</a:t>
            </a:r>
            <a:endParaRPr lang="en-US" sz="4000">
              <a:solidFill>
                <a:srgbClr val="000000"/>
              </a:solidFill>
              <a:latin typeface="UTM Androgyne"/>
              <a:ea typeface="UTM Androgyne"/>
              <a:cs typeface="UTM Androgyne"/>
              <a:sym typeface="UTM Androgyne"/>
            </a:endParaRPr>
          </a:p>
        </p:txBody>
      </p:sp>
      <p:sp>
        <p:nvSpPr>
          <p:cNvPr id="14" name="CHIN">
            <a:extLst>
              <a:ext uri="{FF2B5EF4-FFF2-40B4-BE49-F238E27FC236}">
                <a16:creationId xmlns:a16="http://schemas.microsoft.com/office/drawing/2014/main" id="{E2ABD4A3-2A81-8204-B83E-D8565F1D423B}"/>
              </a:ext>
            </a:extLst>
          </p:cNvPr>
          <p:cNvSpPr txBox="1">
            <a:spLocks/>
          </p:cNvSpPr>
          <p:nvPr/>
        </p:nvSpPr>
        <p:spPr>
          <a:xfrm>
            <a:off x="4961042" y="2199426"/>
            <a:ext cx="9713269" cy="5458674"/>
          </a:xfrm>
          <a:prstGeom prst="rect">
            <a:avLst/>
          </a:prstGeom>
        </p:spPr>
        <p:txBody>
          <a:bodyPr wrap="square" lIns="0" tIns="0" rIns="0" bIns="0" rtlCol="0" anchor="t">
            <a:spAutoFit/>
          </a:bodyPr>
          <a:lstStyle/>
          <a:p>
            <a:pPr algn="just">
              <a:lnSpc>
                <a:spcPts val="5391"/>
              </a:lnSpc>
            </a:pPr>
            <a:r>
              <a:rPr lang="vi-VN" sz="4000">
                <a:solidFill>
                  <a:srgbClr val="000000"/>
                </a:solidFill>
                <a:latin typeface="UTM Androgyne"/>
                <a:ea typeface="UTM Androgyne"/>
                <a:cs typeface="UTM Androgyne"/>
                <a:sym typeface="UTM Androgyne"/>
              </a:rPr>
              <a:t>còn Chúa Giêsu thì quan trao phó để mặc ý chúng. Khi điệu Người đi, chúng bắt một người xứ Xyrênê, tên Simon, ở ngoài đồng về, chúng bắt ông vác thập giá theo sau Chúa Giêsu. Ðám đông dân chúng theo Người, có cả mấy người phụ nữ khóc thương Người. Nhưng Chúa Giêsu ngoảnh mặt lại bảo họ rằng:</a:t>
            </a:r>
            <a:endParaRPr lang="en-US" sz="4000">
              <a:solidFill>
                <a:srgbClr val="000000"/>
              </a:solidFill>
              <a:latin typeface="UTM Androgyne"/>
              <a:ea typeface="UTM Androgyne"/>
              <a:cs typeface="UTM Androgyne"/>
              <a:sym typeface="UTM Androgyne"/>
            </a:endParaRPr>
          </a:p>
        </p:txBody>
      </p:sp>
      <p:sp>
        <p:nvSpPr>
          <p:cNvPr id="15" name="10">
            <a:extLst>
              <a:ext uri="{FF2B5EF4-FFF2-40B4-BE49-F238E27FC236}">
                <a16:creationId xmlns:a16="http://schemas.microsoft.com/office/drawing/2014/main" id="{18E9D712-5194-454A-9AB2-FE5B3CAD29AC}"/>
              </a:ext>
            </a:extLst>
          </p:cNvPr>
          <p:cNvSpPr txBox="1">
            <a:spLocks/>
          </p:cNvSpPr>
          <p:nvPr/>
        </p:nvSpPr>
        <p:spPr>
          <a:xfrm>
            <a:off x="4860906" y="1920092"/>
            <a:ext cx="10410608" cy="5465022"/>
          </a:xfrm>
          <a:prstGeom prst="rect">
            <a:avLst/>
          </a:prstGeom>
        </p:spPr>
        <p:txBody>
          <a:bodyPr wrap="square" lIns="0" tIns="0" rIns="0" bIns="0" rtlCol="0" anchor="t">
            <a:spAutoFit/>
          </a:bodyPr>
          <a:lstStyle/>
          <a:p>
            <a:pPr algn="just">
              <a:lnSpc>
                <a:spcPts val="5391"/>
              </a:lnSpc>
            </a:pPr>
            <a:r>
              <a:rPr lang="vi-VN" sz="4278">
                <a:solidFill>
                  <a:srgbClr val="000000"/>
                </a:solidFill>
                <a:latin typeface="UTM Androgyne"/>
                <a:ea typeface="UTM Androgyne"/>
                <a:cs typeface="UTM Androgyne"/>
                <a:sym typeface="UTM Androgyne"/>
              </a:rPr>
              <a:t>“Hỡi con gái Giêrusalem, đừng khóc thương Ta, hãy khóc thương chính các ngươi và con cái các ngươi. Vì này, sắp đến ngày người ta sẽ than rằng: “Phúc cho người son sẻ, phúc cho những lòng không sinh nở và những vú không nuôi con”. Bấy giờ người ta sẽ lên tiếng với núi non rằng: “Hãy đổ xuống đè chúng tôi”, </a:t>
            </a:r>
            <a:endParaRPr lang="en-US" sz="4278">
              <a:solidFill>
                <a:srgbClr val="000000"/>
              </a:solidFill>
              <a:latin typeface="UTM Androgyne"/>
              <a:ea typeface="UTM Androgyne"/>
              <a:cs typeface="UTM Androgyne"/>
              <a:sym typeface="UTM Androgyne"/>
            </a:endParaRPr>
          </a:p>
        </p:txBody>
      </p:sp>
      <p:sp>
        <p:nvSpPr>
          <p:cNvPr id="7" name="12">
            <a:extLst>
              <a:ext uri="{FF2B5EF4-FFF2-40B4-BE49-F238E27FC236}">
                <a16:creationId xmlns:a16="http://schemas.microsoft.com/office/drawing/2014/main" id="{1CB33C59-3A89-C288-1CED-519E172F449B}"/>
              </a:ext>
            </a:extLst>
          </p:cNvPr>
          <p:cNvSpPr txBox="1">
            <a:spLocks/>
          </p:cNvSpPr>
          <p:nvPr/>
        </p:nvSpPr>
        <p:spPr>
          <a:xfrm>
            <a:off x="4642665" y="1904511"/>
            <a:ext cx="10847090" cy="6151171"/>
          </a:xfrm>
          <a:prstGeom prst="rect">
            <a:avLst/>
          </a:prstGeom>
        </p:spPr>
        <p:txBody>
          <a:bodyPr wrap="square" lIns="0" tIns="0" rIns="0" bIns="0" rtlCol="0" anchor="t">
            <a:spAutoFit/>
          </a:bodyPr>
          <a:lstStyle/>
          <a:p>
            <a:pPr algn="just">
              <a:lnSpc>
                <a:spcPts val="5391"/>
              </a:lnSpc>
            </a:pPr>
            <a:r>
              <a:rPr lang="vi-VN" sz="4000">
                <a:solidFill>
                  <a:srgbClr val="000000"/>
                </a:solidFill>
                <a:latin typeface="UTM Androgyne"/>
                <a:ea typeface="UTM Androgyne"/>
                <a:cs typeface="UTM Androgyne"/>
                <a:sym typeface="UTM Androgyne"/>
              </a:rPr>
              <a:t>“Lạy Cha, xin tha cho chúng, vì chúng không biết việc chúng làm”.Rồi chúng rút thăm mà chia nhau áo Người. Dân chúng đứng đó nhìn xem, và các thủ lãnh thì cười nhạo Người mà rằng:. “Nó đã cứu được kẻ khác thì hãy tự cứu mình đi, nếu nó thật là Ðấng Kitô, người Thiên Chúa tuyển chọn”.Quân lính đều chế diễu Người và đưa dấm cho Người uống và nói:“Nếu ông là vua dân Do-thái, ông hãy tự</a:t>
            </a:r>
            <a:endParaRPr lang="en-US" sz="4000">
              <a:solidFill>
                <a:srgbClr val="000000"/>
              </a:solidFill>
              <a:latin typeface="UTM Androgyne"/>
              <a:ea typeface="UTM Androgyne"/>
              <a:cs typeface="UTM Androgyne"/>
              <a:sym typeface="UTM Androgyne"/>
            </a:endParaRPr>
          </a:p>
        </p:txBody>
      </p:sp>
      <p:sp>
        <p:nvSpPr>
          <p:cNvPr id="16" name="11">
            <a:extLst>
              <a:ext uri="{FF2B5EF4-FFF2-40B4-BE49-F238E27FC236}">
                <a16:creationId xmlns:a16="http://schemas.microsoft.com/office/drawing/2014/main" id="{E14BB94F-2204-C014-241E-4FEF67CE72E3}"/>
              </a:ext>
            </a:extLst>
          </p:cNvPr>
          <p:cNvSpPr txBox="1">
            <a:spLocks/>
          </p:cNvSpPr>
          <p:nvPr/>
        </p:nvSpPr>
        <p:spPr>
          <a:xfrm>
            <a:off x="5189258" y="1926440"/>
            <a:ext cx="10082256" cy="6151171"/>
          </a:xfrm>
          <a:prstGeom prst="rect">
            <a:avLst/>
          </a:prstGeom>
        </p:spPr>
        <p:txBody>
          <a:bodyPr wrap="square" lIns="0" tIns="0" rIns="0" bIns="0" rtlCol="0" anchor="t">
            <a:spAutoFit/>
          </a:bodyPr>
          <a:lstStyle/>
          <a:p>
            <a:pPr algn="just">
              <a:lnSpc>
                <a:spcPts val="5391"/>
              </a:lnSpc>
            </a:pPr>
            <a:r>
              <a:rPr lang="vi-VN" sz="4000">
                <a:solidFill>
                  <a:srgbClr val="000000"/>
                </a:solidFill>
                <a:latin typeface="UTM Androgyne"/>
                <a:ea typeface="UTM Androgyne"/>
                <a:cs typeface="UTM Androgyne"/>
                <a:sym typeface="UTM Androgyne"/>
              </a:rPr>
              <a:t>và nói với các gò nổng rằng: “Hãy che lấp chúng tôi đi”. Vì nếu cây tươi còn bị xử như vậy, thì gỗ khô sẽ ra sao?”</a:t>
            </a:r>
          </a:p>
          <a:p>
            <a:pPr algn="just">
              <a:lnSpc>
                <a:spcPts val="5391"/>
              </a:lnSpc>
            </a:pPr>
            <a:r>
              <a:rPr lang="vi-VN" sz="4000">
                <a:solidFill>
                  <a:srgbClr val="000000"/>
                </a:solidFill>
                <a:latin typeface="UTM Androgyne"/>
                <a:ea typeface="UTM Androgyne"/>
                <a:cs typeface="UTM Androgyne"/>
                <a:sym typeface="UTM Androgyne"/>
              </a:rPr>
              <a:t>Cùng với Người, chúng còn điệu hai tên gian ác nữa đi xử tử. Khi đã đến nơi gọi là Núi Sọ, chúng đóng đinh Người vào thập giá cùng với hai tên trộm cướp, một đứa bên hữu và một đứa bên tả Người. Bấy giờ Chúa Giêsu than thở rằng:</a:t>
            </a:r>
            <a:endParaRPr lang="en-US" sz="4000">
              <a:solidFill>
                <a:srgbClr val="000000"/>
              </a:solidFill>
              <a:latin typeface="UTM Androgyne"/>
              <a:ea typeface="UTM Androgyne"/>
              <a:cs typeface="UTM Androgyne"/>
              <a:sym typeface="UTM Androgyne"/>
            </a:endParaRPr>
          </a:p>
        </p:txBody>
      </p:sp>
      <p:sp>
        <p:nvSpPr>
          <p:cNvPr id="17" name="13">
            <a:extLst>
              <a:ext uri="{FF2B5EF4-FFF2-40B4-BE49-F238E27FC236}">
                <a16:creationId xmlns:a16="http://schemas.microsoft.com/office/drawing/2014/main" id="{E5DFBBA4-4F7A-EFB5-5D83-5EE40DD764A9}"/>
              </a:ext>
            </a:extLst>
          </p:cNvPr>
          <p:cNvSpPr txBox="1">
            <a:spLocks/>
          </p:cNvSpPr>
          <p:nvPr/>
        </p:nvSpPr>
        <p:spPr>
          <a:xfrm>
            <a:off x="4905950" y="2541332"/>
            <a:ext cx="10410608" cy="5465022"/>
          </a:xfrm>
          <a:prstGeom prst="rect">
            <a:avLst/>
          </a:prstGeom>
        </p:spPr>
        <p:txBody>
          <a:bodyPr wrap="square" lIns="0" tIns="0" rIns="0" bIns="0" rtlCol="0" anchor="t">
            <a:spAutoFit/>
          </a:bodyPr>
          <a:lstStyle/>
          <a:p>
            <a:pPr algn="just">
              <a:lnSpc>
                <a:spcPts val="5391"/>
              </a:lnSpc>
            </a:pPr>
            <a:r>
              <a:rPr lang="vi-VN" sz="4278">
                <a:solidFill>
                  <a:srgbClr val="000000"/>
                </a:solidFill>
                <a:latin typeface="UTM Androgyne"/>
                <a:ea typeface="UTM Androgyne"/>
                <a:cs typeface="UTM Androgyne"/>
                <a:sym typeface="UTM Androgyne"/>
              </a:rPr>
              <a:t>Phía trên đầu Người có tấm bảng đề chữ Hy-lạp, La-tinh và Do-thái như sau: “Người này là vua dân Do-thái”. Một trong hai kẻ trộm bị đóng đinh trên thập giá cũng sỉ nhục Người rằng:“Nếu ông là Ðấng Kitô, ông hãy tự cứu ông và cứu chúng tôi nữa”. Ðối lại, tên kia mắng nó rằng:</a:t>
            </a:r>
            <a:endParaRPr lang="en-US" sz="4278">
              <a:solidFill>
                <a:srgbClr val="000000"/>
              </a:solidFill>
              <a:latin typeface="UTM Androgyne"/>
              <a:ea typeface="UTM Androgyne"/>
              <a:cs typeface="UTM Androgyne"/>
              <a:sym typeface="UTM Androgyne"/>
            </a:endParaRPr>
          </a:p>
        </p:txBody>
      </p:sp>
      <p:sp>
        <p:nvSpPr>
          <p:cNvPr id="18" name="14">
            <a:extLst>
              <a:ext uri="{FF2B5EF4-FFF2-40B4-BE49-F238E27FC236}">
                <a16:creationId xmlns:a16="http://schemas.microsoft.com/office/drawing/2014/main" id="{2E03F437-3D25-3BC5-0DD5-DAE279D15C19}"/>
              </a:ext>
            </a:extLst>
          </p:cNvPr>
          <p:cNvSpPr txBox="1">
            <a:spLocks/>
          </p:cNvSpPr>
          <p:nvPr/>
        </p:nvSpPr>
        <p:spPr>
          <a:xfrm>
            <a:off x="4956083" y="2159895"/>
            <a:ext cx="10595708" cy="5465022"/>
          </a:xfrm>
          <a:prstGeom prst="rect">
            <a:avLst/>
          </a:prstGeom>
        </p:spPr>
        <p:txBody>
          <a:bodyPr wrap="square" lIns="0" tIns="0" rIns="0" bIns="0" rtlCol="0" anchor="t">
            <a:spAutoFit/>
          </a:bodyPr>
          <a:lstStyle/>
          <a:p>
            <a:pPr algn="just">
              <a:lnSpc>
                <a:spcPts val="5391"/>
              </a:lnSpc>
            </a:pPr>
            <a:r>
              <a:rPr lang="vi-VN" sz="4278">
                <a:solidFill>
                  <a:srgbClr val="000000"/>
                </a:solidFill>
                <a:latin typeface="UTM Androgyne"/>
                <a:ea typeface="UTM Androgyne"/>
                <a:cs typeface="UTM Androgyne"/>
                <a:sym typeface="UTM Androgyne"/>
              </a:rPr>
              <a:t>“Mi cũng chịu đồng một án mà mi chẳng sợ Thiên Chúa sao. Phần chúng ta, như thế này là đích đáng, vì chúng ta chịu xứng với việc chúng ta đã làm, còn Ông này, Ông có làm gì xấu đâu?”</a:t>
            </a:r>
          </a:p>
          <a:p>
            <a:pPr algn="just">
              <a:lnSpc>
                <a:spcPts val="5391"/>
              </a:lnSpc>
            </a:pPr>
            <a:r>
              <a:rPr lang="vi-VN" sz="4278">
                <a:solidFill>
                  <a:srgbClr val="000000"/>
                </a:solidFill>
                <a:latin typeface="UTM Androgyne"/>
                <a:ea typeface="UTM Androgyne"/>
                <a:cs typeface="UTM Androgyne"/>
                <a:sym typeface="UTM Androgyne"/>
              </a:rPr>
              <a:t> Và anh ta thưa Chúa Giêsu rằng:“Lạy Ngài, khi nào về nước Ngài, xin nhớ đến tôi”. Chúa Giêsu đáp:</a:t>
            </a:r>
            <a:endParaRPr lang="en-US" sz="4278">
              <a:solidFill>
                <a:srgbClr val="000000"/>
              </a:solidFill>
              <a:latin typeface="UTM Androgyne"/>
              <a:ea typeface="UTM Androgyne"/>
              <a:cs typeface="UTM Androgyne"/>
              <a:sym typeface="UTM Androgyne"/>
            </a:endParaRPr>
          </a:p>
        </p:txBody>
      </p:sp>
      <p:sp>
        <p:nvSpPr>
          <p:cNvPr id="19" name="15">
            <a:extLst>
              <a:ext uri="{FF2B5EF4-FFF2-40B4-BE49-F238E27FC236}">
                <a16:creationId xmlns:a16="http://schemas.microsoft.com/office/drawing/2014/main" id="{6FAF76B9-49C7-A43C-FDBC-2176BC126F0C}"/>
              </a:ext>
            </a:extLst>
          </p:cNvPr>
          <p:cNvSpPr txBox="1">
            <a:spLocks/>
          </p:cNvSpPr>
          <p:nvPr/>
        </p:nvSpPr>
        <p:spPr>
          <a:xfrm>
            <a:off x="4749968" y="2038022"/>
            <a:ext cx="10801823" cy="6157519"/>
          </a:xfrm>
          <a:prstGeom prst="rect">
            <a:avLst/>
          </a:prstGeom>
        </p:spPr>
        <p:txBody>
          <a:bodyPr wrap="square" lIns="0" tIns="0" rIns="0" bIns="0" rtlCol="0" anchor="t">
            <a:spAutoFit/>
          </a:bodyPr>
          <a:lstStyle/>
          <a:p>
            <a:pPr algn="just">
              <a:lnSpc>
                <a:spcPts val="5391"/>
              </a:lnSpc>
            </a:pPr>
            <a:r>
              <a:rPr lang="vi-VN" sz="4278">
                <a:solidFill>
                  <a:srgbClr val="000000"/>
                </a:solidFill>
                <a:latin typeface="UTM Androgyne"/>
                <a:ea typeface="UTM Androgyne"/>
                <a:cs typeface="UTM Androgyne"/>
                <a:sym typeface="UTM Androgyne"/>
              </a:rPr>
              <a:t>“Quả thật, Ta bảo ngươi: ngay hôm nay, ngươi sẽ ở trên thiên đàng với Ta”.Lúc đó vào khoảng giờ thứ sáu, tối tăm liền bao trùm cả mặt đất cho đến giờ thứ chín. Mặt trời trở nên u ám, màn trong đền thờ xé ra làm đôi ngay chính giữa. Lúc đó Chúa Giêsu kêu lớn tiếng rằng:“Lạy Cha, Con phó linh hồn Con trong tay Cha”.Nói đoạn, Người trút hơi thở.</a:t>
            </a:r>
            <a:endParaRPr lang="en-US" sz="4278">
              <a:solidFill>
                <a:srgbClr val="000000"/>
              </a:solidFill>
              <a:latin typeface="UTM Androgyne"/>
              <a:ea typeface="UTM Androgyne"/>
              <a:cs typeface="UTM Androgyne"/>
              <a:sym typeface="UTM Androgyne"/>
            </a:endParaRPr>
          </a:p>
        </p:txBody>
      </p:sp>
      <p:sp>
        <p:nvSpPr>
          <p:cNvPr id="20" name="16">
            <a:extLst>
              <a:ext uri="{FF2B5EF4-FFF2-40B4-BE49-F238E27FC236}">
                <a16:creationId xmlns:a16="http://schemas.microsoft.com/office/drawing/2014/main" id="{D74D12CC-EC40-6E68-5C86-A0F8024AD2EF}"/>
              </a:ext>
            </a:extLst>
          </p:cNvPr>
          <p:cNvSpPr txBox="1">
            <a:spLocks/>
          </p:cNvSpPr>
          <p:nvPr/>
        </p:nvSpPr>
        <p:spPr>
          <a:xfrm>
            <a:off x="5022618" y="2270174"/>
            <a:ext cx="10519893" cy="5465022"/>
          </a:xfrm>
          <a:prstGeom prst="rect">
            <a:avLst/>
          </a:prstGeom>
        </p:spPr>
        <p:txBody>
          <a:bodyPr wrap="square" lIns="0" tIns="0" rIns="0" bIns="0" rtlCol="0" anchor="t">
            <a:spAutoFit/>
          </a:bodyPr>
          <a:lstStyle/>
          <a:p>
            <a:pPr algn="just">
              <a:lnSpc>
                <a:spcPts val="5391"/>
              </a:lnSpc>
            </a:pPr>
            <a:r>
              <a:rPr lang="vi-VN" sz="4278">
                <a:solidFill>
                  <a:srgbClr val="000000"/>
                </a:solidFill>
                <a:latin typeface="UTM Androgyne"/>
                <a:ea typeface="UTM Androgyne"/>
                <a:cs typeface="UTM Androgyne"/>
                <a:sym typeface="UTM Androgyne"/>
              </a:rPr>
              <a:t>(Quỳ gối thinh lặng thờ lạy trong giây lát)</a:t>
            </a:r>
          </a:p>
          <a:p>
            <a:pPr algn="just">
              <a:lnSpc>
                <a:spcPts val="5391"/>
              </a:lnSpc>
            </a:pPr>
            <a:endParaRPr lang="vi-VN" sz="4278">
              <a:solidFill>
                <a:srgbClr val="000000"/>
              </a:solidFill>
              <a:latin typeface="UTM Androgyne"/>
              <a:ea typeface="UTM Androgyne"/>
              <a:cs typeface="UTM Androgyne"/>
              <a:sym typeface="UTM Androgyne"/>
            </a:endParaRPr>
          </a:p>
          <a:p>
            <a:pPr algn="just">
              <a:lnSpc>
                <a:spcPts val="5391"/>
              </a:lnSpc>
            </a:pPr>
            <a:r>
              <a:rPr lang="vi-VN" sz="4278">
                <a:solidFill>
                  <a:srgbClr val="000000"/>
                </a:solidFill>
                <a:latin typeface="UTM Androgyne"/>
                <a:ea typeface="UTM Androgyne"/>
                <a:cs typeface="UTM Androgyne"/>
                <a:sym typeface="UTM Androgyne"/>
              </a:rPr>
              <a:t>Thấy sự việc xảy ra, viên sĩ quan ca tụng Thiên Chúa rằng: “Ông này quả thật là người công chính”.Và tất cả dân chúng có mặt thấy cảnh tượng đó, và chứng kiến những sự việc xảy ra, liền đấm ngực trở về. </a:t>
            </a:r>
            <a:endParaRPr lang="en-US" sz="4278">
              <a:solidFill>
                <a:srgbClr val="000000"/>
              </a:solidFill>
              <a:latin typeface="UTM Androgyne"/>
              <a:ea typeface="UTM Androgyne"/>
              <a:cs typeface="UTM Androgyne"/>
              <a:sym typeface="UTM Androgyne"/>
            </a:endParaRPr>
          </a:p>
        </p:txBody>
      </p:sp>
      <p:sp>
        <p:nvSpPr>
          <p:cNvPr id="21" name="17">
            <a:extLst>
              <a:ext uri="{FF2B5EF4-FFF2-40B4-BE49-F238E27FC236}">
                <a16:creationId xmlns:a16="http://schemas.microsoft.com/office/drawing/2014/main" id="{AA148AB8-C9CD-430D-F444-AEEDF3DEF076}"/>
              </a:ext>
            </a:extLst>
          </p:cNvPr>
          <p:cNvSpPr txBox="1">
            <a:spLocks/>
          </p:cNvSpPr>
          <p:nvPr/>
        </p:nvSpPr>
        <p:spPr>
          <a:xfrm>
            <a:off x="5098235" y="2935972"/>
            <a:ext cx="9580944" cy="4080028"/>
          </a:xfrm>
          <a:prstGeom prst="rect">
            <a:avLst/>
          </a:prstGeom>
        </p:spPr>
        <p:txBody>
          <a:bodyPr wrap="square" lIns="0" tIns="0" rIns="0" bIns="0" rtlCol="0" anchor="t">
            <a:spAutoFit/>
          </a:bodyPr>
          <a:lstStyle/>
          <a:p>
            <a:pPr algn="just">
              <a:lnSpc>
                <a:spcPts val="5391"/>
              </a:lnSpc>
            </a:pPr>
            <a:r>
              <a:rPr lang="vi-VN" sz="4278">
                <a:solidFill>
                  <a:srgbClr val="000000"/>
                </a:solidFill>
                <a:latin typeface="UTM Androgyne"/>
                <a:ea typeface="UTM Androgyne"/>
                <a:cs typeface="UTM Androgyne"/>
                <a:sym typeface="UTM Androgyne"/>
              </a:rPr>
              <a:t>Ðứng xa xa, có những kẻ quen biết Người, và mấy phụ nữ đi theo Người từ xứ Galilêa, họ cũng chứng kiến.</a:t>
            </a:r>
          </a:p>
          <a:p>
            <a:pPr algn="just">
              <a:lnSpc>
                <a:spcPts val="5391"/>
              </a:lnSpc>
            </a:pPr>
            <a:endParaRPr lang="vi-VN" sz="4278">
              <a:solidFill>
                <a:srgbClr val="000000"/>
              </a:solidFill>
              <a:latin typeface="UTM Androgyne"/>
              <a:ea typeface="UTM Androgyne"/>
              <a:cs typeface="UTM Androgyne"/>
              <a:sym typeface="UTM Androgyne"/>
            </a:endParaRPr>
          </a:p>
          <a:p>
            <a:pPr algn="just">
              <a:lnSpc>
                <a:spcPts val="5391"/>
              </a:lnSpc>
            </a:pPr>
            <a:endParaRPr lang="vi-VN" sz="4278">
              <a:solidFill>
                <a:srgbClr val="000000"/>
              </a:solidFill>
              <a:latin typeface="UTM Androgyne"/>
              <a:ea typeface="UTM Androgyne"/>
              <a:cs typeface="UTM Androgyne"/>
              <a:sym typeface="UTM Androgyne"/>
            </a:endParaRPr>
          </a:p>
          <a:p>
            <a:pPr algn="ctr">
              <a:lnSpc>
                <a:spcPts val="5391"/>
              </a:lnSpc>
            </a:pPr>
            <a:r>
              <a:rPr lang="vi-VN" sz="4278">
                <a:solidFill>
                  <a:srgbClr val="000000"/>
                </a:solidFill>
                <a:latin typeface="UTM Androgyne"/>
                <a:ea typeface="UTM Androgyne"/>
                <a:cs typeface="UTM Androgyne"/>
                <a:sym typeface="UTM Androgyne"/>
              </a:rPr>
              <a:t>Đó là </a:t>
            </a:r>
            <a:r>
              <a:rPr lang="en-US" sz="4278">
                <a:solidFill>
                  <a:srgbClr val="000000"/>
                </a:solidFill>
                <a:latin typeface="UTM Androgyne"/>
                <a:ea typeface="UTM Androgyne"/>
                <a:cs typeface="UTM Androgyne"/>
                <a:sym typeface="UTM Androgyne"/>
              </a:rPr>
              <a:t>Lời Chúa.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wd">
                                    <p:tmPct val="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iterate type="wd">
                                    <p:tmAbs val="0"/>
                                  </p:iterate>
                                  <p:childTnLst>
                                    <p:set>
                                      <p:cBhvr>
                                        <p:cTn id="13" dur="1" fill="hold">
                                          <p:stCondLst>
                                            <p:cond delay="0"/>
                                          </p:stCondLst>
                                        </p:cTn>
                                        <p:tgtEl>
                                          <p:spTgt spid="6"/>
                                        </p:tgtEl>
                                        <p:attrNameLst>
                                          <p:attrName>style.visibility</p:attrName>
                                        </p:attrNameLst>
                                      </p:cBhvr>
                                      <p:to>
                                        <p:strVal val="hidden"/>
                                      </p:to>
                                    </p:set>
                                  </p:childTnLst>
                                </p:cTn>
                              </p:par>
                            </p:childTnLst>
                          </p:cTn>
                        </p:par>
                        <p:par>
                          <p:cTn id="14" fill="hold">
                            <p:stCondLst>
                              <p:cond delay="0"/>
                            </p:stCondLst>
                            <p:childTnLst>
                              <p:par>
                                <p:cTn id="15" presetID="53" presetClass="entr" presetSubtype="16" fill="hold" grpId="0" nodeType="afterEffect">
                                  <p:stCondLst>
                                    <p:cond delay="0"/>
                                  </p:stCondLst>
                                  <p:iterate type="wd">
                                    <p:tmPct val="0"/>
                                  </p:iterate>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iterate type="wd">
                                    <p:tmAbs val="0"/>
                                  </p:iterate>
                                  <p:childTnLst>
                                    <p:set>
                                      <p:cBhvr>
                                        <p:cTn id="23" dur="1" fill="hold">
                                          <p:stCondLst>
                                            <p:cond delay="0"/>
                                          </p:stCondLst>
                                        </p:cTn>
                                        <p:tgtEl>
                                          <p:spTgt spid="8"/>
                                        </p:tgtEl>
                                        <p:attrNameLst>
                                          <p:attrName>style.visibility</p:attrName>
                                        </p:attrNameLst>
                                      </p:cBhvr>
                                      <p:to>
                                        <p:strVal val="hidden"/>
                                      </p:to>
                                    </p:set>
                                  </p:childTnLst>
                                </p:cTn>
                              </p:par>
                            </p:childTnLst>
                          </p:cTn>
                        </p:par>
                        <p:par>
                          <p:cTn id="24" fill="hold">
                            <p:stCondLst>
                              <p:cond delay="0"/>
                            </p:stCondLst>
                            <p:childTnLst>
                              <p:par>
                                <p:cTn id="25" presetID="53" presetClass="entr" presetSubtype="16" fill="hold" grpId="0" nodeType="afterEffect">
                                  <p:stCondLst>
                                    <p:cond delay="0"/>
                                  </p:stCondLst>
                                  <p:iterate type="wd">
                                    <p:tmPct val="0"/>
                                  </p:iterate>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1" nodeType="clickEffect">
                                  <p:stCondLst>
                                    <p:cond delay="0"/>
                                  </p:stCondLst>
                                  <p:iterate type="wd">
                                    <p:tmAbs val="0"/>
                                  </p:iterate>
                                  <p:childTnLst>
                                    <p:set>
                                      <p:cBhvr>
                                        <p:cTn id="33" dur="1" fill="hold">
                                          <p:stCondLst>
                                            <p:cond delay="0"/>
                                          </p:stCondLst>
                                        </p:cTn>
                                        <p:tgtEl>
                                          <p:spTgt spid="9"/>
                                        </p:tgtEl>
                                        <p:attrNameLst>
                                          <p:attrName>style.visibility</p:attrName>
                                        </p:attrNameLst>
                                      </p:cBhvr>
                                      <p:to>
                                        <p:strVal val="hidden"/>
                                      </p:to>
                                    </p:set>
                                  </p:childTnLst>
                                </p:cTn>
                              </p:par>
                            </p:childTnLst>
                          </p:cTn>
                        </p:par>
                        <p:par>
                          <p:cTn id="34" fill="hold">
                            <p:stCondLst>
                              <p:cond delay="0"/>
                            </p:stCondLst>
                            <p:childTnLst>
                              <p:par>
                                <p:cTn id="35" presetID="53" presetClass="entr" presetSubtype="16" fill="hold" grpId="0" nodeType="afterEffect">
                                  <p:stCondLst>
                                    <p:cond delay="0"/>
                                  </p:stCondLst>
                                  <p:iterate type="wd">
                                    <p:tmPct val="0"/>
                                  </p:iterate>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grpId="1" nodeType="clickEffect">
                                  <p:stCondLst>
                                    <p:cond delay="0"/>
                                  </p:stCondLst>
                                  <p:iterate type="wd">
                                    <p:tmAbs val="0"/>
                                  </p:iterate>
                                  <p:childTnLst>
                                    <p:set>
                                      <p:cBhvr>
                                        <p:cTn id="43" dur="1" fill="hold">
                                          <p:stCondLst>
                                            <p:cond delay="0"/>
                                          </p:stCondLst>
                                        </p:cTn>
                                        <p:tgtEl>
                                          <p:spTgt spid="10"/>
                                        </p:tgtEl>
                                        <p:attrNameLst>
                                          <p:attrName>style.visibility</p:attrName>
                                        </p:attrNameLst>
                                      </p:cBhvr>
                                      <p:to>
                                        <p:strVal val="hidden"/>
                                      </p:to>
                                    </p:set>
                                  </p:childTnLst>
                                </p:cTn>
                              </p:par>
                            </p:childTnLst>
                          </p:cTn>
                        </p:par>
                        <p:par>
                          <p:cTn id="44" fill="hold">
                            <p:stCondLst>
                              <p:cond delay="0"/>
                            </p:stCondLst>
                            <p:childTnLst>
                              <p:par>
                                <p:cTn id="45" presetID="53" presetClass="entr" presetSubtype="16" fill="hold" grpId="0" nodeType="afterEffect">
                                  <p:stCondLst>
                                    <p:cond delay="0"/>
                                  </p:stCondLst>
                                  <p:iterate type="wd">
                                    <p:tmPct val="0"/>
                                  </p:iterate>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1" nodeType="clickEffect">
                                  <p:stCondLst>
                                    <p:cond delay="0"/>
                                  </p:stCondLst>
                                  <p:iterate type="wd">
                                    <p:tmAbs val="0"/>
                                  </p:iterate>
                                  <p:childTnLst>
                                    <p:set>
                                      <p:cBhvr>
                                        <p:cTn id="53" dur="1" fill="hold">
                                          <p:stCondLst>
                                            <p:cond delay="0"/>
                                          </p:stCondLst>
                                        </p:cTn>
                                        <p:tgtEl>
                                          <p:spTgt spid="11"/>
                                        </p:tgtEl>
                                        <p:attrNameLst>
                                          <p:attrName>style.visibility</p:attrName>
                                        </p:attrNameLst>
                                      </p:cBhvr>
                                      <p:to>
                                        <p:strVal val="hidden"/>
                                      </p:to>
                                    </p:set>
                                  </p:childTnLst>
                                </p:cTn>
                              </p:par>
                            </p:childTnLst>
                          </p:cTn>
                        </p:par>
                        <p:par>
                          <p:cTn id="54" fill="hold">
                            <p:stCondLst>
                              <p:cond delay="0"/>
                            </p:stCondLst>
                            <p:childTnLst>
                              <p:par>
                                <p:cTn id="55" presetID="53" presetClass="entr" presetSubtype="16" fill="hold" grpId="0" nodeType="afterEffect">
                                  <p:stCondLst>
                                    <p:cond delay="0"/>
                                  </p:stCondLst>
                                  <p:iterate type="wd">
                                    <p:tmPct val="0"/>
                                  </p:iterate>
                                  <p:childTnLst>
                                    <p:set>
                                      <p:cBhvr>
                                        <p:cTn id="56" dur="1" fill="hold">
                                          <p:stCondLst>
                                            <p:cond delay="0"/>
                                          </p:stCondLst>
                                        </p:cTn>
                                        <p:tgtEl>
                                          <p:spTgt spid="12"/>
                                        </p:tgtEl>
                                        <p:attrNameLst>
                                          <p:attrName>style.visibility</p:attrName>
                                        </p:attrNameLst>
                                      </p:cBhvr>
                                      <p:to>
                                        <p:strVal val="visible"/>
                                      </p:to>
                                    </p:set>
                                    <p:anim calcmode="lin" valueType="num">
                                      <p:cBhvr>
                                        <p:cTn id="57" dur="500" fill="hold"/>
                                        <p:tgtEl>
                                          <p:spTgt spid="12"/>
                                        </p:tgtEl>
                                        <p:attrNameLst>
                                          <p:attrName>ppt_w</p:attrName>
                                        </p:attrNameLst>
                                      </p:cBhvr>
                                      <p:tavLst>
                                        <p:tav tm="0">
                                          <p:val>
                                            <p:fltVal val="0"/>
                                          </p:val>
                                        </p:tav>
                                        <p:tav tm="100000">
                                          <p:val>
                                            <p:strVal val="#ppt_w"/>
                                          </p:val>
                                        </p:tav>
                                      </p:tavLst>
                                    </p:anim>
                                    <p:anim calcmode="lin" valueType="num">
                                      <p:cBhvr>
                                        <p:cTn id="58" dur="500" fill="hold"/>
                                        <p:tgtEl>
                                          <p:spTgt spid="12"/>
                                        </p:tgtEl>
                                        <p:attrNameLst>
                                          <p:attrName>ppt_h</p:attrName>
                                        </p:attrNameLst>
                                      </p:cBhvr>
                                      <p:tavLst>
                                        <p:tav tm="0">
                                          <p:val>
                                            <p:fltVal val="0"/>
                                          </p:val>
                                        </p:tav>
                                        <p:tav tm="100000">
                                          <p:val>
                                            <p:strVal val="#ppt_h"/>
                                          </p:val>
                                        </p:tav>
                                      </p:tavLst>
                                    </p:anim>
                                    <p:animEffect transition="in" filter="fade">
                                      <p:cBhvr>
                                        <p:cTn id="59" dur="500"/>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grpId="1" nodeType="clickEffect">
                                  <p:stCondLst>
                                    <p:cond delay="0"/>
                                  </p:stCondLst>
                                  <p:iterate type="wd">
                                    <p:tmAbs val="0"/>
                                  </p:iterate>
                                  <p:childTnLst>
                                    <p:set>
                                      <p:cBhvr>
                                        <p:cTn id="63" dur="1" fill="hold">
                                          <p:stCondLst>
                                            <p:cond delay="0"/>
                                          </p:stCondLst>
                                        </p:cTn>
                                        <p:tgtEl>
                                          <p:spTgt spid="12"/>
                                        </p:tgtEl>
                                        <p:attrNameLst>
                                          <p:attrName>style.visibility</p:attrName>
                                        </p:attrNameLst>
                                      </p:cBhvr>
                                      <p:to>
                                        <p:strVal val="hidden"/>
                                      </p:to>
                                    </p:set>
                                  </p:childTnLst>
                                </p:cTn>
                              </p:par>
                            </p:childTnLst>
                          </p:cTn>
                        </p:par>
                        <p:par>
                          <p:cTn id="64" fill="hold">
                            <p:stCondLst>
                              <p:cond delay="0"/>
                            </p:stCondLst>
                            <p:childTnLst>
                              <p:par>
                                <p:cTn id="65" presetID="53" presetClass="entr" presetSubtype="16" fill="hold" grpId="0" nodeType="afterEffect">
                                  <p:stCondLst>
                                    <p:cond delay="0"/>
                                  </p:stCondLst>
                                  <p:iterate type="wd">
                                    <p:tmPct val="0"/>
                                  </p:iterate>
                                  <p:childTnLst>
                                    <p:set>
                                      <p:cBhvr>
                                        <p:cTn id="66" dur="1" fill="hold">
                                          <p:stCondLst>
                                            <p:cond delay="0"/>
                                          </p:stCondLst>
                                        </p:cTn>
                                        <p:tgtEl>
                                          <p:spTgt spid="13"/>
                                        </p:tgtEl>
                                        <p:attrNameLst>
                                          <p:attrName>style.visibility</p:attrName>
                                        </p:attrNameLst>
                                      </p:cBhvr>
                                      <p:to>
                                        <p:strVal val="visible"/>
                                      </p:to>
                                    </p:set>
                                    <p:anim calcmode="lin" valueType="num">
                                      <p:cBhvr>
                                        <p:cTn id="67" dur="500" fill="hold"/>
                                        <p:tgtEl>
                                          <p:spTgt spid="13"/>
                                        </p:tgtEl>
                                        <p:attrNameLst>
                                          <p:attrName>ppt_w</p:attrName>
                                        </p:attrNameLst>
                                      </p:cBhvr>
                                      <p:tavLst>
                                        <p:tav tm="0">
                                          <p:val>
                                            <p:fltVal val="0"/>
                                          </p:val>
                                        </p:tav>
                                        <p:tav tm="100000">
                                          <p:val>
                                            <p:strVal val="#ppt_w"/>
                                          </p:val>
                                        </p:tav>
                                      </p:tavLst>
                                    </p:anim>
                                    <p:anim calcmode="lin" valueType="num">
                                      <p:cBhvr>
                                        <p:cTn id="68" dur="500" fill="hold"/>
                                        <p:tgtEl>
                                          <p:spTgt spid="13"/>
                                        </p:tgtEl>
                                        <p:attrNameLst>
                                          <p:attrName>ppt_h</p:attrName>
                                        </p:attrNameLst>
                                      </p:cBhvr>
                                      <p:tavLst>
                                        <p:tav tm="0">
                                          <p:val>
                                            <p:fltVal val="0"/>
                                          </p:val>
                                        </p:tav>
                                        <p:tav tm="100000">
                                          <p:val>
                                            <p:strVal val="#ppt_h"/>
                                          </p:val>
                                        </p:tav>
                                      </p:tavLst>
                                    </p:anim>
                                    <p:animEffect transition="in" filter="fade">
                                      <p:cBhvr>
                                        <p:cTn id="69" dur="500"/>
                                        <p:tgtEl>
                                          <p:spTgt spid="13"/>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xit" presetSubtype="0" fill="hold" grpId="1" nodeType="clickEffect">
                                  <p:stCondLst>
                                    <p:cond delay="0"/>
                                  </p:stCondLst>
                                  <p:iterate type="wd">
                                    <p:tmAbs val="0"/>
                                  </p:iterate>
                                  <p:childTnLst>
                                    <p:set>
                                      <p:cBhvr>
                                        <p:cTn id="73" dur="1" fill="hold">
                                          <p:stCondLst>
                                            <p:cond delay="0"/>
                                          </p:stCondLst>
                                        </p:cTn>
                                        <p:tgtEl>
                                          <p:spTgt spid="13"/>
                                        </p:tgtEl>
                                        <p:attrNameLst>
                                          <p:attrName>style.visibility</p:attrName>
                                        </p:attrNameLst>
                                      </p:cBhvr>
                                      <p:to>
                                        <p:strVal val="hidden"/>
                                      </p:to>
                                    </p:set>
                                  </p:childTnLst>
                                </p:cTn>
                              </p:par>
                            </p:childTnLst>
                          </p:cTn>
                        </p:par>
                        <p:par>
                          <p:cTn id="74" fill="hold">
                            <p:stCondLst>
                              <p:cond delay="0"/>
                            </p:stCondLst>
                            <p:childTnLst>
                              <p:par>
                                <p:cTn id="75" presetID="53" presetClass="entr" presetSubtype="16" fill="hold" grpId="0" nodeType="afterEffect">
                                  <p:stCondLst>
                                    <p:cond delay="0"/>
                                  </p:stCondLst>
                                  <p:iterate type="wd">
                                    <p:tmPct val="0"/>
                                  </p:iterate>
                                  <p:childTnLst>
                                    <p:set>
                                      <p:cBhvr>
                                        <p:cTn id="76" dur="1" fill="hold">
                                          <p:stCondLst>
                                            <p:cond delay="0"/>
                                          </p:stCondLst>
                                        </p:cTn>
                                        <p:tgtEl>
                                          <p:spTgt spid="14"/>
                                        </p:tgtEl>
                                        <p:attrNameLst>
                                          <p:attrName>style.visibility</p:attrName>
                                        </p:attrNameLst>
                                      </p:cBhvr>
                                      <p:to>
                                        <p:strVal val="visible"/>
                                      </p:to>
                                    </p:set>
                                    <p:anim calcmode="lin" valueType="num">
                                      <p:cBhvr>
                                        <p:cTn id="77" dur="500" fill="hold"/>
                                        <p:tgtEl>
                                          <p:spTgt spid="14"/>
                                        </p:tgtEl>
                                        <p:attrNameLst>
                                          <p:attrName>ppt_w</p:attrName>
                                        </p:attrNameLst>
                                      </p:cBhvr>
                                      <p:tavLst>
                                        <p:tav tm="0">
                                          <p:val>
                                            <p:fltVal val="0"/>
                                          </p:val>
                                        </p:tav>
                                        <p:tav tm="100000">
                                          <p:val>
                                            <p:strVal val="#ppt_w"/>
                                          </p:val>
                                        </p:tav>
                                      </p:tavLst>
                                    </p:anim>
                                    <p:anim calcmode="lin" valueType="num">
                                      <p:cBhvr>
                                        <p:cTn id="78" dur="500" fill="hold"/>
                                        <p:tgtEl>
                                          <p:spTgt spid="14"/>
                                        </p:tgtEl>
                                        <p:attrNameLst>
                                          <p:attrName>ppt_h</p:attrName>
                                        </p:attrNameLst>
                                      </p:cBhvr>
                                      <p:tavLst>
                                        <p:tav tm="0">
                                          <p:val>
                                            <p:fltVal val="0"/>
                                          </p:val>
                                        </p:tav>
                                        <p:tav tm="100000">
                                          <p:val>
                                            <p:strVal val="#ppt_h"/>
                                          </p:val>
                                        </p:tav>
                                      </p:tavLst>
                                    </p:anim>
                                    <p:animEffect transition="in" filter="fade">
                                      <p:cBhvr>
                                        <p:cTn id="79" dur="500"/>
                                        <p:tgtEl>
                                          <p:spTgt spid="14"/>
                                        </p:tgtEl>
                                      </p:cBhvr>
                                    </p:animEffect>
                                  </p:childTnLst>
                                </p:cTn>
                              </p:par>
                            </p:childTnLst>
                          </p:cTn>
                        </p:par>
                      </p:childTnLst>
                    </p:cTn>
                  </p:par>
                  <p:par>
                    <p:cTn id="80" fill="hold">
                      <p:stCondLst>
                        <p:cond delay="indefinite"/>
                      </p:stCondLst>
                      <p:childTnLst>
                        <p:par>
                          <p:cTn id="81" fill="hold">
                            <p:stCondLst>
                              <p:cond delay="0"/>
                            </p:stCondLst>
                            <p:childTnLst>
                              <p:par>
                                <p:cTn id="82" presetID="1" presetClass="exit" presetSubtype="0" fill="hold" grpId="1" nodeType="clickEffect">
                                  <p:stCondLst>
                                    <p:cond delay="0"/>
                                  </p:stCondLst>
                                  <p:iterate type="wd">
                                    <p:tmAbs val="0"/>
                                  </p:iterate>
                                  <p:childTnLst>
                                    <p:set>
                                      <p:cBhvr>
                                        <p:cTn id="83" dur="1" fill="hold">
                                          <p:stCondLst>
                                            <p:cond delay="0"/>
                                          </p:stCondLst>
                                        </p:cTn>
                                        <p:tgtEl>
                                          <p:spTgt spid="14"/>
                                        </p:tgtEl>
                                        <p:attrNameLst>
                                          <p:attrName>style.visibility</p:attrName>
                                        </p:attrNameLst>
                                      </p:cBhvr>
                                      <p:to>
                                        <p:strVal val="hidden"/>
                                      </p:to>
                                    </p:set>
                                  </p:childTnLst>
                                </p:cTn>
                              </p:par>
                            </p:childTnLst>
                          </p:cTn>
                        </p:par>
                        <p:par>
                          <p:cTn id="84" fill="hold">
                            <p:stCondLst>
                              <p:cond delay="0"/>
                            </p:stCondLst>
                            <p:childTnLst>
                              <p:par>
                                <p:cTn id="85" presetID="53" presetClass="entr" presetSubtype="16" fill="hold" grpId="0" nodeType="afterEffect">
                                  <p:stCondLst>
                                    <p:cond delay="0"/>
                                  </p:stCondLst>
                                  <p:iterate type="wd">
                                    <p:tmPct val="0"/>
                                  </p:iterate>
                                  <p:childTnLst>
                                    <p:set>
                                      <p:cBhvr>
                                        <p:cTn id="86" dur="1" fill="hold">
                                          <p:stCondLst>
                                            <p:cond delay="0"/>
                                          </p:stCondLst>
                                        </p:cTn>
                                        <p:tgtEl>
                                          <p:spTgt spid="15"/>
                                        </p:tgtEl>
                                        <p:attrNameLst>
                                          <p:attrName>style.visibility</p:attrName>
                                        </p:attrNameLst>
                                      </p:cBhvr>
                                      <p:to>
                                        <p:strVal val="visible"/>
                                      </p:to>
                                    </p:set>
                                    <p:anim calcmode="lin" valueType="num">
                                      <p:cBhvr>
                                        <p:cTn id="87" dur="500" fill="hold"/>
                                        <p:tgtEl>
                                          <p:spTgt spid="15"/>
                                        </p:tgtEl>
                                        <p:attrNameLst>
                                          <p:attrName>ppt_w</p:attrName>
                                        </p:attrNameLst>
                                      </p:cBhvr>
                                      <p:tavLst>
                                        <p:tav tm="0">
                                          <p:val>
                                            <p:fltVal val="0"/>
                                          </p:val>
                                        </p:tav>
                                        <p:tav tm="100000">
                                          <p:val>
                                            <p:strVal val="#ppt_w"/>
                                          </p:val>
                                        </p:tav>
                                      </p:tavLst>
                                    </p:anim>
                                    <p:anim calcmode="lin" valueType="num">
                                      <p:cBhvr>
                                        <p:cTn id="88" dur="500" fill="hold"/>
                                        <p:tgtEl>
                                          <p:spTgt spid="15"/>
                                        </p:tgtEl>
                                        <p:attrNameLst>
                                          <p:attrName>ppt_h</p:attrName>
                                        </p:attrNameLst>
                                      </p:cBhvr>
                                      <p:tavLst>
                                        <p:tav tm="0">
                                          <p:val>
                                            <p:fltVal val="0"/>
                                          </p:val>
                                        </p:tav>
                                        <p:tav tm="100000">
                                          <p:val>
                                            <p:strVal val="#ppt_h"/>
                                          </p:val>
                                        </p:tav>
                                      </p:tavLst>
                                    </p:anim>
                                    <p:animEffect transition="in" filter="fade">
                                      <p:cBhvr>
                                        <p:cTn id="89" dur="500"/>
                                        <p:tgtEl>
                                          <p:spTgt spid="15"/>
                                        </p:tgtEl>
                                      </p:cBhvr>
                                    </p:animEffect>
                                  </p:childTnLst>
                                </p:cTn>
                              </p:par>
                            </p:childTnLst>
                          </p:cTn>
                        </p:par>
                      </p:childTnLst>
                    </p:cTn>
                  </p:par>
                  <p:par>
                    <p:cTn id="90" fill="hold">
                      <p:stCondLst>
                        <p:cond delay="indefinite"/>
                      </p:stCondLst>
                      <p:childTnLst>
                        <p:par>
                          <p:cTn id="91" fill="hold">
                            <p:stCondLst>
                              <p:cond delay="0"/>
                            </p:stCondLst>
                            <p:childTnLst>
                              <p:par>
                                <p:cTn id="92" presetID="1" presetClass="exit" presetSubtype="0" fill="hold" grpId="1" nodeType="clickEffect">
                                  <p:stCondLst>
                                    <p:cond delay="0"/>
                                  </p:stCondLst>
                                  <p:iterate type="wd">
                                    <p:tmAbs val="0"/>
                                  </p:iterate>
                                  <p:childTnLst>
                                    <p:set>
                                      <p:cBhvr>
                                        <p:cTn id="93" dur="1" fill="hold">
                                          <p:stCondLst>
                                            <p:cond delay="0"/>
                                          </p:stCondLst>
                                        </p:cTn>
                                        <p:tgtEl>
                                          <p:spTgt spid="15"/>
                                        </p:tgtEl>
                                        <p:attrNameLst>
                                          <p:attrName>style.visibility</p:attrName>
                                        </p:attrNameLst>
                                      </p:cBhvr>
                                      <p:to>
                                        <p:strVal val="hidden"/>
                                      </p:to>
                                    </p:set>
                                  </p:childTnLst>
                                </p:cTn>
                              </p:par>
                            </p:childTnLst>
                          </p:cTn>
                        </p:par>
                        <p:par>
                          <p:cTn id="94" fill="hold">
                            <p:stCondLst>
                              <p:cond delay="0"/>
                            </p:stCondLst>
                            <p:childTnLst>
                              <p:par>
                                <p:cTn id="95" presetID="53" presetClass="entr" presetSubtype="16" fill="hold" grpId="0" nodeType="afterEffect">
                                  <p:stCondLst>
                                    <p:cond delay="0"/>
                                  </p:stCondLst>
                                  <p:iterate type="wd">
                                    <p:tmPct val="0"/>
                                  </p:iterate>
                                  <p:childTnLst>
                                    <p:set>
                                      <p:cBhvr>
                                        <p:cTn id="96" dur="1" fill="hold">
                                          <p:stCondLst>
                                            <p:cond delay="0"/>
                                          </p:stCondLst>
                                        </p:cTn>
                                        <p:tgtEl>
                                          <p:spTgt spid="7"/>
                                        </p:tgtEl>
                                        <p:attrNameLst>
                                          <p:attrName>style.visibility</p:attrName>
                                        </p:attrNameLst>
                                      </p:cBhvr>
                                      <p:to>
                                        <p:strVal val="visible"/>
                                      </p:to>
                                    </p:set>
                                    <p:anim calcmode="lin" valueType="num">
                                      <p:cBhvr>
                                        <p:cTn id="97" dur="500" fill="hold"/>
                                        <p:tgtEl>
                                          <p:spTgt spid="7"/>
                                        </p:tgtEl>
                                        <p:attrNameLst>
                                          <p:attrName>ppt_w</p:attrName>
                                        </p:attrNameLst>
                                      </p:cBhvr>
                                      <p:tavLst>
                                        <p:tav tm="0">
                                          <p:val>
                                            <p:fltVal val="0"/>
                                          </p:val>
                                        </p:tav>
                                        <p:tav tm="100000">
                                          <p:val>
                                            <p:strVal val="#ppt_w"/>
                                          </p:val>
                                        </p:tav>
                                      </p:tavLst>
                                    </p:anim>
                                    <p:anim calcmode="lin" valueType="num">
                                      <p:cBhvr>
                                        <p:cTn id="98" dur="500" fill="hold"/>
                                        <p:tgtEl>
                                          <p:spTgt spid="7"/>
                                        </p:tgtEl>
                                        <p:attrNameLst>
                                          <p:attrName>ppt_h</p:attrName>
                                        </p:attrNameLst>
                                      </p:cBhvr>
                                      <p:tavLst>
                                        <p:tav tm="0">
                                          <p:val>
                                            <p:fltVal val="0"/>
                                          </p:val>
                                        </p:tav>
                                        <p:tav tm="100000">
                                          <p:val>
                                            <p:strVal val="#ppt_h"/>
                                          </p:val>
                                        </p:tav>
                                      </p:tavLst>
                                    </p:anim>
                                    <p:animEffect transition="in" filter="fade">
                                      <p:cBhvr>
                                        <p:cTn id="99" dur="500"/>
                                        <p:tgtEl>
                                          <p:spTgt spid="7"/>
                                        </p:tgtEl>
                                      </p:cBhvr>
                                    </p:animEffect>
                                  </p:childTnLst>
                                </p:cTn>
                              </p:par>
                            </p:childTnLst>
                          </p:cTn>
                        </p:par>
                      </p:childTnLst>
                    </p:cTn>
                  </p:par>
                  <p:par>
                    <p:cTn id="100" fill="hold">
                      <p:stCondLst>
                        <p:cond delay="indefinite"/>
                      </p:stCondLst>
                      <p:childTnLst>
                        <p:par>
                          <p:cTn id="101" fill="hold">
                            <p:stCondLst>
                              <p:cond delay="0"/>
                            </p:stCondLst>
                            <p:childTnLst>
                              <p:par>
                                <p:cTn id="102" presetID="1" presetClass="exit" presetSubtype="0" fill="hold" grpId="1" nodeType="clickEffect">
                                  <p:stCondLst>
                                    <p:cond delay="0"/>
                                  </p:stCondLst>
                                  <p:iterate type="wd">
                                    <p:tmAbs val="0"/>
                                  </p:iterate>
                                  <p:childTnLst>
                                    <p:set>
                                      <p:cBhvr>
                                        <p:cTn id="103" dur="1" fill="hold">
                                          <p:stCondLst>
                                            <p:cond delay="0"/>
                                          </p:stCondLst>
                                        </p:cTn>
                                        <p:tgtEl>
                                          <p:spTgt spid="7"/>
                                        </p:tgtEl>
                                        <p:attrNameLst>
                                          <p:attrName>style.visibility</p:attrName>
                                        </p:attrNameLst>
                                      </p:cBhvr>
                                      <p:to>
                                        <p:strVal val="hidden"/>
                                      </p:to>
                                    </p:set>
                                  </p:childTnLst>
                                </p:cTn>
                              </p:par>
                            </p:childTnLst>
                          </p:cTn>
                        </p:par>
                        <p:par>
                          <p:cTn id="104" fill="hold">
                            <p:stCondLst>
                              <p:cond delay="0"/>
                            </p:stCondLst>
                            <p:childTnLst>
                              <p:par>
                                <p:cTn id="105" presetID="53" presetClass="entr" presetSubtype="16" fill="hold" grpId="0" nodeType="afterEffect">
                                  <p:stCondLst>
                                    <p:cond delay="0"/>
                                  </p:stCondLst>
                                  <p:iterate type="wd">
                                    <p:tmPct val="0"/>
                                  </p:iterate>
                                  <p:childTnLst>
                                    <p:set>
                                      <p:cBhvr>
                                        <p:cTn id="106" dur="1" fill="hold">
                                          <p:stCondLst>
                                            <p:cond delay="0"/>
                                          </p:stCondLst>
                                        </p:cTn>
                                        <p:tgtEl>
                                          <p:spTgt spid="16"/>
                                        </p:tgtEl>
                                        <p:attrNameLst>
                                          <p:attrName>style.visibility</p:attrName>
                                        </p:attrNameLst>
                                      </p:cBhvr>
                                      <p:to>
                                        <p:strVal val="visible"/>
                                      </p:to>
                                    </p:set>
                                    <p:anim calcmode="lin" valueType="num">
                                      <p:cBhvr>
                                        <p:cTn id="107" dur="500" fill="hold"/>
                                        <p:tgtEl>
                                          <p:spTgt spid="16"/>
                                        </p:tgtEl>
                                        <p:attrNameLst>
                                          <p:attrName>ppt_w</p:attrName>
                                        </p:attrNameLst>
                                      </p:cBhvr>
                                      <p:tavLst>
                                        <p:tav tm="0">
                                          <p:val>
                                            <p:fltVal val="0"/>
                                          </p:val>
                                        </p:tav>
                                        <p:tav tm="100000">
                                          <p:val>
                                            <p:strVal val="#ppt_w"/>
                                          </p:val>
                                        </p:tav>
                                      </p:tavLst>
                                    </p:anim>
                                    <p:anim calcmode="lin" valueType="num">
                                      <p:cBhvr>
                                        <p:cTn id="108" dur="500" fill="hold"/>
                                        <p:tgtEl>
                                          <p:spTgt spid="16"/>
                                        </p:tgtEl>
                                        <p:attrNameLst>
                                          <p:attrName>ppt_h</p:attrName>
                                        </p:attrNameLst>
                                      </p:cBhvr>
                                      <p:tavLst>
                                        <p:tav tm="0">
                                          <p:val>
                                            <p:fltVal val="0"/>
                                          </p:val>
                                        </p:tav>
                                        <p:tav tm="100000">
                                          <p:val>
                                            <p:strVal val="#ppt_h"/>
                                          </p:val>
                                        </p:tav>
                                      </p:tavLst>
                                    </p:anim>
                                    <p:animEffect transition="in" filter="fade">
                                      <p:cBhvr>
                                        <p:cTn id="109" dur="500"/>
                                        <p:tgtEl>
                                          <p:spTgt spid="16"/>
                                        </p:tgtEl>
                                      </p:cBhvr>
                                    </p:animEffect>
                                  </p:childTnLst>
                                </p:cTn>
                              </p:par>
                            </p:childTnLst>
                          </p:cTn>
                        </p:par>
                      </p:childTnLst>
                    </p:cTn>
                  </p:par>
                  <p:par>
                    <p:cTn id="110" fill="hold">
                      <p:stCondLst>
                        <p:cond delay="indefinite"/>
                      </p:stCondLst>
                      <p:childTnLst>
                        <p:par>
                          <p:cTn id="111" fill="hold">
                            <p:stCondLst>
                              <p:cond delay="0"/>
                            </p:stCondLst>
                            <p:childTnLst>
                              <p:par>
                                <p:cTn id="112" presetID="1" presetClass="exit" presetSubtype="0" fill="hold" grpId="1" nodeType="clickEffect">
                                  <p:stCondLst>
                                    <p:cond delay="0"/>
                                  </p:stCondLst>
                                  <p:iterate type="wd">
                                    <p:tmAbs val="0"/>
                                  </p:iterate>
                                  <p:childTnLst>
                                    <p:set>
                                      <p:cBhvr>
                                        <p:cTn id="113" dur="1" fill="hold">
                                          <p:stCondLst>
                                            <p:cond delay="0"/>
                                          </p:stCondLst>
                                        </p:cTn>
                                        <p:tgtEl>
                                          <p:spTgt spid="16"/>
                                        </p:tgtEl>
                                        <p:attrNameLst>
                                          <p:attrName>style.visibility</p:attrName>
                                        </p:attrNameLst>
                                      </p:cBhvr>
                                      <p:to>
                                        <p:strVal val="hidden"/>
                                      </p:to>
                                    </p:set>
                                  </p:childTnLst>
                                </p:cTn>
                              </p:par>
                            </p:childTnLst>
                          </p:cTn>
                        </p:par>
                        <p:par>
                          <p:cTn id="114" fill="hold">
                            <p:stCondLst>
                              <p:cond delay="0"/>
                            </p:stCondLst>
                            <p:childTnLst>
                              <p:par>
                                <p:cTn id="115" presetID="53" presetClass="entr" presetSubtype="16" fill="hold" grpId="0" nodeType="afterEffect">
                                  <p:stCondLst>
                                    <p:cond delay="0"/>
                                  </p:stCondLst>
                                  <p:iterate type="wd">
                                    <p:tmPct val="0"/>
                                  </p:iterate>
                                  <p:childTnLst>
                                    <p:set>
                                      <p:cBhvr>
                                        <p:cTn id="116" dur="1" fill="hold">
                                          <p:stCondLst>
                                            <p:cond delay="0"/>
                                          </p:stCondLst>
                                        </p:cTn>
                                        <p:tgtEl>
                                          <p:spTgt spid="17"/>
                                        </p:tgtEl>
                                        <p:attrNameLst>
                                          <p:attrName>style.visibility</p:attrName>
                                        </p:attrNameLst>
                                      </p:cBhvr>
                                      <p:to>
                                        <p:strVal val="visible"/>
                                      </p:to>
                                    </p:set>
                                    <p:anim calcmode="lin" valueType="num">
                                      <p:cBhvr>
                                        <p:cTn id="117" dur="500" fill="hold"/>
                                        <p:tgtEl>
                                          <p:spTgt spid="17"/>
                                        </p:tgtEl>
                                        <p:attrNameLst>
                                          <p:attrName>ppt_w</p:attrName>
                                        </p:attrNameLst>
                                      </p:cBhvr>
                                      <p:tavLst>
                                        <p:tav tm="0">
                                          <p:val>
                                            <p:fltVal val="0"/>
                                          </p:val>
                                        </p:tav>
                                        <p:tav tm="100000">
                                          <p:val>
                                            <p:strVal val="#ppt_w"/>
                                          </p:val>
                                        </p:tav>
                                      </p:tavLst>
                                    </p:anim>
                                    <p:anim calcmode="lin" valueType="num">
                                      <p:cBhvr>
                                        <p:cTn id="118" dur="500" fill="hold"/>
                                        <p:tgtEl>
                                          <p:spTgt spid="17"/>
                                        </p:tgtEl>
                                        <p:attrNameLst>
                                          <p:attrName>ppt_h</p:attrName>
                                        </p:attrNameLst>
                                      </p:cBhvr>
                                      <p:tavLst>
                                        <p:tav tm="0">
                                          <p:val>
                                            <p:fltVal val="0"/>
                                          </p:val>
                                        </p:tav>
                                        <p:tav tm="100000">
                                          <p:val>
                                            <p:strVal val="#ppt_h"/>
                                          </p:val>
                                        </p:tav>
                                      </p:tavLst>
                                    </p:anim>
                                    <p:animEffect transition="in" filter="fade">
                                      <p:cBhvr>
                                        <p:cTn id="119" dur="500"/>
                                        <p:tgtEl>
                                          <p:spTgt spid="17"/>
                                        </p:tgtEl>
                                      </p:cBhvr>
                                    </p:animEffect>
                                  </p:childTnLst>
                                </p:cTn>
                              </p:par>
                            </p:childTnLst>
                          </p:cTn>
                        </p:par>
                      </p:childTnLst>
                    </p:cTn>
                  </p:par>
                  <p:par>
                    <p:cTn id="120" fill="hold">
                      <p:stCondLst>
                        <p:cond delay="indefinite"/>
                      </p:stCondLst>
                      <p:childTnLst>
                        <p:par>
                          <p:cTn id="121" fill="hold">
                            <p:stCondLst>
                              <p:cond delay="0"/>
                            </p:stCondLst>
                            <p:childTnLst>
                              <p:par>
                                <p:cTn id="122" presetID="1" presetClass="exit" presetSubtype="0" fill="hold" grpId="1" nodeType="clickEffect">
                                  <p:stCondLst>
                                    <p:cond delay="0"/>
                                  </p:stCondLst>
                                  <p:iterate type="wd">
                                    <p:tmAbs val="0"/>
                                  </p:iterate>
                                  <p:childTnLst>
                                    <p:set>
                                      <p:cBhvr>
                                        <p:cTn id="123" dur="1" fill="hold">
                                          <p:stCondLst>
                                            <p:cond delay="0"/>
                                          </p:stCondLst>
                                        </p:cTn>
                                        <p:tgtEl>
                                          <p:spTgt spid="17"/>
                                        </p:tgtEl>
                                        <p:attrNameLst>
                                          <p:attrName>style.visibility</p:attrName>
                                        </p:attrNameLst>
                                      </p:cBhvr>
                                      <p:to>
                                        <p:strVal val="hidden"/>
                                      </p:to>
                                    </p:set>
                                  </p:childTnLst>
                                </p:cTn>
                              </p:par>
                            </p:childTnLst>
                          </p:cTn>
                        </p:par>
                        <p:par>
                          <p:cTn id="124" fill="hold">
                            <p:stCondLst>
                              <p:cond delay="0"/>
                            </p:stCondLst>
                            <p:childTnLst>
                              <p:par>
                                <p:cTn id="125" presetID="53" presetClass="entr" presetSubtype="16" fill="hold" grpId="0" nodeType="afterEffect">
                                  <p:stCondLst>
                                    <p:cond delay="0"/>
                                  </p:stCondLst>
                                  <p:iterate type="wd">
                                    <p:tmPct val="0"/>
                                  </p:iterate>
                                  <p:childTnLst>
                                    <p:set>
                                      <p:cBhvr>
                                        <p:cTn id="126" dur="1" fill="hold">
                                          <p:stCondLst>
                                            <p:cond delay="0"/>
                                          </p:stCondLst>
                                        </p:cTn>
                                        <p:tgtEl>
                                          <p:spTgt spid="18"/>
                                        </p:tgtEl>
                                        <p:attrNameLst>
                                          <p:attrName>style.visibility</p:attrName>
                                        </p:attrNameLst>
                                      </p:cBhvr>
                                      <p:to>
                                        <p:strVal val="visible"/>
                                      </p:to>
                                    </p:set>
                                    <p:anim calcmode="lin" valueType="num">
                                      <p:cBhvr>
                                        <p:cTn id="127" dur="500" fill="hold"/>
                                        <p:tgtEl>
                                          <p:spTgt spid="18"/>
                                        </p:tgtEl>
                                        <p:attrNameLst>
                                          <p:attrName>ppt_w</p:attrName>
                                        </p:attrNameLst>
                                      </p:cBhvr>
                                      <p:tavLst>
                                        <p:tav tm="0">
                                          <p:val>
                                            <p:fltVal val="0"/>
                                          </p:val>
                                        </p:tav>
                                        <p:tav tm="100000">
                                          <p:val>
                                            <p:strVal val="#ppt_w"/>
                                          </p:val>
                                        </p:tav>
                                      </p:tavLst>
                                    </p:anim>
                                    <p:anim calcmode="lin" valueType="num">
                                      <p:cBhvr>
                                        <p:cTn id="128" dur="500" fill="hold"/>
                                        <p:tgtEl>
                                          <p:spTgt spid="18"/>
                                        </p:tgtEl>
                                        <p:attrNameLst>
                                          <p:attrName>ppt_h</p:attrName>
                                        </p:attrNameLst>
                                      </p:cBhvr>
                                      <p:tavLst>
                                        <p:tav tm="0">
                                          <p:val>
                                            <p:fltVal val="0"/>
                                          </p:val>
                                        </p:tav>
                                        <p:tav tm="100000">
                                          <p:val>
                                            <p:strVal val="#ppt_h"/>
                                          </p:val>
                                        </p:tav>
                                      </p:tavLst>
                                    </p:anim>
                                    <p:animEffect transition="in" filter="fade">
                                      <p:cBhvr>
                                        <p:cTn id="129" dur="500"/>
                                        <p:tgtEl>
                                          <p:spTgt spid="18"/>
                                        </p:tgtEl>
                                      </p:cBhvr>
                                    </p:animEffect>
                                  </p:childTnLst>
                                </p:cTn>
                              </p:par>
                            </p:childTnLst>
                          </p:cTn>
                        </p:par>
                      </p:childTnLst>
                    </p:cTn>
                  </p:par>
                  <p:par>
                    <p:cTn id="130" fill="hold">
                      <p:stCondLst>
                        <p:cond delay="indefinite"/>
                      </p:stCondLst>
                      <p:childTnLst>
                        <p:par>
                          <p:cTn id="131" fill="hold">
                            <p:stCondLst>
                              <p:cond delay="0"/>
                            </p:stCondLst>
                            <p:childTnLst>
                              <p:par>
                                <p:cTn id="132" presetID="1" presetClass="exit" presetSubtype="0" fill="hold" grpId="1" nodeType="clickEffect">
                                  <p:stCondLst>
                                    <p:cond delay="0"/>
                                  </p:stCondLst>
                                  <p:iterate type="wd">
                                    <p:tmAbs val="0"/>
                                  </p:iterate>
                                  <p:childTnLst>
                                    <p:set>
                                      <p:cBhvr>
                                        <p:cTn id="133" dur="1" fill="hold">
                                          <p:stCondLst>
                                            <p:cond delay="0"/>
                                          </p:stCondLst>
                                        </p:cTn>
                                        <p:tgtEl>
                                          <p:spTgt spid="18"/>
                                        </p:tgtEl>
                                        <p:attrNameLst>
                                          <p:attrName>style.visibility</p:attrName>
                                        </p:attrNameLst>
                                      </p:cBhvr>
                                      <p:to>
                                        <p:strVal val="hidden"/>
                                      </p:to>
                                    </p:set>
                                  </p:childTnLst>
                                </p:cTn>
                              </p:par>
                            </p:childTnLst>
                          </p:cTn>
                        </p:par>
                        <p:par>
                          <p:cTn id="134" fill="hold">
                            <p:stCondLst>
                              <p:cond delay="0"/>
                            </p:stCondLst>
                            <p:childTnLst>
                              <p:par>
                                <p:cTn id="135" presetID="53" presetClass="entr" presetSubtype="16" fill="hold" grpId="0" nodeType="afterEffect">
                                  <p:stCondLst>
                                    <p:cond delay="0"/>
                                  </p:stCondLst>
                                  <p:iterate type="wd">
                                    <p:tmPct val="0"/>
                                  </p:iterate>
                                  <p:childTnLst>
                                    <p:set>
                                      <p:cBhvr>
                                        <p:cTn id="136" dur="1" fill="hold">
                                          <p:stCondLst>
                                            <p:cond delay="0"/>
                                          </p:stCondLst>
                                        </p:cTn>
                                        <p:tgtEl>
                                          <p:spTgt spid="19"/>
                                        </p:tgtEl>
                                        <p:attrNameLst>
                                          <p:attrName>style.visibility</p:attrName>
                                        </p:attrNameLst>
                                      </p:cBhvr>
                                      <p:to>
                                        <p:strVal val="visible"/>
                                      </p:to>
                                    </p:set>
                                    <p:anim calcmode="lin" valueType="num">
                                      <p:cBhvr>
                                        <p:cTn id="137" dur="500" fill="hold"/>
                                        <p:tgtEl>
                                          <p:spTgt spid="19"/>
                                        </p:tgtEl>
                                        <p:attrNameLst>
                                          <p:attrName>ppt_w</p:attrName>
                                        </p:attrNameLst>
                                      </p:cBhvr>
                                      <p:tavLst>
                                        <p:tav tm="0">
                                          <p:val>
                                            <p:fltVal val="0"/>
                                          </p:val>
                                        </p:tav>
                                        <p:tav tm="100000">
                                          <p:val>
                                            <p:strVal val="#ppt_w"/>
                                          </p:val>
                                        </p:tav>
                                      </p:tavLst>
                                    </p:anim>
                                    <p:anim calcmode="lin" valueType="num">
                                      <p:cBhvr>
                                        <p:cTn id="138" dur="500" fill="hold"/>
                                        <p:tgtEl>
                                          <p:spTgt spid="19"/>
                                        </p:tgtEl>
                                        <p:attrNameLst>
                                          <p:attrName>ppt_h</p:attrName>
                                        </p:attrNameLst>
                                      </p:cBhvr>
                                      <p:tavLst>
                                        <p:tav tm="0">
                                          <p:val>
                                            <p:fltVal val="0"/>
                                          </p:val>
                                        </p:tav>
                                        <p:tav tm="100000">
                                          <p:val>
                                            <p:strVal val="#ppt_h"/>
                                          </p:val>
                                        </p:tav>
                                      </p:tavLst>
                                    </p:anim>
                                    <p:animEffect transition="in" filter="fade">
                                      <p:cBhvr>
                                        <p:cTn id="139" dur="500"/>
                                        <p:tgtEl>
                                          <p:spTgt spid="19"/>
                                        </p:tgtEl>
                                      </p:cBhvr>
                                    </p:animEffect>
                                  </p:childTnLst>
                                </p:cTn>
                              </p:par>
                            </p:childTnLst>
                          </p:cTn>
                        </p:par>
                      </p:childTnLst>
                    </p:cTn>
                  </p:par>
                  <p:par>
                    <p:cTn id="140" fill="hold">
                      <p:stCondLst>
                        <p:cond delay="indefinite"/>
                      </p:stCondLst>
                      <p:childTnLst>
                        <p:par>
                          <p:cTn id="141" fill="hold">
                            <p:stCondLst>
                              <p:cond delay="0"/>
                            </p:stCondLst>
                            <p:childTnLst>
                              <p:par>
                                <p:cTn id="142" presetID="1" presetClass="exit" presetSubtype="0" fill="hold" grpId="1" nodeType="clickEffect">
                                  <p:stCondLst>
                                    <p:cond delay="0"/>
                                  </p:stCondLst>
                                  <p:iterate type="wd">
                                    <p:tmAbs val="0"/>
                                  </p:iterate>
                                  <p:childTnLst>
                                    <p:set>
                                      <p:cBhvr>
                                        <p:cTn id="143" dur="1" fill="hold">
                                          <p:stCondLst>
                                            <p:cond delay="0"/>
                                          </p:stCondLst>
                                        </p:cTn>
                                        <p:tgtEl>
                                          <p:spTgt spid="19"/>
                                        </p:tgtEl>
                                        <p:attrNameLst>
                                          <p:attrName>style.visibility</p:attrName>
                                        </p:attrNameLst>
                                      </p:cBhvr>
                                      <p:to>
                                        <p:strVal val="hidden"/>
                                      </p:to>
                                    </p:set>
                                  </p:childTnLst>
                                </p:cTn>
                              </p:par>
                            </p:childTnLst>
                          </p:cTn>
                        </p:par>
                        <p:par>
                          <p:cTn id="144" fill="hold">
                            <p:stCondLst>
                              <p:cond delay="0"/>
                            </p:stCondLst>
                            <p:childTnLst>
                              <p:par>
                                <p:cTn id="145" presetID="53" presetClass="entr" presetSubtype="16" fill="hold" grpId="0" nodeType="afterEffect">
                                  <p:stCondLst>
                                    <p:cond delay="0"/>
                                  </p:stCondLst>
                                  <p:iterate type="wd">
                                    <p:tmPct val="0"/>
                                  </p:iterate>
                                  <p:childTnLst>
                                    <p:set>
                                      <p:cBhvr>
                                        <p:cTn id="146" dur="1" fill="hold">
                                          <p:stCondLst>
                                            <p:cond delay="0"/>
                                          </p:stCondLst>
                                        </p:cTn>
                                        <p:tgtEl>
                                          <p:spTgt spid="20"/>
                                        </p:tgtEl>
                                        <p:attrNameLst>
                                          <p:attrName>style.visibility</p:attrName>
                                        </p:attrNameLst>
                                      </p:cBhvr>
                                      <p:to>
                                        <p:strVal val="visible"/>
                                      </p:to>
                                    </p:set>
                                    <p:anim calcmode="lin" valueType="num">
                                      <p:cBhvr>
                                        <p:cTn id="147" dur="500" fill="hold"/>
                                        <p:tgtEl>
                                          <p:spTgt spid="20"/>
                                        </p:tgtEl>
                                        <p:attrNameLst>
                                          <p:attrName>ppt_w</p:attrName>
                                        </p:attrNameLst>
                                      </p:cBhvr>
                                      <p:tavLst>
                                        <p:tav tm="0">
                                          <p:val>
                                            <p:fltVal val="0"/>
                                          </p:val>
                                        </p:tav>
                                        <p:tav tm="100000">
                                          <p:val>
                                            <p:strVal val="#ppt_w"/>
                                          </p:val>
                                        </p:tav>
                                      </p:tavLst>
                                    </p:anim>
                                    <p:anim calcmode="lin" valueType="num">
                                      <p:cBhvr>
                                        <p:cTn id="148" dur="500" fill="hold"/>
                                        <p:tgtEl>
                                          <p:spTgt spid="20"/>
                                        </p:tgtEl>
                                        <p:attrNameLst>
                                          <p:attrName>ppt_h</p:attrName>
                                        </p:attrNameLst>
                                      </p:cBhvr>
                                      <p:tavLst>
                                        <p:tav tm="0">
                                          <p:val>
                                            <p:fltVal val="0"/>
                                          </p:val>
                                        </p:tav>
                                        <p:tav tm="100000">
                                          <p:val>
                                            <p:strVal val="#ppt_h"/>
                                          </p:val>
                                        </p:tav>
                                      </p:tavLst>
                                    </p:anim>
                                    <p:animEffect transition="in" filter="fade">
                                      <p:cBhvr>
                                        <p:cTn id="149" dur="500"/>
                                        <p:tgtEl>
                                          <p:spTgt spid="20"/>
                                        </p:tgtEl>
                                      </p:cBhvr>
                                    </p:animEffect>
                                  </p:childTnLst>
                                </p:cTn>
                              </p:par>
                            </p:childTnLst>
                          </p:cTn>
                        </p:par>
                      </p:childTnLst>
                    </p:cTn>
                  </p:par>
                  <p:par>
                    <p:cTn id="150" fill="hold">
                      <p:stCondLst>
                        <p:cond delay="indefinite"/>
                      </p:stCondLst>
                      <p:childTnLst>
                        <p:par>
                          <p:cTn id="151" fill="hold">
                            <p:stCondLst>
                              <p:cond delay="0"/>
                            </p:stCondLst>
                            <p:childTnLst>
                              <p:par>
                                <p:cTn id="152" presetID="1" presetClass="exit" presetSubtype="0" fill="hold" grpId="1" nodeType="clickEffect">
                                  <p:stCondLst>
                                    <p:cond delay="0"/>
                                  </p:stCondLst>
                                  <p:iterate type="wd">
                                    <p:tmAbs val="0"/>
                                  </p:iterate>
                                  <p:childTnLst>
                                    <p:set>
                                      <p:cBhvr>
                                        <p:cTn id="153" dur="1" fill="hold">
                                          <p:stCondLst>
                                            <p:cond delay="0"/>
                                          </p:stCondLst>
                                        </p:cTn>
                                        <p:tgtEl>
                                          <p:spTgt spid="20"/>
                                        </p:tgtEl>
                                        <p:attrNameLst>
                                          <p:attrName>style.visibility</p:attrName>
                                        </p:attrNameLst>
                                      </p:cBhvr>
                                      <p:to>
                                        <p:strVal val="hidden"/>
                                      </p:to>
                                    </p:set>
                                  </p:childTnLst>
                                </p:cTn>
                              </p:par>
                            </p:childTnLst>
                          </p:cTn>
                        </p:par>
                        <p:par>
                          <p:cTn id="154" fill="hold">
                            <p:stCondLst>
                              <p:cond delay="0"/>
                            </p:stCondLst>
                            <p:childTnLst>
                              <p:par>
                                <p:cTn id="155" presetID="53" presetClass="entr" presetSubtype="16" fill="hold" grpId="0" nodeType="afterEffect">
                                  <p:stCondLst>
                                    <p:cond delay="0"/>
                                  </p:stCondLst>
                                  <p:iterate type="wd">
                                    <p:tmPct val="0"/>
                                  </p:iterate>
                                  <p:childTnLst>
                                    <p:set>
                                      <p:cBhvr>
                                        <p:cTn id="156" dur="1" fill="hold">
                                          <p:stCondLst>
                                            <p:cond delay="0"/>
                                          </p:stCondLst>
                                        </p:cTn>
                                        <p:tgtEl>
                                          <p:spTgt spid="21"/>
                                        </p:tgtEl>
                                        <p:attrNameLst>
                                          <p:attrName>style.visibility</p:attrName>
                                        </p:attrNameLst>
                                      </p:cBhvr>
                                      <p:to>
                                        <p:strVal val="visible"/>
                                      </p:to>
                                    </p:set>
                                    <p:anim calcmode="lin" valueType="num">
                                      <p:cBhvr>
                                        <p:cTn id="157" dur="500" fill="hold"/>
                                        <p:tgtEl>
                                          <p:spTgt spid="21"/>
                                        </p:tgtEl>
                                        <p:attrNameLst>
                                          <p:attrName>ppt_w</p:attrName>
                                        </p:attrNameLst>
                                      </p:cBhvr>
                                      <p:tavLst>
                                        <p:tav tm="0">
                                          <p:val>
                                            <p:fltVal val="0"/>
                                          </p:val>
                                        </p:tav>
                                        <p:tav tm="100000">
                                          <p:val>
                                            <p:strVal val="#ppt_w"/>
                                          </p:val>
                                        </p:tav>
                                      </p:tavLst>
                                    </p:anim>
                                    <p:anim calcmode="lin" valueType="num">
                                      <p:cBhvr>
                                        <p:cTn id="158" dur="500" fill="hold"/>
                                        <p:tgtEl>
                                          <p:spTgt spid="21"/>
                                        </p:tgtEl>
                                        <p:attrNameLst>
                                          <p:attrName>ppt_h</p:attrName>
                                        </p:attrNameLst>
                                      </p:cBhvr>
                                      <p:tavLst>
                                        <p:tav tm="0">
                                          <p:val>
                                            <p:fltVal val="0"/>
                                          </p:val>
                                        </p:tav>
                                        <p:tav tm="100000">
                                          <p:val>
                                            <p:strVal val="#ppt_h"/>
                                          </p:val>
                                        </p:tav>
                                      </p:tavLst>
                                    </p:anim>
                                    <p:animEffect transition="in" filter="fade">
                                      <p:cBhvr>
                                        <p:cTn id="159" dur="500"/>
                                        <p:tgtEl>
                                          <p:spTgt spid="21"/>
                                        </p:tgtEl>
                                      </p:cBhvr>
                                    </p:animEffect>
                                  </p:childTnLst>
                                </p:cTn>
                              </p:par>
                            </p:childTnLst>
                          </p:cTn>
                        </p:par>
                      </p:childTnLst>
                    </p:cTn>
                  </p:par>
                  <p:par>
                    <p:cTn id="160" fill="hold">
                      <p:stCondLst>
                        <p:cond delay="indefinite"/>
                      </p:stCondLst>
                      <p:childTnLst>
                        <p:par>
                          <p:cTn id="161" fill="hold">
                            <p:stCondLst>
                              <p:cond delay="0"/>
                            </p:stCondLst>
                            <p:childTnLst>
                              <p:par>
                                <p:cTn id="162" presetID="1" presetClass="exit" presetSubtype="0" fill="hold" grpId="1" nodeType="clickEffect">
                                  <p:stCondLst>
                                    <p:cond delay="0"/>
                                  </p:stCondLst>
                                  <p:iterate type="wd">
                                    <p:tmAbs val="0"/>
                                  </p:iterate>
                                  <p:childTnLst>
                                    <p:set>
                                      <p:cBhvr>
                                        <p:cTn id="163"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7" grpId="0"/>
      <p:bldP spid="7" grpId="1"/>
      <p:bldP spid="16" grpId="0"/>
      <p:bldP spid="16" grpId="1"/>
      <p:bldP spid="17" grpId="0"/>
      <p:bldP spid="17" grpId="1"/>
      <p:bldP spid="18" grpId="0"/>
      <p:bldP spid="18" grpId="1"/>
      <p:bldP spid="19" grpId="0"/>
      <p:bldP spid="19" grpId="1"/>
      <p:bldP spid="20" grpId="0"/>
      <p:bldP spid="20" grpId="1"/>
      <p:bldP spid="21" grpId="0"/>
      <p:bldP spid="21"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stretch>
              <a:fillRect t="-6054" b="-71723"/>
            </a:stretch>
          </a:blipFill>
        </p:spPr>
      </p:sp>
      <p:sp>
        <p:nvSpPr>
          <p:cNvPr id="3" name="Freeform 3"/>
          <p:cNvSpPr/>
          <p:nvPr/>
        </p:nvSpPr>
        <p:spPr>
          <a:xfrm>
            <a:off x="-1920388" y="8959273"/>
            <a:ext cx="7376258" cy="1327727"/>
          </a:xfrm>
          <a:custGeom>
            <a:avLst/>
            <a:gdLst/>
            <a:ahLst/>
            <a:cxnLst/>
            <a:rect l="l" t="t" r="r" b="b"/>
            <a:pathLst>
              <a:path w="7376258" h="1327727">
                <a:moveTo>
                  <a:pt x="0" y="0"/>
                </a:moveTo>
                <a:lnTo>
                  <a:pt x="7376259" y="0"/>
                </a:lnTo>
                <a:lnTo>
                  <a:pt x="7376259" y="1327727"/>
                </a:lnTo>
                <a:lnTo>
                  <a:pt x="0" y="13277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 name="Freeform 4"/>
          <p:cNvSpPr/>
          <p:nvPr/>
        </p:nvSpPr>
        <p:spPr>
          <a:xfrm>
            <a:off x="5455871" y="8959273"/>
            <a:ext cx="7376258" cy="1327727"/>
          </a:xfrm>
          <a:custGeom>
            <a:avLst/>
            <a:gdLst/>
            <a:ahLst/>
            <a:cxnLst/>
            <a:rect l="l" t="t" r="r" b="b"/>
            <a:pathLst>
              <a:path w="7376258" h="1327727">
                <a:moveTo>
                  <a:pt x="0" y="0"/>
                </a:moveTo>
                <a:lnTo>
                  <a:pt x="7376258" y="0"/>
                </a:lnTo>
                <a:lnTo>
                  <a:pt x="7376258" y="1327727"/>
                </a:lnTo>
                <a:lnTo>
                  <a:pt x="0" y="13277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a:off x="12832129" y="8959273"/>
            <a:ext cx="7376258" cy="1327727"/>
          </a:xfrm>
          <a:custGeom>
            <a:avLst/>
            <a:gdLst/>
            <a:ahLst/>
            <a:cxnLst/>
            <a:rect l="l" t="t" r="r" b="b"/>
            <a:pathLst>
              <a:path w="7376258" h="1327727">
                <a:moveTo>
                  <a:pt x="0" y="0"/>
                </a:moveTo>
                <a:lnTo>
                  <a:pt x="7376259" y="0"/>
                </a:lnTo>
                <a:lnTo>
                  <a:pt x="7376259" y="1327727"/>
                </a:lnTo>
                <a:lnTo>
                  <a:pt x="0" y="13277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6" name="Group 6"/>
          <p:cNvGrpSpPr/>
          <p:nvPr/>
        </p:nvGrpSpPr>
        <p:grpSpPr>
          <a:xfrm>
            <a:off x="3316481" y="2067458"/>
            <a:ext cx="11655038" cy="2171578"/>
            <a:chOff x="0" y="0"/>
            <a:chExt cx="3069640" cy="571938"/>
          </a:xfrm>
        </p:grpSpPr>
        <p:sp>
          <p:nvSpPr>
            <p:cNvPr id="7" name="Freeform 7"/>
            <p:cNvSpPr/>
            <p:nvPr/>
          </p:nvSpPr>
          <p:spPr>
            <a:xfrm>
              <a:off x="0" y="0"/>
              <a:ext cx="3069640" cy="571938"/>
            </a:xfrm>
            <a:custGeom>
              <a:avLst/>
              <a:gdLst/>
              <a:ahLst/>
              <a:cxnLst/>
              <a:rect l="l" t="t" r="r" b="b"/>
              <a:pathLst>
                <a:path w="3069640" h="571938">
                  <a:moveTo>
                    <a:pt x="0" y="0"/>
                  </a:moveTo>
                  <a:lnTo>
                    <a:pt x="3069640" y="0"/>
                  </a:lnTo>
                  <a:lnTo>
                    <a:pt x="3069640" y="571938"/>
                  </a:lnTo>
                  <a:lnTo>
                    <a:pt x="0" y="571938"/>
                  </a:lnTo>
                  <a:close/>
                </a:path>
              </a:pathLst>
            </a:custGeom>
            <a:solidFill>
              <a:srgbClr val="FFFFFF"/>
            </a:solidFill>
            <a:ln w="38100" cap="sq">
              <a:solidFill>
                <a:srgbClr val="BFEBF4"/>
              </a:solidFill>
              <a:prstDash val="lgDash"/>
              <a:miter/>
            </a:ln>
          </p:spPr>
        </p:sp>
        <p:sp>
          <p:nvSpPr>
            <p:cNvPr id="8" name="TextBox 8"/>
            <p:cNvSpPr txBox="1"/>
            <p:nvPr/>
          </p:nvSpPr>
          <p:spPr>
            <a:xfrm>
              <a:off x="0" y="-38100"/>
              <a:ext cx="3069640" cy="610038"/>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3316481" y="4454010"/>
            <a:ext cx="5669926" cy="1173907"/>
            <a:chOff x="0" y="0"/>
            <a:chExt cx="1587705" cy="328720"/>
          </a:xfrm>
        </p:grpSpPr>
        <p:sp>
          <p:nvSpPr>
            <p:cNvPr id="10" name="Freeform 10"/>
            <p:cNvSpPr/>
            <p:nvPr/>
          </p:nvSpPr>
          <p:spPr>
            <a:xfrm>
              <a:off x="0" y="0"/>
              <a:ext cx="1587705" cy="328720"/>
            </a:xfrm>
            <a:custGeom>
              <a:avLst/>
              <a:gdLst/>
              <a:ahLst/>
              <a:cxnLst/>
              <a:rect l="l" t="t" r="r" b="b"/>
              <a:pathLst>
                <a:path w="1587705" h="328720">
                  <a:moveTo>
                    <a:pt x="0" y="0"/>
                  </a:moveTo>
                  <a:lnTo>
                    <a:pt x="1587705" y="0"/>
                  </a:lnTo>
                  <a:lnTo>
                    <a:pt x="1587705" y="328720"/>
                  </a:lnTo>
                  <a:lnTo>
                    <a:pt x="0" y="328720"/>
                  </a:lnTo>
                  <a:close/>
                </a:path>
              </a:pathLst>
            </a:custGeom>
            <a:solidFill>
              <a:srgbClr val="FFFFFF"/>
            </a:solidFill>
            <a:ln w="38100" cap="sq">
              <a:solidFill>
                <a:srgbClr val="BFEBF4"/>
              </a:solidFill>
              <a:prstDash val="lgDash"/>
              <a:miter/>
            </a:ln>
          </p:spPr>
        </p:sp>
        <p:sp>
          <p:nvSpPr>
            <p:cNvPr id="11" name="TextBox 11"/>
            <p:cNvSpPr txBox="1"/>
            <p:nvPr/>
          </p:nvSpPr>
          <p:spPr>
            <a:xfrm>
              <a:off x="0" y="-38100"/>
              <a:ext cx="1587705" cy="366820"/>
            </a:xfrm>
            <a:prstGeom prst="rect">
              <a:avLst/>
            </a:prstGeom>
          </p:spPr>
          <p:txBody>
            <a:bodyPr lIns="50800" tIns="50800" rIns="50800" bIns="50800" rtlCol="0" anchor="ctr"/>
            <a:lstStyle/>
            <a:p>
              <a:pPr algn="ctr">
                <a:lnSpc>
                  <a:spcPts val="2659"/>
                </a:lnSpc>
                <a:spcBef>
                  <a:spcPct val="0"/>
                </a:spcBef>
              </a:pPr>
              <a:endParaRPr/>
            </a:p>
          </p:txBody>
        </p:sp>
      </p:grpSp>
      <p:sp>
        <p:nvSpPr>
          <p:cNvPr id="12" name="TextBox 12"/>
          <p:cNvSpPr txBox="1"/>
          <p:nvPr/>
        </p:nvSpPr>
        <p:spPr>
          <a:xfrm>
            <a:off x="3965352" y="4632717"/>
            <a:ext cx="4372185" cy="1483170"/>
          </a:xfrm>
          <a:prstGeom prst="rect">
            <a:avLst/>
          </a:prstGeom>
        </p:spPr>
        <p:txBody>
          <a:bodyPr lIns="0" tIns="0" rIns="0" bIns="0" rtlCol="0" anchor="t">
            <a:spAutoFit/>
          </a:bodyPr>
          <a:lstStyle/>
          <a:p>
            <a:pPr algn="ctr">
              <a:lnSpc>
                <a:spcPts val="5925"/>
              </a:lnSpc>
            </a:pPr>
            <a:r>
              <a:rPr lang="en-US" sz="4232">
                <a:solidFill>
                  <a:srgbClr val="1F373A"/>
                </a:solidFill>
                <a:latin typeface="iCiel Cadena"/>
                <a:ea typeface="iCiel Cadena"/>
                <a:cs typeface="iCiel Cadena"/>
                <a:sym typeface="iCiel Cadena"/>
              </a:rPr>
              <a:t>A) PHILATÔ</a:t>
            </a:r>
          </a:p>
          <a:p>
            <a:pPr algn="ctr">
              <a:lnSpc>
                <a:spcPts val="5925"/>
              </a:lnSpc>
              <a:spcBef>
                <a:spcPct val="0"/>
              </a:spcBef>
            </a:pPr>
            <a:endParaRPr lang="en-US" sz="4232">
              <a:solidFill>
                <a:srgbClr val="1F373A"/>
              </a:solidFill>
              <a:latin typeface="iCiel Cadena"/>
              <a:ea typeface="iCiel Cadena"/>
              <a:cs typeface="iCiel Cadena"/>
              <a:sym typeface="iCiel Cadena"/>
            </a:endParaRPr>
          </a:p>
        </p:txBody>
      </p:sp>
      <p:grpSp>
        <p:nvGrpSpPr>
          <p:cNvPr id="13" name="Group 13"/>
          <p:cNvGrpSpPr/>
          <p:nvPr/>
        </p:nvGrpSpPr>
        <p:grpSpPr>
          <a:xfrm>
            <a:off x="9301593" y="4454010"/>
            <a:ext cx="5669926" cy="1173907"/>
            <a:chOff x="0" y="0"/>
            <a:chExt cx="1587705" cy="328720"/>
          </a:xfrm>
        </p:grpSpPr>
        <p:sp>
          <p:nvSpPr>
            <p:cNvPr id="14" name="Freeform 14"/>
            <p:cNvSpPr/>
            <p:nvPr/>
          </p:nvSpPr>
          <p:spPr>
            <a:xfrm>
              <a:off x="0" y="0"/>
              <a:ext cx="1587705" cy="328720"/>
            </a:xfrm>
            <a:custGeom>
              <a:avLst/>
              <a:gdLst/>
              <a:ahLst/>
              <a:cxnLst/>
              <a:rect l="l" t="t" r="r" b="b"/>
              <a:pathLst>
                <a:path w="1587705" h="328720">
                  <a:moveTo>
                    <a:pt x="0" y="0"/>
                  </a:moveTo>
                  <a:lnTo>
                    <a:pt x="1587705" y="0"/>
                  </a:lnTo>
                  <a:lnTo>
                    <a:pt x="1587705" y="328720"/>
                  </a:lnTo>
                  <a:lnTo>
                    <a:pt x="0" y="328720"/>
                  </a:lnTo>
                  <a:close/>
                </a:path>
              </a:pathLst>
            </a:custGeom>
            <a:solidFill>
              <a:srgbClr val="FFFFFF"/>
            </a:solidFill>
            <a:ln w="38100" cap="sq">
              <a:solidFill>
                <a:srgbClr val="BFEBF4"/>
              </a:solidFill>
              <a:prstDash val="lgDash"/>
              <a:miter/>
            </a:ln>
          </p:spPr>
        </p:sp>
        <p:sp>
          <p:nvSpPr>
            <p:cNvPr id="15" name="TextBox 15"/>
            <p:cNvSpPr txBox="1"/>
            <p:nvPr/>
          </p:nvSpPr>
          <p:spPr>
            <a:xfrm>
              <a:off x="0" y="-38100"/>
              <a:ext cx="1587705" cy="366820"/>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a:off x="3316481" y="5842892"/>
            <a:ext cx="5669926" cy="1173907"/>
            <a:chOff x="0" y="0"/>
            <a:chExt cx="1587705" cy="328720"/>
          </a:xfrm>
        </p:grpSpPr>
        <p:sp>
          <p:nvSpPr>
            <p:cNvPr id="17" name="Freeform 17"/>
            <p:cNvSpPr/>
            <p:nvPr/>
          </p:nvSpPr>
          <p:spPr>
            <a:xfrm>
              <a:off x="0" y="0"/>
              <a:ext cx="1587705" cy="328720"/>
            </a:xfrm>
            <a:custGeom>
              <a:avLst/>
              <a:gdLst/>
              <a:ahLst/>
              <a:cxnLst/>
              <a:rect l="l" t="t" r="r" b="b"/>
              <a:pathLst>
                <a:path w="1587705" h="328720">
                  <a:moveTo>
                    <a:pt x="0" y="0"/>
                  </a:moveTo>
                  <a:lnTo>
                    <a:pt x="1587705" y="0"/>
                  </a:lnTo>
                  <a:lnTo>
                    <a:pt x="1587705" y="328720"/>
                  </a:lnTo>
                  <a:lnTo>
                    <a:pt x="0" y="328720"/>
                  </a:lnTo>
                  <a:close/>
                </a:path>
              </a:pathLst>
            </a:custGeom>
            <a:solidFill>
              <a:srgbClr val="FFFFFF"/>
            </a:solidFill>
            <a:ln w="38100" cap="sq">
              <a:solidFill>
                <a:srgbClr val="BFEBF4"/>
              </a:solidFill>
              <a:prstDash val="lgDash"/>
              <a:miter/>
            </a:ln>
          </p:spPr>
        </p:sp>
        <p:sp>
          <p:nvSpPr>
            <p:cNvPr id="18" name="TextBox 18"/>
            <p:cNvSpPr txBox="1"/>
            <p:nvPr/>
          </p:nvSpPr>
          <p:spPr>
            <a:xfrm>
              <a:off x="0" y="-38100"/>
              <a:ext cx="1587705" cy="366820"/>
            </a:xfrm>
            <a:prstGeom prst="rect">
              <a:avLst/>
            </a:prstGeom>
          </p:spPr>
          <p:txBody>
            <a:bodyPr lIns="50800" tIns="50800" rIns="50800" bIns="50800" rtlCol="0" anchor="ctr"/>
            <a:lstStyle/>
            <a:p>
              <a:pPr algn="ctr">
                <a:lnSpc>
                  <a:spcPts val="2659"/>
                </a:lnSpc>
                <a:spcBef>
                  <a:spcPct val="0"/>
                </a:spcBef>
              </a:pPr>
              <a:endParaRPr/>
            </a:p>
          </p:txBody>
        </p:sp>
      </p:grpSp>
      <p:grpSp>
        <p:nvGrpSpPr>
          <p:cNvPr id="19" name="Group 19"/>
          <p:cNvGrpSpPr/>
          <p:nvPr/>
        </p:nvGrpSpPr>
        <p:grpSpPr>
          <a:xfrm>
            <a:off x="9301593" y="5842892"/>
            <a:ext cx="5669926" cy="1173907"/>
            <a:chOff x="0" y="0"/>
            <a:chExt cx="1587705" cy="328720"/>
          </a:xfrm>
        </p:grpSpPr>
        <p:sp>
          <p:nvSpPr>
            <p:cNvPr id="20" name="Freeform 20"/>
            <p:cNvSpPr/>
            <p:nvPr/>
          </p:nvSpPr>
          <p:spPr>
            <a:xfrm>
              <a:off x="0" y="0"/>
              <a:ext cx="1587705" cy="328720"/>
            </a:xfrm>
            <a:custGeom>
              <a:avLst/>
              <a:gdLst/>
              <a:ahLst/>
              <a:cxnLst/>
              <a:rect l="l" t="t" r="r" b="b"/>
              <a:pathLst>
                <a:path w="1587705" h="328720">
                  <a:moveTo>
                    <a:pt x="0" y="0"/>
                  </a:moveTo>
                  <a:lnTo>
                    <a:pt x="1587705" y="0"/>
                  </a:lnTo>
                  <a:lnTo>
                    <a:pt x="1587705" y="328720"/>
                  </a:lnTo>
                  <a:lnTo>
                    <a:pt x="0" y="328720"/>
                  </a:lnTo>
                  <a:close/>
                </a:path>
              </a:pathLst>
            </a:custGeom>
            <a:solidFill>
              <a:srgbClr val="FFFFFF"/>
            </a:solidFill>
            <a:ln w="38100" cap="sq">
              <a:solidFill>
                <a:srgbClr val="BFEBF4"/>
              </a:solidFill>
              <a:prstDash val="lgDash"/>
              <a:miter/>
            </a:ln>
          </p:spPr>
        </p:sp>
        <p:sp>
          <p:nvSpPr>
            <p:cNvPr id="21" name="TextBox 21"/>
            <p:cNvSpPr txBox="1"/>
            <p:nvPr/>
          </p:nvSpPr>
          <p:spPr>
            <a:xfrm>
              <a:off x="0" y="-38100"/>
              <a:ext cx="1587705" cy="366820"/>
            </a:xfrm>
            <a:prstGeom prst="rect">
              <a:avLst/>
            </a:prstGeom>
          </p:spPr>
          <p:txBody>
            <a:bodyPr lIns="50800" tIns="50800" rIns="50800" bIns="50800" rtlCol="0" anchor="ctr"/>
            <a:lstStyle/>
            <a:p>
              <a:pPr algn="ctr">
                <a:lnSpc>
                  <a:spcPts val="2659"/>
                </a:lnSpc>
                <a:spcBef>
                  <a:spcPct val="0"/>
                </a:spcBef>
              </a:pPr>
              <a:endParaRPr/>
            </a:p>
          </p:txBody>
        </p:sp>
      </p:grpSp>
      <p:sp>
        <p:nvSpPr>
          <p:cNvPr id="22" name="Freeform 22"/>
          <p:cNvSpPr/>
          <p:nvPr/>
        </p:nvSpPr>
        <p:spPr>
          <a:xfrm>
            <a:off x="15139115" y="434245"/>
            <a:ext cx="3148885" cy="8568393"/>
          </a:xfrm>
          <a:custGeom>
            <a:avLst/>
            <a:gdLst/>
            <a:ahLst/>
            <a:cxnLst/>
            <a:rect l="l" t="t" r="r" b="b"/>
            <a:pathLst>
              <a:path w="3148885" h="8568393">
                <a:moveTo>
                  <a:pt x="0" y="0"/>
                </a:moveTo>
                <a:lnTo>
                  <a:pt x="3148885" y="0"/>
                </a:lnTo>
                <a:lnTo>
                  <a:pt x="3148885" y="8568393"/>
                </a:lnTo>
                <a:lnTo>
                  <a:pt x="0" y="856839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3" name="Freeform 23"/>
          <p:cNvSpPr/>
          <p:nvPr/>
        </p:nvSpPr>
        <p:spPr>
          <a:xfrm>
            <a:off x="418049" y="291094"/>
            <a:ext cx="3375853" cy="8854696"/>
          </a:xfrm>
          <a:custGeom>
            <a:avLst/>
            <a:gdLst/>
            <a:ahLst/>
            <a:cxnLst/>
            <a:rect l="l" t="t" r="r" b="b"/>
            <a:pathLst>
              <a:path w="3375853" h="8854696">
                <a:moveTo>
                  <a:pt x="0" y="0"/>
                </a:moveTo>
                <a:lnTo>
                  <a:pt x="3375853" y="0"/>
                </a:lnTo>
                <a:lnTo>
                  <a:pt x="3375853" y="8854696"/>
                </a:lnTo>
                <a:lnTo>
                  <a:pt x="0" y="885469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4" name="TextBox 24"/>
          <p:cNvSpPr txBox="1"/>
          <p:nvPr/>
        </p:nvSpPr>
        <p:spPr>
          <a:xfrm>
            <a:off x="4495454" y="2334324"/>
            <a:ext cx="9404473" cy="1571625"/>
          </a:xfrm>
          <a:prstGeom prst="rect">
            <a:avLst/>
          </a:prstGeom>
        </p:spPr>
        <p:txBody>
          <a:bodyPr lIns="0" tIns="0" rIns="0" bIns="0" rtlCol="0" anchor="t">
            <a:spAutoFit/>
          </a:bodyPr>
          <a:lstStyle/>
          <a:p>
            <a:pPr algn="ctr">
              <a:lnSpc>
                <a:spcPts val="6299"/>
              </a:lnSpc>
              <a:spcBef>
                <a:spcPct val="0"/>
              </a:spcBef>
            </a:pPr>
            <a:r>
              <a:rPr lang="en-US" sz="4500">
                <a:solidFill>
                  <a:srgbClr val="1F373A"/>
                </a:solidFill>
                <a:latin typeface="iCiel Cadena"/>
                <a:ea typeface="iCiel Cadena"/>
                <a:cs typeface="iCiel Cadena"/>
                <a:sym typeface="iCiel Cadena"/>
              </a:rPr>
              <a:t>CÂU 1. AI XÉT XỬ CHÚA GIÊSU ĐẦU TIÊN?</a:t>
            </a:r>
          </a:p>
        </p:txBody>
      </p:sp>
      <p:sp>
        <p:nvSpPr>
          <p:cNvPr id="25" name="TextBox 25"/>
          <p:cNvSpPr txBox="1"/>
          <p:nvPr/>
        </p:nvSpPr>
        <p:spPr>
          <a:xfrm>
            <a:off x="3965352" y="6021598"/>
            <a:ext cx="4372185" cy="730695"/>
          </a:xfrm>
          <a:prstGeom prst="rect">
            <a:avLst/>
          </a:prstGeom>
        </p:spPr>
        <p:txBody>
          <a:bodyPr lIns="0" tIns="0" rIns="0" bIns="0" rtlCol="0" anchor="t">
            <a:spAutoFit/>
          </a:bodyPr>
          <a:lstStyle/>
          <a:p>
            <a:pPr algn="ctr">
              <a:lnSpc>
                <a:spcPts val="5925"/>
              </a:lnSpc>
            </a:pPr>
            <a:r>
              <a:rPr lang="en-US" sz="4232">
                <a:solidFill>
                  <a:srgbClr val="1F373A"/>
                </a:solidFill>
                <a:latin typeface="iCiel Cadena"/>
                <a:ea typeface="iCiel Cadena"/>
                <a:cs typeface="iCiel Cadena"/>
                <a:sym typeface="iCiel Cadena"/>
              </a:rPr>
              <a:t>B) PHARAO</a:t>
            </a:r>
          </a:p>
        </p:txBody>
      </p:sp>
      <p:sp>
        <p:nvSpPr>
          <p:cNvPr id="26" name="TextBox 26"/>
          <p:cNvSpPr txBox="1"/>
          <p:nvPr/>
        </p:nvSpPr>
        <p:spPr>
          <a:xfrm>
            <a:off x="9950463" y="4632717"/>
            <a:ext cx="4372185" cy="730695"/>
          </a:xfrm>
          <a:prstGeom prst="rect">
            <a:avLst/>
          </a:prstGeom>
        </p:spPr>
        <p:txBody>
          <a:bodyPr lIns="0" tIns="0" rIns="0" bIns="0" rtlCol="0" anchor="t">
            <a:spAutoFit/>
          </a:bodyPr>
          <a:lstStyle/>
          <a:p>
            <a:pPr algn="ctr">
              <a:lnSpc>
                <a:spcPts val="5925"/>
              </a:lnSpc>
            </a:pPr>
            <a:r>
              <a:rPr lang="en-US" sz="4232">
                <a:solidFill>
                  <a:srgbClr val="1F373A"/>
                </a:solidFill>
                <a:latin typeface="iCiel Cadena"/>
                <a:ea typeface="iCiel Cadena"/>
                <a:cs typeface="iCiel Cadena"/>
                <a:sym typeface="iCiel Cadena"/>
              </a:rPr>
              <a:t>C) CAIPHA</a:t>
            </a:r>
          </a:p>
        </p:txBody>
      </p:sp>
      <p:sp>
        <p:nvSpPr>
          <p:cNvPr id="27" name="TextBox 27"/>
          <p:cNvSpPr txBox="1"/>
          <p:nvPr/>
        </p:nvSpPr>
        <p:spPr>
          <a:xfrm>
            <a:off x="9950463" y="6021598"/>
            <a:ext cx="4801706" cy="730695"/>
          </a:xfrm>
          <a:prstGeom prst="rect">
            <a:avLst/>
          </a:prstGeom>
        </p:spPr>
        <p:txBody>
          <a:bodyPr lIns="0" tIns="0" rIns="0" bIns="0" rtlCol="0" anchor="t">
            <a:spAutoFit/>
          </a:bodyPr>
          <a:lstStyle/>
          <a:p>
            <a:pPr algn="ctr">
              <a:lnSpc>
                <a:spcPts val="5925"/>
              </a:lnSpc>
            </a:pPr>
            <a:r>
              <a:rPr lang="en-US" sz="4232">
                <a:solidFill>
                  <a:srgbClr val="1F373A"/>
                </a:solidFill>
                <a:latin typeface="iCiel Cadena"/>
                <a:ea typeface="iCiel Cadena"/>
                <a:cs typeface="iCiel Cadena"/>
                <a:sym typeface="iCiel Cadena"/>
              </a:rPr>
              <a:t>D) SAUN</a:t>
            </a:r>
          </a:p>
        </p:txBody>
      </p:sp>
      <p:pic>
        <p:nvPicPr>
          <p:cNvPr id="28" name="best-game-console-301284">
            <a:hlinkClick r:id="" action="ppaction://media"/>
            <a:extLst>
              <a:ext uri="{FF2B5EF4-FFF2-40B4-BE49-F238E27FC236}">
                <a16:creationId xmlns:a16="http://schemas.microsoft.com/office/drawing/2014/main" id="{51834887-36DC-BDC4-CDAE-FE517F57947A}"/>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8814184" y="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grpId="1"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par>
                                <p:cTn id="15" presetID="53" presetClass="entr" presetSubtype="16" fill="hold" grpId="1"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grpId="1" nodeType="with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p:cTn id="22" dur="500" fill="hold"/>
                                        <p:tgtEl>
                                          <p:spTgt spid="26"/>
                                        </p:tgtEl>
                                        <p:attrNameLst>
                                          <p:attrName>ppt_w</p:attrName>
                                        </p:attrNameLst>
                                      </p:cBhvr>
                                      <p:tavLst>
                                        <p:tav tm="0">
                                          <p:val>
                                            <p:fltVal val="0"/>
                                          </p:val>
                                        </p:tav>
                                        <p:tav tm="100000">
                                          <p:val>
                                            <p:strVal val="#ppt_w"/>
                                          </p:val>
                                        </p:tav>
                                      </p:tavLst>
                                    </p:anim>
                                    <p:anim calcmode="lin" valueType="num">
                                      <p:cBhvr>
                                        <p:cTn id="23" dur="500" fill="hold"/>
                                        <p:tgtEl>
                                          <p:spTgt spid="26"/>
                                        </p:tgtEl>
                                        <p:attrNameLst>
                                          <p:attrName>ppt_h</p:attrName>
                                        </p:attrNameLst>
                                      </p:cBhvr>
                                      <p:tavLst>
                                        <p:tav tm="0">
                                          <p:val>
                                            <p:fltVal val="0"/>
                                          </p:val>
                                        </p:tav>
                                        <p:tav tm="100000">
                                          <p:val>
                                            <p:strVal val="#ppt_h"/>
                                          </p:val>
                                        </p:tav>
                                      </p:tavLst>
                                    </p:anim>
                                    <p:animEffect transition="in" filter="fade">
                                      <p:cBhvr>
                                        <p:cTn id="24" dur="500"/>
                                        <p:tgtEl>
                                          <p:spTgt spid="26"/>
                                        </p:tgtEl>
                                      </p:cBhvr>
                                    </p:animEffect>
                                  </p:childTnLst>
                                </p:cTn>
                              </p:par>
                              <p:par>
                                <p:cTn id="25" presetID="53" presetClass="entr" presetSubtype="16"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p:cTn id="32" dur="500" fill="hold"/>
                                        <p:tgtEl>
                                          <p:spTgt spid="24"/>
                                        </p:tgtEl>
                                        <p:attrNameLst>
                                          <p:attrName>ppt_w</p:attrName>
                                        </p:attrNameLst>
                                      </p:cBhvr>
                                      <p:tavLst>
                                        <p:tav tm="0">
                                          <p:val>
                                            <p:fltVal val="0"/>
                                          </p:val>
                                        </p:tav>
                                        <p:tav tm="100000">
                                          <p:val>
                                            <p:strVal val="#ppt_w"/>
                                          </p:val>
                                        </p:tav>
                                      </p:tavLst>
                                    </p:anim>
                                    <p:anim calcmode="lin" valueType="num">
                                      <p:cBhvr>
                                        <p:cTn id="33" dur="500" fill="hold"/>
                                        <p:tgtEl>
                                          <p:spTgt spid="24"/>
                                        </p:tgtEl>
                                        <p:attrNameLst>
                                          <p:attrName>ppt_h</p:attrName>
                                        </p:attrNameLst>
                                      </p:cBhvr>
                                      <p:tavLst>
                                        <p:tav tm="0">
                                          <p:val>
                                            <p:fltVal val="0"/>
                                          </p:val>
                                        </p:tav>
                                        <p:tav tm="100000">
                                          <p:val>
                                            <p:strVal val="#ppt_h"/>
                                          </p:val>
                                        </p:tav>
                                      </p:tavLst>
                                    </p:anim>
                                    <p:animEffect transition="in" filter="fade">
                                      <p:cBhvr>
                                        <p:cTn id="34" dur="500"/>
                                        <p:tgtEl>
                                          <p:spTgt spid="24"/>
                                        </p:tgtEl>
                                      </p:cBhvr>
                                    </p:animEffect>
                                  </p:childTnLst>
                                </p:cTn>
                              </p:par>
                              <p:par>
                                <p:cTn id="35" presetID="53" presetClass="entr" presetSubtype="16"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Effect transition="in" filter="fade">
                                      <p:cBhvr>
                                        <p:cTn id="39" dur="500"/>
                                        <p:tgtEl>
                                          <p:spTgt spid="9"/>
                                        </p:tgtEl>
                                      </p:cBhvr>
                                    </p:animEffect>
                                  </p:childTnLst>
                                </p:cTn>
                              </p:par>
                              <p:par>
                                <p:cTn id="40" presetID="53" presetClass="entr" presetSubtype="16"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500" fill="hold"/>
                                        <p:tgtEl>
                                          <p:spTgt spid="16"/>
                                        </p:tgtEl>
                                        <p:attrNameLst>
                                          <p:attrName>ppt_w</p:attrName>
                                        </p:attrNameLst>
                                      </p:cBhvr>
                                      <p:tavLst>
                                        <p:tav tm="0">
                                          <p:val>
                                            <p:fltVal val="0"/>
                                          </p:val>
                                        </p:tav>
                                        <p:tav tm="100000">
                                          <p:val>
                                            <p:strVal val="#ppt_w"/>
                                          </p:val>
                                        </p:tav>
                                      </p:tavLst>
                                    </p:anim>
                                    <p:anim calcmode="lin" valueType="num">
                                      <p:cBhvr>
                                        <p:cTn id="43" dur="500" fill="hold"/>
                                        <p:tgtEl>
                                          <p:spTgt spid="16"/>
                                        </p:tgtEl>
                                        <p:attrNameLst>
                                          <p:attrName>ppt_h</p:attrName>
                                        </p:attrNameLst>
                                      </p:cBhvr>
                                      <p:tavLst>
                                        <p:tav tm="0">
                                          <p:val>
                                            <p:fltVal val="0"/>
                                          </p:val>
                                        </p:tav>
                                        <p:tav tm="100000">
                                          <p:val>
                                            <p:strVal val="#ppt_h"/>
                                          </p:val>
                                        </p:tav>
                                      </p:tavLst>
                                    </p:anim>
                                    <p:animEffect transition="in" filter="fade">
                                      <p:cBhvr>
                                        <p:cTn id="44" dur="500"/>
                                        <p:tgtEl>
                                          <p:spTgt spid="16"/>
                                        </p:tgtEl>
                                      </p:cBhvr>
                                    </p:animEffect>
                                  </p:childTnLst>
                                </p:cTn>
                              </p:par>
                              <p:par>
                                <p:cTn id="45" presetID="53" presetClass="entr" presetSubtype="16"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par>
                                <p:cTn id="50" presetID="53" presetClass="entr" presetSubtype="16" fill="hold" nodeType="with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p:cTn id="52" dur="500" fill="hold"/>
                                        <p:tgtEl>
                                          <p:spTgt spid="19"/>
                                        </p:tgtEl>
                                        <p:attrNameLst>
                                          <p:attrName>ppt_w</p:attrName>
                                        </p:attrNameLst>
                                      </p:cBhvr>
                                      <p:tavLst>
                                        <p:tav tm="0">
                                          <p:val>
                                            <p:fltVal val="0"/>
                                          </p:val>
                                        </p:tav>
                                        <p:tav tm="100000">
                                          <p:val>
                                            <p:strVal val="#ppt_w"/>
                                          </p:val>
                                        </p:tav>
                                      </p:tavLst>
                                    </p:anim>
                                    <p:anim calcmode="lin" valueType="num">
                                      <p:cBhvr>
                                        <p:cTn id="53" dur="500" fill="hold"/>
                                        <p:tgtEl>
                                          <p:spTgt spid="19"/>
                                        </p:tgtEl>
                                        <p:attrNameLst>
                                          <p:attrName>ppt_h</p:attrName>
                                        </p:attrNameLst>
                                      </p:cBhvr>
                                      <p:tavLst>
                                        <p:tav tm="0">
                                          <p:val>
                                            <p:fltVal val="0"/>
                                          </p:val>
                                        </p:tav>
                                        <p:tav tm="100000">
                                          <p:val>
                                            <p:strVal val="#ppt_h"/>
                                          </p:val>
                                        </p:tav>
                                      </p:tavLst>
                                    </p:anim>
                                    <p:animEffect transition="in" filter="fade">
                                      <p:cBhvr>
                                        <p:cTn id="54" dur="500"/>
                                        <p:tgtEl>
                                          <p:spTgt spid="19"/>
                                        </p:tgtEl>
                                      </p:cBhvr>
                                    </p:animEffect>
                                  </p:childTnLst>
                                </p:cTn>
                              </p:par>
                              <p:par>
                                <p:cTn id="55" presetID="1" presetClass="mediacall" presetSubtype="0" fill="hold" nodeType="withEffect">
                                  <p:stCondLst>
                                    <p:cond delay="0"/>
                                  </p:stCondLst>
                                  <p:childTnLst>
                                    <p:cmd type="call" cmd="playFrom(0.0)">
                                      <p:cBhvr>
                                        <p:cTn id="5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12"/>
                    </p:tgtEl>
                  </p:cond>
                </p:stCondLst>
                <p:endSync evt="end" delay="0">
                  <p:rtn val="all"/>
                </p:endSync>
                <p:childTnLst>
                  <p:par>
                    <p:cTn id="58" fill="hold">
                      <p:stCondLst>
                        <p:cond delay="0"/>
                      </p:stCondLst>
                      <p:childTnLst>
                        <p:par>
                          <p:cTn id="59" fill="hold">
                            <p:stCondLst>
                              <p:cond delay="0"/>
                            </p:stCondLst>
                            <p:childTnLst>
                              <p:par>
                                <p:cTn id="60" presetID="3" presetClass="emph" presetSubtype="2" fill="hold" grpId="0" nodeType="clickEffect">
                                  <p:stCondLst>
                                    <p:cond delay="0"/>
                                  </p:stCondLst>
                                  <p:childTnLst>
                                    <p:animClr clrSpc="rgb" dir="cw">
                                      <p:cBhvr override="childStyle">
                                        <p:cTn id="61" dur="2000" fill="hold"/>
                                        <p:tgtEl>
                                          <p:spTgt spid="12"/>
                                        </p:tgtEl>
                                        <p:attrNameLst>
                                          <p:attrName>style.color</p:attrName>
                                        </p:attrNameLst>
                                      </p:cBhvr>
                                      <p:to>
                                        <a:srgbClr val="00B050"/>
                                      </p:to>
                                    </p:animClr>
                                  </p:childTnLst>
                                  <p:subTnLst>
                                    <p:audio>
                                      <p:cMediaNode>
                                        <p:cTn display="0" masterRel="sameClick">
                                          <p:stCondLst>
                                            <p:cond evt="begin" delay="0">
                                              <p:tn val="60"/>
                                            </p:cond>
                                          </p:stCondLst>
                                          <p:endCondLst>
                                            <p:cond evt="onStopAudio" delay="0">
                                              <p:tgtEl>
                                                <p:sldTgt/>
                                              </p:tgtEl>
                                            </p:cond>
                                          </p:endCondLst>
                                        </p:cTn>
                                        <p:tgtEl>
                                          <p:sndTgt r:embed="rId4" name="Am-thanh-chuc-mung-chien-thang-www_nhacchuongvui_com (online-audio-converter.com).wav"/>
                                        </p:tgtEl>
                                      </p:cMediaNode>
                                    </p:audio>
                                  </p:subTnLst>
                                </p:cTn>
                              </p:par>
                            </p:childTnLst>
                          </p:cTn>
                        </p:par>
                      </p:childTnLst>
                    </p:cTn>
                  </p:par>
                </p:childTnLst>
              </p:cTn>
              <p:nextCondLst>
                <p:cond evt="onClick" delay="0">
                  <p:tgtEl>
                    <p:spTgt spid="12"/>
                  </p:tgtEl>
                </p:cond>
              </p:nextCondLst>
            </p:seq>
            <p:seq concurrent="1" nextAc="seek">
              <p:cTn id="62" restart="whenNotActive" fill="hold" evtFilter="cancelBubble" nodeType="interactiveSeq">
                <p:stCondLst>
                  <p:cond evt="onClick" delay="0">
                    <p:tgtEl>
                      <p:spTgt spid="27"/>
                    </p:tgtEl>
                  </p:cond>
                </p:stCondLst>
                <p:endSync evt="end" delay="0">
                  <p:rtn val="all"/>
                </p:endSync>
                <p:childTnLst>
                  <p:par>
                    <p:cTn id="63" fill="hold">
                      <p:stCondLst>
                        <p:cond delay="0"/>
                      </p:stCondLst>
                      <p:childTnLst>
                        <p:par>
                          <p:cTn id="64" fill="hold">
                            <p:stCondLst>
                              <p:cond delay="0"/>
                            </p:stCondLst>
                            <p:childTnLst>
                              <p:par>
                                <p:cTn id="65" presetID="16" presetClass="emph" presetSubtype="0" fill="hold" grpId="0" nodeType="clickEffect">
                                  <p:stCondLst>
                                    <p:cond delay="0"/>
                                  </p:stCondLst>
                                  <p:childTnLst>
                                    <p:set>
                                      <p:cBhvr override="childStyle">
                                        <p:cTn id="66" dur="500" fill="hold"/>
                                        <p:tgtEl>
                                          <p:spTgt spid="27"/>
                                        </p:tgtEl>
                                        <p:attrNameLst>
                                          <p:attrName>style.color</p:attrName>
                                        </p:attrNameLst>
                                      </p:cBhvr>
                                      <p:to>
                                        <p:clrVal>
                                          <a:schemeClr val="accent2"/>
                                        </p:clrVal>
                                      </p:to>
                                    </p:set>
                                    <p:set>
                                      <p:cBhvr>
                                        <p:cTn id="67" dur="500" fill="hold"/>
                                        <p:tgtEl>
                                          <p:spTgt spid="27"/>
                                        </p:tgtEl>
                                        <p:attrNameLst>
                                          <p:attrName>fillcolor</p:attrName>
                                        </p:attrNameLst>
                                      </p:cBhvr>
                                      <p:to>
                                        <p:clrVal>
                                          <a:schemeClr val="accent2"/>
                                        </p:clrVal>
                                      </p:to>
                                    </p:set>
                                    <p:set>
                                      <p:cBhvr>
                                        <p:cTn id="68" dur="500" fill="hold"/>
                                        <p:tgtEl>
                                          <p:spTgt spid="27"/>
                                        </p:tgtEl>
                                        <p:attrNameLst>
                                          <p:attrName>fill.type</p:attrName>
                                        </p:attrNameLst>
                                      </p:cBhvr>
                                      <p:to>
                                        <p:strVal val="solid"/>
                                      </p:to>
                                    </p:set>
                                  </p:childTnLst>
                                  <p:subTnLst>
                                    <p:audio>
                                      <p:cMediaNode>
                                        <p:cTn display="0" masterRel="sameClick">
                                          <p:stCondLst>
                                            <p:cond evt="begin" delay="0">
                                              <p:tn val="65"/>
                                            </p:cond>
                                          </p:stCondLst>
                                          <p:endCondLst>
                                            <p:cond evt="onStopAudio" delay="0">
                                              <p:tgtEl>
                                                <p:sldTgt/>
                                              </p:tgtEl>
                                            </p:cond>
                                          </p:endCondLst>
                                        </p:cTn>
                                        <p:tgtEl>
                                          <p:sndTgt r:embed="rId5" name="Am-thanh-tra-loi-sai-www_nhacchuongvui_com.wav"/>
                                        </p:tgtEl>
                                      </p:cMediaNode>
                                    </p:audio>
                                  </p:subTnLst>
                                </p:cTn>
                              </p:par>
                            </p:childTnLst>
                          </p:cTn>
                        </p:par>
                      </p:childTnLst>
                    </p:cTn>
                  </p:par>
                </p:childTnLst>
              </p:cTn>
              <p:nextCondLst>
                <p:cond evt="onClick" delay="0">
                  <p:tgtEl>
                    <p:spTgt spid="27"/>
                  </p:tgtEl>
                </p:cond>
              </p:nextCondLst>
            </p:seq>
            <p:seq concurrent="1" nextAc="seek">
              <p:cTn id="69" restart="whenNotActive" fill="hold" evtFilter="cancelBubble" nodeType="interactiveSeq">
                <p:stCondLst>
                  <p:cond evt="onClick" delay="0">
                    <p:tgtEl>
                      <p:spTgt spid="25"/>
                    </p:tgtEl>
                  </p:cond>
                </p:stCondLst>
                <p:endSync evt="end" delay="0">
                  <p:rtn val="all"/>
                </p:endSync>
                <p:childTnLst>
                  <p:par>
                    <p:cTn id="70" fill="hold">
                      <p:stCondLst>
                        <p:cond delay="0"/>
                      </p:stCondLst>
                      <p:childTnLst>
                        <p:par>
                          <p:cTn id="71" fill="hold">
                            <p:stCondLst>
                              <p:cond delay="0"/>
                            </p:stCondLst>
                            <p:childTnLst>
                              <p:par>
                                <p:cTn id="72" presetID="16" presetClass="emph" presetSubtype="0" fill="hold" grpId="0" nodeType="clickEffect">
                                  <p:stCondLst>
                                    <p:cond delay="0"/>
                                  </p:stCondLst>
                                  <p:childTnLst>
                                    <p:set>
                                      <p:cBhvr override="childStyle">
                                        <p:cTn id="73" dur="500" fill="hold"/>
                                        <p:tgtEl>
                                          <p:spTgt spid="25"/>
                                        </p:tgtEl>
                                        <p:attrNameLst>
                                          <p:attrName>style.color</p:attrName>
                                        </p:attrNameLst>
                                      </p:cBhvr>
                                      <p:to>
                                        <p:clrVal>
                                          <a:schemeClr val="accent2"/>
                                        </p:clrVal>
                                      </p:to>
                                    </p:set>
                                    <p:set>
                                      <p:cBhvr>
                                        <p:cTn id="74" dur="500" fill="hold"/>
                                        <p:tgtEl>
                                          <p:spTgt spid="25"/>
                                        </p:tgtEl>
                                        <p:attrNameLst>
                                          <p:attrName>fillcolor</p:attrName>
                                        </p:attrNameLst>
                                      </p:cBhvr>
                                      <p:to>
                                        <p:clrVal>
                                          <a:schemeClr val="accent2"/>
                                        </p:clrVal>
                                      </p:to>
                                    </p:set>
                                    <p:set>
                                      <p:cBhvr>
                                        <p:cTn id="75" dur="500" fill="hold"/>
                                        <p:tgtEl>
                                          <p:spTgt spid="25"/>
                                        </p:tgtEl>
                                        <p:attrNameLst>
                                          <p:attrName>fill.type</p:attrName>
                                        </p:attrNameLst>
                                      </p:cBhvr>
                                      <p:to>
                                        <p:strVal val="solid"/>
                                      </p:to>
                                    </p:set>
                                  </p:childTnLst>
                                  <p:subTnLst>
                                    <p:audio>
                                      <p:cMediaNode>
                                        <p:cTn display="0" masterRel="sameClick">
                                          <p:stCondLst>
                                            <p:cond evt="begin" delay="0">
                                              <p:tn val="72"/>
                                            </p:cond>
                                          </p:stCondLst>
                                          <p:endCondLst>
                                            <p:cond evt="onStopAudio" delay="0">
                                              <p:tgtEl>
                                                <p:sldTgt/>
                                              </p:tgtEl>
                                            </p:cond>
                                          </p:endCondLst>
                                        </p:cTn>
                                        <p:tgtEl>
                                          <p:sndTgt r:embed="rId5" name="Am-thanh-tra-loi-sai-www_nhacchuongvui_com.wav"/>
                                        </p:tgtEl>
                                      </p:cMediaNode>
                                    </p:audio>
                                  </p:subTnLst>
                                </p:cTn>
                              </p:par>
                            </p:childTnLst>
                          </p:cTn>
                        </p:par>
                      </p:childTnLst>
                    </p:cTn>
                  </p:par>
                </p:childTnLst>
              </p:cTn>
              <p:nextCondLst>
                <p:cond evt="onClick" delay="0">
                  <p:tgtEl>
                    <p:spTgt spid="25"/>
                  </p:tgtEl>
                </p:cond>
              </p:nextCondLst>
            </p:seq>
            <p:seq concurrent="1" nextAc="seek">
              <p:cTn id="76" restart="whenNotActive" fill="hold" evtFilter="cancelBubble" nodeType="interactiveSeq">
                <p:stCondLst>
                  <p:cond evt="onClick" delay="0">
                    <p:tgtEl>
                      <p:spTgt spid="26"/>
                    </p:tgtEl>
                  </p:cond>
                </p:stCondLst>
                <p:endSync evt="end" delay="0">
                  <p:rtn val="all"/>
                </p:endSync>
                <p:childTnLst>
                  <p:par>
                    <p:cTn id="77" fill="hold">
                      <p:stCondLst>
                        <p:cond delay="0"/>
                      </p:stCondLst>
                      <p:childTnLst>
                        <p:par>
                          <p:cTn id="78" fill="hold">
                            <p:stCondLst>
                              <p:cond delay="0"/>
                            </p:stCondLst>
                            <p:childTnLst>
                              <p:par>
                                <p:cTn id="79" presetID="16" presetClass="emph" presetSubtype="0" fill="hold" grpId="0" nodeType="clickEffect">
                                  <p:stCondLst>
                                    <p:cond delay="0"/>
                                  </p:stCondLst>
                                  <p:childTnLst>
                                    <p:set>
                                      <p:cBhvr override="childStyle">
                                        <p:cTn id="80" dur="500" fill="hold"/>
                                        <p:tgtEl>
                                          <p:spTgt spid="26"/>
                                        </p:tgtEl>
                                        <p:attrNameLst>
                                          <p:attrName>style.color</p:attrName>
                                        </p:attrNameLst>
                                      </p:cBhvr>
                                      <p:to>
                                        <p:clrVal>
                                          <a:schemeClr val="accent2"/>
                                        </p:clrVal>
                                      </p:to>
                                    </p:set>
                                    <p:set>
                                      <p:cBhvr>
                                        <p:cTn id="81" dur="500" fill="hold"/>
                                        <p:tgtEl>
                                          <p:spTgt spid="26"/>
                                        </p:tgtEl>
                                        <p:attrNameLst>
                                          <p:attrName>fillcolor</p:attrName>
                                        </p:attrNameLst>
                                      </p:cBhvr>
                                      <p:to>
                                        <p:clrVal>
                                          <a:schemeClr val="accent2"/>
                                        </p:clrVal>
                                      </p:to>
                                    </p:set>
                                    <p:set>
                                      <p:cBhvr>
                                        <p:cTn id="82" dur="500" fill="hold"/>
                                        <p:tgtEl>
                                          <p:spTgt spid="26"/>
                                        </p:tgtEl>
                                        <p:attrNameLst>
                                          <p:attrName>fill.type</p:attrName>
                                        </p:attrNameLst>
                                      </p:cBhvr>
                                      <p:to>
                                        <p:strVal val="solid"/>
                                      </p:to>
                                    </p:set>
                                  </p:childTnLst>
                                  <p:subTnLst>
                                    <p:audio>
                                      <p:cMediaNode>
                                        <p:cTn display="0" masterRel="sameClick">
                                          <p:stCondLst>
                                            <p:cond evt="begin" delay="0">
                                              <p:tn val="79"/>
                                            </p:cond>
                                          </p:stCondLst>
                                          <p:endCondLst>
                                            <p:cond evt="onStopAudio" delay="0">
                                              <p:tgtEl>
                                                <p:sldTgt/>
                                              </p:tgtEl>
                                            </p:cond>
                                          </p:endCondLst>
                                        </p:cTn>
                                        <p:tgtEl>
                                          <p:sndTgt r:embed="rId5" name="Am-thanh-tra-loi-sai-www_nhacchuongvui_com.wav"/>
                                        </p:tgtEl>
                                      </p:cMediaNode>
                                    </p:audio>
                                  </p:subTnLst>
                                </p:cTn>
                              </p:par>
                            </p:childTnLst>
                          </p:cTn>
                        </p:par>
                      </p:childTnLst>
                    </p:cTn>
                  </p:par>
                </p:childTnLst>
              </p:cTn>
              <p:nextCondLst>
                <p:cond evt="onClick" delay="0">
                  <p:tgtEl>
                    <p:spTgt spid="26"/>
                  </p:tgtEl>
                </p:cond>
              </p:nextCondLst>
            </p:seq>
            <p:audio>
              <p:cMediaNode vol="80000" numSld="999">
                <p:cTn id="83" repeatCount="indefinite" fill="remove" display="0">
                  <p:stCondLst>
                    <p:cond delay="indefinite"/>
                  </p:stCondLst>
                  <p:endCondLst>
                    <p:cond evt="onStopAudio" delay="0">
                      <p:tgtEl>
                        <p:sldTgt/>
                      </p:tgtEl>
                    </p:cond>
                  </p:endCondLst>
                </p:cTn>
                <p:tgtEl>
                  <p:spTgt spid="28"/>
                </p:tgtEl>
              </p:cMediaNode>
            </p:audio>
          </p:childTnLst>
        </p:cTn>
      </p:par>
    </p:tnLst>
    <p:bldLst>
      <p:bldP spid="12" grpId="0"/>
      <p:bldP spid="12" grpId="1"/>
      <p:bldP spid="24" grpId="0"/>
      <p:bldP spid="25" grpId="0"/>
      <p:bldP spid="25" grpId="1"/>
      <p:bldP spid="26" grpId="0"/>
      <p:bldP spid="26" grpId="1"/>
      <p:bldP spid="27" grpId="0"/>
      <p:bldP spid="27"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38888" b="-38888"/>
            </a:stretch>
          </a:blipFill>
        </p:spPr>
      </p:sp>
      <p:sp>
        <p:nvSpPr>
          <p:cNvPr id="3" name="Freeform 3"/>
          <p:cNvSpPr/>
          <p:nvPr/>
        </p:nvSpPr>
        <p:spPr>
          <a:xfrm>
            <a:off x="-1920388" y="8959273"/>
            <a:ext cx="7376258" cy="1327727"/>
          </a:xfrm>
          <a:custGeom>
            <a:avLst/>
            <a:gdLst/>
            <a:ahLst/>
            <a:cxnLst/>
            <a:rect l="l" t="t" r="r" b="b"/>
            <a:pathLst>
              <a:path w="7376258" h="1327727">
                <a:moveTo>
                  <a:pt x="0" y="0"/>
                </a:moveTo>
                <a:lnTo>
                  <a:pt x="7376259" y="0"/>
                </a:lnTo>
                <a:lnTo>
                  <a:pt x="7376259" y="1327727"/>
                </a:lnTo>
                <a:lnTo>
                  <a:pt x="0" y="13277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5455871" y="8959273"/>
            <a:ext cx="7376258" cy="1327727"/>
          </a:xfrm>
          <a:custGeom>
            <a:avLst/>
            <a:gdLst/>
            <a:ahLst/>
            <a:cxnLst/>
            <a:rect l="l" t="t" r="r" b="b"/>
            <a:pathLst>
              <a:path w="7376258" h="1327727">
                <a:moveTo>
                  <a:pt x="0" y="0"/>
                </a:moveTo>
                <a:lnTo>
                  <a:pt x="7376258" y="0"/>
                </a:lnTo>
                <a:lnTo>
                  <a:pt x="7376258" y="1327727"/>
                </a:lnTo>
                <a:lnTo>
                  <a:pt x="0" y="13277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12832129" y="8959273"/>
            <a:ext cx="7376258" cy="1327727"/>
          </a:xfrm>
          <a:custGeom>
            <a:avLst/>
            <a:gdLst/>
            <a:ahLst/>
            <a:cxnLst/>
            <a:rect l="l" t="t" r="r" b="b"/>
            <a:pathLst>
              <a:path w="7376258" h="1327727">
                <a:moveTo>
                  <a:pt x="0" y="0"/>
                </a:moveTo>
                <a:lnTo>
                  <a:pt x="7376259" y="0"/>
                </a:lnTo>
                <a:lnTo>
                  <a:pt x="7376259" y="1327727"/>
                </a:lnTo>
                <a:lnTo>
                  <a:pt x="0" y="13277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6" name="Group 6"/>
          <p:cNvGrpSpPr/>
          <p:nvPr/>
        </p:nvGrpSpPr>
        <p:grpSpPr>
          <a:xfrm>
            <a:off x="3316481" y="348751"/>
            <a:ext cx="11655038" cy="2171578"/>
            <a:chOff x="0" y="0"/>
            <a:chExt cx="3069640" cy="571938"/>
          </a:xfrm>
        </p:grpSpPr>
        <p:sp>
          <p:nvSpPr>
            <p:cNvPr id="7" name="Freeform 7"/>
            <p:cNvSpPr/>
            <p:nvPr/>
          </p:nvSpPr>
          <p:spPr>
            <a:xfrm>
              <a:off x="0" y="0"/>
              <a:ext cx="3069640" cy="571938"/>
            </a:xfrm>
            <a:custGeom>
              <a:avLst/>
              <a:gdLst/>
              <a:ahLst/>
              <a:cxnLst/>
              <a:rect l="l" t="t" r="r" b="b"/>
              <a:pathLst>
                <a:path w="3069640" h="571938">
                  <a:moveTo>
                    <a:pt x="0" y="0"/>
                  </a:moveTo>
                  <a:lnTo>
                    <a:pt x="3069640" y="0"/>
                  </a:lnTo>
                  <a:lnTo>
                    <a:pt x="3069640" y="571938"/>
                  </a:lnTo>
                  <a:lnTo>
                    <a:pt x="0" y="571938"/>
                  </a:lnTo>
                  <a:close/>
                </a:path>
              </a:pathLst>
            </a:custGeom>
            <a:solidFill>
              <a:srgbClr val="FFFFFF"/>
            </a:solidFill>
            <a:ln w="38100" cap="sq">
              <a:solidFill>
                <a:srgbClr val="BFEBF4"/>
              </a:solidFill>
              <a:prstDash val="lgDash"/>
              <a:miter/>
            </a:ln>
          </p:spPr>
        </p:sp>
        <p:sp>
          <p:nvSpPr>
            <p:cNvPr id="8" name="TextBox 8"/>
            <p:cNvSpPr txBox="1"/>
            <p:nvPr/>
          </p:nvSpPr>
          <p:spPr>
            <a:xfrm>
              <a:off x="0" y="-38100"/>
              <a:ext cx="3069640" cy="610038"/>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2774827" y="3310904"/>
            <a:ext cx="5827519" cy="1979148"/>
            <a:chOff x="0" y="0"/>
            <a:chExt cx="1631834" cy="554205"/>
          </a:xfrm>
        </p:grpSpPr>
        <p:sp>
          <p:nvSpPr>
            <p:cNvPr id="10" name="Freeform 10"/>
            <p:cNvSpPr/>
            <p:nvPr/>
          </p:nvSpPr>
          <p:spPr>
            <a:xfrm>
              <a:off x="0" y="0"/>
              <a:ext cx="1631834" cy="554205"/>
            </a:xfrm>
            <a:custGeom>
              <a:avLst/>
              <a:gdLst/>
              <a:ahLst/>
              <a:cxnLst/>
              <a:rect l="l" t="t" r="r" b="b"/>
              <a:pathLst>
                <a:path w="1631834" h="554205">
                  <a:moveTo>
                    <a:pt x="0" y="0"/>
                  </a:moveTo>
                  <a:lnTo>
                    <a:pt x="1631834" y="0"/>
                  </a:lnTo>
                  <a:lnTo>
                    <a:pt x="1631834" y="554205"/>
                  </a:lnTo>
                  <a:lnTo>
                    <a:pt x="0" y="554205"/>
                  </a:lnTo>
                  <a:close/>
                </a:path>
              </a:pathLst>
            </a:custGeom>
            <a:solidFill>
              <a:srgbClr val="FFFFFF"/>
            </a:solidFill>
            <a:ln w="38100" cap="sq">
              <a:solidFill>
                <a:srgbClr val="BFEBF4"/>
              </a:solidFill>
              <a:prstDash val="lgDash"/>
              <a:miter/>
            </a:ln>
          </p:spPr>
        </p:sp>
        <p:sp>
          <p:nvSpPr>
            <p:cNvPr id="11" name="TextBox 11"/>
            <p:cNvSpPr txBox="1"/>
            <p:nvPr/>
          </p:nvSpPr>
          <p:spPr>
            <a:xfrm>
              <a:off x="0" y="-38100"/>
              <a:ext cx="1631834" cy="592305"/>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9144000" y="3310904"/>
            <a:ext cx="6558132" cy="2031886"/>
            <a:chOff x="0" y="0"/>
            <a:chExt cx="1836422" cy="568973"/>
          </a:xfrm>
        </p:grpSpPr>
        <p:sp>
          <p:nvSpPr>
            <p:cNvPr id="13" name="Freeform 13"/>
            <p:cNvSpPr/>
            <p:nvPr/>
          </p:nvSpPr>
          <p:spPr>
            <a:xfrm>
              <a:off x="0" y="0"/>
              <a:ext cx="1836422" cy="568973"/>
            </a:xfrm>
            <a:custGeom>
              <a:avLst/>
              <a:gdLst/>
              <a:ahLst/>
              <a:cxnLst/>
              <a:rect l="l" t="t" r="r" b="b"/>
              <a:pathLst>
                <a:path w="1836422" h="568973">
                  <a:moveTo>
                    <a:pt x="0" y="0"/>
                  </a:moveTo>
                  <a:lnTo>
                    <a:pt x="1836422" y="0"/>
                  </a:lnTo>
                  <a:lnTo>
                    <a:pt x="1836422" y="568973"/>
                  </a:lnTo>
                  <a:lnTo>
                    <a:pt x="0" y="568973"/>
                  </a:lnTo>
                  <a:close/>
                </a:path>
              </a:pathLst>
            </a:custGeom>
            <a:solidFill>
              <a:srgbClr val="FFFFFF"/>
            </a:solidFill>
            <a:ln w="38100" cap="sq">
              <a:solidFill>
                <a:srgbClr val="BFEBF4"/>
              </a:solidFill>
              <a:prstDash val="lgDash"/>
              <a:miter/>
            </a:ln>
          </p:spPr>
        </p:sp>
        <p:sp>
          <p:nvSpPr>
            <p:cNvPr id="14" name="TextBox 14"/>
            <p:cNvSpPr txBox="1"/>
            <p:nvPr/>
          </p:nvSpPr>
          <p:spPr>
            <a:xfrm>
              <a:off x="0" y="-38100"/>
              <a:ext cx="1836422" cy="607073"/>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2774827" y="5505027"/>
            <a:ext cx="5827519" cy="1608124"/>
            <a:chOff x="0" y="0"/>
            <a:chExt cx="1631834" cy="450310"/>
          </a:xfrm>
        </p:grpSpPr>
        <p:sp>
          <p:nvSpPr>
            <p:cNvPr id="16" name="Freeform 16"/>
            <p:cNvSpPr/>
            <p:nvPr/>
          </p:nvSpPr>
          <p:spPr>
            <a:xfrm>
              <a:off x="0" y="0"/>
              <a:ext cx="1631834" cy="450310"/>
            </a:xfrm>
            <a:custGeom>
              <a:avLst/>
              <a:gdLst/>
              <a:ahLst/>
              <a:cxnLst/>
              <a:rect l="l" t="t" r="r" b="b"/>
              <a:pathLst>
                <a:path w="1631834" h="450310">
                  <a:moveTo>
                    <a:pt x="0" y="0"/>
                  </a:moveTo>
                  <a:lnTo>
                    <a:pt x="1631834" y="0"/>
                  </a:lnTo>
                  <a:lnTo>
                    <a:pt x="1631834" y="450310"/>
                  </a:lnTo>
                  <a:lnTo>
                    <a:pt x="0" y="450310"/>
                  </a:lnTo>
                  <a:close/>
                </a:path>
              </a:pathLst>
            </a:custGeom>
            <a:solidFill>
              <a:srgbClr val="FFFFFF"/>
            </a:solidFill>
            <a:ln w="38100" cap="sq">
              <a:solidFill>
                <a:srgbClr val="BFEBF4"/>
              </a:solidFill>
              <a:prstDash val="lgDash"/>
              <a:miter/>
            </a:ln>
          </p:spPr>
        </p:sp>
        <p:sp>
          <p:nvSpPr>
            <p:cNvPr id="17" name="TextBox 17"/>
            <p:cNvSpPr txBox="1"/>
            <p:nvPr/>
          </p:nvSpPr>
          <p:spPr>
            <a:xfrm>
              <a:off x="0" y="-38100"/>
              <a:ext cx="1631834" cy="488410"/>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18"/>
          <p:cNvGrpSpPr/>
          <p:nvPr/>
        </p:nvGrpSpPr>
        <p:grpSpPr>
          <a:xfrm>
            <a:off x="9144000" y="5505027"/>
            <a:ext cx="6558132" cy="1608124"/>
            <a:chOff x="0" y="0"/>
            <a:chExt cx="1836422" cy="450310"/>
          </a:xfrm>
        </p:grpSpPr>
        <p:sp>
          <p:nvSpPr>
            <p:cNvPr id="19" name="Freeform 19"/>
            <p:cNvSpPr/>
            <p:nvPr/>
          </p:nvSpPr>
          <p:spPr>
            <a:xfrm>
              <a:off x="0" y="0"/>
              <a:ext cx="1836422" cy="450310"/>
            </a:xfrm>
            <a:custGeom>
              <a:avLst/>
              <a:gdLst/>
              <a:ahLst/>
              <a:cxnLst/>
              <a:rect l="l" t="t" r="r" b="b"/>
              <a:pathLst>
                <a:path w="1836422" h="450310">
                  <a:moveTo>
                    <a:pt x="0" y="0"/>
                  </a:moveTo>
                  <a:lnTo>
                    <a:pt x="1836422" y="0"/>
                  </a:lnTo>
                  <a:lnTo>
                    <a:pt x="1836422" y="450310"/>
                  </a:lnTo>
                  <a:lnTo>
                    <a:pt x="0" y="450310"/>
                  </a:lnTo>
                  <a:close/>
                </a:path>
              </a:pathLst>
            </a:custGeom>
            <a:solidFill>
              <a:srgbClr val="FFFFFF"/>
            </a:solidFill>
            <a:ln w="38100" cap="sq">
              <a:solidFill>
                <a:srgbClr val="BFEBF4"/>
              </a:solidFill>
              <a:prstDash val="lgDash"/>
              <a:miter/>
            </a:ln>
          </p:spPr>
        </p:sp>
        <p:sp>
          <p:nvSpPr>
            <p:cNvPr id="20" name="TextBox 20"/>
            <p:cNvSpPr txBox="1"/>
            <p:nvPr/>
          </p:nvSpPr>
          <p:spPr>
            <a:xfrm>
              <a:off x="0" y="-38100"/>
              <a:ext cx="1836422" cy="488410"/>
            </a:xfrm>
            <a:prstGeom prst="rect">
              <a:avLst/>
            </a:prstGeom>
          </p:spPr>
          <p:txBody>
            <a:bodyPr lIns="50800" tIns="50800" rIns="50800" bIns="50800" rtlCol="0" anchor="ctr"/>
            <a:lstStyle/>
            <a:p>
              <a:pPr algn="ctr">
                <a:lnSpc>
                  <a:spcPts val="2659"/>
                </a:lnSpc>
                <a:spcBef>
                  <a:spcPct val="0"/>
                </a:spcBef>
              </a:pPr>
              <a:endParaRPr/>
            </a:p>
          </p:txBody>
        </p:sp>
      </p:grpSp>
      <p:sp>
        <p:nvSpPr>
          <p:cNvPr id="21" name="TextBox 21"/>
          <p:cNvSpPr txBox="1"/>
          <p:nvPr/>
        </p:nvSpPr>
        <p:spPr>
          <a:xfrm>
            <a:off x="10457840" y="3484049"/>
            <a:ext cx="4063056" cy="1434367"/>
          </a:xfrm>
          <a:prstGeom prst="rect">
            <a:avLst/>
          </a:prstGeom>
        </p:spPr>
        <p:txBody>
          <a:bodyPr wrap="square" lIns="0" tIns="0" rIns="0" bIns="0" rtlCol="0" anchor="t">
            <a:spAutoFit/>
          </a:bodyPr>
          <a:lstStyle/>
          <a:p>
            <a:pPr algn="ctr">
              <a:lnSpc>
                <a:spcPts val="5927"/>
              </a:lnSpc>
            </a:pPr>
            <a:r>
              <a:rPr lang="en-US" sz="4234">
                <a:solidFill>
                  <a:srgbClr val="1F373A"/>
                </a:solidFill>
                <a:latin typeface="iCiel Cadena"/>
                <a:ea typeface="iCiel Cadena"/>
                <a:cs typeface="iCiel Cadena"/>
                <a:sym typeface="iCiel Cadena"/>
              </a:rPr>
              <a:t>C) NỔI LOẠN, TỰ XƯNG LÀ VUA</a:t>
            </a:r>
          </a:p>
        </p:txBody>
      </p:sp>
      <p:sp>
        <p:nvSpPr>
          <p:cNvPr id="22" name="TextBox 22"/>
          <p:cNvSpPr txBox="1"/>
          <p:nvPr/>
        </p:nvSpPr>
        <p:spPr>
          <a:xfrm>
            <a:off x="9473583" y="5524642"/>
            <a:ext cx="6031570" cy="1483170"/>
          </a:xfrm>
          <a:prstGeom prst="rect">
            <a:avLst/>
          </a:prstGeom>
        </p:spPr>
        <p:txBody>
          <a:bodyPr lIns="0" tIns="0" rIns="0" bIns="0" rtlCol="0" anchor="t">
            <a:spAutoFit/>
          </a:bodyPr>
          <a:lstStyle/>
          <a:p>
            <a:pPr algn="ctr">
              <a:lnSpc>
                <a:spcPts val="5925"/>
              </a:lnSpc>
            </a:pPr>
            <a:r>
              <a:rPr lang="en-US" sz="4232">
                <a:solidFill>
                  <a:srgbClr val="1F373A"/>
                </a:solidFill>
                <a:latin typeface="iCiel Cadena"/>
                <a:ea typeface="iCiel Cadena"/>
                <a:cs typeface="iCiel Cadena"/>
                <a:sym typeface="iCiel Cadena"/>
              </a:rPr>
              <a:t>D) CHỮA BỆNH TRONG NGÀY SABAT</a:t>
            </a:r>
          </a:p>
        </p:txBody>
      </p:sp>
      <p:sp>
        <p:nvSpPr>
          <p:cNvPr id="23" name="TextBox 23"/>
          <p:cNvSpPr txBox="1"/>
          <p:nvPr/>
        </p:nvSpPr>
        <p:spPr>
          <a:xfrm>
            <a:off x="3518389" y="672479"/>
            <a:ext cx="10798284" cy="2371725"/>
          </a:xfrm>
          <a:prstGeom prst="rect">
            <a:avLst/>
          </a:prstGeom>
        </p:spPr>
        <p:txBody>
          <a:bodyPr lIns="0" tIns="0" rIns="0" bIns="0" rtlCol="0" anchor="t">
            <a:spAutoFit/>
          </a:bodyPr>
          <a:lstStyle/>
          <a:p>
            <a:pPr algn="ctr">
              <a:lnSpc>
                <a:spcPts val="6299"/>
              </a:lnSpc>
              <a:spcBef>
                <a:spcPct val="0"/>
              </a:spcBef>
            </a:pPr>
            <a:r>
              <a:rPr lang="en-US" sz="4500">
                <a:solidFill>
                  <a:srgbClr val="1F373A"/>
                </a:solidFill>
                <a:latin typeface="iCiel Cadena"/>
                <a:ea typeface="iCiel Cadena"/>
                <a:cs typeface="iCiel Cadena"/>
                <a:sym typeface="iCiel Cadena"/>
              </a:rPr>
              <a:t>CÂU 2. CHÚA GIÊSU BỊ CÁO BUỘC TỘI GÌ?</a:t>
            </a:r>
          </a:p>
          <a:p>
            <a:pPr algn="ctr">
              <a:lnSpc>
                <a:spcPts val="6299"/>
              </a:lnSpc>
              <a:spcBef>
                <a:spcPct val="0"/>
              </a:spcBef>
            </a:pPr>
            <a:endParaRPr lang="en-US" sz="4500">
              <a:solidFill>
                <a:srgbClr val="1F373A"/>
              </a:solidFill>
              <a:latin typeface="iCiel Cadena"/>
              <a:ea typeface="iCiel Cadena"/>
              <a:cs typeface="iCiel Cadena"/>
              <a:sym typeface="iCiel Cadena"/>
            </a:endParaRPr>
          </a:p>
          <a:p>
            <a:pPr algn="ctr">
              <a:lnSpc>
                <a:spcPts val="6299"/>
              </a:lnSpc>
              <a:spcBef>
                <a:spcPct val="0"/>
              </a:spcBef>
            </a:pPr>
            <a:endParaRPr lang="en-US" sz="4500">
              <a:solidFill>
                <a:srgbClr val="1F373A"/>
              </a:solidFill>
              <a:latin typeface="iCiel Cadena"/>
              <a:ea typeface="iCiel Cadena"/>
              <a:cs typeface="iCiel Cadena"/>
              <a:sym typeface="iCiel Cadena"/>
            </a:endParaRPr>
          </a:p>
        </p:txBody>
      </p:sp>
      <p:sp>
        <p:nvSpPr>
          <p:cNvPr id="24" name="TextBox 24"/>
          <p:cNvSpPr txBox="1"/>
          <p:nvPr/>
        </p:nvSpPr>
        <p:spPr>
          <a:xfrm>
            <a:off x="3337003" y="4074487"/>
            <a:ext cx="4372185" cy="730695"/>
          </a:xfrm>
          <a:prstGeom prst="rect">
            <a:avLst/>
          </a:prstGeom>
        </p:spPr>
        <p:txBody>
          <a:bodyPr lIns="0" tIns="0" rIns="0" bIns="0" rtlCol="0" anchor="t">
            <a:spAutoFit/>
          </a:bodyPr>
          <a:lstStyle/>
          <a:p>
            <a:pPr algn="ctr">
              <a:lnSpc>
                <a:spcPts val="5925"/>
              </a:lnSpc>
              <a:spcBef>
                <a:spcPct val="0"/>
              </a:spcBef>
            </a:pPr>
            <a:r>
              <a:rPr lang="en-US" sz="4232">
                <a:solidFill>
                  <a:srgbClr val="1F373A"/>
                </a:solidFill>
                <a:latin typeface="iCiel Cadena"/>
                <a:ea typeface="iCiel Cadena"/>
                <a:cs typeface="iCiel Cadena"/>
                <a:sym typeface="iCiel Cadena"/>
              </a:rPr>
              <a:t>A) NỔI LOẠN</a:t>
            </a:r>
          </a:p>
        </p:txBody>
      </p:sp>
      <p:sp>
        <p:nvSpPr>
          <p:cNvPr id="25" name="TextBox 25"/>
          <p:cNvSpPr txBox="1"/>
          <p:nvPr/>
        </p:nvSpPr>
        <p:spPr>
          <a:xfrm>
            <a:off x="2774827" y="5900879"/>
            <a:ext cx="4372185" cy="730695"/>
          </a:xfrm>
          <a:prstGeom prst="rect">
            <a:avLst/>
          </a:prstGeom>
        </p:spPr>
        <p:txBody>
          <a:bodyPr lIns="0" tIns="0" rIns="0" bIns="0" rtlCol="0" anchor="t">
            <a:spAutoFit/>
          </a:bodyPr>
          <a:lstStyle/>
          <a:p>
            <a:pPr algn="ctr">
              <a:lnSpc>
                <a:spcPts val="5925"/>
              </a:lnSpc>
            </a:pPr>
            <a:r>
              <a:rPr lang="en-US" sz="4232">
                <a:solidFill>
                  <a:srgbClr val="1F373A"/>
                </a:solidFill>
                <a:latin typeface="iCiel Cadena"/>
                <a:ea typeface="iCiel Cadena"/>
                <a:cs typeface="iCiel Cadena"/>
                <a:sym typeface="iCiel Cadena"/>
              </a:rPr>
              <a:t>B) GIẾT NGƯỜI</a:t>
            </a:r>
          </a:p>
        </p:txBody>
      </p:sp>
      <p:sp>
        <p:nvSpPr>
          <p:cNvPr id="26" name="Freeform 26"/>
          <p:cNvSpPr/>
          <p:nvPr/>
        </p:nvSpPr>
        <p:spPr>
          <a:xfrm>
            <a:off x="544748" y="2520329"/>
            <a:ext cx="2454848" cy="6438945"/>
          </a:xfrm>
          <a:custGeom>
            <a:avLst/>
            <a:gdLst/>
            <a:ahLst/>
            <a:cxnLst/>
            <a:rect l="l" t="t" r="r" b="b"/>
            <a:pathLst>
              <a:path w="2454848" h="6438945">
                <a:moveTo>
                  <a:pt x="0" y="0"/>
                </a:moveTo>
                <a:lnTo>
                  <a:pt x="2454848" y="0"/>
                </a:lnTo>
                <a:lnTo>
                  <a:pt x="2454848" y="6438944"/>
                </a:lnTo>
                <a:lnTo>
                  <a:pt x="0" y="64389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7" name="Freeform 27"/>
          <p:cNvSpPr/>
          <p:nvPr/>
        </p:nvSpPr>
        <p:spPr>
          <a:xfrm>
            <a:off x="15513173" y="1866900"/>
            <a:ext cx="2921556" cy="7391400"/>
          </a:xfrm>
          <a:custGeom>
            <a:avLst/>
            <a:gdLst/>
            <a:ahLst/>
            <a:cxnLst/>
            <a:rect l="l" t="t" r="r" b="b"/>
            <a:pathLst>
              <a:path w="3148885" h="8568393">
                <a:moveTo>
                  <a:pt x="0" y="0"/>
                </a:moveTo>
                <a:lnTo>
                  <a:pt x="3148885" y="0"/>
                </a:lnTo>
                <a:lnTo>
                  <a:pt x="3148885" y="8568393"/>
                </a:lnTo>
                <a:lnTo>
                  <a:pt x="0" y="856839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fill="hold"/>
                                        <p:tgtEl>
                                          <p:spTgt spid="23"/>
                                        </p:tgtEl>
                                        <p:attrNameLst>
                                          <p:attrName>ppt_w</p:attrName>
                                        </p:attrNameLst>
                                      </p:cBhvr>
                                      <p:tavLst>
                                        <p:tav tm="0">
                                          <p:val>
                                            <p:fltVal val="0"/>
                                          </p:val>
                                        </p:tav>
                                        <p:tav tm="100000">
                                          <p:val>
                                            <p:strVal val="#ppt_w"/>
                                          </p:val>
                                        </p:tav>
                                      </p:tavLst>
                                    </p:anim>
                                    <p:anim calcmode="lin" valueType="num">
                                      <p:cBhvr>
                                        <p:cTn id="23" dur="500" fill="hold"/>
                                        <p:tgtEl>
                                          <p:spTgt spid="23"/>
                                        </p:tgtEl>
                                        <p:attrNameLst>
                                          <p:attrName>ppt_h</p:attrName>
                                        </p:attrNameLst>
                                      </p:cBhvr>
                                      <p:tavLst>
                                        <p:tav tm="0">
                                          <p:val>
                                            <p:fltVal val="0"/>
                                          </p:val>
                                        </p:tav>
                                        <p:tav tm="100000">
                                          <p:val>
                                            <p:strVal val="#ppt_h"/>
                                          </p:val>
                                        </p:tav>
                                      </p:tavLst>
                                    </p:anim>
                                    <p:animEffect transition="in" filter="fade">
                                      <p:cBhvr>
                                        <p:cTn id="24" dur="500"/>
                                        <p:tgtEl>
                                          <p:spTgt spid="2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53" presetClass="entr" presetSubtype="16"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childTnLst>
                                </p:cTn>
                              </p:par>
                              <p:par>
                                <p:cTn id="35" presetID="53" presetClass="entr" presetSubtype="16"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Effect transition="in" filter="fade">
                                      <p:cBhvr>
                                        <p:cTn id="39" dur="500"/>
                                        <p:tgtEl>
                                          <p:spTgt spid="9"/>
                                        </p:tgtEl>
                                      </p:cBhvr>
                                    </p:animEffect>
                                  </p:childTnLst>
                                </p:cTn>
                              </p:par>
                              <p:par>
                                <p:cTn id="40" presetID="53" presetClass="entr" presetSubtype="16"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par>
                                <p:cTn id="45" presetID="53" presetClass="entr" presetSubtype="16"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ppt_w</p:attrName>
                                        </p:attrNameLst>
                                      </p:cBhvr>
                                      <p:tavLst>
                                        <p:tav tm="0">
                                          <p:val>
                                            <p:fltVal val="0"/>
                                          </p:val>
                                        </p:tav>
                                        <p:tav tm="100000">
                                          <p:val>
                                            <p:strVal val="#ppt_w"/>
                                          </p:val>
                                        </p:tav>
                                      </p:tavLst>
                                    </p:anim>
                                    <p:anim calcmode="lin" valueType="num">
                                      <p:cBhvr>
                                        <p:cTn id="48" dur="500" fill="hold"/>
                                        <p:tgtEl>
                                          <p:spTgt spid="12"/>
                                        </p:tgtEl>
                                        <p:attrNameLst>
                                          <p:attrName>ppt_h</p:attrName>
                                        </p:attrNameLst>
                                      </p:cBhvr>
                                      <p:tavLst>
                                        <p:tav tm="0">
                                          <p:val>
                                            <p:fltVal val="0"/>
                                          </p:val>
                                        </p:tav>
                                        <p:tav tm="100000">
                                          <p:val>
                                            <p:strVal val="#ppt_h"/>
                                          </p:val>
                                        </p:tav>
                                      </p:tavLst>
                                    </p:anim>
                                    <p:animEffect transition="in" filter="fade">
                                      <p:cBhvr>
                                        <p:cTn id="49" dur="500"/>
                                        <p:tgtEl>
                                          <p:spTgt spid="12"/>
                                        </p:tgtEl>
                                      </p:cBhvr>
                                    </p:animEffect>
                                  </p:childTnLst>
                                </p:cTn>
                              </p:par>
                              <p:par>
                                <p:cTn id="50" presetID="53" presetClass="entr" presetSubtype="16" fill="hold" nodeType="with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p:cTn id="52" dur="500" fill="hold"/>
                                        <p:tgtEl>
                                          <p:spTgt spid="18"/>
                                        </p:tgtEl>
                                        <p:attrNameLst>
                                          <p:attrName>ppt_w</p:attrName>
                                        </p:attrNameLst>
                                      </p:cBhvr>
                                      <p:tavLst>
                                        <p:tav tm="0">
                                          <p:val>
                                            <p:fltVal val="0"/>
                                          </p:val>
                                        </p:tav>
                                        <p:tav tm="100000">
                                          <p:val>
                                            <p:strVal val="#ppt_w"/>
                                          </p:val>
                                        </p:tav>
                                      </p:tavLst>
                                    </p:anim>
                                    <p:anim calcmode="lin" valueType="num">
                                      <p:cBhvr>
                                        <p:cTn id="53" dur="500" fill="hold"/>
                                        <p:tgtEl>
                                          <p:spTgt spid="18"/>
                                        </p:tgtEl>
                                        <p:attrNameLst>
                                          <p:attrName>ppt_h</p:attrName>
                                        </p:attrNameLst>
                                      </p:cBhvr>
                                      <p:tavLst>
                                        <p:tav tm="0">
                                          <p:val>
                                            <p:fltVal val="0"/>
                                          </p:val>
                                        </p:tav>
                                        <p:tav tm="100000">
                                          <p:val>
                                            <p:strVal val="#ppt_h"/>
                                          </p:val>
                                        </p:tav>
                                      </p:tavLst>
                                    </p:anim>
                                    <p:animEffect transition="in" filter="fade">
                                      <p:cBhvr>
                                        <p:cTn id="5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22"/>
                    </p:tgtEl>
                  </p:cond>
                </p:stCondLst>
                <p:endSync evt="end" delay="0">
                  <p:rtn val="all"/>
                </p:endSync>
                <p:childTnLst>
                  <p:par>
                    <p:cTn id="56" fill="hold">
                      <p:stCondLst>
                        <p:cond delay="0"/>
                      </p:stCondLst>
                      <p:childTnLst>
                        <p:par>
                          <p:cTn id="57" fill="hold">
                            <p:stCondLst>
                              <p:cond delay="0"/>
                            </p:stCondLst>
                            <p:childTnLst>
                              <p:par>
                                <p:cTn id="58" presetID="3" presetClass="emph" presetSubtype="2" fill="hold" grpId="1" nodeType="withEffect">
                                  <p:stCondLst>
                                    <p:cond delay="0"/>
                                  </p:stCondLst>
                                  <p:childTnLst>
                                    <p:animClr clrSpc="rgb" dir="cw">
                                      <p:cBhvr override="childStyle">
                                        <p:cTn id="59" dur="2000" fill="hold"/>
                                        <p:tgtEl>
                                          <p:spTgt spid="22"/>
                                        </p:tgtEl>
                                        <p:attrNameLst>
                                          <p:attrName>style.color</p:attrName>
                                        </p:attrNameLst>
                                      </p:cBhvr>
                                      <p:to>
                                        <a:schemeClr val="accent2"/>
                                      </p:to>
                                    </p:animClr>
                                  </p:childTnLst>
                                  <p:subTnLst>
                                    <p:audio>
                                      <p:cMediaNode>
                                        <p:cTn display="0" masterRel="sameClick">
                                          <p:stCondLst>
                                            <p:cond evt="begin" delay="0">
                                              <p:tn val="5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2"/>
                  </p:tgtEl>
                </p:cond>
              </p:nextCondLst>
            </p:seq>
            <p:seq concurrent="1" nextAc="seek">
              <p:cTn id="60" restart="whenNotActive" fill="hold" evtFilter="cancelBubble" nodeType="interactiveSeq">
                <p:stCondLst>
                  <p:cond evt="onClick" delay="0">
                    <p:tgtEl>
                      <p:spTgt spid="21"/>
                    </p:tgtEl>
                  </p:cond>
                </p:stCondLst>
                <p:endSync evt="end" delay="0">
                  <p:rtn val="all"/>
                </p:endSync>
                <p:childTnLst>
                  <p:par>
                    <p:cTn id="61" fill="hold">
                      <p:stCondLst>
                        <p:cond delay="0"/>
                      </p:stCondLst>
                      <p:childTnLst>
                        <p:par>
                          <p:cTn id="62" fill="hold">
                            <p:stCondLst>
                              <p:cond delay="0"/>
                            </p:stCondLst>
                            <p:childTnLst>
                              <p:par>
                                <p:cTn id="63" presetID="3" presetClass="emph" presetSubtype="2" fill="hold" grpId="1" nodeType="withEffect">
                                  <p:stCondLst>
                                    <p:cond delay="0"/>
                                  </p:stCondLst>
                                  <p:childTnLst>
                                    <p:animClr clrSpc="rgb" dir="cw">
                                      <p:cBhvr override="childStyle">
                                        <p:cTn id="64" dur="2000" fill="hold"/>
                                        <p:tgtEl>
                                          <p:spTgt spid="21"/>
                                        </p:tgtEl>
                                        <p:attrNameLst>
                                          <p:attrName>style.color</p:attrName>
                                        </p:attrNameLst>
                                      </p:cBhvr>
                                      <p:to>
                                        <a:srgbClr val="00B050"/>
                                      </p:to>
                                    </p:animClr>
                                  </p:childTnLst>
                                  <p:subTnLst>
                                    <p:audio>
                                      <p:cMediaNode>
                                        <p:cTn display="0" masterRel="sameClick">
                                          <p:stCondLst>
                                            <p:cond evt="begin" delay="0">
                                              <p:tn val="63"/>
                                            </p:cond>
                                          </p:stCondLst>
                                          <p:endCondLst>
                                            <p:cond evt="onStopAudio" delay="0">
                                              <p:tgtEl>
                                                <p:sldTgt/>
                                              </p:tgtEl>
                                            </p:cond>
                                          </p:endCondLst>
                                        </p:cTn>
                                        <p:tgtEl>
                                          <p:sndTgt r:embed="rId3" name="Am-thanh-chuc-mung-chien-thang-www_nhacchuongvui_com (online-audio-converter.com).wav"/>
                                        </p:tgtEl>
                                      </p:cMediaNode>
                                    </p:audio>
                                  </p:subTnLst>
                                </p:cTn>
                              </p:par>
                            </p:childTnLst>
                          </p:cTn>
                        </p:par>
                      </p:childTnLst>
                    </p:cTn>
                  </p:par>
                </p:childTnLst>
              </p:cTn>
              <p:nextCondLst>
                <p:cond evt="onClick" delay="0">
                  <p:tgtEl>
                    <p:spTgt spid="21"/>
                  </p:tgtEl>
                </p:cond>
              </p:nextCondLst>
            </p:seq>
            <p:seq concurrent="1" nextAc="seek">
              <p:cTn id="65" restart="whenNotActive" fill="hold" evtFilter="cancelBubble" nodeType="interactiveSeq">
                <p:stCondLst>
                  <p:cond evt="onClick" delay="0">
                    <p:tgtEl>
                      <p:spTgt spid="25"/>
                    </p:tgtEl>
                  </p:cond>
                </p:stCondLst>
                <p:endSync evt="end" delay="0">
                  <p:rtn val="all"/>
                </p:endSync>
                <p:childTnLst>
                  <p:par>
                    <p:cTn id="66" fill="hold">
                      <p:stCondLst>
                        <p:cond delay="0"/>
                      </p:stCondLst>
                      <p:childTnLst>
                        <p:par>
                          <p:cTn id="67" fill="hold">
                            <p:stCondLst>
                              <p:cond delay="0"/>
                            </p:stCondLst>
                            <p:childTnLst>
                              <p:par>
                                <p:cTn id="68" presetID="3" presetClass="emph" presetSubtype="2" fill="hold" grpId="1" nodeType="clickEffect">
                                  <p:stCondLst>
                                    <p:cond delay="0"/>
                                  </p:stCondLst>
                                  <p:childTnLst>
                                    <p:animClr clrSpc="rgb" dir="cw">
                                      <p:cBhvr override="childStyle">
                                        <p:cTn id="69" dur="2000" fill="hold"/>
                                        <p:tgtEl>
                                          <p:spTgt spid="25"/>
                                        </p:tgtEl>
                                        <p:attrNameLst>
                                          <p:attrName>style.color</p:attrName>
                                        </p:attrNameLst>
                                      </p:cBhvr>
                                      <p:to>
                                        <a:schemeClr val="accent2"/>
                                      </p:to>
                                    </p:animClr>
                                  </p:childTnLst>
                                  <p:subTnLst>
                                    <p:audio>
                                      <p:cMediaNode>
                                        <p:cTn display="0" masterRel="sameClick">
                                          <p:stCondLst>
                                            <p:cond evt="begin" delay="0">
                                              <p:tn val="6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5"/>
                  </p:tgtEl>
                </p:cond>
              </p:nextCondLst>
            </p:seq>
            <p:seq concurrent="1" nextAc="seek">
              <p:cTn id="70" restart="whenNotActive" fill="hold" evtFilter="cancelBubble" nodeType="interactiveSeq">
                <p:stCondLst>
                  <p:cond evt="onClick" delay="0">
                    <p:tgtEl>
                      <p:spTgt spid="24"/>
                    </p:tgtEl>
                  </p:cond>
                </p:stCondLst>
                <p:endSync evt="end" delay="0">
                  <p:rtn val="all"/>
                </p:endSync>
                <p:childTnLst>
                  <p:par>
                    <p:cTn id="71" fill="hold">
                      <p:stCondLst>
                        <p:cond delay="0"/>
                      </p:stCondLst>
                      <p:childTnLst>
                        <p:par>
                          <p:cTn id="72" fill="hold">
                            <p:stCondLst>
                              <p:cond delay="0"/>
                            </p:stCondLst>
                            <p:childTnLst>
                              <p:par>
                                <p:cTn id="73" presetID="3" presetClass="emph" presetSubtype="2" fill="hold" grpId="1" nodeType="clickEffect">
                                  <p:stCondLst>
                                    <p:cond delay="0"/>
                                  </p:stCondLst>
                                  <p:childTnLst>
                                    <p:animClr clrSpc="rgb" dir="cw">
                                      <p:cBhvr override="childStyle">
                                        <p:cTn id="74" dur="2000" fill="hold"/>
                                        <p:tgtEl>
                                          <p:spTgt spid="24"/>
                                        </p:tgtEl>
                                        <p:attrNameLst>
                                          <p:attrName>style.color</p:attrName>
                                        </p:attrNameLst>
                                      </p:cBhvr>
                                      <p:to>
                                        <a:schemeClr val="accent2"/>
                                      </p:to>
                                    </p:animClr>
                                  </p:childTnLst>
                                  <p:subTnLst>
                                    <p:audio>
                                      <p:cMediaNode>
                                        <p:cTn display="0" masterRel="sameClick">
                                          <p:stCondLst>
                                            <p:cond evt="begin" delay="0">
                                              <p:tn val="7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4"/>
                  </p:tgtEl>
                </p:cond>
              </p:nextCondLst>
            </p:seq>
          </p:childTnLst>
        </p:cTn>
      </p:par>
    </p:tnLst>
    <p:bldLst>
      <p:bldP spid="21" grpId="0"/>
      <p:bldP spid="21" grpId="1"/>
      <p:bldP spid="22" grpId="0"/>
      <p:bldP spid="22" grpId="1"/>
      <p:bldP spid="23" grpId="0"/>
      <p:bldP spid="24" grpId="0"/>
      <p:bldP spid="24" grpId="1"/>
      <p:bldP spid="25" grpId="0"/>
      <p:bldP spid="25"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107</TotalTime>
  <Words>1658</Words>
  <Application>Microsoft Office PowerPoint</Application>
  <PresentationFormat>Tùy chỉnh</PresentationFormat>
  <Paragraphs>95</Paragraphs>
  <Slides>20</Slides>
  <Notes>0</Notes>
  <HiddenSlides>0</HiddenSlides>
  <MMClips>2</MMClips>
  <ScaleCrop>false</ScaleCrop>
  <HeadingPairs>
    <vt:vector size="6" baseType="variant">
      <vt:variant>
        <vt:lpstr>Phông được Dùng</vt:lpstr>
      </vt:variant>
      <vt:variant>
        <vt:i4>11</vt:i4>
      </vt:variant>
      <vt:variant>
        <vt:lpstr>Chủ đề</vt:lpstr>
      </vt:variant>
      <vt:variant>
        <vt:i4>1</vt:i4>
      </vt:variant>
      <vt:variant>
        <vt:lpstr>Tiêu đề Bản chiếu</vt:lpstr>
      </vt:variant>
      <vt:variant>
        <vt:i4>20</vt:i4>
      </vt:variant>
    </vt:vector>
  </HeadingPairs>
  <TitlesOfParts>
    <vt:vector size="32" baseType="lpstr">
      <vt:lpstr>iCiel Lordish</vt:lpstr>
      <vt:lpstr>Arial</vt:lpstr>
      <vt:lpstr>UTM Androgyne</vt:lpstr>
      <vt:lpstr>Boldesqo Serif Decor</vt:lpstr>
      <vt:lpstr>Calibri</vt:lpstr>
      <vt:lpstr>iCiel Cadena</vt:lpstr>
      <vt:lpstr>UTM Bell</vt:lpstr>
      <vt:lpstr>UTM American Sans</vt:lpstr>
      <vt:lpstr>SVN-Neutraface 2</vt:lpstr>
      <vt:lpstr>Ovo</vt:lpstr>
      <vt:lpstr>More Sugar</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chúa nhật lễ lá</dc:title>
  <cp:lastModifiedBy>bongbongcute12@gmail.com</cp:lastModifiedBy>
  <cp:revision>5</cp:revision>
  <dcterms:created xsi:type="dcterms:W3CDTF">2006-08-16T00:00:00Z</dcterms:created>
  <dcterms:modified xsi:type="dcterms:W3CDTF">2025-04-12T06:03:27Z</dcterms:modified>
  <dc:identifier>DAGkT8yAkRY</dc:identifier>
</cp:coreProperties>
</file>