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00" r:id="rId10"/>
    <p:sldId id="264" r:id="rId11"/>
    <p:sldId id="301" r:id="rId12"/>
    <p:sldId id="265" r:id="rId13"/>
    <p:sldId id="302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276" r:id="rId36"/>
    <p:sldId id="277" r:id="rId37"/>
    <p:sldId id="278" r:id="rId38"/>
    <p:sldId id="306" r:id="rId39"/>
    <p:sldId id="279" r:id="rId40"/>
    <p:sldId id="307" r:id="rId41"/>
    <p:sldId id="280" r:id="rId42"/>
    <p:sldId id="308" r:id="rId43"/>
    <p:sldId id="303" r:id="rId44"/>
    <p:sldId id="295" r:id="rId45"/>
    <p:sldId id="296" r:id="rId46"/>
    <p:sldId id="297" r:id="rId47"/>
    <p:sldId id="298" r:id="rId48"/>
    <p:sldId id="304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639FD-DB00-4E11-8355-A5F1FEC41791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6804-38AD-411E-8617-767BE8256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68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639FD-DB00-4E11-8355-A5F1FEC41791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6804-38AD-411E-8617-767BE8256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48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639FD-DB00-4E11-8355-A5F1FEC41791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6804-38AD-411E-8617-767BE8256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04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639FD-DB00-4E11-8355-A5F1FEC41791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6804-38AD-411E-8617-767BE8256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77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639FD-DB00-4E11-8355-A5F1FEC41791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6804-38AD-411E-8617-767BE8256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180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639FD-DB00-4E11-8355-A5F1FEC41791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6804-38AD-411E-8617-767BE8256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13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639FD-DB00-4E11-8355-A5F1FEC41791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6804-38AD-411E-8617-767BE8256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38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639FD-DB00-4E11-8355-A5F1FEC41791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6804-38AD-411E-8617-767BE8256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4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639FD-DB00-4E11-8355-A5F1FEC41791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6804-38AD-411E-8617-767BE8256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241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639FD-DB00-4E11-8355-A5F1FEC41791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6804-38AD-411E-8617-767BE8256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59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639FD-DB00-4E11-8355-A5F1FEC41791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6804-38AD-411E-8617-767BE8256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15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639FD-DB00-4E11-8355-A5F1FEC41791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C6804-38AD-411E-8617-767BE8256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33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3295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3644961" y="287477"/>
            <a:ext cx="5541818" cy="11407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CA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8739" y="2032000"/>
            <a:ext cx="116145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9600" b="1" dirty="0">
                <a:latin typeface="Times New Roman" panose="02020603050405020304" pitchFamily="18" charset="0"/>
                <a:ea typeface="Calibri" panose="020F0502020204030204" pitchFamily="34" charset="0"/>
              </a:rPr>
              <a:t>Ta </a:t>
            </a:r>
            <a:r>
              <a:rPr lang="en-US" sz="9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9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9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9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9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Ngài</a:t>
            </a:r>
            <a:r>
              <a:rPr lang="en-US" sz="96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9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9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9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đoàn</a:t>
            </a:r>
            <a:r>
              <a:rPr lang="en-US" sz="9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9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chiên</a:t>
            </a:r>
            <a:r>
              <a:rPr lang="en-US" sz="9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9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tay</a:t>
            </a:r>
            <a:r>
              <a:rPr lang="en-US" sz="9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9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Ngài</a:t>
            </a:r>
            <a:r>
              <a:rPr lang="en-US" sz="9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9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9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9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đạo</a:t>
            </a:r>
            <a:r>
              <a:rPr lang="en-US" sz="9600" b="1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342789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686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3324329" y="287477"/>
            <a:ext cx="5541818" cy="10761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ALLELUIA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109" y="1976582"/>
            <a:ext cx="11469134" cy="457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7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7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lành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en-US" sz="7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chiên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chiên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8015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834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1D351B-73EE-572E-6164-7443079414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661" b="12773"/>
          <a:stretch/>
        </p:blipFill>
        <p:spPr>
          <a:xfrm>
            <a:off x="-1" y="1"/>
            <a:ext cx="12192000" cy="60682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B42E93-E1F6-D179-EA82-57AA3481F05D}"/>
              </a:ext>
            </a:extLst>
          </p:cNvPr>
          <p:cNvSpPr txBox="1"/>
          <p:nvPr/>
        </p:nvSpPr>
        <p:spPr>
          <a:xfrm>
            <a:off x="2408033" y="2041736"/>
            <a:ext cx="7411452" cy="1742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TẤM BÁNH ĐỜI CON</a:t>
            </a:r>
            <a:endParaRPr kumimoji="0" lang="en-US" sz="3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Thanh Lâm</a:t>
            </a:r>
            <a:endParaRPr kumimoji="0" lang="en-US" sz="3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79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0BA460-0DA7-5A23-C913-6824C0D927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198" b="1180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41BC2B-2633-BC59-F02C-3A8A25984786}"/>
              </a:ext>
            </a:extLst>
          </p:cNvPr>
          <p:cNvSpPr txBox="1"/>
          <p:nvPr/>
        </p:nvSpPr>
        <p:spPr>
          <a:xfrm>
            <a:off x="264695" y="439528"/>
            <a:ext cx="11662610" cy="5978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1.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Con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xin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tấm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bánh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bẻ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ra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hiến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trao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muôn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Mãi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ấp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ủ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niềm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tin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chứa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chan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bao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lời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ủi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an. Con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xin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tấm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bánh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sẻ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chia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khắp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mọi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nơi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Cho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muôn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luôn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vui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Tin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Mừng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4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8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0BA460-0DA7-5A23-C913-6824C0D927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198" b="1180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41BC2B-2633-BC59-F02C-3A8A25984786}"/>
              </a:ext>
            </a:extLst>
          </p:cNvPr>
          <p:cNvSpPr txBox="1"/>
          <p:nvPr/>
        </p:nvSpPr>
        <p:spPr>
          <a:xfrm>
            <a:off x="288758" y="304799"/>
            <a:ext cx="11646568" cy="5978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Ôi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Giê-su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bàn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thờ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Thập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hiến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trao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Chiên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hy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xóa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tội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hy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lễ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tuyệt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vời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Con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xin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cuộc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nên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tấm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bánh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Tấm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bánh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ngát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ân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bẻ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ra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hiến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trao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muôn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4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77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0BA460-0DA7-5A23-C913-6824C0D927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198" b="1180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41BC2B-2633-BC59-F02C-3A8A25984786}"/>
              </a:ext>
            </a:extLst>
          </p:cNvPr>
          <p:cNvSpPr txBox="1"/>
          <p:nvPr/>
        </p:nvSpPr>
        <p:spPr>
          <a:xfrm>
            <a:off x="256674" y="240633"/>
            <a:ext cx="11662610" cy="5978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2.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Con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xin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tấm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bánh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nên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lễ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tinh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tuyền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xác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hồn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mỏng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manh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cả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tâm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ơn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Mong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toàn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hiệp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thông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Cha.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Luôn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vui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nguồn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phúc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ân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cứu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4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27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0BA460-0DA7-5A23-C913-6824C0D927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198" b="1180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41BC2B-2633-BC59-F02C-3A8A25984786}"/>
              </a:ext>
            </a:extLst>
          </p:cNvPr>
          <p:cNvSpPr txBox="1"/>
          <p:nvPr/>
        </p:nvSpPr>
        <p:spPr>
          <a:xfrm>
            <a:off x="288758" y="304799"/>
            <a:ext cx="11646568" cy="5978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Ôi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Giê-su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bàn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thờ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Thập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hiến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trao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Chiên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hy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xóa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tội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hy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lễ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tuyệt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vời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Con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xin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cuộc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nên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tấm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bánh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Tấm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bánh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ngát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ân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bẻ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ra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hiến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trao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muôn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4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21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0BA460-0DA7-5A23-C913-6824C0D927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198" b="1180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41BC2B-2633-BC59-F02C-3A8A25984786}"/>
              </a:ext>
            </a:extLst>
          </p:cNvPr>
          <p:cNvSpPr txBox="1"/>
          <p:nvPr/>
        </p:nvSpPr>
        <p:spPr>
          <a:xfrm>
            <a:off x="256674" y="240633"/>
            <a:ext cx="11662610" cy="5978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3.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Con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lãnh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hồng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ân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nên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muối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men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Mãi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rao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truyền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Chân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Lý,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Ánh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Quang soi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tối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tăm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Đưa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muôn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lòng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lối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trường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Luôn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hướng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Quê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niềm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tin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sắt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son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rời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4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1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B4B81-47C4-188F-50B3-CD46AC1B0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6901D8-E7C9-31FE-9C9B-7841FF53D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60"/>
            <a:ext cx="12192000" cy="77354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74618" y="2733964"/>
            <a:ext cx="9282546" cy="2294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 LÀ MỤC TỬ</a:t>
            </a:r>
          </a:p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24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0BA460-0DA7-5A23-C913-6824C0D927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198" b="1180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41BC2B-2633-BC59-F02C-3A8A25984786}"/>
              </a:ext>
            </a:extLst>
          </p:cNvPr>
          <p:cNvSpPr txBox="1"/>
          <p:nvPr/>
        </p:nvSpPr>
        <p:spPr>
          <a:xfrm>
            <a:off x="288758" y="304799"/>
            <a:ext cx="11646568" cy="5978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Ôi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Giê-su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bàn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thờ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Thập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hiến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trao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Chiên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hy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xóa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tội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hy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lễ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tuyệt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vời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Con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xin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cuộc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nên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tấm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bánh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Tấm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bánh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ngát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ân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bẻ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ra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hiến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trao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muôn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4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9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0BA460-0DA7-5A23-C913-6824C0D927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198" b="1180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41BC2B-2633-BC59-F02C-3A8A25984786}"/>
              </a:ext>
            </a:extLst>
          </p:cNvPr>
          <p:cNvSpPr txBox="1"/>
          <p:nvPr/>
        </p:nvSpPr>
        <p:spPr>
          <a:xfrm>
            <a:off x="264695" y="497306"/>
            <a:ext cx="11662610" cy="5390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4.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Chung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tấm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bánh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hiệp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thông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chén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nho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tinh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tuyền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kêu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mời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đoàn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kết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liên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mến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thương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xưa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đoàn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thánh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hiệp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thông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chiên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lễ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Vượt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Qua, nay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chúng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kết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hiệp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thương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thiết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tha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chan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hòa</a:t>
            </a:r>
            <a:endParaRPr kumimoji="0" lang="en-US" sz="4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06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0BA460-0DA7-5A23-C913-6824C0D927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198" b="1180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41BC2B-2633-BC59-F02C-3A8A25984786}"/>
              </a:ext>
            </a:extLst>
          </p:cNvPr>
          <p:cNvSpPr txBox="1"/>
          <p:nvPr/>
        </p:nvSpPr>
        <p:spPr>
          <a:xfrm>
            <a:off x="288758" y="304799"/>
            <a:ext cx="11646568" cy="5978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Ôi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Giê-su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bàn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thờ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Thập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hiến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trao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Chiên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hy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xóa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tội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hy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lễ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tuyệt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vời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Con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xin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cuộc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nên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tấm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bánh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Tấm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bánh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ngát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ân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bẻ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ra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hiến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trao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muôn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4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17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5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814D3-DC6C-B091-709F-19A88BC9B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amboo mat with leaves&#10;&#10;Description automatically generated">
            <a:extLst>
              <a:ext uri="{FF2B5EF4-FFF2-40B4-BE49-F238E27FC236}">
                <a16:creationId xmlns:a16="http://schemas.microsoft.com/office/drawing/2014/main" id="{01A20048-8407-B7A4-30A7-6C81FE75AB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71" r="1" b="1"/>
          <a:stretch/>
        </p:blipFill>
        <p:spPr>
          <a:xfrm>
            <a:off x="149629" y="1282"/>
            <a:ext cx="11887200" cy="67320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1673" y="2429164"/>
            <a:ext cx="9264072" cy="233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 KHÚC PHỤC SINH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6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4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Khắc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Đỗ</a:t>
            </a:r>
            <a:endParaRPr lang="en-US" sz="48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960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3" cy="6652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ÐK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Al-le-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ia.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tuế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Giêsu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Ki-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Ngự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Rọi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nhơ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34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3" cy="5970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hỡi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nọc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tẩy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xóa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thoát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Al-le-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ia.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Al-le-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ia.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Al-le-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ia.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Al-le-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</a:t>
            </a:r>
            <a:r>
              <a:rPr lang="en-US" sz="4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49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3" cy="6652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ÐK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Al-le-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ia.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tuế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Giêsu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Ki-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Ngự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Rọi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nhơ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15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3" cy="5970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ngục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tù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mịt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nhờ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tuôn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rỗi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Chan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Al-le-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ia.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Al-le-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ia.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Al-le-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ia.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Al-le-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</a:t>
            </a:r>
            <a:r>
              <a:rPr lang="en-US" sz="4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94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3" cy="6652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ÐK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Al-le-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ia.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tuế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Giêsu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Ki-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Ngự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Rọi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nhơ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75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04271"/>
            <a:ext cx="11614504" cy="6705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lối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sợ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?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Cỏ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rợn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no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thỏa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Suối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nghỉ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uống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8262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3" cy="6075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thợ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nay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tường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kỳ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mầu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hân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Al-le-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ia.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Al-le-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ia.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Al-le-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ia.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Al-le-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</a:t>
            </a:r>
            <a:r>
              <a:rPr lang="en-US" sz="4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44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3" cy="6652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ÐK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Al-le-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ia.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tuế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Giêsu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Ki-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Ngự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Rọi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nhơ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54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3" cy="5970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Nhờ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rực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rỡ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Ma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quỷ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run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khiếp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Al-le-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ia.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Al-le-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ia.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Al-le-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ia.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Al-le-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ia.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32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3" cy="6652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ÐK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Al-le-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ia.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tuế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Giêsu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Ki-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Ngự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Rọi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nhơ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162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A5EAD1-0BC5-CA87-F299-B5837A2888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660" b="7855"/>
          <a:stretch/>
        </p:blipFill>
        <p:spPr>
          <a:xfrm>
            <a:off x="53887" y="188944"/>
            <a:ext cx="12192000" cy="60912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4867F5-29B0-27FB-D6B6-33BFDCB567F8}"/>
              </a:ext>
            </a:extLst>
          </p:cNvPr>
          <p:cNvSpPr txBox="1"/>
          <p:nvPr/>
        </p:nvSpPr>
        <p:spPr>
          <a:xfrm>
            <a:off x="1570181" y="2318326"/>
            <a:ext cx="8959273" cy="2294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MỘT TÌNH YÊU</a:t>
            </a:r>
            <a:endParaRPr lang="en-US" sz="6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Lm.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081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04271"/>
            <a:ext cx="11614504" cy="6394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lùng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(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đuố,i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dắt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dìu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thắm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nồng</a:t>
            </a:r>
            <a:r>
              <a:rPr lang="en-US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75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69455" y="535709"/>
            <a:ext cx="11533788" cy="570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nhuộm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chuộc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86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04271"/>
            <a:ext cx="11614504" cy="6394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lùng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(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đuố,i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dắt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dìu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thắm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nồng</a:t>
            </a:r>
            <a:r>
              <a:rPr lang="en-US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32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04271"/>
            <a:ext cx="11614504" cy="6193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xót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2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7986" y="636665"/>
            <a:ext cx="11614504" cy="5583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suối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uống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sướng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suối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cỏ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87398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04271"/>
            <a:ext cx="11614504" cy="6394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lùng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(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đuố,i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dắt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dìu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thắm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nồng</a:t>
            </a:r>
            <a:r>
              <a:rPr lang="en-US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3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61817" y="526473"/>
            <a:ext cx="11441425" cy="570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nâng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êm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rũ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55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04271"/>
            <a:ext cx="11614504" cy="6394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lùng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(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đuố,i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dắt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dìu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thắm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nồng</a:t>
            </a:r>
            <a:r>
              <a:rPr lang="en-US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87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604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4" y="-230909"/>
            <a:ext cx="12192627" cy="738909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29164" y="2373745"/>
            <a:ext cx="7656944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 VƯƠNG THIÊN ĐÀNG </a:t>
            </a:r>
            <a:endParaRPr lang="en-US" sz="4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Lm. Kim Long 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5899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0"/>
            <a:ext cx="11614504" cy="6948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Lạy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!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hỉ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sướng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Allelluia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!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(ư)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Allelluia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sz="6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98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34109" y="424873"/>
            <a:ext cx="11469134" cy="543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hứa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Allelluia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!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(ư)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Allelluia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sz="6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18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144379"/>
            <a:ext cx="11614504" cy="708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Lạy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Trinh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uy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!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Allelluia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!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(ư)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triều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rạng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ngời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Allelluia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423690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8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04271"/>
            <a:ext cx="11614504" cy="6705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dắt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lối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Cho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sợ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gậy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6077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7986" y="636665"/>
            <a:ext cx="11614504" cy="5583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suối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uống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sướng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suối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cỏ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85251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04271"/>
            <a:ext cx="11614504" cy="6705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dọn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cỗ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Dầu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chan.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qua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con,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3338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7986" y="636665"/>
            <a:ext cx="11614504" cy="5583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suối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uống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sướng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suối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cỏ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23204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561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2019</Words>
  <Application>Microsoft Office PowerPoint</Application>
  <PresentationFormat>Widescreen</PresentationFormat>
  <Paragraphs>47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Aptos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</cp:revision>
  <dcterms:created xsi:type="dcterms:W3CDTF">2025-05-03T14:59:51Z</dcterms:created>
  <dcterms:modified xsi:type="dcterms:W3CDTF">2025-05-03T15:01:02Z</dcterms:modified>
</cp:coreProperties>
</file>