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3" r:id="rId2"/>
    <p:sldId id="284" r:id="rId3"/>
    <p:sldId id="285"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94"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hewy" panose="020B0604020202020204" charset="0"/>
      <p:regular r:id="rId38"/>
    </p:embeddedFont>
    <p:embeddedFont>
      <p:font typeface="iCiel Cadena" panose="020B0604020202020204" charset="0"/>
      <p:regular r:id="rId39"/>
    </p:embeddedFont>
    <p:embeddedFont>
      <p:font typeface="Inter Bold" panose="020B0604020202020204" charset="0"/>
      <p:regular r:id="rId40"/>
    </p:embeddedFont>
    <p:embeddedFont>
      <p:font typeface="ITC Motter Corpus Semicondensed" panose="020B0604020202020204" charset="0"/>
      <p:regular r:id="rId41"/>
    </p:embeddedFont>
    <p:embeddedFont>
      <p:font typeface="Montserrat Alternates Black" panose="00000A00000000000000" pitchFamily="2" charset="0"/>
      <p:bold r:id="rId42"/>
    </p:embeddedFont>
    <p:embeddedFont>
      <p:font typeface="Showcard Gothic" panose="04020904020102020604" pitchFamily="82" charset="0"/>
      <p:regular r:id="rId43"/>
    </p:embeddedFont>
    <p:embeddedFont>
      <p:font typeface="SVN-Neutraface 2" panose="02000600040000020004" pitchFamily="2" charset="0"/>
      <p:bold r:id="rId44"/>
    </p:embeddedFont>
    <p:embeddedFont>
      <p:font typeface="UTM Erie Black"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0B2B5-439E-46A7-BB17-F3CF64139A21}" type="datetimeFigureOut">
              <a:rPr lang="vi-VN" smtClean="0"/>
              <a:t>08/02/2025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7E56E-21B9-4E44-9157-A6D93EA68E73}" type="slidenum">
              <a:rPr lang="vi-VN" smtClean="0"/>
              <a:t>‹#›</a:t>
            </a:fld>
            <a:endParaRPr lang="vi-VN"/>
          </a:p>
        </p:txBody>
      </p:sp>
    </p:spTree>
    <p:extLst>
      <p:ext uri="{BB962C8B-B14F-4D97-AF65-F5344CB8AC3E}">
        <p14:creationId xmlns:p14="http://schemas.microsoft.com/office/powerpoint/2010/main" val="128869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3677E56E-21B9-4E44-9157-A6D93EA68E73}" type="slidenum">
              <a:rPr lang="vi-VN" smtClean="0"/>
              <a:t>14</a:t>
            </a:fld>
            <a:endParaRPr lang="vi-VN"/>
          </a:p>
        </p:txBody>
      </p:sp>
    </p:spTree>
    <p:extLst>
      <p:ext uri="{BB962C8B-B14F-4D97-AF65-F5344CB8AC3E}">
        <p14:creationId xmlns:p14="http://schemas.microsoft.com/office/powerpoint/2010/main" val="363363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3.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5.png"/><Relationship Id="rId18" Type="http://schemas.openxmlformats.org/officeDocument/2006/relationships/slide" Target="slide17.xml"/><Relationship Id="rId26" Type="http://schemas.openxmlformats.org/officeDocument/2006/relationships/slide" Target="slide25.xml"/><Relationship Id="rId3" Type="http://schemas.openxmlformats.org/officeDocument/2006/relationships/audio" Target="../media/audio1.wav"/><Relationship Id="rId21" Type="http://schemas.openxmlformats.org/officeDocument/2006/relationships/slide" Target="slide20.xml"/><Relationship Id="rId7" Type="http://schemas.openxmlformats.org/officeDocument/2006/relationships/image" Target="../media/image34.png"/><Relationship Id="rId12" Type="http://schemas.openxmlformats.org/officeDocument/2006/relationships/image" Target="../media/image44.png"/><Relationship Id="rId17" Type="http://schemas.openxmlformats.org/officeDocument/2006/relationships/slide" Target="slide16.xml"/><Relationship Id="rId25" Type="http://schemas.openxmlformats.org/officeDocument/2006/relationships/slide" Target="slide24.xml"/><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slide" Target="slide19.xml"/><Relationship Id="rId29"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3.png"/><Relationship Id="rId24" Type="http://schemas.openxmlformats.org/officeDocument/2006/relationships/slide" Target="slide23.xml"/><Relationship Id="rId5" Type="http://schemas.openxmlformats.org/officeDocument/2006/relationships/image" Target="../media/image32.png"/><Relationship Id="rId15" Type="http://schemas.openxmlformats.org/officeDocument/2006/relationships/image" Target="../media/image47.svg"/><Relationship Id="rId23" Type="http://schemas.openxmlformats.org/officeDocument/2006/relationships/slide" Target="slide22.xml"/><Relationship Id="rId28" Type="http://schemas.openxmlformats.org/officeDocument/2006/relationships/slide" Target="slide29.xml"/><Relationship Id="rId10" Type="http://schemas.openxmlformats.org/officeDocument/2006/relationships/image" Target="../media/image37.svg"/><Relationship Id="rId19" Type="http://schemas.openxmlformats.org/officeDocument/2006/relationships/slide" Target="slide18.xml"/><Relationship Id="rId31" Type="http://schemas.openxmlformats.org/officeDocument/2006/relationships/slide" Target="slide28.xml"/><Relationship Id="rId4" Type="http://schemas.openxmlformats.org/officeDocument/2006/relationships/image" Target="../media/image42.jpeg"/><Relationship Id="rId9" Type="http://schemas.openxmlformats.org/officeDocument/2006/relationships/image" Target="../media/image36.png"/><Relationship Id="rId14" Type="http://schemas.openxmlformats.org/officeDocument/2006/relationships/image" Target="../media/image46.png"/><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7.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gif"/><Relationship Id="rId2" Type="http://schemas.openxmlformats.org/officeDocument/2006/relationships/image" Target="../media/image51.gi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3.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3" y="2269673"/>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7" y="4675416"/>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3269" y="7794096"/>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471782" y="0"/>
            <a:ext cx="11215307" cy="6555761"/>
            <a:chOff x="0" y="0"/>
            <a:chExt cx="2953826" cy="1726620"/>
          </a:xfrm>
        </p:grpSpPr>
        <p:sp>
          <p:nvSpPr>
            <p:cNvPr id="6" name="Freeform 6"/>
            <p:cNvSpPr/>
            <p:nvPr/>
          </p:nvSpPr>
          <p:spPr>
            <a:xfrm>
              <a:off x="0" y="0"/>
              <a:ext cx="2953826" cy="1726620"/>
            </a:xfrm>
            <a:custGeom>
              <a:avLst/>
              <a:gdLst/>
              <a:ahLst/>
              <a:cxnLst/>
              <a:rect l="l" t="t" r="r" b="b"/>
              <a:pathLst>
                <a:path w="2953826" h="1726620">
                  <a:moveTo>
                    <a:pt x="35205" y="0"/>
                  </a:moveTo>
                  <a:lnTo>
                    <a:pt x="2918621" y="0"/>
                  </a:lnTo>
                  <a:cubicBezTo>
                    <a:pt x="2927958" y="0"/>
                    <a:pt x="2936912" y="3709"/>
                    <a:pt x="2943515" y="10311"/>
                  </a:cubicBezTo>
                  <a:cubicBezTo>
                    <a:pt x="2950117" y="16914"/>
                    <a:pt x="2953826" y="25868"/>
                    <a:pt x="2953826" y="35205"/>
                  </a:cubicBezTo>
                  <a:lnTo>
                    <a:pt x="2953826" y="1691415"/>
                  </a:lnTo>
                  <a:cubicBezTo>
                    <a:pt x="2953826" y="1710858"/>
                    <a:pt x="2938064" y="1726620"/>
                    <a:pt x="2918621" y="1726620"/>
                  </a:cubicBezTo>
                  <a:lnTo>
                    <a:pt x="35205" y="1726620"/>
                  </a:lnTo>
                  <a:cubicBezTo>
                    <a:pt x="15762" y="1726620"/>
                    <a:pt x="0" y="1710858"/>
                    <a:pt x="0" y="1691415"/>
                  </a:cubicBezTo>
                  <a:lnTo>
                    <a:pt x="0" y="35205"/>
                  </a:lnTo>
                  <a:cubicBezTo>
                    <a:pt x="0" y="15762"/>
                    <a:pt x="15762" y="0"/>
                    <a:pt x="35205" y="0"/>
                  </a:cubicBezTo>
                  <a:close/>
                </a:path>
              </a:pathLst>
            </a:custGeom>
            <a:solidFill>
              <a:srgbClr val="E3F2FF"/>
            </a:solidFill>
          </p:spPr>
        </p:sp>
        <p:sp>
          <p:nvSpPr>
            <p:cNvPr id="7" name="TextBox 7"/>
            <p:cNvSpPr txBox="1"/>
            <p:nvPr/>
          </p:nvSpPr>
          <p:spPr>
            <a:xfrm>
              <a:off x="0" y="-47625"/>
              <a:ext cx="2953826" cy="177424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76567" y="-464587"/>
            <a:ext cx="5595454" cy="2986573"/>
          </a:xfrm>
          <a:custGeom>
            <a:avLst/>
            <a:gdLst/>
            <a:ahLst/>
            <a:cxnLst/>
            <a:rect l="l" t="t" r="r" b="b"/>
            <a:pathLst>
              <a:path w="5595454" h="2986573">
                <a:moveTo>
                  <a:pt x="0" y="0"/>
                </a:moveTo>
                <a:lnTo>
                  <a:pt x="5595453" y="0"/>
                </a:lnTo>
                <a:lnTo>
                  <a:pt x="5595453" y="2986574"/>
                </a:lnTo>
                <a:lnTo>
                  <a:pt x="0" y="2986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5889">
            <a:off x="16169788" y="709453"/>
            <a:ext cx="1601967" cy="2318637"/>
          </a:xfrm>
          <a:custGeom>
            <a:avLst/>
            <a:gdLst/>
            <a:ahLst/>
            <a:cxnLst/>
            <a:rect l="l" t="t" r="r" b="b"/>
            <a:pathLst>
              <a:path w="1601967" h="2318637">
                <a:moveTo>
                  <a:pt x="0" y="0"/>
                </a:moveTo>
                <a:lnTo>
                  <a:pt x="1601967" y="0"/>
                </a:lnTo>
                <a:lnTo>
                  <a:pt x="1601967" y="2318637"/>
                </a:lnTo>
                <a:lnTo>
                  <a:pt x="0" y="2318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6408426" y="694314"/>
            <a:ext cx="9342020" cy="5086412"/>
          </a:xfrm>
          <a:prstGeom prst="rect">
            <a:avLst/>
          </a:prstGeom>
        </p:spPr>
        <p:txBody>
          <a:bodyPr lIns="0" tIns="0" rIns="0" bIns="0" rtlCol="0" anchor="t">
            <a:spAutoFit/>
          </a:bodyPr>
          <a:lstStyle/>
          <a:p>
            <a:pPr algn="just">
              <a:lnSpc>
                <a:spcPts val="4460"/>
              </a:lnSpc>
            </a:pPr>
            <a:r>
              <a:rPr lang="en-US" sz="3717" spc="405">
                <a:solidFill>
                  <a:srgbClr val="000000"/>
                </a:solidFill>
                <a:latin typeface="UTM Erie Black"/>
                <a:ea typeface="UTM Erie Black"/>
                <a:cs typeface="UTM Erie Black"/>
                <a:sym typeface="UTM Erie Black"/>
              </a:rPr>
              <a:t>cả ông Giacôbê và Gioan, con ông Giêbêđê, bạn đồng nghiệp với ông Simon cũng thế. Nhưng Chúa Giêsu phán bảo ông Simon rằng:“Đừng sợ hãi: từ đây con sẽ là kẻ chinh phục người ta”. Bấy giờ các ông đưa thuyền vào bờ, và đã từ bỏ mọi sự mà đi theo Người.</a:t>
            </a:r>
          </a:p>
        </p:txBody>
      </p:sp>
      <p:grpSp>
        <p:nvGrpSpPr>
          <p:cNvPr id="11" name="Group 11"/>
          <p:cNvGrpSpPr/>
          <p:nvPr/>
        </p:nvGrpSpPr>
        <p:grpSpPr>
          <a:xfrm>
            <a:off x="712893" y="5547115"/>
            <a:ext cx="13750853" cy="7537543"/>
            <a:chOff x="0" y="0"/>
            <a:chExt cx="18334470" cy="10050057"/>
          </a:xfrm>
        </p:grpSpPr>
        <p:sp>
          <p:nvSpPr>
            <p:cNvPr id="12" name="Freeform 12"/>
            <p:cNvSpPr/>
            <p:nvPr/>
          </p:nvSpPr>
          <p:spPr>
            <a:xfrm>
              <a:off x="0" y="0"/>
              <a:ext cx="18334470" cy="10050057"/>
            </a:xfrm>
            <a:custGeom>
              <a:avLst/>
              <a:gdLst/>
              <a:ahLst/>
              <a:cxnLst/>
              <a:rect l="l" t="t" r="r" b="b"/>
              <a:pathLst>
                <a:path w="18334470" h="10050057">
                  <a:moveTo>
                    <a:pt x="0" y="0"/>
                  </a:moveTo>
                  <a:lnTo>
                    <a:pt x="18334470" y="0"/>
                  </a:lnTo>
                  <a:lnTo>
                    <a:pt x="18334470" y="10050057"/>
                  </a:lnTo>
                  <a:lnTo>
                    <a:pt x="0" y="10050057"/>
                  </a:lnTo>
                  <a:lnTo>
                    <a:pt x="0" y="0"/>
                  </a:lnTo>
                  <a:close/>
                </a:path>
              </a:pathLst>
            </a:custGeom>
            <a:blipFill>
              <a:blip r:embed="rId9"/>
              <a:stretch>
                <a:fillRect l="-10352" t="-13744"/>
              </a:stretch>
            </a:blipFill>
          </p:spPr>
        </p:sp>
        <p:sp>
          <p:nvSpPr>
            <p:cNvPr id="13" name="Freeform 13"/>
            <p:cNvSpPr/>
            <p:nvPr/>
          </p:nvSpPr>
          <p:spPr>
            <a:xfrm flipH="1">
              <a:off x="4965351" y="633573"/>
              <a:ext cx="5378769" cy="6581746"/>
            </a:xfrm>
            <a:custGeom>
              <a:avLst/>
              <a:gdLst/>
              <a:ahLst/>
              <a:cxnLst/>
              <a:rect l="l" t="t" r="r" b="b"/>
              <a:pathLst>
                <a:path w="5378769" h="6581746">
                  <a:moveTo>
                    <a:pt x="5378769" y="0"/>
                  </a:moveTo>
                  <a:lnTo>
                    <a:pt x="0" y="0"/>
                  </a:lnTo>
                  <a:lnTo>
                    <a:pt x="0" y="6581746"/>
                  </a:lnTo>
                  <a:lnTo>
                    <a:pt x="5378769" y="6581746"/>
                  </a:lnTo>
                  <a:lnTo>
                    <a:pt x="5378769" y="0"/>
                  </a:lnTo>
                  <a:close/>
                </a:path>
              </a:pathLst>
            </a:custGeom>
            <a:blipFill>
              <a:blip r:embed="rId10"/>
              <a:stretch>
                <a:fillRect l="-68995" t="-55689" r="-235632" b="-31140"/>
              </a:stretch>
            </a:blipFill>
          </p:spPr>
        </p:sp>
      </p:grpSp>
      <p:sp>
        <p:nvSpPr>
          <p:cNvPr id="14" name="Freeform 14"/>
          <p:cNvSpPr/>
          <p:nvPr/>
        </p:nvSpPr>
        <p:spPr>
          <a:xfrm>
            <a:off x="379091" y="5187055"/>
            <a:ext cx="7435919" cy="5214083"/>
          </a:xfrm>
          <a:custGeom>
            <a:avLst/>
            <a:gdLst/>
            <a:ahLst/>
            <a:cxnLst/>
            <a:rect l="l" t="t" r="r" b="b"/>
            <a:pathLst>
              <a:path w="7435919" h="5214083">
                <a:moveTo>
                  <a:pt x="0" y="0"/>
                </a:moveTo>
                <a:lnTo>
                  <a:pt x="7435919" y="0"/>
                </a:lnTo>
                <a:lnTo>
                  <a:pt x="7435919" y="5214082"/>
                </a:lnTo>
                <a:lnTo>
                  <a:pt x="0" y="5214082"/>
                </a:lnTo>
                <a:lnTo>
                  <a:pt x="0" y="0"/>
                </a:lnTo>
                <a:close/>
              </a:path>
            </a:pathLst>
          </a:custGeom>
          <a:blipFill>
            <a:blip r:embed="rId11"/>
            <a:stretch>
              <a:fillRect l="-42777" t="-25204" r="-68814" b="-45286"/>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9723" flipH="1">
            <a:off x="14891650" y="6754834"/>
            <a:ext cx="2044954" cy="2050079"/>
          </a:xfrm>
          <a:custGeom>
            <a:avLst/>
            <a:gdLst/>
            <a:ahLst/>
            <a:cxnLst/>
            <a:rect l="l" t="t" r="r" b="b"/>
            <a:pathLst>
              <a:path w="2044954" h="2050079">
                <a:moveTo>
                  <a:pt x="2044954" y="0"/>
                </a:moveTo>
                <a:lnTo>
                  <a:pt x="0" y="0"/>
                </a:lnTo>
                <a:lnTo>
                  <a:pt x="0" y="2050079"/>
                </a:lnTo>
                <a:lnTo>
                  <a:pt x="2044954" y="2050079"/>
                </a:lnTo>
                <a:lnTo>
                  <a:pt x="2044954" y="0"/>
                </a:lnTo>
                <a:close/>
              </a:path>
            </a:pathLst>
          </a:custGeom>
          <a:blipFill>
            <a:blip r:embed="rId5"/>
            <a:stretch>
              <a:fillRect/>
            </a:stretch>
          </a:blipFill>
        </p:spPr>
      </p:sp>
      <p:sp>
        <p:nvSpPr>
          <p:cNvPr id="5" name="Freeform 5"/>
          <p:cNvSpPr/>
          <p:nvPr/>
        </p:nvSpPr>
        <p:spPr>
          <a:xfrm>
            <a:off x="0" y="6675120"/>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115479"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5121"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126663" y="-584022"/>
            <a:ext cx="3156573" cy="1612722"/>
          </a:xfrm>
          <a:custGeom>
            <a:avLst/>
            <a:gdLst/>
            <a:ahLst/>
            <a:cxnLst/>
            <a:rect l="l" t="t" r="r" b="b"/>
            <a:pathLst>
              <a:path w="3156573" h="1612722">
                <a:moveTo>
                  <a:pt x="0" y="0"/>
                </a:moveTo>
                <a:lnTo>
                  <a:pt x="3156572" y="0"/>
                </a:lnTo>
                <a:lnTo>
                  <a:pt x="3156572" y="1612722"/>
                </a:lnTo>
                <a:lnTo>
                  <a:pt x="0" y="1612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193244" y="7584461"/>
            <a:ext cx="4094756" cy="2702539"/>
          </a:xfrm>
          <a:custGeom>
            <a:avLst/>
            <a:gdLst/>
            <a:ahLst/>
            <a:cxnLst/>
            <a:rect l="l" t="t" r="r" b="b"/>
            <a:pathLst>
              <a:path w="4094756" h="2702539">
                <a:moveTo>
                  <a:pt x="0" y="0"/>
                </a:moveTo>
                <a:lnTo>
                  <a:pt x="4094756" y="0"/>
                </a:lnTo>
                <a:lnTo>
                  <a:pt x="4094756" y="2702539"/>
                </a:lnTo>
                <a:lnTo>
                  <a:pt x="0" y="2702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747009" y="1975771"/>
            <a:ext cx="10793981" cy="5963675"/>
          </a:xfrm>
          <a:custGeom>
            <a:avLst/>
            <a:gdLst/>
            <a:ahLst/>
            <a:cxnLst/>
            <a:rect l="l" t="t" r="r" b="b"/>
            <a:pathLst>
              <a:path w="10793981" h="5963675">
                <a:moveTo>
                  <a:pt x="0" y="0"/>
                </a:moveTo>
                <a:lnTo>
                  <a:pt x="10793982" y="0"/>
                </a:lnTo>
                <a:lnTo>
                  <a:pt x="10793982" y="5963675"/>
                </a:lnTo>
                <a:lnTo>
                  <a:pt x="0" y="5963675"/>
                </a:lnTo>
                <a:lnTo>
                  <a:pt x="0" y="0"/>
                </a:lnTo>
                <a:close/>
              </a:path>
            </a:pathLst>
          </a:custGeom>
          <a:blipFill>
            <a:blip r:embed="rId10"/>
            <a:stretch>
              <a:fillRect/>
            </a:stretch>
          </a:blipFill>
        </p:spPr>
      </p:sp>
      <p:sp>
        <p:nvSpPr>
          <p:cNvPr id="11" name="TextBox 11"/>
          <p:cNvSpPr txBox="1"/>
          <p:nvPr/>
        </p:nvSpPr>
        <p:spPr>
          <a:xfrm>
            <a:off x="6986296" y="3143758"/>
            <a:ext cx="4924109" cy="4075683"/>
          </a:xfrm>
          <a:prstGeom prst="rect">
            <a:avLst/>
          </a:prstGeom>
        </p:spPr>
        <p:txBody>
          <a:bodyPr lIns="0" tIns="0" rIns="0" bIns="0" rtlCol="0" anchor="t">
            <a:spAutoFit/>
          </a:bodyPr>
          <a:lstStyle/>
          <a:p>
            <a:pPr algn="ctr">
              <a:lnSpc>
                <a:spcPts val="10625"/>
              </a:lnSpc>
            </a:pPr>
            <a:r>
              <a:rPr lang="en-US" sz="9659" spc="1052">
                <a:solidFill>
                  <a:srgbClr val="000000"/>
                </a:solidFill>
                <a:latin typeface="UTM Erie Black"/>
                <a:ea typeface="UTM Erie Black"/>
                <a:cs typeface="UTM Erie Black"/>
                <a:sym typeface="UTM Erie Black"/>
              </a:rPr>
              <a:t>Đó là lời Chúa</a:t>
            </a:r>
          </a:p>
        </p:txBody>
      </p:sp>
      <p:sp>
        <p:nvSpPr>
          <p:cNvPr id="12" name="Freeform 12"/>
          <p:cNvSpPr/>
          <p:nvPr/>
        </p:nvSpPr>
        <p:spPr>
          <a:xfrm rot="-1183729">
            <a:off x="12286171" y="2641715"/>
            <a:ext cx="1707142" cy="2470863"/>
          </a:xfrm>
          <a:custGeom>
            <a:avLst/>
            <a:gdLst/>
            <a:ahLst/>
            <a:cxnLst/>
            <a:rect l="l" t="t" r="r" b="b"/>
            <a:pathLst>
              <a:path w="1707142" h="2470863">
                <a:moveTo>
                  <a:pt x="0" y="0"/>
                </a:moveTo>
                <a:lnTo>
                  <a:pt x="1707142" y="0"/>
                </a:lnTo>
                <a:lnTo>
                  <a:pt x="1707142" y="2470863"/>
                </a:lnTo>
                <a:lnTo>
                  <a:pt x="0" y="24708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1183729" flipH="1">
            <a:off x="4209155" y="2927041"/>
            <a:ext cx="1707142" cy="2470863"/>
          </a:xfrm>
          <a:custGeom>
            <a:avLst/>
            <a:gdLst/>
            <a:ahLst/>
            <a:cxnLst/>
            <a:rect l="l" t="t" r="r" b="b"/>
            <a:pathLst>
              <a:path w="1707142" h="2470863">
                <a:moveTo>
                  <a:pt x="1707141" y="0"/>
                </a:moveTo>
                <a:lnTo>
                  <a:pt x="0" y="0"/>
                </a:lnTo>
                <a:lnTo>
                  <a:pt x="0" y="2470863"/>
                </a:lnTo>
                <a:lnTo>
                  <a:pt x="1707141" y="2470863"/>
                </a:lnTo>
                <a:lnTo>
                  <a:pt x="1707141"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flipH="1">
            <a:off x="14109514" y="-66597"/>
            <a:ext cx="4094756" cy="2185576"/>
          </a:xfrm>
          <a:custGeom>
            <a:avLst/>
            <a:gdLst/>
            <a:ahLst/>
            <a:cxnLst/>
            <a:rect l="l" t="t" r="r" b="b"/>
            <a:pathLst>
              <a:path w="4094756" h="2185576">
                <a:moveTo>
                  <a:pt x="4094756" y="0"/>
                </a:moveTo>
                <a:lnTo>
                  <a:pt x="0" y="0"/>
                </a:lnTo>
                <a:lnTo>
                  <a:pt x="0" y="2185576"/>
                </a:lnTo>
                <a:lnTo>
                  <a:pt x="4094756" y="2185576"/>
                </a:lnTo>
                <a:lnTo>
                  <a:pt x="4094756"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flipH="1">
            <a:off x="129503" y="6027822"/>
            <a:ext cx="4933222" cy="3823247"/>
          </a:xfrm>
          <a:custGeom>
            <a:avLst/>
            <a:gdLst/>
            <a:ahLst/>
            <a:cxnLst/>
            <a:rect l="l" t="t" r="r" b="b"/>
            <a:pathLst>
              <a:path w="4933222" h="3823247">
                <a:moveTo>
                  <a:pt x="4933222" y="0"/>
                </a:moveTo>
                <a:lnTo>
                  <a:pt x="0" y="0"/>
                </a:lnTo>
                <a:lnTo>
                  <a:pt x="0" y="3823247"/>
                </a:lnTo>
                <a:lnTo>
                  <a:pt x="4933222" y="3823247"/>
                </a:lnTo>
                <a:lnTo>
                  <a:pt x="4933222"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7D91E"/>
        </a:solidFill>
        <a:effectLst/>
      </p:bgPr>
    </p:bg>
    <p:spTree>
      <p:nvGrpSpPr>
        <p:cNvPr id="1" name=""/>
        <p:cNvGrpSpPr/>
        <p:nvPr/>
      </p:nvGrpSpPr>
      <p:grpSpPr>
        <a:xfrm>
          <a:off x="0" y="0"/>
          <a:ext cx="0" cy="0"/>
          <a:chOff x="0" y="0"/>
          <a:chExt cx="0" cy="0"/>
        </a:xfrm>
      </p:grpSpPr>
      <p:sp>
        <p:nvSpPr>
          <p:cNvPr id="2" name="Freeform 2"/>
          <p:cNvSpPr/>
          <p:nvPr/>
        </p:nvSpPr>
        <p:spPr>
          <a:xfrm>
            <a:off x="-3326948" y="-7100703"/>
            <a:ext cx="24941896" cy="24488407"/>
          </a:xfrm>
          <a:custGeom>
            <a:avLst/>
            <a:gdLst/>
            <a:ahLst/>
            <a:cxnLst/>
            <a:rect l="l" t="t" r="r" b="b"/>
            <a:pathLst>
              <a:path w="24941896" h="24488407">
                <a:moveTo>
                  <a:pt x="0" y="0"/>
                </a:moveTo>
                <a:lnTo>
                  <a:pt x="24941896" y="0"/>
                </a:lnTo>
                <a:lnTo>
                  <a:pt x="24941896" y="24488406"/>
                </a:lnTo>
                <a:lnTo>
                  <a:pt x="0" y="24488406"/>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3788994" y="1017973"/>
            <a:ext cx="11426042" cy="8060553"/>
          </a:xfrm>
          <a:custGeom>
            <a:avLst/>
            <a:gdLst/>
            <a:ahLst/>
            <a:cxnLst/>
            <a:rect l="l" t="t" r="r" b="b"/>
            <a:pathLst>
              <a:path w="11426042" h="8060553">
                <a:moveTo>
                  <a:pt x="0" y="0"/>
                </a:moveTo>
                <a:lnTo>
                  <a:pt x="11426042" y="0"/>
                </a:lnTo>
                <a:lnTo>
                  <a:pt x="11426042" y="8060554"/>
                </a:lnTo>
                <a:lnTo>
                  <a:pt x="0" y="8060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481207" y="3414746"/>
            <a:ext cx="11301532" cy="4103214"/>
          </a:xfrm>
          <a:prstGeom prst="rect">
            <a:avLst/>
          </a:prstGeom>
        </p:spPr>
        <p:txBody>
          <a:bodyPr lIns="0" tIns="0" rIns="0" bIns="0" rtlCol="0" anchor="t">
            <a:spAutoFit/>
          </a:bodyPr>
          <a:lstStyle/>
          <a:p>
            <a:pPr algn="ctr">
              <a:lnSpc>
                <a:spcPts val="15115"/>
              </a:lnSpc>
            </a:pPr>
            <a:r>
              <a:rPr lang="en-US" sz="18432">
                <a:solidFill>
                  <a:srgbClr val="FFBB24"/>
                </a:solidFill>
                <a:latin typeface="Chewy"/>
                <a:ea typeface="Chewy"/>
                <a:cs typeface="Chewy"/>
                <a:sym typeface="Chewy"/>
              </a:rPr>
              <a:t>GAME</a:t>
            </a:r>
          </a:p>
          <a:p>
            <a:pPr marL="0" lvl="0" indent="0" algn="ctr">
              <a:lnSpc>
                <a:spcPts val="15115"/>
              </a:lnSpc>
            </a:pPr>
            <a:r>
              <a:rPr lang="en-US" sz="18432">
                <a:solidFill>
                  <a:srgbClr val="FFBB24"/>
                </a:solidFill>
                <a:latin typeface="Chewy"/>
                <a:ea typeface="Chewy"/>
                <a:cs typeface="Chewy"/>
                <a:sym typeface="Chewy"/>
              </a:rPr>
              <a:t> BIBLE</a:t>
            </a:r>
          </a:p>
        </p:txBody>
      </p:sp>
      <p:grpSp>
        <p:nvGrpSpPr>
          <p:cNvPr id="5" name="Group 5"/>
          <p:cNvGrpSpPr/>
          <p:nvPr/>
        </p:nvGrpSpPr>
        <p:grpSpPr>
          <a:xfrm>
            <a:off x="7707107" y="7265379"/>
            <a:ext cx="2873786" cy="1052680"/>
            <a:chOff x="0" y="0"/>
            <a:chExt cx="3831714" cy="1403574"/>
          </a:xfrm>
        </p:grpSpPr>
        <p:grpSp>
          <p:nvGrpSpPr>
            <p:cNvPr id="6" name="Group 6"/>
            <p:cNvGrpSpPr/>
            <p:nvPr/>
          </p:nvGrpSpPr>
          <p:grpSpPr>
            <a:xfrm>
              <a:off x="0" y="0"/>
              <a:ext cx="3831714" cy="1403574"/>
              <a:chOff x="0" y="0"/>
              <a:chExt cx="237610" cy="87038"/>
            </a:xfrm>
          </p:grpSpPr>
          <p:sp>
            <p:nvSpPr>
              <p:cNvPr id="7" name="Freeform 7"/>
              <p:cNvSpPr/>
              <p:nvPr/>
            </p:nvSpPr>
            <p:spPr>
              <a:xfrm>
                <a:off x="0" y="0"/>
                <a:ext cx="237610" cy="87038"/>
              </a:xfrm>
              <a:custGeom>
                <a:avLst/>
                <a:gdLst/>
                <a:ahLst/>
                <a:cxnLst/>
                <a:rect l="l" t="t" r="r" b="b"/>
                <a:pathLst>
                  <a:path w="237610" h="87038">
                    <a:moveTo>
                      <a:pt x="43519" y="0"/>
                    </a:moveTo>
                    <a:lnTo>
                      <a:pt x="194091" y="0"/>
                    </a:lnTo>
                    <a:cubicBezTo>
                      <a:pt x="205633" y="0"/>
                      <a:pt x="216703" y="4585"/>
                      <a:pt x="224864" y="12746"/>
                    </a:cubicBezTo>
                    <a:cubicBezTo>
                      <a:pt x="233025" y="20908"/>
                      <a:pt x="237610" y="31977"/>
                      <a:pt x="237610" y="43519"/>
                    </a:cubicBezTo>
                    <a:lnTo>
                      <a:pt x="237610" y="43519"/>
                    </a:lnTo>
                    <a:cubicBezTo>
                      <a:pt x="237610" y="55061"/>
                      <a:pt x="233025" y="66130"/>
                      <a:pt x="224864" y="74291"/>
                    </a:cubicBezTo>
                    <a:cubicBezTo>
                      <a:pt x="216703" y="82453"/>
                      <a:pt x="205633" y="87038"/>
                      <a:pt x="194091" y="87038"/>
                    </a:cubicBezTo>
                    <a:lnTo>
                      <a:pt x="43519" y="87038"/>
                    </a:lnTo>
                    <a:cubicBezTo>
                      <a:pt x="31977" y="87038"/>
                      <a:pt x="20908" y="82453"/>
                      <a:pt x="12746" y="74291"/>
                    </a:cubicBezTo>
                    <a:cubicBezTo>
                      <a:pt x="4585" y="66130"/>
                      <a:pt x="0" y="55061"/>
                      <a:pt x="0" y="43519"/>
                    </a:cubicBezTo>
                    <a:lnTo>
                      <a:pt x="0" y="43519"/>
                    </a:lnTo>
                    <a:cubicBezTo>
                      <a:pt x="0" y="31977"/>
                      <a:pt x="4585" y="20908"/>
                      <a:pt x="12746" y="12746"/>
                    </a:cubicBezTo>
                    <a:cubicBezTo>
                      <a:pt x="20908" y="4585"/>
                      <a:pt x="31977" y="0"/>
                      <a:pt x="43519" y="0"/>
                    </a:cubicBezTo>
                    <a:close/>
                  </a:path>
                </a:pathLst>
              </a:custGeom>
              <a:solidFill>
                <a:srgbClr val="F95C32"/>
              </a:solidFill>
              <a:ln w="114300" cap="rnd">
                <a:solidFill>
                  <a:srgbClr val="000000"/>
                </a:solidFill>
                <a:prstDash val="solid"/>
                <a:round/>
              </a:ln>
            </p:spPr>
          </p:sp>
          <p:sp>
            <p:nvSpPr>
              <p:cNvPr id="8" name="TextBox 8"/>
              <p:cNvSpPr txBox="1"/>
              <p:nvPr/>
            </p:nvSpPr>
            <p:spPr>
              <a:xfrm>
                <a:off x="0" y="-57150"/>
                <a:ext cx="237610" cy="144188"/>
              </a:xfrm>
              <a:prstGeom prst="rect">
                <a:avLst/>
              </a:prstGeom>
            </p:spPr>
            <p:txBody>
              <a:bodyPr lIns="50800" tIns="50800" rIns="50800" bIns="50800" rtlCol="0" anchor="ctr"/>
              <a:lstStyle/>
              <a:p>
                <a:pPr algn="ctr">
                  <a:lnSpc>
                    <a:spcPts val="3500"/>
                  </a:lnSpc>
                </a:pPr>
                <a:endParaRPr/>
              </a:p>
            </p:txBody>
          </p:sp>
        </p:grpSp>
        <p:sp>
          <p:nvSpPr>
            <p:cNvPr id="9" name="TextBox 9"/>
            <p:cNvSpPr txBox="1"/>
            <p:nvPr/>
          </p:nvSpPr>
          <p:spPr>
            <a:xfrm>
              <a:off x="362685" y="149337"/>
              <a:ext cx="3106344" cy="1085850"/>
            </a:xfrm>
            <a:prstGeom prst="rect">
              <a:avLst/>
            </a:prstGeom>
          </p:spPr>
          <p:txBody>
            <a:bodyPr lIns="0" tIns="0" rIns="0" bIns="0" rtlCol="0" anchor="t">
              <a:spAutoFit/>
            </a:bodyPr>
            <a:lstStyle/>
            <a:p>
              <a:pPr algn="ctr">
                <a:lnSpc>
                  <a:spcPts val="6300"/>
                </a:lnSpc>
              </a:pPr>
              <a:r>
                <a:rPr lang="en-US" sz="5250">
                  <a:solidFill>
                    <a:srgbClr val="000000"/>
                  </a:solidFill>
                  <a:latin typeface="Chewy"/>
                  <a:ea typeface="Chewy"/>
                  <a:cs typeface="Chewy"/>
                  <a:sym typeface="Chewy"/>
                </a:rPr>
                <a:t>PLAY</a:t>
              </a:r>
            </a:p>
          </p:txBody>
        </p:sp>
      </p:grpSp>
      <p:pic>
        <p:nvPicPr>
          <p:cNvPr id="10" name="Picture 10"/>
          <p:cNvPicPr>
            <a:picLocks noChangeAspect="1"/>
          </p:cNvPicPr>
          <p:nvPr/>
        </p:nvPicPr>
        <p:blipFill>
          <a:blip r:embed="rId6"/>
          <a:srcRect/>
          <a:stretch>
            <a:fillRect/>
          </a:stretch>
        </p:blipFill>
        <p:spPr>
          <a:xfrm flipH="1">
            <a:off x="1266384" y="5376187"/>
            <a:ext cx="4515049" cy="3702340"/>
          </a:xfrm>
          <a:prstGeom prst="rect">
            <a:avLst/>
          </a:prstGeom>
        </p:spPr>
      </p:pic>
      <p:pic>
        <p:nvPicPr>
          <p:cNvPr id="11" name="Picture 11"/>
          <p:cNvPicPr>
            <a:picLocks noChangeAspect="1"/>
          </p:cNvPicPr>
          <p:nvPr/>
        </p:nvPicPr>
        <p:blipFill>
          <a:blip r:embed="rId7"/>
          <a:srcRect/>
          <a:stretch>
            <a:fillRect/>
          </a:stretch>
        </p:blipFill>
        <p:spPr>
          <a:xfrm>
            <a:off x="14164002" y="884943"/>
            <a:ext cx="3095298" cy="38213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sp>
      <p:grpSp>
        <p:nvGrpSpPr>
          <p:cNvPr id="3" name="Group 3"/>
          <p:cNvGrpSpPr/>
          <p:nvPr/>
        </p:nvGrpSpPr>
        <p:grpSpPr>
          <a:xfrm>
            <a:off x="-3734873" y="184168"/>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grpSp>
      <p:sp>
        <p:nvSpPr>
          <p:cNvPr id="6" name="Freeform 6"/>
          <p:cNvSpPr/>
          <p:nvPr/>
        </p:nvSpPr>
        <p:spPr>
          <a:xfrm>
            <a:off x="-76315" y="8789080"/>
            <a:ext cx="18766846" cy="4245999"/>
          </a:xfrm>
          <a:custGeom>
            <a:avLst/>
            <a:gdLst/>
            <a:ahLst/>
            <a:cxnLst/>
            <a:rect l="l" t="t" r="r" b="b"/>
            <a:pathLst>
              <a:path w="18766846" h="4245999">
                <a:moveTo>
                  <a:pt x="0" y="0"/>
                </a:moveTo>
                <a:lnTo>
                  <a:pt x="18766846" y="0"/>
                </a:lnTo>
                <a:lnTo>
                  <a:pt x="18766846" y="4245999"/>
                </a:lnTo>
                <a:lnTo>
                  <a:pt x="0" y="4245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2268842" y="1899172"/>
            <a:ext cx="13750316" cy="5713992"/>
          </a:xfrm>
          <a:prstGeom prst="rect">
            <a:avLst/>
          </a:prstGeom>
        </p:spPr>
        <p:txBody>
          <a:bodyPr lIns="0" tIns="0" rIns="0" bIns="0" rtlCol="0" anchor="t">
            <a:spAutoFit/>
          </a:bodyPr>
          <a:lstStyle/>
          <a:p>
            <a:pPr algn="ctr">
              <a:lnSpc>
                <a:spcPts val="42055"/>
              </a:lnSpc>
            </a:pPr>
            <a:r>
              <a:rPr lang="en-US" sz="30039">
                <a:solidFill>
                  <a:srgbClr val="F3F3E0"/>
                </a:solidFill>
                <a:latin typeface="ITC Motter Corpus Semicondensed"/>
                <a:ea typeface="ITC Motter Corpus Semicondensed"/>
                <a:cs typeface="ITC Motter Corpus Semicondensed"/>
                <a:sym typeface="ITC Motter Corpus Semicondensed"/>
              </a:rPr>
              <a:t>bingo!</a:t>
            </a:r>
          </a:p>
        </p:txBody>
      </p:sp>
      <p:sp>
        <p:nvSpPr>
          <p:cNvPr id="8" name="Freeform 8"/>
          <p:cNvSpPr/>
          <p:nvPr/>
        </p:nvSpPr>
        <p:spPr>
          <a:xfrm>
            <a:off x="11738716" y="-440387"/>
            <a:ext cx="1613131" cy="1611115"/>
          </a:xfrm>
          <a:custGeom>
            <a:avLst/>
            <a:gdLst/>
            <a:ahLst/>
            <a:cxnLst/>
            <a:rect l="l" t="t" r="r" b="b"/>
            <a:pathLst>
              <a:path w="1613131" h="1611115">
                <a:moveTo>
                  <a:pt x="0" y="0"/>
                </a:moveTo>
                <a:lnTo>
                  <a:pt x="1613131" y="0"/>
                </a:lnTo>
                <a:lnTo>
                  <a:pt x="1613131" y="1611115"/>
                </a:lnTo>
                <a:lnTo>
                  <a:pt x="0" y="1611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63716" y="4380375"/>
            <a:ext cx="1329968" cy="1328305"/>
          </a:xfrm>
          <a:custGeom>
            <a:avLst/>
            <a:gdLst/>
            <a:ahLst/>
            <a:cxnLst/>
            <a:rect l="l" t="t" r="r" b="b"/>
            <a:pathLst>
              <a:path w="1329968" h="1328305">
                <a:moveTo>
                  <a:pt x="0" y="0"/>
                </a:moveTo>
                <a:lnTo>
                  <a:pt x="1329968" y="0"/>
                </a:lnTo>
                <a:lnTo>
                  <a:pt x="1329968" y="1328305"/>
                </a:lnTo>
                <a:lnTo>
                  <a:pt x="0" y="1328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3436779" y="8157422"/>
            <a:ext cx="928018" cy="926858"/>
          </a:xfrm>
          <a:custGeom>
            <a:avLst/>
            <a:gdLst/>
            <a:ahLst/>
            <a:cxnLst/>
            <a:rect l="l" t="t" r="r" b="b"/>
            <a:pathLst>
              <a:path w="928018" h="926858">
                <a:moveTo>
                  <a:pt x="0" y="0"/>
                </a:moveTo>
                <a:lnTo>
                  <a:pt x="928017" y="0"/>
                </a:lnTo>
                <a:lnTo>
                  <a:pt x="928017" y="926858"/>
                </a:lnTo>
                <a:lnTo>
                  <a:pt x="0" y="926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779704" y="3500316"/>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9"/>
            <a:stretch>
              <a:fillRect/>
            </a:stretch>
          </a:blipFill>
        </p:spPr>
      </p:sp>
      <p:sp>
        <p:nvSpPr>
          <p:cNvPr id="12" name="Freeform 12"/>
          <p:cNvSpPr/>
          <p:nvPr/>
        </p:nvSpPr>
        <p:spPr>
          <a:xfrm rot="-369472">
            <a:off x="-576282" y="552120"/>
            <a:ext cx="3874250" cy="7224708"/>
          </a:xfrm>
          <a:custGeom>
            <a:avLst/>
            <a:gdLst/>
            <a:ahLst/>
            <a:cxnLst/>
            <a:rect l="l" t="t" r="r" b="b"/>
            <a:pathLst>
              <a:path w="3874250" h="7224708">
                <a:moveTo>
                  <a:pt x="0" y="0"/>
                </a:moveTo>
                <a:lnTo>
                  <a:pt x="3874249" y="0"/>
                </a:lnTo>
                <a:lnTo>
                  <a:pt x="3874249" y="7224708"/>
                </a:lnTo>
                <a:lnTo>
                  <a:pt x="0" y="7224708"/>
                </a:lnTo>
                <a:lnTo>
                  <a:pt x="0" y="0"/>
                </a:lnTo>
                <a:close/>
              </a:path>
            </a:pathLst>
          </a:custGeom>
          <a:blipFill>
            <a:blip r:embed="rId10"/>
            <a:stretch>
              <a:fillRect/>
            </a:stretch>
          </a:blipFill>
        </p:spPr>
      </p:sp>
      <p:sp>
        <p:nvSpPr>
          <p:cNvPr id="13" name="Freeform 13"/>
          <p:cNvSpPr/>
          <p:nvPr/>
        </p:nvSpPr>
        <p:spPr>
          <a:xfrm>
            <a:off x="-364148" y="6419088"/>
            <a:ext cx="5941145" cy="4492991"/>
          </a:xfrm>
          <a:custGeom>
            <a:avLst/>
            <a:gdLst/>
            <a:ahLst/>
            <a:cxnLst/>
            <a:rect l="l" t="t" r="r" b="b"/>
            <a:pathLst>
              <a:path w="5941145" h="4492991">
                <a:moveTo>
                  <a:pt x="0" y="0"/>
                </a:moveTo>
                <a:lnTo>
                  <a:pt x="5941145" y="0"/>
                </a:lnTo>
                <a:lnTo>
                  <a:pt x="5941145" y="4492991"/>
                </a:lnTo>
                <a:lnTo>
                  <a:pt x="0" y="4492991"/>
                </a:lnTo>
                <a:lnTo>
                  <a:pt x="0" y="0"/>
                </a:lnTo>
                <a:close/>
              </a:path>
            </a:pathLst>
          </a:custGeom>
          <a:blipFill>
            <a:blip r:embed="rId11"/>
            <a:stretch>
              <a:fillRect/>
            </a:stretch>
          </a:blipFill>
        </p:spPr>
      </p:sp>
      <p:sp>
        <p:nvSpPr>
          <p:cNvPr id="14" name="Freeform 14"/>
          <p:cNvSpPr/>
          <p:nvPr/>
        </p:nvSpPr>
        <p:spPr>
          <a:xfrm>
            <a:off x="13243123" y="-880370"/>
            <a:ext cx="5878286" cy="41148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3337609" y="580178"/>
            <a:ext cx="11027187" cy="2958124"/>
          </a:xfrm>
          <a:prstGeom prst="rect">
            <a:avLst/>
          </a:prstGeom>
        </p:spPr>
        <p:txBody>
          <a:bodyPr lIns="0" tIns="0" rIns="0" bIns="0" rtlCol="0" anchor="t">
            <a:spAutoFit/>
          </a:bodyPr>
          <a:lstStyle/>
          <a:p>
            <a:pPr algn="ctr">
              <a:lnSpc>
                <a:spcPts val="21753"/>
              </a:lnSpc>
            </a:pPr>
            <a:r>
              <a:rPr lang="en-US" sz="15538">
                <a:solidFill>
                  <a:srgbClr val="F3F3E0"/>
                </a:solidFill>
                <a:latin typeface="ITC Motter Corpus Semicondensed"/>
                <a:ea typeface="ITC Motter Corpus Semicondensed"/>
                <a:cs typeface="ITC Motter Corpus Semicondensed"/>
                <a:sym typeface="ITC Motter Corpus Semicondensed"/>
              </a:rPr>
              <a:t>Let’s play</a:t>
            </a:r>
          </a:p>
        </p:txBody>
      </p:sp>
      <p:sp>
        <p:nvSpPr>
          <p:cNvPr id="16" name="TextBox 16"/>
          <p:cNvSpPr txBox="1"/>
          <p:nvPr/>
        </p:nvSpPr>
        <p:spPr>
          <a:xfrm>
            <a:off x="7769373" y="8073671"/>
            <a:ext cx="2749254" cy="688975"/>
          </a:xfrm>
          <a:prstGeom prst="rect">
            <a:avLst/>
          </a:prstGeom>
        </p:spPr>
        <p:txBody>
          <a:bodyPr lIns="0" tIns="0" rIns="0" bIns="0" rtlCol="0" anchor="t">
            <a:spAutoFit/>
          </a:bodyPr>
          <a:lstStyle/>
          <a:p>
            <a:pPr marL="0" lvl="0" indent="0" algn="ctr">
              <a:lnSpc>
                <a:spcPts val="5600"/>
              </a:lnSpc>
              <a:spcBef>
                <a:spcPct val="0"/>
              </a:spcBef>
            </a:pPr>
            <a:r>
              <a:rPr lang="en-US" sz="4000" b="1" u="none" strike="noStrike">
                <a:solidFill>
                  <a:srgbClr val="133E87"/>
                </a:solidFill>
                <a:latin typeface="Inter Bold"/>
                <a:ea typeface="Inter Bold"/>
                <a:cs typeface="Inter Bold"/>
                <a:sym typeface="Inter Bold"/>
              </a:rPr>
              <a:t>Start Now!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734873" y="15940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Freeform 6"/>
          <p:cNvSpPr/>
          <p:nvPr/>
        </p:nvSpPr>
        <p:spPr>
          <a:xfrm>
            <a:off x="-377570" y="8720921"/>
            <a:ext cx="19369356" cy="4382317"/>
          </a:xfrm>
          <a:custGeom>
            <a:avLst/>
            <a:gdLst/>
            <a:ahLst/>
            <a:cxnLst/>
            <a:rect l="l" t="t" r="r" b="b"/>
            <a:pathLst>
              <a:path w="19369356" h="4382317">
                <a:moveTo>
                  <a:pt x="0" y="0"/>
                </a:moveTo>
                <a:lnTo>
                  <a:pt x="19369356" y="0"/>
                </a:lnTo>
                <a:lnTo>
                  <a:pt x="19369356" y="4382317"/>
                </a:lnTo>
                <a:lnTo>
                  <a:pt x="0" y="43823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5907485" y="792841"/>
            <a:ext cx="6406655" cy="7928080"/>
            <a:chOff x="0" y="0"/>
            <a:chExt cx="1864682" cy="2167467"/>
          </a:xfrm>
        </p:grpSpPr>
        <p:sp>
          <p:nvSpPr>
            <p:cNvPr id="8" name="Freeform 8"/>
            <p:cNvSpPr/>
            <p:nvPr/>
          </p:nvSpPr>
          <p:spPr>
            <a:xfrm>
              <a:off x="0" y="0"/>
              <a:ext cx="1864682" cy="2167467"/>
            </a:xfrm>
            <a:custGeom>
              <a:avLst/>
              <a:gdLst/>
              <a:ahLst/>
              <a:cxnLst/>
              <a:rect l="l" t="t" r="r" b="b"/>
              <a:pathLst>
                <a:path w="1864682" h="2167467">
                  <a:moveTo>
                    <a:pt x="55768" y="0"/>
                  </a:moveTo>
                  <a:lnTo>
                    <a:pt x="1808914" y="0"/>
                  </a:lnTo>
                  <a:cubicBezTo>
                    <a:pt x="1839714" y="0"/>
                    <a:pt x="1864682" y="24968"/>
                    <a:pt x="1864682" y="55768"/>
                  </a:cubicBezTo>
                  <a:lnTo>
                    <a:pt x="1864682" y="2111698"/>
                  </a:lnTo>
                  <a:cubicBezTo>
                    <a:pt x="1864682" y="2142498"/>
                    <a:pt x="1839714" y="2167467"/>
                    <a:pt x="1808914" y="2167467"/>
                  </a:cubicBezTo>
                  <a:lnTo>
                    <a:pt x="55768" y="2167467"/>
                  </a:lnTo>
                  <a:cubicBezTo>
                    <a:pt x="40978" y="2167467"/>
                    <a:pt x="26793" y="2161591"/>
                    <a:pt x="16334" y="2151133"/>
                  </a:cubicBezTo>
                  <a:cubicBezTo>
                    <a:pt x="5876" y="2140674"/>
                    <a:pt x="0" y="2126489"/>
                    <a:pt x="0" y="2111698"/>
                  </a:cubicBezTo>
                  <a:lnTo>
                    <a:pt x="0" y="55768"/>
                  </a:lnTo>
                  <a:cubicBezTo>
                    <a:pt x="0" y="24968"/>
                    <a:pt x="24968" y="0"/>
                    <a:pt x="55768" y="0"/>
                  </a:cubicBezTo>
                  <a:close/>
                </a:path>
              </a:pathLst>
            </a:custGeom>
            <a:solidFill>
              <a:srgbClr val="F3F3E0"/>
            </a:solidFill>
          </p:spPr>
        </p:sp>
        <p:sp>
          <p:nvSpPr>
            <p:cNvPr id="9" name="TextBox 9"/>
            <p:cNvSpPr txBox="1"/>
            <p:nvPr/>
          </p:nvSpPr>
          <p:spPr>
            <a:xfrm>
              <a:off x="0" y="-66675"/>
              <a:ext cx="1864682" cy="2234142"/>
            </a:xfrm>
            <a:prstGeom prst="rect">
              <a:avLst/>
            </a:prstGeom>
          </p:spPr>
          <p:txBody>
            <a:bodyPr lIns="50800" tIns="50800" rIns="50800" bIns="50800" rtlCol="0" anchor="ctr"/>
            <a:lstStyle/>
            <a:p>
              <a:pPr algn="ctr">
                <a:lnSpc>
                  <a:spcPts val="3919"/>
                </a:lnSpc>
              </a:pPr>
              <a:endParaRPr/>
            </a:p>
          </p:txBody>
        </p:sp>
      </p:grpSp>
      <p:sp>
        <p:nvSpPr>
          <p:cNvPr id="85" name="Freeform 85"/>
          <p:cNvSpPr/>
          <p:nvPr/>
        </p:nvSpPr>
        <p:spPr>
          <a:xfrm>
            <a:off x="4734457" y="2974725"/>
            <a:ext cx="1287159" cy="1285550"/>
          </a:xfrm>
          <a:custGeom>
            <a:avLst/>
            <a:gdLst/>
            <a:ahLst/>
            <a:cxnLst/>
            <a:rect l="l" t="t" r="r" b="b"/>
            <a:pathLst>
              <a:path w="1287159" h="1285550">
                <a:moveTo>
                  <a:pt x="0" y="0"/>
                </a:moveTo>
                <a:lnTo>
                  <a:pt x="1287159" y="0"/>
                </a:lnTo>
                <a:lnTo>
                  <a:pt x="1287159" y="1285550"/>
                </a:lnTo>
                <a:lnTo>
                  <a:pt x="0" y="1285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6" name="Freeform 86"/>
          <p:cNvSpPr/>
          <p:nvPr/>
        </p:nvSpPr>
        <p:spPr>
          <a:xfrm>
            <a:off x="799375" y="2348835"/>
            <a:ext cx="800570" cy="799570"/>
          </a:xfrm>
          <a:custGeom>
            <a:avLst/>
            <a:gdLst/>
            <a:ahLst/>
            <a:cxnLst/>
            <a:rect l="l" t="t" r="r" b="b"/>
            <a:pathLst>
              <a:path w="800570" h="799570">
                <a:moveTo>
                  <a:pt x="0" y="0"/>
                </a:moveTo>
                <a:lnTo>
                  <a:pt x="800570" y="0"/>
                </a:lnTo>
                <a:lnTo>
                  <a:pt x="800570" y="799570"/>
                </a:lnTo>
                <a:lnTo>
                  <a:pt x="0" y="799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7" name="Freeform 87"/>
          <p:cNvSpPr/>
          <p:nvPr/>
        </p:nvSpPr>
        <p:spPr>
          <a:xfrm>
            <a:off x="11127094" y="6097451"/>
            <a:ext cx="2159056" cy="2156357"/>
          </a:xfrm>
          <a:custGeom>
            <a:avLst/>
            <a:gdLst/>
            <a:ahLst/>
            <a:cxnLst/>
            <a:rect l="l" t="t" r="r" b="b"/>
            <a:pathLst>
              <a:path w="2159056" h="2156357">
                <a:moveTo>
                  <a:pt x="0" y="0"/>
                </a:moveTo>
                <a:lnTo>
                  <a:pt x="2159056" y="0"/>
                </a:lnTo>
                <a:lnTo>
                  <a:pt x="2159056" y="2156357"/>
                </a:lnTo>
                <a:lnTo>
                  <a:pt x="0" y="21563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8" name="Freeform 88"/>
          <p:cNvSpPr/>
          <p:nvPr/>
        </p:nvSpPr>
        <p:spPr>
          <a:xfrm>
            <a:off x="11895153" y="2505630"/>
            <a:ext cx="1287159" cy="1285550"/>
          </a:xfrm>
          <a:custGeom>
            <a:avLst/>
            <a:gdLst/>
            <a:ahLst/>
            <a:cxnLst/>
            <a:rect l="l" t="t" r="r" b="b"/>
            <a:pathLst>
              <a:path w="1287159" h="1285550">
                <a:moveTo>
                  <a:pt x="0" y="0"/>
                </a:moveTo>
                <a:lnTo>
                  <a:pt x="1287159" y="0"/>
                </a:lnTo>
                <a:lnTo>
                  <a:pt x="1287159" y="1285550"/>
                </a:lnTo>
                <a:lnTo>
                  <a:pt x="0" y="1285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9" name="Freeform 89"/>
          <p:cNvSpPr/>
          <p:nvPr/>
        </p:nvSpPr>
        <p:spPr>
          <a:xfrm>
            <a:off x="16231014" y="1323515"/>
            <a:ext cx="800570" cy="799570"/>
          </a:xfrm>
          <a:custGeom>
            <a:avLst/>
            <a:gdLst/>
            <a:ahLst/>
            <a:cxnLst/>
            <a:rect l="l" t="t" r="r" b="b"/>
            <a:pathLst>
              <a:path w="800570" h="799570">
                <a:moveTo>
                  <a:pt x="0" y="0"/>
                </a:moveTo>
                <a:lnTo>
                  <a:pt x="800571" y="0"/>
                </a:lnTo>
                <a:lnTo>
                  <a:pt x="800571" y="799570"/>
                </a:lnTo>
                <a:lnTo>
                  <a:pt x="0" y="799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0" name="Freeform 90"/>
          <p:cNvSpPr/>
          <p:nvPr/>
        </p:nvSpPr>
        <p:spPr>
          <a:xfrm>
            <a:off x="13928813" y="2748620"/>
            <a:ext cx="5061204" cy="8229600"/>
          </a:xfrm>
          <a:custGeom>
            <a:avLst/>
            <a:gdLst/>
            <a:ahLst/>
            <a:cxnLst/>
            <a:rect l="l" t="t" r="r" b="b"/>
            <a:pathLst>
              <a:path w="5061204" h="8229600">
                <a:moveTo>
                  <a:pt x="0" y="0"/>
                </a:moveTo>
                <a:lnTo>
                  <a:pt x="5061204" y="0"/>
                </a:lnTo>
                <a:lnTo>
                  <a:pt x="5061204" y="8229600"/>
                </a:lnTo>
                <a:lnTo>
                  <a:pt x="0" y="8229600"/>
                </a:lnTo>
                <a:lnTo>
                  <a:pt x="0" y="0"/>
                </a:lnTo>
                <a:close/>
              </a:path>
            </a:pathLst>
          </a:custGeom>
          <a:blipFill>
            <a:blip r:embed="rId11"/>
            <a:stretch>
              <a:fillRect/>
            </a:stretch>
          </a:blipFill>
        </p:spPr>
      </p:sp>
      <p:sp>
        <p:nvSpPr>
          <p:cNvPr id="91" name="Freeform 91"/>
          <p:cNvSpPr/>
          <p:nvPr/>
        </p:nvSpPr>
        <p:spPr>
          <a:xfrm>
            <a:off x="-166989" y="2104737"/>
            <a:ext cx="5771007" cy="8229600"/>
          </a:xfrm>
          <a:custGeom>
            <a:avLst/>
            <a:gdLst/>
            <a:ahLst/>
            <a:cxnLst/>
            <a:rect l="l" t="t" r="r" b="b"/>
            <a:pathLst>
              <a:path w="5771007" h="8229600">
                <a:moveTo>
                  <a:pt x="0" y="0"/>
                </a:moveTo>
                <a:lnTo>
                  <a:pt x="5771007" y="0"/>
                </a:lnTo>
                <a:lnTo>
                  <a:pt x="5771007" y="8229600"/>
                </a:lnTo>
                <a:lnTo>
                  <a:pt x="0" y="8229600"/>
                </a:lnTo>
                <a:lnTo>
                  <a:pt x="0" y="0"/>
                </a:lnTo>
                <a:close/>
              </a:path>
            </a:pathLst>
          </a:custGeom>
          <a:blipFill>
            <a:blip r:embed="rId12"/>
            <a:stretch>
              <a:fillRect/>
            </a:stretch>
          </a:blipFill>
        </p:spPr>
      </p:sp>
      <p:sp>
        <p:nvSpPr>
          <p:cNvPr id="92" name="Freeform 92"/>
          <p:cNvSpPr/>
          <p:nvPr/>
        </p:nvSpPr>
        <p:spPr>
          <a:xfrm>
            <a:off x="640171" y="55821"/>
            <a:ext cx="5140105" cy="2043192"/>
          </a:xfrm>
          <a:custGeom>
            <a:avLst/>
            <a:gdLst/>
            <a:ahLst/>
            <a:cxnLst/>
            <a:rect l="l" t="t" r="r" b="b"/>
            <a:pathLst>
              <a:path w="5140105" h="2043192">
                <a:moveTo>
                  <a:pt x="0" y="0"/>
                </a:moveTo>
                <a:lnTo>
                  <a:pt x="5140105" y="0"/>
                </a:lnTo>
                <a:lnTo>
                  <a:pt x="5140105" y="2043192"/>
                </a:lnTo>
                <a:lnTo>
                  <a:pt x="0" y="2043192"/>
                </a:lnTo>
                <a:lnTo>
                  <a:pt x="0" y="0"/>
                </a:lnTo>
                <a:close/>
              </a:path>
            </a:pathLst>
          </a:custGeom>
          <a:blipFill>
            <a:blip r:embed="rId13"/>
            <a:stretch>
              <a:fillRect/>
            </a:stretch>
          </a:blipFill>
        </p:spPr>
      </p:sp>
      <p:sp>
        <p:nvSpPr>
          <p:cNvPr id="93" name="Freeform 93"/>
          <p:cNvSpPr/>
          <p:nvPr/>
        </p:nvSpPr>
        <p:spPr>
          <a:xfrm>
            <a:off x="7588091" y="3697794"/>
            <a:ext cx="3111817" cy="4114800"/>
          </a:xfrm>
          <a:custGeom>
            <a:avLst/>
            <a:gdLst/>
            <a:ahLst/>
            <a:cxnLst/>
            <a:rect l="l" t="t" r="r" b="b"/>
            <a:pathLst>
              <a:path w="3111817" h="4114800">
                <a:moveTo>
                  <a:pt x="0" y="0"/>
                </a:moveTo>
                <a:lnTo>
                  <a:pt x="3111818" y="0"/>
                </a:lnTo>
                <a:lnTo>
                  <a:pt x="311181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4" name="TextBox 94"/>
          <p:cNvSpPr txBox="1"/>
          <p:nvPr/>
        </p:nvSpPr>
        <p:spPr>
          <a:xfrm>
            <a:off x="6078169" y="1252340"/>
            <a:ext cx="1031560" cy="755650"/>
          </a:xfrm>
          <a:prstGeom prst="rect">
            <a:avLst/>
          </a:prstGeom>
        </p:spPr>
        <p:txBody>
          <a:bodyPr lIns="0" tIns="0" rIns="0" bIns="0" rtlCol="0" anchor="t">
            <a:spAutoFit/>
          </a:bodyPr>
          <a:lstStyle/>
          <a:p>
            <a:pPr algn="ctr">
              <a:lnSpc>
                <a:spcPts val="4999"/>
              </a:lnSpc>
            </a:pPr>
            <a:r>
              <a:rPr lang="en-US" sz="4999">
                <a:solidFill>
                  <a:srgbClr val="133E87"/>
                </a:solidFill>
                <a:latin typeface="ITC Motter Corpus Semicondensed"/>
                <a:ea typeface="ITC Motter Corpus Semicondensed"/>
                <a:cs typeface="ITC Motter Corpus Semicondensed"/>
                <a:sym typeface="ITC Motter Corpus Semicondensed"/>
              </a:rPr>
              <a:t>B</a:t>
            </a:r>
          </a:p>
        </p:txBody>
      </p:sp>
      <p:sp>
        <p:nvSpPr>
          <p:cNvPr id="100" name="TextBox 100"/>
          <p:cNvSpPr txBox="1"/>
          <p:nvPr/>
        </p:nvSpPr>
        <p:spPr>
          <a:xfrm>
            <a:off x="7398251" y="1249762"/>
            <a:ext cx="978236" cy="755650"/>
          </a:xfrm>
          <a:prstGeom prst="rect">
            <a:avLst/>
          </a:prstGeom>
        </p:spPr>
        <p:txBody>
          <a:bodyPr lIns="0" tIns="0" rIns="0" bIns="0" rtlCol="0" anchor="t">
            <a:spAutoFit/>
          </a:bodyPr>
          <a:lstStyle/>
          <a:p>
            <a:pPr algn="ctr">
              <a:lnSpc>
                <a:spcPts val="4999"/>
              </a:lnSpc>
            </a:pPr>
            <a:r>
              <a:rPr lang="en-US" sz="4999">
                <a:solidFill>
                  <a:srgbClr val="133E87"/>
                </a:solidFill>
                <a:latin typeface="ITC Motter Corpus Semicondensed"/>
                <a:ea typeface="ITC Motter Corpus Semicondensed"/>
                <a:cs typeface="ITC Motter Corpus Semicondensed"/>
                <a:sym typeface="ITC Motter Corpus Semicondensed"/>
              </a:rPr>
              <a:t>I</a:t>
            </a:r>
          </a:p>
        </p:txBody>
      </p:sp>
      <p:sp>
        <p:nvSpPr>
          <p:cNvPr id="106" name="TextBox 106"/>
          <p:cNvSpPr txBox="1"/>
          <p:nvPr/>
        </p:nvSpPr>
        <p:spPr>
          <a:xfrm>
            <a:off x="8636729" y="1249762"/>
            <a:ext cx="1031560" cy="755650"/>
          </a:xfrm>
          <a:prstGeom prst="rect">
            <a:avLst/>
          </a:prstGeom>
        </p:spPr>
        <p:txBody>
          <a:bodyPr lIns="0" tIns="0" rIns="0" bIns="0" rtlCol="0" anchor="t">
            <a:spAutoFit/>
          </a:bodyPr>
          <a:lstStyle/>
          <a:p>
            <a:pPr algn="ctr">
              <a:lnSpc>
                <a:spcPts val="4999"/>
              </a:lnSpc>
            </a:pPr>
            <a:r>
              <a:rPr lang="en-US" sz="4999">
                <a:solidFill>
                  <a:srgbClr val="133E87"/>
                </a:solidFill>
                <a:latin typeface="ITC Motter Corpus Semicondensed"/>
                <a:ea typeface="ITC Motter Corpus Semicondensed"/>
                <a:cs typeface="ITC Motter Corpus Semicondensed"/>
                <a:sym typeface="ITC Motter Corpus Semicondensed"/>
              </a:rPr>
              <a:t>N</a:t>
            </a:r>
          </a:p>
        </p:txBody>
      </p:sp>
      <p:sp>
        <p:nvSpPr>
          <p:cNvPr id="112" name="TextBox 112"/>
          <p:cNvSpPr txBox="1"/>
          <p:nvPr/>
        </p:nvSpPr>
        <p:spPr>
          <a:xfrm>
            <a:off x="9915201" y="1251481"/>
            <a:ext cx="1033178" cy="755650"/>
          </a:xfrm>
          <a:prstGeom prst="rect">
            <a:avLst/>
          </a:prstGeom>
        </p:spPr>
        <p:txBody>
          <a:bodyPr lIns="0" tIns="0" rIns="0" bIns="0" rtlCol="0" anchor="t">
            <a:spAutoFit/>
          </a:bodyPr>
          <a:lstStyle/>
          <a:p>
            <a:pPr algn="ctr">
              <a:lnSpc>
                <a:spcPts val="4999"/>
              </a:lnSpc>
            </a:pPr>
            <a:r>
              <a:rPr lang="en-US" sz="4999">
                <a:solidFill>
                  <a:srgbClr val="133E87"/>
                </a:solidFill>
                <a:latin typeface="ITC Motter Corpus Semicondensed"/>
                <a:ea typeface="ITC Motter Corpus Semicondensed"/>
                <a:cs typeface="ITC Motter Corpus Semicondensed"/>
                <a:sym typeface="ITC Motter Corpus Semicondensed"/>
              </a:rPr>
              <a:t>G</a:t>
            </a:r>
          </a:p>
        </p:txBody>
      </p:sp>
      <p:sp>
        <p:nvSpPr>
          <p:cNvPr id="118" name="TextBox 118"/>
          <p:cNvSpPr txBox="1"/>
          <p:nvPr/>
        </p:nvSpPr>
        <p:spPr>
          <a:xfrm>
            <a:off x="11196907" y="1248903"/>
            <a:ext cx="1031560" cy="755650"/>
          </a:xfrm>
          <a:prstGeom prst="rect">
            <a:avLst/>
          </a:prstGeom>
        </p:spPr>
        <p:txBody>
          <a:bodyPr lIns="0" tIns="0" rIns="0" bIns="0" rtlCol="0" anchor="t">
            <a:spAutoFit/>
          </a:bodyPr>
          <a:lstStyle/>
          <a:p>
            <a:pPr algn="ctr">
              <a:lnSpc>
                <a:spcPts val="4999"/>
              </a:lnSpc>
            </a:pPr>
            <a:r>
              <a:rPr lang="en-US" sz="4999">
                <a:solidFill>
                  <a:srgbClr val="133E87"/>
                </a:solidFill>
                <a:latin typeface="ITC Motter Corpus Semicondensed"/>
                <a:ea typeface="ITC Motter Corpus Semicondensed"/>
                <a:cs typeface="ITC Motter Corpus Semicondensed"/>
                <a:sym typeface="ITC Motter Corpus Semicondensed"/>
              </a:rPr>
              <a:t>O</a:t>
            </a:r>
          </a:p>
        </p:txBody>
      </p:sp>
      <p:sp>
        <p:nvSpPr>
          <p:cNvPr id="156" name="0">
            <a:hlinkClick r:id="rId16" action="ppaction://hlinksldjump"/>
            <a:extLst>
              <a:ext uri="{FF2B5EF4-FFF2-40B4-BE49-F238E27FC236}">
                <a16:creationId xmlns:a16="http://schemas.microsoft.com/office/drawing/2014/main" id="{45740001-6E38-1CE0-9BD4-100E735EEA88}"/>
              </a:ext>
            </a:extLst>
          </p:cNvPr>
          <p:cNvSpPr/>
          <p:nvPr/>
        </p:nvSpPr>
        <p:spPr>
          <a:xfrm>
            <a:off x="6992710" y="2623929"/>
            <a:ext cx="887192" cy="84146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157" name="0">
            <a:hlinkClick r:id="rId17" action="ppaction://hlinksldjump"/>
            <a:extLst>
              <a:ext uri="{FF2B5EF4-FFF2-40B4-BE49-F238E27FC236}">
                <a16:creationId xmlns:a16="http://schemas.microsoft.com/office/drawing/2014/main" id="{6A58D436-0D72-0130-26AD-1E637EB8BF7C}"/>
              </a:ext>
            </a:extLst>
          </p:cNvPr>
          <p:cNvSpPr/>
          <p:nvPr/>
        </p:nvSpPr>
        <p:spPr>
          <a:xfrm>
            <a:off x="8092174" y="260484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158" name="0">
            <a:hlinkClick r:id="rId18" action="ppaction://hlinksldjump"/>
            <a:extLst>
              <a:ext uri="{FF2B5EF4-FFF2-40B4-BE49-F238E27FC236}">
                <a16:creationId xmlns:a16="http://schemas.microsoft.com/office/drawing/2014/main" id="{2A659DB4-6B93-9E5A-2FF9-86E034E9831F}"/>
              </a:ext>
            </a:extLst>
          </p:cNvPr>
          <p:cNvSpPr/>
          <p:nvPr/>
        </p:nvSpPr>
        <p:spPr>
          <a:xfrm>
            <a:off x="9191638" y="260484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3</a:t>
            </a:r>
            <a:endParaRPr lang="en-US" sz="5334" dirty="0">
              <a:solidFill>
                <a:srgbClr val="00B0F0"/>
              </a:solidFill>
              <a:latin typeface="Showcard Gothic" panose="04020904020102020604" pitchFamily="82" charset="0"/>
            </a:endParaRPr>
          </a:p>
        </p:txBody>
      </p:sp>
      <p:sp>
        <p:nvSpPr>
          <p:cNvPr id="159" name="0">
            <a:hlinkClick r:id="rId19" action="ppaction://hlinksldjump"/>
            <a:extLst>
              <a:ext uri="{FF2B5EF4-FFF2-40B4-BE49-F238E27FC236}">
                <a16:creationId xmlns:a16="http://schemas.microsoft.com/office/drawing/2014/main" id="{65FADF4F-202D-2721-D376-4CFD7501C837}"/>
              </a:ext>
            </a:extLst>
          </p:cNvPr>
          <p:cNvSpPr/>
          <p:nvPr/>
        </p:nvSpPr>
        <p:spPr>
          <a:xfrm>
            <a:off x="10204582" y="26115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160" name="0">
            <a:hlinkClick r:id="rId20" action="ppaction://hlinksldjump"/>
            <a:extLst>
              <a:ext uri="{FF2B5EF4-FFF2-40B4-BE49-F238E27FC236}">
                <a16:creationId xmlns:a16="http://schemas.microsoft.com/office/drawing/2014/main" id="{563F55AE-8F53-533F-EC5A-ADC26F5CA450}"/>
              </a:ext>
            </a:extLst>
          </p:cNvPr>
          <p:cNvSpPr/>
          <p:nvPr/>
        </p:nvSpPr>
        <p:spPr>
          <a:xfrm>
            <a:off x="6964551" y="3996117"/>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5</a:t>
            </a:r>
            <a:endParaRPr lang="en-US" sz="5334" dirty="0">
              <a:solidFill>
                <a:srgbClr val="00B0F0"/>
              </a:solidFill>
              <a:latin typeface="Showcard Gothic" panose="04020904020102020604" pitchFamily="82" charset="0"/>
            </a:endParaRPr>
          </a:p>
        </p:txBody>
      </p:sp>
      <p:sp>
        <p:nvSpPr>
          <p:cNvPr id="161" name="0">
            <a:hlinkClick r:id="rId21" action="ppaction://hlinksldjump"/>
            <a:extLst>
              <a:ext uri="{FF2B5EF4-FFF2-40B4-BE49-F238E27FC236}">
                <a16:creationId xmlns:a16="http://schemas.microsoft.com/office/drawing/2014/main" id="{795342A4-2F64-57C3-2F4A-CF78552D3BBD}"/>
              </a:ext>
            </a:extLst>
          </p:cNvPr>
          <p:cNvSpPr/>
          <p:nvPr/>
        </p:nvSpPr>
        <p:spPr>
          <a:xfrm>
            <a:off x="8108718" y="3996117"/>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162" name="0">
            <a:hlinkClick r:id="rId22" action="ppaction://hlinksldjump"/>
            <a:extLst>
              <a:ext uri="{FF2B5EF4-FFF2-40B4-BE49-F238E27FC236}">
                <a16:creationId xmlns:a16="http://schemas.microsoft.com/office/drawing/2014/main" id="{B9BA2183-BDCC-D686-7E2C-38B58C7A633A}"/>
              </a:ext>
            </a:extLst>
          </p:cNvPr>
          <p:cNvSpPr/>
          <p:nvPr/>
        </p:nvSpPr>
        <p:spPr>
          <a:xfrm>
            <a:off x="9210176" y="3979640"/>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7</a:t>
            </a:r>
            <a:endParaRPr lang="en-US" sz="5334" dirty="0">
              <a:solidFill>
                <a:srgbClr val="00B0F0"/>
              </a:solidFill>
              <a:latin typeface="Showcard Gothic" panose="04020904020102020604" pitchFamily="82" charset="0"/>
            </a:endParaRPr>
          </a:p>
        </p:txBody>
      </p:sp>
      <p:sp>
        <p:nvSpPr>
          <p:cNvPr id="163" name="0">
            <a:hlinkClick r:id="rId23" action="ppaction://hlinksldjump"/>
            <a:extLst>
              <a:ext uri="{FF2B5EF4-FFF2-40B4-BE49-F238E27FC236}">
                <a16:creationId xmlns:a16="http://schemas.microsoft.com/office/drawing/2014/main" id="{08275E4E-B64E-AD6C-FB42-D30C87C3E4DC}"/>
              </a:ext>
            </a:extLst>
          </p:cNvPr>
          <p:cNvSpPr/>
          <p:nvPr/>
        </p:nvSpPr>
        <p:spPr>
          <a:xfrm>
            <a:off x="10195063" y="3996117"/>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8</a:t>
            </a:r>
            <a:endParaRPr lang="en-US" sz="5334" dirty="0">
              <a:solidFill>
                <a:srgbClr val="00B0F0"/>
              </a:solidFill>
              <a:latin typeface="Showcard Gothic" panose="04020904020102020604" pitchFamily="82" charset="0"/>
            </a:endParaRPr>
          </a:p>
        </p:txBody>
      </p:sp>
      <p:sp>
        <p:nvSpPr>
          <p:cNvPr id="164" name="0">
            <a:hlinkClick r:id="rId24" action="ppaction://hlinksldjump"/>
            <a:extLst>
              <a:ext uri="{FF2B5EF4-FFF2-40B4-BE49-F238E27FC236}">
                <a16:creationId xmlns:a16="http://schemas.microsoft.com/office/drawing/2014/main" id="{CA7BF49F-83D1-648A-4508-264DE977F561}"/>
              </a:ext>
            </a:extLst>
          </p:cNvPr>
          <p:cNvSpPr/>
          <p:nvPr/>
        </p:nvSpPr>
        <p:spPr>
          <a:xfrm>
            <a:off x="7011157" y="5475500"/>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9</a:t>
            </a:r>
            <a:endParaRPr lang="en-US" sz="5334" dirty="0">
              <a:solidFill>
                <a:srgbClr val="00B0F0"/>
              </a:solidFill>
              <a:latin typeface="Showcard Gothic" panose="04020904020102020604" pitchFamily="82" charset="0"/>
            </a:endParaRPr>
          </a:p>
        </p:txBody>
      </p:sp>
      <p:sp>
        <p:nvSpPr>
          <p:cNvPr id="165" name="0">
            <a:hlinkClick r:id="rId25" action="ppaction://hlinksldjump"/>
            <a:extLst>
              <a:ext uri="{FF2B5EF4-FFF2-40B4-BE49-F238E27FC236}">
                <a16:creationId xmlns:a16="http://schemas.microsoft.com/office/drawing/2014/main" id="{AE604E2E-5157-7CBA-5CB9-5C66308BC6C4}"/>
              </a:ext>
            </a:extLst>
          </p:cNvPr>
          <p:cNvSpPr/>
          <p:nvPr/>
        </p:nvSpPr>
        <p:spPr>
          <a:xfrm>
            <a:off x="8099306" y="5446928"/>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a:solidFill>
                  <a:srgbClr val="00B0F0"/>
                </a:solidFill>
                <a:latin typeface="Showcard Gothic" panose="04020904020102020604" pitchFamily="82" charset="0"/>
              </a:rPr>
              <a:t>10</a:t>
            </a:r>
            <a:endParaRPr lang="en-US" sz="4000" dirty="0">
              <a:solidFill>
                <a:srgbClr val="00B0F0"/>
              </a:solidFill>
              <a:latin typeface="Showcard Gothic" panose="04020904020102020604" pitchFamily="82" charset="0"/>
            </a:endParaRPr>
          </a:p>
        </p:txBody>
      </p:sp>
      <p:sp>
        <p:nvSpPr>
          <p:cNvPr id="166" name="0">
            <a:hlinkClick r:id="rId26" action="ppaction://hlinksldjump"/>
            <a:extLst>
              <a:ext uri="{FF2B5EF4-FFF2-40B4-BE49-F238E27FC236}">
                <a16:creationId xmlns:a16="http://schemas.microsoft.com/office/drawing/2014/main" id="{A24E01C6-428A-7C7B-1F24-F8D77FA2E8D8}"/>
              </a:ext>
            </a:extLst>
          </p:cNvPr>
          <p:cNvSpPr/>
          <p:nvPr/>
        </p:nvSpPr>
        <p:spPr>
          <a:xfrm>
            <a:off x="9198388" y="5475825"/>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800">
                <a:solidFill>
                  <a:srgbClr val="00B0F0"/>
                </a:solidFill>
                <a:latin typeface="Showcard Gothic" panose="04020904020102020604" pitchFamily="82" charset="0"/>
              </a:rPr>
              <a:t>11</a:t>
            </a:r>
            <a:endParaRPr lang="en-US" sz="4800" dirty="0">
              <a:solidFill>
                <a:srgbClr val="00B0F0"/>
              </a:solidFill>
              <a:latin typeface="Showcard Gothic" panose="04020904020102020604" pitchFamily="82" charset="0"/>
            </a:endParaRPr>
          </a:p>
        </p:txBody>
      </p:sp>
      <p:sp>
        <p:nvSpPr>
          <p:cNvPr id="10" name="0">
            <a:hlinkClick r:id="rId27" action="ppaction://hlinksldjump"/>
            <a:extLst>
              <a:ext uri="{FF2B5EF4-FFF2-40B4-BE49-F238E27FC236}">
                <a16:creationId xmlns:a16="http://schemas.microsoft.com/office/drawing/2014/main" id="{9D27F3FA-350E-A66F-0AC1-581ABC647D2C}"/>
              </a:ext>
            </a:extLst>
          </p:cNvPr>
          <p:cNvSpPr/>
          <p:nvPr/>
        </p:nvSpPr>
        <p:spPr>
          <a:xfrm>
            <a:off x="10291422" y="549348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800">
                <a:solidFill>
                  <a:srgbClr val="00B0F0"/>
                </a:solidFill>
                <a:latin typeface="Showcard Gothic" panose="04020904020102020604" pitchFamily="82" charset="0"/>
              </a:rPr>
              <a:t>12</a:t>
            </a:r>
            <a:endParaRPr lang="en-US" sz="4800" dirty="0">
              <a:solidFill>
                <a:srgbClr val="00B0F0"/>
              </a:solidFill>
              <a:latin typeface="Showcard Gothic" panose="04020904020102020604" pitchFamily="82" charset="0"/>
            </a:endParaRPr>
          </a:p>
        </p:txBody>
      </p:sp>
      <p:sp>
        <p:nvSpPr>
          <p:cNvPr id="13" name="0">
            <a:hlinkClick r:id="rId28" action="ppaction://hlinksldjump"/>
            <a:extLst>
              <a:ext uri="{FF2B5EF4-FFF2-40B4-BE49-F238E27FC236}">
                <a16:creationId xmlns:a16="http://schemas.microsoft.com/office/drawing/2014/main" id="{1C752D64-C85B-89E8-032D-5D5B41DF49BD}"/>
              </a:ext>
            </a:extLst>
          </p:cNvPr>
          <p:cNvSpPr/>
          <p:nvPr/>
        </p:nvSpPr>
        <p:spPr>
          <a:xfrm>
            <a:off x="9213959" y="6952038"/>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400">
                <a:solidFill>
                  <a:srgbClr val="00B0F0"/>
                </a:solidFill>
                <a:latin typeface="Showcard Gothic" panose="04020904020102020604" pitchFamily="82" charset="0"/>
              </a:rPr>
              <a:t>15</a:t>
            </a:r>
            <a:endParaRPr lang="en-US" sz="4400" dirty="0">
              <a:solidFill>
                <a:srgbClr val="00B0F0"/>
              </a:solidFill>
              <a:latin typeface="Showcard Gothic" panose="04020904020102020604" pitchFamily="82" charset="0"/>
            </a:endParaRPr>
          </a:p>
        </p:txBody>
      </p:sp>
      <p:sp>
        <p:nvSpPr>
          <p:cNvPr id="14" name="0">
            <a:hlinkClick r:id="rId29" action="ppaction://hlinksldjump"/>
            <a:extLst>
              <a:ext uri="{FF2B5EF4-FFF2-40B4-BE49-F238E27FC236}">
                <a16:creationId xmlns:a16="http://schemas.microsoft.com/office/drawing/2014/main" id="{1647B014-423C-1725-62B4-8459E91960E8}"/>
              </a:ext>
            </a:extLst>
          </p:cNvPr>
          <p:cNvSpPr/>
          <p:nvPr/>
        </p:nvSpPr>
        <p:spPr>
          <a:xfrm>
            <a:off x="10306993" y="6969696"/>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400">
                <a:solidFill>
                  <a:srgbClr val="00B0F0"/>
                </a:solidFill>
                <a:latin typeface="Showcard Gothic" panose="04020904020102020604" pitchFamily="82" charset="0"/>
              </a:rPr>
              <a:t>16</a:t>
            </a:r>
            <a:endParaRPr lang="en-US" sz="4400" dirty="0">
              <a:solidFill>
                <a:srgbClr val="00B0F0"/>
              </a:solidFill>
              <a:latin typeface="Showcard Gothic" panose="04020904020102020604" pitchFamily="82" charset="0"/>
            </a:endParaRPr>
          </a:p>
        </p:txBody>
      </p:sp>
      <p:sp>
        <p:nvSpPr>
          <p:cNvPr id="15" name="0">
            <a:hlinkClick r:id="rId30" action="ppaction://hlinksldjump"/>
            <a:extLst>
              <a:ext uri="{FF2B5EF4-FFF2-40B4-BE49-F238E27FC236}">
                <a16:creationId xmlns:a16="http://schemas.microsoft.com/office/drawing/2014/main" id="{A96FB117-94FB-1859-0BCF-0B18023C7338}"/>
              </a:ext>
            </a:extLst>
          </p:cNvPr>
          <p:cNvSpPr/>
          <p:nvPr/>
        </p:nvSpPr>
        <p:spPr>
          <a:xfrm>
            <a:off x="7080279" y="6952038"/>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800">
                <a:solidFill>
                  <a:srgbClr val="00B0F0"/>
                </a:solidFill>
                <a:latin typeface="Showcard Gothic" panose="04020904020102020604" pitchFamily="82" charset="0"/>
              </a:rPr>
              <a:t>13</a:t>
            </a:r>
            <a:endParaRPr lang="en-US" sz="4800" dirty="0">
              <a:solidFill>
                <a:srgbClr val="00B0F0"/>
              </a:solidFill>
              <a:latin typeface="Showcard Gothic" panose="04020904020102020604" pitchFamily="82" charset="0"/>
            </a:endParaRPr>
          </a:p>
        </p:txBody>
      </p:sp>
      <p:sp>
        <p:nvSpPr>
          <p:cNvPr id="16" name="0">
            <a:hlinkClick r:id="rId31" action="ppaction://hlinksldjump"/>
            <a:extLst>
              <a:ext uri="{FF2B5EF4-FFF2-40B4-BE49-F238E27FC236}">
                <a16:creationId xmlns:a16="http://schemas.microsoft.com/office/drawing/2014/main" id="{5972C876-1F8B-122C-5315-9C9ACD8240A0}"/>
              </a:ext>
            </a:extLst>
          </p:cNvPr>
          <p:cNvSpPr/>
          <p:nvPr/>
        </p:nvSpPr>
        <p:spPr>
          <a:xfrm>
            <a:off x="8167928" y="6952038"/>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400">
                <a:solidFill>
                  <a:srgbClr val="00B0F0"/>
                </a:solidFill>
                <a:latin typeface="Showcard Gothic" panose="04020904020102020604" pitchFamily="82" charset="0"/>
              </a:rPr>
              <a:t>14</a:t>
            </a:r>
            <a:endParaRPr lang="en-US" sz="4400" dirty="0">
              <a:solidFill>
                <a:srgbClr val="00B0F0"/>
              </a:solidFill>
              <a:latin typeface="Showcard Gothic" panose="04020904020102020604"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ntr" presetSubtype="0" fill="hold" grpId="1" nodeType="withEffect">
                                  <p:stCondLst>
                                    <p:cond delay="0"/>
                                  </p:stCondLst>
                                  <p:iterate type="lt">
                                    <p:tmAbs val="0"/>
                                  </p:iterate>
                                  <p:childTnLst>
                                    <p:set>
                                      <p:cBhvr>
                                        <p:cTn id="8" dur="1" fill="hold">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lick.wav"/>
                                        </p:tgtEl>
                                      </p:cMediaNode>
                                    </p:audio>
                                  </p:subTnLst>
                                </p:cTn>
                              </p:par>
                              <p:par>
                                <p:cTn id="9" presetID="1" presetClass="entr" presetSubtype="0" fill="hold" grpId="1" nodeType="withEffect">
                                  <p:stCondLst>
                                    <p:cond delay="0"/>
                                  </p:stCondLst>
                                  <p:iterate type="lt">
                                    <p:tmAbs val="0"/>
                                  </p:iterate>
                                  <p:childTnLst>
                                    <p:set>
                                      <p:cBhvr>
                                        <p:cTn id="10" dur="1" fill="hold">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1" presetID="1" presetClass="entr" presetSubtype="0" fill="hold" grpId="1" nodeType="withEffect">
                                  <p:stCondLst>
                                    <p:cond delay="0"/>
                                  </p:stCondLst>
                                  <p:iterate type="lt">
                                    <p:tmAbs val="0"/>
                                  </p:iterate>
                                  <p:childTnLst>
                                    <p:set>
                                      <p:cBhvr>
                                        <p:cTn id="12" dur="1" fill="hold">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par>
                                <p:cTn id="13" presetID="1" presetClass="entr" presetSubtype="0" fill="hold" grpId="1" nodeType="withEffect">
                                  <p:stCondLst>
                                    <p:cond delay="0"/>
                                  </p:stCondLst>
                                  <p:iterate type="lt">
                                    <p:tmAbs val="0"/>
                                  </p:iterate>
                                  <p:childTnLst>
                                    <p:set>
                                      <p:cBhvr>
                                        <p:cTn id="14"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5" presetID="1" presetClass="entr" presetSubtype="0" fill="hold" grpId="1" nodeType="withEffect">
                                  <p:stCondLst>
                                    <p:cond delay="0"/>
                                  </p:stCondLst>
                                  <p:iterate type="lt">
                                    <p:tmAbs val="0"/>
                                  </p:iterate>
                                  <p:childTnLst>
                                    <p:set>
                                      <p:cBhvr>
                                        <p:cTn id="16"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ntr" presetSubtype="0" fill="hold" grpId="1" nodeType="withEffect">
                                  <p:stCondLst>
                                    <p:cond delay="0"/>
                                  </p:stCondLst>
                                  <p:iterate type="lt">
                                    <p:tmAbs val="0"/>
                                  </p:iterate>
                                  <p:childTnLst>
                                    <p:set>
                                      <p:cBhvr>
                                        <p:cTn id="18" dur="1" fill="hold">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19" presetID="1" presetClass="entr" presetSubtype="0" fill="hold" grpId="1" nodeType="withEffect">
                                  <p:stCondLst>
                                    <p:cond delay="0"/>
                                  </p:stCondLst>
                                  <p:iterate type="lt">
                                    <p:tmAbs val="0"/>
                                  </p:iterate>
                                  <p:childTnLst>
                                    <p:set>
                                      <p:cBhvr>
                                        <p:cTn id="20" dur="1" fill="hold">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1" presetID="1" presetClass="entr" presetSubtype="0" fill="hold" grpId="1" nodeType="withEffect">
                                  <p:stCondLst>
                                    <p:cond delay="0"/>
                                  </p:stCondLst>
                                  <p:iterate type="lt">
                                    <p:tmAbs val="0"/>
                                  </p:iterate>
                                  <p:childTnLst>
                                    <p:set>
                                      <p:cBhvr>
                                        <p:cTn id="22" dur="1" fill="hold">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3" presetID="1" presetClass="entr" presetSubtype="0" fill="hold" grpId="1" nodeType="withEffect">
                                  <p:stCondLst>
                                    <p:cond delay="0"/>
                                  </p:stCondLst>
                                  <p:iterate type="lt">
                                    <p:tmAbs val="0"/>
                                  </p:iterate>
                                  <p:childTnLst>
                                    <p:set>
                                      <p:cBhvr>
                                        <p:cTn id="24"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5" presetID="1" presetClass="entr" presetSubtype="0" fill="hold" grpId="1" nodeType="withEffect">
                                  <p:stCondLst>
                                    <p:cond delay="0"/>
                                  </p:stCondLst>
                                  <p:iterate type="lt">
                                    <p:tmAbs val="0"/>
                                  </p:iterate>
                                  <p:childTnLst>
                                    <p:set>
                                      <p:cBhvr>
                                        <p:cTn id="26"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ntr" presetSubtype="0" fill="hold" grpId="1" nodeType="withEffect">
                                  <p:stCondLst>
                                    <p:cond delay="0"/>
                                  </p:stCondLst>
                                  <p:iterate type="lt">
                                    <p:tmAbs val="0"/>
                                  </p:iterate>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29" presetID="1" presetClass="entr" presetSubtype="0" fill="hold" grpId="1" nodeType="withEffect">
                                  <p:stCondLst>
                                    <p:cond delay="0"/>
                                  </p:stCondLst>
                                  <p:iterate type="lt">
                                    <p:tmAbs val="0"/>
                                  </p:iterate>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1" presetID="1" presetClass="entr" presetSubtype="0" fill="hold" grpId="1" nodeType="withEffect">
                                  <p:stCondLst>
                                    <p:cond delay="0"/>
                                  </p:stCondLst>
                                  <p:iterate type="lt">
                                    <p:tmAbs val="0"/>
                                  </p:iterate>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ntr" presetSubtype="0" fill="hold" grpId="1" nodeType="withEffect">
                                  <p:stCondLst>
                                    <p:cond delay="0"/>
                                  </p:stCondLst>
                                  <p:iterate type="lt">
                                    <p:tmAbs val="0"/>
                                  </p:iterate>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5" presetID="1" presetClass="entr" presetSubtype="0" fill="hold" grpId="1" nodeType="withEffect">
                                  <p:stCondLst>
                                    <p:cond delay="0"/>
                                  </p:stCondLst>
                                  <p:iterate type="lt">
                                    <p:tmAbs val="0"/>
                                  </p:iterate>
                                  <p:childTnLst>
                                    <p:set>
                                      <p:cBhvr>
                                        <p:cTn id="3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5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2" nodeType="clickEffect">
                                  <p:stCondLst>
                                    <p:cond delay="0"/>
                                  </p:stCondLst>
                                  <p:iterate type="lt">
                                    <p:tmPct val="4000"/>
                                  </p:iterate>
                                  <p:childTnLst>
                                    <p:set>
                                      <p:cBhvr override="childStyle">
                                        <p:cTn id="41" dur="500" fill="hold"/>
                                        <p:tgtEl>
                                          <p:spTgt spid="156"/>
                                        </p:tgtEl>
                                        <p:attrNameLst>
                                          <p:attrName>style.color</p:attrName>
                                        </p:attrNameLst>
                                      </p:cBhvr>
                                      <p:to>
                                        <p:clrVal>
                                          <a:srgbClr val="C00000"/>
                                        </p:clrVal>
                                      </p:to>
                                    </p:set>
                                    <p:set>
                                      <p:cBhvr>
                                        <p:cTn id="42" dur="500" fill="hold"/>
                                        <p:tgtEl>
                                          <p:spTgt spid="156"/>
                                        </p:tgtEl>
                                        <p:attrNameLst>
                                          <p:attrName>fillcolor</p:attrName>
                                        </p:attrNameLst>
                                      </p:cBhvr>
                                      <p:to>
                                        <p:clrVal>
                                          <a:srgbClr val="C00000"/>
                                        </p:clrVal>
                                      </p:to>
                                    </p:set>
                                    <p:set>
                                      <p:cBhvr>
                                        <p:cTn id="43" dur="500" fill="hold"/>
                                        <p:tgtEl>
                                          <p:spTgt spid="156"/>
                                        </p:tgtEl>
                                        <p:attrNameLst>
                                          <p:attrName>fill.type</p:attrName>
                                        </p:attrNameLst>
                                      </p:cBhvr>
                                      <p:to>
                                        <p:strVal val="solid"/>
                                      </p:to>
                                    </p:set>
                                  </p:childTnLst>
                                </p:cTn>
                              </p:par>
                            </p:childTnLst>
                          </p:cTn>
                        </p:par>
                      </p:childTnLst>
                    </p:cTn>
                  </p:par>
                </p:childTnLst>
              </p:cTn>
              <p:nextCondLst>
                <p:cond evt="onClick" delay="0">
                  <p:tgtEl>
                    <p:spTgt spid="156"/>
                  </p:tgtEl>
                </p:cond>
              </p:nextCondLst>
            </p:seq>
            <p:seq concurrent="1" nextAc="seek">
              <p:cTn id="44" restart="whenNotActive" fill="hold" evtFilter="cancelBubble" nodeType="interactiveSeq">
                <p:stCondLst>
                  <p:cond evt="onClick" delay="0">
                    <p:tgtEl>
                      <p:spTgt spid="157"/>
                    </p:tgtEl>
                  </p:cond>
                </p:stCondLst>
                <p:endSync evt="end" delay="0">
                  <p:rtn val="all"/>
                </p:endSync>
                <p:childTnLst>
                  <p:par>
                    <p:cTn id="45" fill="hold">
                      <p:stCondLst>
                        <p:cond delay="0"/>
                      </p:stCondLst>
                      <p:childTnLst>
                        <p:par>
                          <p:cTn id="46" fill="hold">
                            <p:stCondLst>
                              <p:cond delay="0"/>
                            </p:stCondLst>
                            <p:childTnLst>
                              <p:par>
                                <p:cTn id="47" presetID="16" presetClass="emph" presetSubtype="0" fill="hold" grpId="2" nodeType="clickEffect">
                                  <p:stCondLst>
                                    <p:cond delay="0"/>
                                  </p:stCondLst>
                                  <p:iterate type="lt">
                                    <p:tmPct val="4000"/>
                                  </p:iterate>
                                  <p:childTnLst>
                                    <p:set>
                                      <p:cBhvr override="childStyle">
                                        <p:cTn id="48" dur="500" fill="hold"/>
                                        <p:tgtEl>
                                          <p:spTgt spid="157"/>
                                        </p:tgtEl>
                                        <p:attrNameLst>
                                          <p:attrName>style.color</p:attrName>
                                        </p:attrNameLst>
                                      </p:cBhvr>
                                      <p:to>
                                        <p:clrVal>
                                          <a:srgbClr val="C00000"/>
                                        </p:clrVal>
                                      </p:to>
                                    </p:set>
                                    <p:set>
                                      <p:cBhvr>
                                        <p:cTn id="49" dur="500" fill="hold"/>
                                        <p:tgtEl>
                                          <p:spTgt spid="157"/>
                                        </p:tgtEl>
                                        <p:attrNameLst>
                                          <p:attrName>fillcolor</p:attrName>
                                        </p:attrNameLst>
                                      </p:cBhvr>
                                      <p:to>
                                        <p:clrVal>
                                          <a:srgbClr val="C00000"/>
                                        </p:clrVal>
                                      </p:to>
                                    </p:set>
                                    <p:set>
                                      <p:cBhvr>
                                        <p:cTn id="50" dur="500" fill="hold"/>
                                        <p:tgtEl>
                                          <p:spTgt spid="157"/>
                                        </p:tgtEl>
                                        <p:attrNameLst>
                                          <p:attrName>fill.type</p:attrName>
                                        </p:attrNameLst>
                                      </p:cBhvr>
                                      <p:to>
                                        <p:strVal val="solid"/>
                                      </p:to>
                                    </p:set>
                                  </p:childTnLst>
                                </p:cTn>
                              </p:par>
                            </p:childTnLst>
                          </p:cTn>
                        </p:par>
                      </p:childTnLst>
                    </p:cTn>
                  </p:par>
                </p:childTnLst>
              </p:cTn>
              <p:nextCondLst>
                <p:cond evt="onClick" delay="0">
                  <p:tgtEl>
                    <p:spTgt spid="157"/>
                  </p:tgtEl>
                </p:cond>
              </p:nextCondLst>
            </p:seq>
            <p:seq concurrent="1" nextAc="seek">
              <p:cTn id="51" restart="whenNotActive" fill="hold" evtFilter="cancelBubble" nodeType="interactiveSeq">
                <p:stCondLst>
                  <p:cond evt="onClick" delay="0">
                    <p:tgtEl>
                      <p:spTgt spid="158"/>
                    </p:tgtEl>
                  </p:cond>
                </p:stCondLst>
                <p:endSync evt="end" delay="0">
                  <p:rtn val="all"/>
                </p:endSync>
                <p:childTnLst>
                  <p:par>
                    <p:cTn id="52" fill="hold">
                      <p:stCondLst>
                        <p:cond delay="0"/>
                      </p:stCondLst>
                      <p:childTnLst>
                        <p:par>
                          <p:cTn id="53" fill="hold">
                            <p:stCondLst>
                              <p:cond delay="0"/>
                            </p:stCondLst>
                            <p:childTnLst>
                              <p:par>
                                <p:cTn id="54" presetID="16" presetClass="emph" presetSubtype="0" fill="hold" grpId="2" nodeType="clickEffect">
                                  <p:stCondLst>
                                    <p:cond delay="0"/>
                                  </p:stCondLst>
                                  <p:iterate type="lt">
                                    <p:tmPct val="4000"/>
                                  </p:iterate>
                                  <p:childTnLst>
                                    <p:set>
                                      <p:cBhvr override="childStyle">
                                        <p:cTn id="55" dur="500" fill="hold"/>
                                        <p:tgtEl>
                                          <p:spTgt spid="158"/>
                                        </p:tgtEl>
                                        <p:attrNameLst>
                                          <p:attrName>style.color</p:attrName>
                                        </p:attrNameLst>
                                      </p:cBhvr>
                                      <p:to>
                                        <p:clrVal>
                                          <a:schemeClr val="accent2"/>
                                        </p:clrVal>
                                      </p:to>
                                    </p:set>
                                    <p:set>
                                      <p:cBhvr>
                                        <p:cTn id="56" dur="500" fill="hold"/>
                                        <p:tgtEl>
                                          <p:spTgt spid="158"/>
                                        </p:tgtEl>
                                        <p:attrNameLst>
                                          <p:attrName>fillcolor</p:attrName>
                                        </p:attrNameLst>
                                      </p:cBhvr>
                                      <p:to>
                                        <p:clrVal>
                                          <a:schemeClr val="accent2"/>
                                        </p:clrVal>
                                      </p:to>
                                    </p:set>
                                    <p:set>
                                      <p:cBhvr>
                                        <p:cTn id="57" dur="500" fill="hold"/>
                                        <p:tgtEl>
                                          <p:spTgt spid="158"/>
                                        </p:tgtEl>
                                        <p:attrNameLst>
                                          <p:attrName>fill.type</p:attrName>
                                        </p:attrNameLst>
                                      </p:cBhvr>
                                      <p:to>
                                        <p:strVal val="solid"/>
                                      </p:to>
                                    </p:set>
                                  </p:childTnLst>
                                </p:cTn>
                              </p:par>
                            </p:childTnLst>
                          </p:cTn>
                        </p:par>
                      </p:childTnLst>
                    </p:cTn>
                  </p:par>
                </p:childTnLst>
              </p:cTn>
              <p:nextCondLst>
                <p:cond evt="onClick" delay="0">
                  <p:tgtEl>
                    <p:spTgt spid="158"/>
                  </p:tgtEl>
                </p:cond>
              </p:nextCondLst>
            </p:seq>
            <p:seq concurrent="1" nextAc="seek">
              <p:cTn id="58" restart="whenNotActive" fill="hold" evtFilter="cancelBubble" nodeType="interactiveSeq">
                <p:stCondLst>
                  <p:cond evt="onClick" delay="0">
                    <p:tgtEl>
                      <p:spTgt spid="159"/>
                    </p:tgtEl>
                  </p:cond>
                </p:stCondLst>
                <p:endSync evt="end" delay="0">
                  <p:rtn val="all"/>
                </p:endSync>
                <p:childTnLst>
                  <p:par>
                    <p:cTn id="59" fill="hold">
                      <p:stCondLst>
                        <p:cond delay="0"/>
                      </p:stCondLst>
                      <p:childTnLst>
                        <p:par>
                          <p:cTn id="60" fill="hold">
                            <p:stCondLst>
                              <p:cond delay="0"/>
                            </p:stCondLst>
                            <p:childTnLst>
                              <p:par>
                                <p:cTn id="61" presetID="16" presetClass="emph" presetSubtype="0" fill="hold" grpId="2" nodeType="clickEffect">
                                  <p:stCondLst>
                                    <p:cond delay="0"/>
                                  </p:stCondLst>
                                  <p:iterate type="lt">
                                    <p:tmPct val="4000"/>
                                  </p:iterate>
                                  <p:childTnLst>
                                    <p:set>
                                      <p:cBhvr override="childStyle">
                                        <p:cTn id="62" dur="500" fill="hold"/>
                                        <p:tgtEl>
                                          <p:spTgt spid="159"/>
                                        </p:tgtEl>
                                        <p:attrNameLst>
                                          <p:attrName>style.color</p:attrName>
                                        </p:attrNameLst>
                                      </p:cBhvr>
                                      <p:to>
                                        <p:clrVal>
                                          <a:srgbClr val="00B050"/>
                                        </p:clrVal>
                                      </p:to>
                                    </p:set>
                                    <p:set>
                                      <p:cBhvr>
                                        <p:cTn id="63" dur="500" fill="hold"/>
                                        <p:tgtEl>
                                          <p:spTgt spid="159"/>
                                        </p:tgtEl>
                                        <p:attrNameLst>
                                          <p:attrName>fillcolor</p:attrName>
                                        </p:attrNameLst>
                                      </p:cBhvr>
                                      <p:to>
                                        <p:clrVal>
                                          <a:srgbClr val="00B050"/>
                                        </p:clrVal>
                                      </p:to>
                                    </p:set>
                                    <p:set>
                                      <p:cBhvr>
                                        <p:cTn id="64" dur="500" fill="hold"/>
                                        <p:tgtEl>
                                          <p:spTgt spid="159"/>
                                        </p:tgtEl>
                                        <p:attrNameLst>
                                          <p:attrName>fill.type</p:attrName>
                                        </p:attrNameLst>
                                      </p:cBhvr>
                                      <p:to>
                                        <p:strVal val="solid"/>
                                      </p:to>
                                    </p:set>
                                  </p:childTnLst>
                                </p:cTn>
                              </p:par>
                            </p:childTnLst>
                          </p:cTn>
                        </p:par>
                      </p:childTnLst>
                    </p:cTn>
                  </p:par>
                </p:childTnLst>
              </p:cTn>
              <p:nextCondLst>
                <p:cond evt="onClick" delay="0">
                  <p:tgtEl>
                    <p:spTgt spid="159"/>
                  </p:tgtEl>
                </p:cond>
              </p:nextCondLst>
            </p:seq>
            <p:seq concurrent="1" nextAc="seek">
              <p:cTn id="65" restart="whenNotActive" fill="hold" evtFilter="cancelBubble" nodeType="interactiveSeq">
                <p:stCondLst>
                  <p:cond evt="onClick" delay="0">
                    <p:tgtEl>
                      <p:spTgt spid="160"/>
                    </p:tgtEl>
                  </p:cond>
                </p:stCondLst>
                <p:endSync evt="end" delay="0">
                  <p:rtn val="all"/>
                </p:endSync>
                <p:childTnLst>
                  <p:par>
                    <p:cTn id="66" fill="hold">
                      <p:stCondLst>
                        <p:cond delay="0"/>
                      </p:stCondLst>
                      <p:childTnLst>
                        <p:par>
                          <p:cTn id="67" fill="hold">
                            <p:stCondLst>
                              <p:cond delay="0"/>
                            </p:stCondLst>
                            <p:childTnLst>
                              <p:par>
                                <p:cTn id="68" presetID="16" presetClass="emph" presetSubtype="0" fill="hold" grpId="2" nodeType="clickEffect">
                                  <p:stCondLst>
                                    <p:cond delay="0"/>
                                  </p:stCondLst>
                                  <p:iterate type="lt">
                                    <p:tmPct val="4000"/>
                                  </p:iterate>
                                  <p:childTnLst>
                                    <p:set>
                                      <p:cBhvr override="childStyle">
                                        <p:cTn id="69" dur="500" fill="hold"/>
                                        <p:tgtEl>
                                          <p:spTgt spid="160"/>
                                        </p:tgtEl>
                                        <p:attrNameLst>
                                          <p:attrName>style.color</p:attrName>
                                        </p:attrNameLst>
                                      </p:cBhvr>
                                      <p:to>
                                        <p:clrVal>
                                          <a:schemeClr val="accent2"/>
                                        </p:clrVal>
                                      </p:to>
                                    </p:set>
                                    <p:set>
                                      <p:cBhvr>
                                        <p:cTn id="70" dur="500" fill="hold"/>
                                        <p:tgtEl>
                                          <p:spTgt spid="160"/>
                                        </p:tgtEl>
                                        <p:attrNameLst>
                                          <p:attrName>fillcolor</p:attrName>
                                        </p:attrNameLst>
                                      </p:cBhvr>
                                      <p:to>
                                        <p:clrVal>
                                          <a:schemeClr val="accent2"/>
                                        </p:clrVal>
                                      </p:to>
                                    </p:set>
                                    <p:set>
                                      <p:cBhvr>
                                        <p:cTn id="71" dur="500" fill="hold"/>
                                        <p:tgtEl>
                                          <p:spTgt spid="160"/>
                                        </p:tgtEl>
                                        <p:attrNameLst>
                                          <p:attrName>fill.type</p:attrName>
                                        </p:attrNameLst>
                                      </p:cBhvr>
                                      <p:to>
                                        <p:strVal val="solid"/>
                                      </p:to>
                                    </p:set>
                                  </p:childTnLst>
                                </p:cTn>
                              </p:par>
                            </p:childTnLst>
                          </p:cTn>
                        </p:par>
                      </p:childTnLst>
                    </p:cTn>
                  </p:par>
                </p:childTnLst>
              </p:cTn>
              <p:nextCondLst>
                <p:cond evt="onClick" delay="0">
                  <p:tgtEl>
                    <p:spTgt spid="160"/>
                  </p:tgtEl>
                </p:cond>
              </p:nextCondLst>
            </p:seq>
            <p:seq concurrent="1" nextAc="seek">
              <p:cTn id="72" restart="whenNotActive" fill="hold" evtFilter="cancelBubble" nodeType="interactiveSeq">
                <p:stCondLst>
                  <p:cond evt="onClick" delay="0">
                    <p:tgtEl>
                      <p:spTgt spid="161"/>
                    </p:tgtEl>
                  </p:cond>
                </p:stCondLst>
                <p:endSync evt="end" delay="0">
                  <p:rtn val="all"/>
                </p:endSync>
                <p:childTnLst>
                  <p:par>
                    <p:cTn id="73" fill="hold">
                      <p:stCondLst>
                        <p:cond delay="0"/>
                      </p:stCondLst>
                      <p:childTnLst>
                        <p:par>
                          <p:cTn id="74" fill="hold">
                            <p:stCondLst>
                              <p:cond delay="0"/>
                            </p:stCondLst>
                            <p:childTnLst>
                              <p:par>
                                <p:cTn id="75" presetID="16" presetClass="emph" presetSubtype="0" fill="hold" grpId="2" nodeType="clickEffect">
                                  <p:stCondLst>
                                    <p:cond delay="0"/>
                                  </p:stCondLst>
                                  <p:iterate type="lt">
                                    <p:tmPct val="4000"/>
                                  </p:iterate>
                                  <p:childTnLst>
                                    <p:set>
                                      <p:cBhvr override="childStyle">
                                        <p:cTn id="76" dur="500" fill="hold"/>
                                        <p:tgtEl>
                                          <p:spTgt spid="161"/>
                                        </p:tgtEl>
                                        <p:attrNameLst>
                                          <p:attrName>style.color</p:attrName>
                                        </p:attrNameLst>
                                      </p:cBhvr>
                                      <p:to>
                                        <p:clrVal>
                                          <a:schemeClr val="accent2"/>
                                        </p:clrVal>
                                      </p:to>
                                    </p:set>
                                    <p:set>
                                      <p:cBhvr>
                                        <p:cTn id="77" dur="500" fill="hold"/>
                                        <p:tgtEl>
                                          <p:spTgt spid="161"/>
                                        </p:tgtEl>
                                        <p:attrNameLst>
                                          <p:attrName>fillcolor</p:attrName>
                                        </p:attrNameLst>
                                      </p:cBhvr>
                                      <p:to>
                                        <p:clrVal>
                                          <a:schemeClr val="accent2"/>
                                        </p:clrVal>
                                      </p:to>
                                    </p:set>
                                    <p:set>
                                      <p:cBhvr>
                                        <p:cTn id="78" dur="500" fill="hold"/>
                                        <p:tgtEl>
                                          <p:spTgt spid="161"/>
                                        </p:tgtEl>
                                        <p:attrNameLst>
                                          <p:attrName>fill.type</p:attrName>
                                        </p:attrNameLst>
                                      </p:cBhvr>
                                      <p:to>
                                        <p:strVal val="solid"/>
                                      </p:to>
                                    </p:set>
                                  </p:childTnLst>
                                </p:cTn>
                              </p:par>
                            </p:childTnLst>
                          </p:cTn>
                        </p:par>
                      </p:childTnLst>
                    </p:cTn>
                  </p:par>
                </p:childTnLst>
              </p:cTn>
              <p:nextCondLst>
                <p:cond evt="onClick" delay="0">
                  <p:tgtEl>
                    <p:spTgt spid="161"/>
                  </p:tgtEl>
                </p:cond>
              </p:nextCondLst>
            </p:seq>
            <p:seq concurrent="1" nextAc="seek">
              <p:cTn id="79" restart="whenNotActive" fill="hold" evtFilter="cancelBubble" nodeType="interactiveSeq">
                <p:stCondLst>
                  <p:cond evt="onClick" delay="0">
                    <p:tgtEl>
                      <p:spTgt spid="162"/>
                    </p:tgtEl>
                  </p:cond>
                </p:stCondLst>
                <p:endSync evt="end" delay="0">
                  <p:rtn val="all"/>
                </p:endSync>
                <p:childTnLst>
                  <p:par>
                    <p:cTn id="80" fill="hold">
                      <p:stCondLst>
                        <p:cond delay="0"/>
                      </p:stCondLst>
                      <p:childTnLst>
                        <p:par>
                          <p:cTn id="81" fill="hold">
                            <p:stCondLst>
                              <p:cond delay="0"/>
                            </p:stCondLst>
                            <p:childTnLst>
                              <p:par>
                                <p:cTn id="82" presetID="16" presetClass="emph" presetSubtype="0" fill="hold" grpId="2" nodeType="clickEffect">
                                  <p:stCondLst>
                                    <p:cond delay="0"/>
                                  </p:stCondLst>
                                  <p:iterate type="lt">
                                    <p:tmPct val="4000"/>
                                  </p:iterate>
                                  <p:childTnLst>
                                    <p:set>
                                      <p:cBhvr override="childStyle">
                                        <p:cTn id="83" dur="500" fill="hold"/>
                                        <p:tgtEl>
                                          <p:spTgt spid="162"/>
                                        </p:tgtEl>
                                        <p:attrNameLst>
                                          <p:attrName>style.color</p:attrName>
                                        </p:attrNameLst>
                                      </p:cBhvr>
                                      <p:to>
                                        <p:clrVal>
                                          <a:srgbClr val="00B050"/>
                                        </p:clrVal>
                                      </p:to>
                                    </p:set>
                                    <p:set>
                                      <p:cBhvr>
                                        <p:cTn id="84" dur="500" fill="hold"/>
                                        <p:tgtEl>
                                          <p:spTgt spid="162"/>
                                        </p:tgtEl>
                                        <p:attrNameLst>
                                          <p:attrName>fillcolor</p:attrName>
                                        </p:attrNameLst>
                                      </p:cBhvr>
                                      <p:to>
                                        <p:clrVal>
                                          <a:srgbClr val="00B050"/>
                                        </p:clrVal>
                                      </p:to>
                                    </p:set>
                                    <p:set>
                                      <p:cBhvr>
                                        <p:cTn id="85" dur="500" fill="hold"/>
                                        <p:tgtEl>
                                          <p:spTgt spid="162"/>
                                        </p:tgtEl>
                                        <p:attrNameLst>
                                          <p:attrName>fill.type</p:attrName>
                                        </p:attrNameLst>
                                      </p:cBhvr>
                                      <p:to>
                                        <p:strVal val="solid"/>
                                      </p:to>
                                    </p:set>
                                  </p:childTnLst>
                                </p:cTn>
                              </p:par>
                            </p:childTnLst>
                          </p:cTn>
                        </p:par>
                      </p:childTnLst>
                    </p:cTn>
                  </p:par>
                </p:childTnLst>
              </p:cTn>
              <p:nextCondLst>
                <p:cond evt="onClick" delay="0">
                  <p:tgtEl>
                    <p:spTgt spid="162"/>
                  </p:tgtEl>
                </p:cond>
              </p:nextCondLst>
            </p:seq>
            <p:seq concurrent="1" nextAc="seek">
              <p:cTn id="86" restart="whenNotActive" fill="hold" evtFilter="cancelBubble" nodeType="interactiveSeq">
                <p:stCondLst>
                  <p:cond evt="onClick" delay="0">
                    <p:tgtEl>
                      <p:spTgt spid="163"/>
                    </p:tgtEl>
                  </p:cond>
                </p:stCondLst>
                <p:endSync evt="end" delay="0">
                  <p:rtn val="all"/>
                </p:endSync>
                <p:childTnLst>
                  <p:par>
                    <p:cTn id="87" fill="hold">
                      <p:stCondLst>
                        <p:cond delay="0"/>
                      </p:stCondLst>
                      <p:childTnLst>
                        <p:par>
                          <p:cTn id="88" fill="hold">
                            <p:stCondLst>
                              <p:cond delay="0"/>
                            </p:stCondLst>
                            <p:childTnLst>
                              <p:par>
                                <p:cTn id="89" presetID="16" presetClass="emph" presetSubtype="0" fill="hold" grpId="2" nodeType="clickEffect">
                                  <p:stCondLst>
                                    <p:cond delay="0"/>
                                  </p:stCondLst>
                                  <p:iterate type="lt">
                                    <p:tmPct val="4000"/>
                                  </p:iterate>
                                  <p:childTnLst>
                                    <p:set>
                                      <p:cBhvr override="childStyle">
                                        <p:cTn id="90" dur="500" fill="hold"/>
                                        <p:tgtEl>
                                          <p:spTgt spid="163"/>
                                        </p:tgtEl>
                                        <p:attrNameLst>
                                          <p:attrName>style.color</p:attrName>
                                        </p:attrNameLst>
                                      </p:cBhvr>
                                      <p:to>
                                        <p:clrVal>
                                          <a:schemeClr val="accent2"/>
                                        </p:clrVal>
                                      </p:to>
                                    </p:set>
                                    <p:set>
                                      <p:cBhvr>
                                        <p:cTn id="91" dur="500" fill="hold"/>
                                        <p:tgtEl>
                                          <p:spTgt spid="163"/>
                                        </p:tgtEl>
                                        <p:attrNameLst>
                                          <p:attrName>fillcolor</p:attrName>
                                        </p:attrNameLst>
                                      </p:cBhvr>
                                      <p:to>
                                        <p:clrVal>
                                          <a:schemeClr val="accent2"/>
                                        </p:clrVal>
                                      </p:to>
                                    </p:set>
                                    <p:set>
                                      <p:cBhvr>
                                        <p:cTn id="92" dur="500" fill="hold"/>
                                        <p:tgtEl>
                                          <p:spTgt spid="163"/>
                                        </p:tgtEl>
                                        <p:attrNameLst>
                                          <p:attrName>fill.type</p:attrName>
                                        </p:attrNameLst>
                                      </p:cBhvr>
                                      <p:to>
                                        <p:strVal val="solid"/>
                                      </p:to>
                                    </p:set>
                                  </p:childTnLst>
                                </p:cTn>
                              </p:par>
                            </p:childTnLst>
                          </p:cTn>
                        </p:par>
                      </p:childTnLst>
                    </p:cTn>
                  </p:par>
                </p:childTnLst>
              </p:cTn>
              <p:nextCondLst>
                <p:cond evt="onClick" delay="0">
                  <p:tgtEl>
                    <p:spTgt spid="163"/>
                  </p:tgtEl>
                </p:cond>
              </p:nextCondLst>
            </p:seq>
            <p:seq concurrent="1" nextAc="seek">
              <p:cTn id="93" restart="whenNotActive" fill="hold" evtFilter="cancelBubble" nodeType="interactiveSeq">
                <p:stCondLst>
                  <p:cond evt="onClick" delay="0">
                    <p:tgtEl>
                      <p:spTgt spid="164"/>
                    </p:tgtEl>
                  </p:cond>
                </p:stCondLst>
                <p:endSync evt="end" delay="0">
                  <p:rtn val="all"/>
                </p:endSync>
                <p:childTnLst>
                  <p:par>
                    <p:cTn id="94" fill="hold">
                      <p:stCondLst>
                        <p:cond delay="0"/>
                      </p:stCondLst>
                      <p:childTnLst>
                        <p:par>
                          <p:cTn id="95" fill="hold">
                            <p:stCondLst>
                              <p:cond delay="0"/>
                            </p:stCondLst>
                            <p:childTnLst>
                              <p:par>
                                <p:cTn id="96" presetID="16" presetClass="emph" presetSubtype="0" fill="hold" grpId="2" nodeType="clickEffect">
                                  <p:stCondLst>
                                    <p:cond delay="0"/>
                                  </p:stCondLst>
                                  <p:iterate type="lt">
                                    <p:tmPct val="4000"/>
                                  </p:iterate>
                                  <p:childTnLst>
                                    <p:set>
                                      <p:cBhvr override="childStyle">
                                        <p:cTn id="97" dur="500" fill="hold"/>
                                        <p:tgtEl>
                                          <p:spTgt spid="164"/>
                                        </p:tgtEl>
                                        <p:attrNameLst>
                                          <p:attrName>style.color</p:attrName>
                                        </p:attrNameLst>
                                      </p:cBhvr>
                                      <p:to>
                                        <p:clrVal>
                                          <a:schemeClr val="accent2"/>
                                        </p:clrVal>
                                      </p:to>
                                    </p:set>
                                    <p:set>
                                      <p:cBhvr>
                                        <p:cTn id="98" dur="500" fill="hold"/>
                                        <p:tgtEl>
                                          <p:spTgt spid="164"/>
                                        </p:tgtEl>
                                        <p:attrNameLst>
                                          <p:attrName>fillcolor</p:attrName>
                                        </p:attrNameLst>
                                      </p:cBhvr>
                                      <p:to>
                                        <p:clrVal>
                                          <a:schemeClr val="accent2"/>
                                        </p:clrVal>
                                      </p:to>
                                    </p:set>
                                    <p:set>
                                      <p:cBhvr>
                                        <p:cTn id="99" dur="500" fill="hold"/>
                                        <p:tgtEl>
                                          <p:spTgt spid="164"/>
                                        </p:tgtEl>
                                        <p:attrNameLst>
                                          <p:attrName>fill.type</p:attrName>
                                        </p:attrNameLst>
                                      </p:cBhvr>
                                      <p:to>
                                        <p:strVal val="solid"/>
                                      </p:to>
                                    </p:set>
                                  </p:childTnLst>
                                </p:cTn>
                              </p:par>
                            </p:childTnLst>
                          </p:cTn>
                        </p:par>
                      </p:childTnLst>
                    </p:cTn>
                  </p:par>
                </p:childTnLst>
              </p:cTn>
              <p:nextCondLst>
                <p:cond evt="onClick" delay="0">
                  <p:tgtEl>
                    <p:spTgt spid="164"/>
                  </p:tgtEl>
                </p:cond>
              </p:nextCondLst>
            </p:seq>
            <p:seq concurrent="1" nextAc="seek">
              <p:cTn id="100" restart="whenNotActive" fill="hold" evtFilter="cancelBubble" nodeType="interactiveSeq">
                <p:stCondLst>
                  <p:cond evt="onClick" delay="0">
                    <p:tgtEl>
                      <p:spTgt spid="165"/>
                    </p:tgtEl>
                  </p:cond>
                </p:stCondLst>
                <p:endSync evt="end" delay="0">
                  <p:rtn val="all"/>
                </p:endSync>
                <p:childTnLst>
                  <p:par>
                    <p:cTn id="101" fill="hold">
                      <p:stCondLst>
                        <p:cond delay="0"/>
                      </p:stCondLst>
                      <p:childTnLst>
                        <p:par>
                          <p:cTn id="102" fill="hold">
                            <p:stCondLst>
                              <p:cond delay="0"/>
                            </p:stCondLst>
                            <p:childTnLst>
                              <p:par>
                                <p:cTn id="103" presetID="16" presetClass="emph" presetSubtype="0" fill="hold" grpId="2" nodeType="clickEffect">
                                  <p:stCondLst>
                                    <p:cond delay="0"/>
                                  </p:stCondLst>
                                  <p:iterate type="lt">
                                    <p:tmPct val="4000"/>
                                  </p:iterate>
                                  <p:childTnLst>
                                    <p:set>
                                      <p:cBhvr override="childStyle">
                                        <p:cTn id="104" dur="500" fill="hold"/>
                                        <p:tgtEl>
                                          <p:spTgt spid="165"/>
                                        </p:tgtEl>
                                        <p:attrNameLst>
                                          <p:attrName>style.color</p:attrName>
                                        </p:attrNameLst>
                                      </p:cBhvr>
                                      <p:to>
                                        <p:clrVal>
                                          <a:srgbClr val="00B050"/>
                                        </p:clrVal>
                                      </p:to>
                                    </p:set>
                                    <p:set>
                                      <p:cBhvr>
                                        <p:cTn id="105" dur="500" fill="hold"/>
                                        <p:tgtEl>
                                          <p:spTgt spid="165"/>
                                        </p:tgtEl>
                                        <p:attrNameLst>
                                          <p:attrName>fillcolor</p:attrName>
                                        </p:attrNameLst>
                                      </p:cBhvr>
                                      <p:to>
                                        <p:clrVal>
                                          <a:srgbClr val="00B050"/>
                                        </p:clrVal>
                                      </p:to>
                                    </p:set>
                                    <p:set>
                                      <p:cBhvr>
                                        <p:cTn id="106" dur="500" fill="hold"/>
                                        <p:tgtEl>
                                          <p:spTgt spid="165"/>
                                        </p:tgtEl>
                                        <p:attrNameLst>
                                          <p:attrName>fill.type</p:attrName>
                                        </p:attrNameLst>
                                      </p:cBhvr>
                                      <p:to>
                                        <p:strVal val="solid"/>
                                      </p:to>
                                    </p:set>
                                  </p:childTnLst>
                                </p:cTn>
                              </p:par>
                            </p:childTnLst>
                          </p:cTn>
                        </p:par>
                      </p:childTnLst>
                    </p:cTn>
                  </p:par>
                </p:childTnLst>
              </p:cTn>
              <p:nextCondLst>
                <p:cond evt="onClick" delay="0">
                  <p:tgtEl>
                    <p:spTgt spid="165"/>
                  </p:tgtEl>
                </p:cond>
              </p:nextCondLst>
            </p:seq>
            <p:seq concurrent="1" nextAc="seek">
              <p:cTn id="107" restart="whenNotActive" fill="hold" evtFilter="cancelBubble" nodeType="interactiveSeq">
                <p:stCondLst>
                  <p:cond evt="onClick" delay="0">
                    <p:tgtEl>
                      <p:spTgt spid="166"/>
                    </p:tgtEl>
                  </p:cond>
                </p:stCondLst>
                <p:endSync evt="end" delay="0">
                  <p:rtn val="all"/>
                </p:endSync>
                <p:childTnLst>
                  <p:par>
                    <p:cTn id="108" fill="hold">
                      <p:stCondLst>
                        <p:cond delay="0"/>
                      </p:stCondLst>
                      <p:childTnLst>
                        <p:par>
                          <p:cTn id="109" fill="hold">
                            <p:stCondLst>
                              <p:cond delay="0"/>
                            </p:stCondLst>
                            <p:childTnLst>
                              <p:par>
                                <p:cTn id="110" presetID="16" presetClass="emph" presetSubtype="0" fill="hold" grpId="2" nodeType="clickEffect">
                                  <p:stCondLst>
                                    <p:cond delay="0"/>
                                  </p:stCondLst>
                                  <p:iterate type="lt">
                                    <p:tmPct val="4000"/>
                                  </p:iterate>
                                  <p:childTnLst>
                                    <p:set>
                                      <p:cBhvr override="childStyle">
                                        <p:cTn id="111" dur="500" fill="hold"/>
                                        <p:tgtEl>
                                          <p:spTgt spid="166"/>
                                        </p:tgtEl>
                                        <p:attrNameLst>
                                          <p:attrName>style.color</p:attrName>
                                        </p:attrNameLst>
                                      </p:cBhvr>
                                      <p:to>
                                        <p:clrVal>
                                          <a:schemeClr val="accent2"/>
                                        </p:clrVal>
                                      </p:to>
                                    </p:set>
                                    <p:set>
                                      <p:cBhvr>
                                        <p:cTn id="112" dur="500" fill="hold"/>
                                        <p:tgtEl>
                                          <p:spTgt spid="166"/>
                                        </p:tgtEl>
                                        <p:attrNameLst>
                                          <p:attrName>fillcolor</p:attrName>
                                        </p:attrNameLst>
                                      </p:cBhvr>
                                      <p:to>
                                        <p:clrVal>
                                          <a:schemeClr val="accent2"/>
                                        </p:clrVal>
                                      </p:to>
                                    </p:set>
                                    <p:set>
                                      <p:cBhvr>
                                        <p:cTn id="113" dur="500" fill="hold"/>
                                        <p:tgtEl>
                                          <p:spTgt spid="166"/>
                                        </p:tgtEl>
                                        <p:attrNameLst>
                                          <p:attrName>fill.type</p:attrName>
                                        </p:attrNameLst>
                                      </p:cBhvr>
                                      <p:to>
                                        <p:strVal val="solid"/>
                                      </p:to>
                                    </p:set>
                                  </p:childTnLst>
                                </p:cTn>
                              </p:par>
                            </p:childTnLst>
                          </p:cTn>
                        </p:par>
                      </p:childTnLst>
                    </p:cTn>
                  </p:par>
                </p:childTnLst>
              </p:cTn>
              <p:nextCondLst>
                <p:cond evt="onClick" delay="0">
                  <p:tgtEl>
                    <p:spTgt spid="166"/>
                  </p:tgtEl>
                </p:cond>
              </p:nextCondLst>
            </p:seq>
            <p:seq concurrent="1" nextAc="seek">
              <p:cTn id="114" restart="whenNotActive" fill="hold" evtFilter="cancelBubble" nodeType="interactiveSeq">
                <p:stCondLst>
                  <p:cond evt="onClick" delay="0">
                    <p:tgtEl>
                      <p:spTgt spid="10"/>
                    </p:tgtEl>
                  </p:cond>
                </p:stCondLst>
                <p:endSync evt="end" delay="0">
                  <p:rtn val="all"/>
                </p:endSync>
                <p:childTnLst>
                  <p:par>
                    <p:cTn id="115" fill="hold">
                      <p:stCondLst>
                        <p:cond delay="0"/>
                      </p:stCondLst>
                      <p:childTnLst>
                        <p:par>
                          <p:cTn id="116" fill="hold">
                            <p:stCondLst>
                              <p:cond delay="0"/>
                            </p:stCondLst>
                            <p:childTnLst>
                              <p:par>
                                <p:cTn id="117" presetID="16" presetClass="emph" presetSubtype="0" fill="hold" grpId="2" nodeType="clickEffect">
                                  <p:stCondLst>
                                    <p:cond delay="0"/>
                                  </p:stCondLst>
                                  <p:iterate type="lt">
                                    <p:tmPct val="4000"/>
                                  </p:iterate>
                                  <p:childTnLst>
                                    <p:set>
                                      <p:cBhvr override="childStyle">
                                        <p:cTn id="118" dur="500" fill="hold"/>
                                        <p:tgtEl>
                                          <p:spTgt spid="10"/>
                                        </p:tgtEl>
                                        <p:attrNameLst>
                                          <p:attrName>style.color</p:attrName>
                                        </p:attrNameLst>
                                      </p:cBhvr>
                                      <p:to>
                                        <p:clrVal>
                                          <a:schemeClr val="accent2"/>
                                        </p:clrVal>
                                      </p:to>
                                    </p:set>
                                    <p:set>
                                      <p:cBhvr>
                                        <p:cTn id="119" dur="500" fill="hold"/>
                                        <p:tgtEl>
                                          <p:spTgt spid="10"/>
                                        </p:tgtEl>
                                        <p:attrNameLst>
                                          <p:attrName>fillcolor</p:attrName>
                                        </p:attrNameLst>
                                      </p:cBhvr>
                                      <p:to>
                                        <p:clrVal>
                                          <a:schemeClr val="accent2"/>
                                        </p:clrVal>
                                      </p:to>
                                    </p:set>
                                    <p:set>
                                      <p:cBhvr>
                                        <p:cTn id="12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21" restart="whenNotActive" fill="hold" evtFilter="cancelBubble" nodeType="interactiveSeq">
                <p:stCondLst>
                  <p:cond evt="onClick" delay="0">
                    <p:tgtEl>
                      <p:spTgt spid="13"/>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grpId="2" nodeType="clickEffect">
                                  <p:stCondLst>
                                    <p:cond delay="0"/>
                                  </p:stCondLst>
                                  <p:iterate type="lt">
                                    <p:tmPct val="4000"/>
                                  </p:iterate>
                                  <p:childTnLst>
                                    <p:set>
                                      <p:cBhvr override="childStyle">
                                        <p:cTn id="125" dur="500" fill="hold"/>
                                        <p:tgtEl>
                                          <p:spTgt spid="13"/>
                                        </p:tgtEl>
                                        <p:attrNameLst>
                                          <p:attrName>style.color</p:attrName>
                                        </p:attrNameLst>
                                      </p:cBhvr>
                                      <p:to>
                                        <p:clrVal>
                                          <a:schemeClr val="accent2"/>
                                        </p:clrVal>
                                      </p:to>
                                    </p:set>
                                    <p:set>
                                      <p:cBhvr>
                                        <p:cTn id="126" dur="500" fill="hold"/>
                                        <p:tgtEl>
                                          <p:spTgt spid="13"/>
                                        </p:tgtEl>
                                        <p:attrNameLst>
                                          <p:attrName>fillcolor</p:attrName>
                                        </p:attrNameLst>
                                      </p:cBhvr>
                                      <p:to>
                                        <p:clrVal>
                                          <a:schemeClr val="accent2"/>
                                        </p:clrVal>
                                      </p:to>
                                    </p:set>
                                    <p:set>
                                      <p:cBhvr>
                                        <p:cTn id="127"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128" restart="whenNotActive" fill="hold" evtFilter="cancelBubble" nodeType="interactiveSeq">
                <p:stCondLst>
                  <p:cond evt="onClick" delay="0">
                    <p:tgtEl>
                      <p:spTgt spid="14"/>
                    </p:tgtEl>
                  </p:cond>
                </p:stCondLst>
                <p:endSync evt="end" delay="0">
                  <p:rtn val="all"/>
                </p:endSync>
                <p:childTnLst>
                  <p:par>
                    <p:cTn id="129" fill="hold">
                      <p:stCondLst>
                        <p:cond delay="0"/>
                      </p:stCondLst>
                      <p:childTnLst>
                        <p:par>
                          <p:cTn id="130" fill="hold">
                            <p:stCondLst>
                              <p:cond delay="0"/>
                            </p:stCondLst>
                            <p:childTnLst>
                              <p:par>
                                <p:cTn id="131" presetID="16" presetClass="emph" presetSubtype="0" fill="hold" grpId="2" nodeType="clickEffect">
                                  <p:stCondLst>
                                    <p:cond delay="0"/>
                                  </p:stCondLst>
                                  <p:iterate type="lt">
                                    <p:tmPct val="4000"/>
                                  </p:iterate>
                                  <p:childTnLst>
                                    <p:set>
                                      <p:cBhvr override="childStyle">
                                        <p:cTn id="132" dur="500" fill="hold"/>
                                        <p:tgtEl>
                                          <p:spTgt spid="14"/>
                                        </p:tgtEl>
                                        <p:attrNameLst>
                                          <p:attrName>style.color</p:attrName>
                                        </p:attrNameLst>
                                      </p:cBhvr>
                                      <p:to>
                                        <p:clrVal>
                                          <a:schemeClr val="accent2"/>
                                        </p:clrVal>
                                      </p:to>
                                    </p:set>
                                    <p:set>
                                      <p:cBhvr>
                                        <p:cTn id="133" dur="500" fill="hold"/>
                                        <p:tgtEl>
                                          <p:spTgt spid="14"/>
                                        </p:tgtEl>
                                        <p:attrNameLst>
                                          <p:attrName>fillcolor</p:attrName>
                                        </p:attrNameLst>
                                      </p:cBhvr>
                                      <p:to>
                                        <p:clrVal>
                                          <a:schemeClr val="accent2"/>
                                        </p:clrVal>
                                      </p:to>
                                    </p:set>
                                    <p:set>
                                      <p:cBhvr>
                                        <p:cTn id="134"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35" restart="whenNotActive" fill="hold" evtFilter="cancelBubble" nodeType="interactiveSeq">
                <p:stCondLst>
                  <p:cond evt="onClick" delay="0">
                    <p:tgtEl>
                      <p:spTgt spid="15"/>
                    </p:tgtEl>
                  </p:cond>
                </p:stCondLst>
                <p:endSync evt="end" delay="0">
                  <p:rtn val="all"/>
                </p:endSync>
                <p:childTnLst>
                  <p:par>
                    <p:cTn id="136" fill="hold">
                      <p:stCondLst>
                        <p:cond delay="0"/>
                      </p:stCondLst>
                      <p:childTnLst>
                        <p:par>
                          <p:cTn id="137" fill="hold">
                            <p:stCondLst>
                              <p:cond delay="0"/>
                            </p:stCondLst>
                            <p:childTnLst>
                              <p:par>
                                <p:cTn id="138" presetID="16" presetClass="emph" presetSubtype="0" fill="hold" grpId="2" nodeType="clickEffect">
                                  <p:stCondLst>
                                    <p:cond delay="0"/>
                                  </p:stCondLst>
                                  <p:iterate type="lt">
                                    <p:tmPct val="4000"/>
                                  </p:iterate>
                                  <p:childTnLst>
                                    <p:set>
                                      <p:cBhvr override="childStyle">
                                        <p:cTn id="139" dur="500" fill="hold"/>
                                        <p:tgtEl>
                                          <p:spTgt spid="15"/>
                                        </p:tgtEl>
                                        <p:attrNameLst>
                                          <p:attrName>style.color</p:attrName>
                                        </p:attrNameLst>
                                      </p:cBhvr>
                                      <p:to>
                                        <p:clrVal>
                                          <a:srgbClr val="00B050"/>
                                        </p:clrVal>
                                      </p:to>
                                    </p:set>
                                    <p:set>
                                      <p:cBhvr>
                                        <p:cTn id="140" dur="500" fill="hold"/>
                                        <p:tgtEl>
                                          <p:spTgt spid="15"/>
                                        </p:tgtEl>
                                        <p:attrNameLst>
                                          <p:attrName>fillcolor</p:attrName>
                                        </p:attrNameLst>
                                      </p:cBhvr>
                                      <p:to>
                                        <p:clrVal>
                                          <a:srgbClr val="00B050"/>
                                        </p:clrVal>
                                      </p:to>
                                    </p:set>
                                    <p:set>
                                      <p:cBhvr>
                                        <p:cTn id="141" dur="500" fill="hold"/>
                                        <p:tgtEl>
                                          <p:spTgt spid="15"/>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142" restart="whenNotActive" fill="hold" evtFilter="cancelBubble" nodeType="interactiveSeq">
                <p:stCondLst>
                  <p:cond evt="onClick" delay="0">
                    <p:tgtEl>
                      <p:spTgt spid="16"/>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2" nodeType="clickEffect">
                                  <p:stCondLst>
                                    <p:cond delay="0"/>
                                  </p:stCondLst>
                                  <p:iterate type="lt">
                                    <p:tmPct val="4000"/>
                                  </p:iterate>
                                  <p:childTnLst>
                                    <p:set>
                                      <p:cBhvr override="childStyle">
                                        <p:cTn id="146" dur="500" fill="hold"/>
                                        <p:tgtEl>
                                          <p:spTgt spid="16"/>
                                        </p:tgtEl>
                                        <p:attrNameLst>
                                          <p:attrName>style.color</p:attrName>
                                        </p:attrNameLst>
                                      </p:cBhvr>
                                      <p:to>
                                        <p:clrVal>
                                          <a:schemeClr val="accent2"/>
                                        </p:clrVal>
                                      </p:to>
                                    </p:set>
                                    <p:set>
                                      <p:cBhvr>
                                        <p:cTn id="147" dur="500" fill="hold"/>
                                        <p:tgtEl>
                                          <p:spTgt spid="16"/>
                                        </p:tgtEl>
                                        <p:attrNameLst>
                                          <p:attrName>fillcolor</p:attrName>
                                        </p:attrNameLst>
                                      </p:cBhvr>
                                      <p:to>
                                        <p:clrVal>
                                          <a:schemeClr val="accent2"/>
                                        </p:clrVal>
                                      </p:to>
                                    </p:set>
                                    <p:set>
                                      <p:cBhvr>
                                        <p:cTn id="148"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56" grpId="1" animBg="1"/>
      <p:bldP spid="156" grpId="2" animBg="1"/>
      <p:bldP spid="157" grpId="1" animBg="1"/>
      <p:bldP spid="157" grpId="2" animBg="1"/>
      <p:bldP spid="158" grpId="1" animBg="1"/>
      <p:bldP spid="158" grpId="2" animBg="1"/>
      <p:bldP spid="159" grpId="1" animBg="1"/>
      <p:bldP spid="159" grpId="2" animBg="1"/>
      <p:bldP spid="160" grpId="1" animBg="1"/>
      <p:bldP spid="160" grpId="2" animBg="1"/>
      <p:bldP spid="161" grpId="1" animBg="1"/>
      <p:bldP spid="161" grpId="2" animBg="1"/>
      <p:bldP spid="162" grpId="1" animBg="1"/>
      <p:bldP spid="162" grpId="2" animBg="1"/>
      <p:bldP spid="163" grpId="1" animBg="1"/>
      <p:bldP spid="163" grpId="2" animBg="1"/>
      <p:bldP spid="164" grpId="1" animBg="1"/>
      <p:bldP spid="164" grpId="2" animBg="1"/>
      <p:bldP spid="165" grpId="1" animBg="1"/>
      <p:bldP spid="165" grpId="2" animBg="1"/>
      <p:bldP spid="166" grpId="1" animBg="1"/>
      <p:bldP spid="166" grpId="2" animBg="1"/>
      <p:bldP spid="10" grpId="1" animBg="1"/>
      <p:bldP spid="10" grpId="2" animBg="1"/>
      <p:bldP spid="13" grpId="1" animBg="1"/>
      <p:bldP spid="13" grpId="2" animBg="1"/>
      <p:bldP spid="14" grpId="1" animBg="1"/>
      <p:bldP spid="14" grpId="2" animBg="1"/>
      <p:bldP spid="15" grpId="1" animBg="1"/>
      <p:bldP spid="15" grpId="2" animBg="1"/>
      <p:bldP spid="16" grpId="1" animBg="1"/>
      <p:bldP spid="1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885405"/>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 HÔM NAY CHÚA GIÊSU GIẢNG DẠY CHO DÂN CHÚNG Ở BỜ BIỂN HỒ NÀO?</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31" name="Rectangle 19">
            <a:extLst>
              <a:ext uri="{FF2B5EF4-FFF2-40B4-BE49-F238E27FC236}">
                <a16:creationId xmlns:a16="http://schemas.microsoft.com/office/drawing/2014/main" id="{6863B185-B9AD-5061-1CA7-4BE4DD453A9E}"/>
              </a:ext>
            </a:extLst>
          </p:cNvPr>
          <p:cNvSpPr/>
          <p:nvPr/>
        </p:nvSpPr>
        <p:spPr>
          <a:xfrm>
            <a:off x="10062005" y="4353368"/>
            <a:ext cx="4483799" cy="12995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B. Giênêsaret</a:t>
            </a:r>
            <a:endParaRPr lang="en-US" sz="2800" dirty="0"/>
          </a:p>
        </p:txBody>
      </p:sp>
      <p:sp>
        <p:nvSpPr>
          <p:cNvPr id="32" name="Rectangle 20">
            <a:extLst>
              <a:ext uri="{FF2B5EF4-FFF2-40B4-BE49-F238E27FC236}">
                <a16:creationId xmlns:a16="http://schemas.microsoft.com/office/drawing/2014/main" id="{03886A21-FE51-26F4-F632-48D336398142}"/>
              </a:ext>
            </a:extLst>
          </p:cNvPr>
          <p:cNvSpPr/>
          <p:nvPr/>
        </p:nvSpPr>
        <p:spPr>
          <a:xfrm>
            <a:off x="4300756" y="6080298"/>
            <a:ext cx="4388395" cy="12172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C. Caphacnaum</a:t>
            </a:r>
            <a:endParaRPr lang="en-US" sz="2800" dirty="0"/>
          </a:p>
        </p:txBody>
      </p:sp>
      <p:sp>
        <p:nvSpPr>
          <p:cNvPr id="33" name="Rectangle 21">
            <a:extLst>
              <a:ext uri="{FF2B5EF4-FFF2-40B4-BE49-F238E27FC236}">
                <a16:creationId xmlns:a16="http://schemas.microsoft.com/office/drawing/2014/main" id="{FF54B1C0-167C-8F94-E999-68035F004860}"/>
              </a:ext>
            </a:extLst>
          </p:cNvPr>
          <p:cNvSpPr/>
          <p:nvPr/>
        </p:nvSpPr>
        <p:spPr>
          <a:xfrm>
            <a:off x="10098821" y="6000021"/>
            <a:ext cx="4289351" cy="1297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D. Biển Đông</a:t>
            </a:r>
            <a:endParaRPr lang="en-US" sz="2800" dirty="0"/>
          </a:p>
        </p:txBody>
      </p:sp>
      <p:sp>
        <p:nvSpPr>
          <p:cNvPr id="34" name="Rectangle 22">
            <a:extLst>
              <a:ext uri="{FF2B5EF4-FFF2-40B4-BE49-F238E27FC236}">
                <a16:creationId xmlns:a16="http://schemas.microsoft.com/office/drawing/2014/main" id="{0473BBD1-3173-9848-955C-42D004DCC822}"/>
              </a:ext>
            </a:extLst>
          </p:cNvPr>
          <p:cNvSpPr/>
          <p:nvPr/>
        </p:nvSpPr>
        <p:spPr>
          <a:xfrm>
            <a:off x="4272527" y="4353368"/>
            <a:ext cx="4416624" cy="11978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A. Galile</a:t>
            </a:r>
            <a:endParaRPr lang="en-US" sz="2800" dirty="0"/>
          </a:p>
        </p:txBody>
      </p:sp>
      <p:pic>
        <p:nvPicPr>
          <p:cNvPr id="35" name="Picture 6" descr="Káº¿t quáº£ hÃ¬nh áº£nh cho right wrong tick icon">
            <a:extLst>
              <a:ext uri="{FF2B5EF4-FFF2-40B4-BE49-F238E27FC236}">
                <a16:creationId xmlns:a16="http://schemas.microsoft.com/office/drawing/2014/main" id="{B39E9B01-8EC7-F955-09A8-70066E4FBDE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33486" y="4207385"/>
            <a:ext cx="1407105" cy="14259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right wrong tick icon">
            <a:extLst>
              <a:ext uri="{FF2B5EF4-FFF2-40B4-BE49-F238E27FC236}">
                <a16:creationId xmlns:a16="http://schemas.microsoft.com/office/drawing/2014/main" id="{E752ACE6-3FA4-FC8B-F460-EC9387B5653C}"/>
              </a:ext>
            </a:extLst>
          </p:cNvPr>
          <p:cNvPicPr>
            <a:picLocks noGrp="1" noRot="1" noChangeAspect="1" noMove="1" noResize="1" noEditPoints="1" noAdjustHandles="1" noChangeArrowheads="1" noChangeShapeType="1" noCrop="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52957" y="5777259"/>
            <a:ext cx="1347168" cy="13652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Káº¿t quáº£ hÃ¬nh áº£nh cho right wrong tick icon">
            <a:extLst>
              <a:ext uri="{FF2B5EF4-FFF2-40B4-BE49-F238E27FC236}">
                <a16:creationId xmlns:a16="http://schemas.microsoft.com/office/drawing/2014/main" id="{B1F3EA7E-F2C5-6D98-A1A0-55DCCAB4BF5A}"/>
              </a:ext>
            </a:extLst>
          </p:cNvPr>
          <p:cNvPicPr>
            <a:picLocks noGrp="1" noRot="1" noChangeAspect="1" noMove="1" noResize="1" noEditPoints="1" noAdjustHandles="1" noChangeArrowheads="1" noChangeShapeType="1" noCrop="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58954" y="6235708"/>
            <a:ext cx="1281329" cy="12985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Káº¿t quáº£ hÃ¬nh áº£nh cho right wrong tick icon">
            <a:extLst>
              <a:ext uri="{FF2B5EF4-FFF2-40B4-BE49-F238E27FC236}">
                <a16:creationId xmlns:a16="http://schemas.microsoft.com/office/drawing/2014/main" id="{95C22B82-1D1D-2D39-52D8-C05B0EDD8F6F}"/>
              </a:ext>
            </a:extLst>
          </p:cNvPr>
          <p:cNvPicPr>
            <a:picLocks noGrp="1" noRot="1" noChangeAspect="1" noMove="1" noResize="1" noEditPoints="1" noAdjustHandles="1" noChangeArrowheads="1" noChangeShapeType="1" noCrop="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593665" y="4085841"/>
            <a:ext cx="1500257" cy="1318536"/>
          </a:xfrm>
          <a:prstGeom prst="rect">
            <a:avLst/>
          </a:prstGeom>
          <a:noFill/>
          <a:extLst>
            <a:ext uri="{909E8E84-426E-40DD-AFC4-6F175D3DCCD1}">
              <a14:hiddenFill xmlns:a14="http://schemas.microsoft.com/office/drawing/2010/main">
                <a:solidFill>
                  <a:srgbClr val="FFFFFF"/>
                </a:solidFill>
              </a14:hiddenFill>
            </a:ext>
          </a:extLst>
        </p:spPr>
      </p:pic>
      <p:sp>
        <p:nvSpPr>
          <p:cNvPr id="20" name="Nút Hành động: Đến Phần cuối 19">
            <a:hlinkClick r:id="rId15" action="ppaction://hlinksldjump" highlightClick="1"/>
            <a:extLst>
              <a:ext uri="{FF2B5EF4-FFF2-40B4-BE49-F238E27FC236}">
                <a16:creationId xmlns:a16="http://schemas.microsoft.com/office/drawing/2014/main" id="{6DD49E02-984F-9E18-F89D-0BAF9B1B45B5}"/>
              </a:ext>
            </a:extLst>
          </p:cNvPr>
          <p:cNvSpPr>
            <a:spLocks noGrp="1" noRot="1" noMove="1" noResize="1" noEditPoints="1" noAdjustHandles="1" noChangeArrowheads="1" noChangeShapeType="1"/>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34"/>
                                        </p:tgtEl>
                                      </p:cBhvr>
                                    </p:animEffect>
                                    <p:set>
                                      <p:cBhvr>
                                        <p:cTn id="6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187495" y="1049862"/>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2: Tin mừng hôm nay của thánh sử nào?</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22" name="Rectangle 19">
            <a:extLst>
              <a:ext uri="{FF2B5EF4-FFF2-40B4-BE49-F238E27FC236}">
                <a16:creationId xmlns:a16="http://schemas.microsoft.com/office/drawing/2014/main" id="{461BE473-2A02-E74A-08F4-F8AD07F5D5B7}"/>
              </a:ext>
            </a:extLst>
          </p:cNvPr>
          <p:cNvSpPr/>
          <p:nvPr/>
        </p:nvSpPr>
        <p:spPr>
          <a:xfrm>
            <a:off x="9635371" y="6259688"/>
            <a:ext cx="4638181" cy="1083092"/>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D. Luca</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0">
            <a:extLst>
              <a:ext uri="{FF2B5EF4-FFF2-40B4-BE49-F238E27FC236}">
                <a16:creationId xmlns:a16="http://schemas.microsoft.com/office/drawing/2014/main" id="{796B38DA-C329-D070-260F-32C09665734D}"/>
              </a:ext>
            </a:extLst>
          </p:cNvPr>
          <p:cNvSpPr/>
          <p:nvPr/>
        </p:nvSpPr>
        <p:spPr>
          <a:xfrm>
            <a:off x="3698446" y="635765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C. Mattheu</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1">
            <a:extLst>
              <a:ext uri="{FF2B5EF4-FFF2-40B4-BE49-F238E27FC236}">
                <a16:creationId xmlns:a16="http://schemas.microsoft.com/office/drawing/2014/main" id="{89378854-41F7-EFBB-B8B9-350A40073875}"/>
              </a:ext>
            </a:extLst>
          </p:cNvPr>
          <p:cNvSpPr/>
          <p:nvPr/>
        </p:nvSpPr>
        <p:spPr>
          <a:xfrm>
            <a:off x="9635371" y="4540827"/>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B. Mácco</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2">
            <a:extLst>
              <a:ext uri="{FF2B5EF4-FFF2-40B4-BE49-F238E27FC236}">
                <a16:creationId xmlns:a16="http://schemas.microsoft.com/office/drawing/2014/main" id="{CA76980B-53E4-CF72-68FC-3F7D16934048}"/>
              </a:ext>
            </a:extLst>
          </p:cNvPr>
          <p:cNvSpPr/>
          <p:nvPr/>
        </p:nvSpPr>
        <p:spPr>
          <a:xfrm>
            <a:off x="3796470" y="448789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A. Gioan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6" descr="Káº¿t quáº£ hÃ¬nh áº£nh cho right wrong tick icon">
            <a:extLst>
              <a:ext uri="{FF2B5EF4-FFF2-40B4-BE49-F238E27FC236}">
                <a16:creationId xmlns:a16="http://schemas.microsoft.com/office/drawing/2014/main" id="{D60ED70D-DB08-8DB8-67FA-8C1030898327}"/>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96961" y="4257119"/>
            <a:ext cx="1479332" cy="14991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07DE846D-3542-7BF8-F8FF-012773DCEA5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86272" y="4281406"/>
            <a:ext cx="1474225" cy="14940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a:extLst>
              <a:ext uri="{FF2B5EF4-FFF2-40B4-BE49-F238E27FC236}">
                <a16:creationId xmlns:a16="http://schemas.microsoft.com/office/drawing/2014/main" id="{7575BE30-2E63-A80B-6272-7F3D44B9040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51538" y="6098981"/>
            <a:ext cx="1484239" cy="15041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a:extLst>
              <a:ext uri="{FF2B5EF4-FFF2-40B4-BE49-F238E27FC236}">
                <a16:creationId xmlns:a16="http://schemas.microsoft.com/office/drawing/2014/main" id="{8C5A7EDF-4BC0-C930-719B-BA4B7FEBDF61}"/>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603546" y="5871762"/>
            <a:ext cx="1839676" cy="1616842"/>
          </a:xfrm>
          <a:prstGeom prst="rect">
            <a:avLst/>
          </a:prstGeom>
          <a:noFill/>
          <a:extLst>
            <a:ext uri="{909E8E84-426E-40DD-AFC4-6F175D3DCCD1}">
              <a14:hiddenFill xmlns:a14="http://schemas.microsoft.com/office/drawing/2010/main">
                <a:solidFill>
                  <a:srgbClr val="FFFFFF"/>
                </a:solidFill>
              </a14:hiddenFill>
            </a:ext>
          </a:extLst>
        </p:spPr>
      </p:pic>
      <p:sp>
        <p:nvSpPr>
          <p:cNvPr id="14" name="Nút Hành động: Đến Phần cuối 13">
            <a:hlinkClick r:id="rId15" action="ppaction://hlinksldjump" highlightClick="1"/>
            <a:extLst>
              <a:ext uri="{FF2B5EF4-FFF2-40B4-BE49-F238E27FC236}">
                <a16:creationId xmlns:a16="http://schemas.microsoft.com/office/drawing/2014/main" id="{6CE6FA13-241F-5AEF-1DA3-761EFDA50F86}"/>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1332268"/>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97872" y="313528"/>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3: CHÚA GIÊSU Thấy những người đánh cá đang làm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87170CF7-FF4D-5281-8738-D30E4E1E64F9}"/>
              </a:ext>
            </a:extLst>
          </p:cNvPr>
          <p:cNvSpPr/>
          <p:nvPr/>
        </p:nvSpPr>
        <p:spPr>
          <a:xfrm>
            <a:off x="3937451" y="6158257"/>
            <a:ext cx="4988473" cy="1106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Giặt lưới</a:t>
            </a:r>
            <a:endParaRPr lang="en-US" sz="3600" dirty="0"/>
          </a:p>
        </p:txBody>
      </p:sp>
      <p:sp>
        <p:nvSpPr>
          <p:cNvPr id="15" name="Rectangle 20">
            <a:extLst>
              <a:ext uri="{FF2B5EF4-FFF2-40B4-BE49-F238E27FC236}">
                <a16:creationId xmlns:a16="http://schemas.microsoft.com/office/drawing/2014/main" id="{82FDB164-7580-812E-7A59-D78D5EDB66FA}"/>
              </a:ext>
            </a:extLst>
          </p:cNvPr>
          <p:cNvSpPr/>
          <p:nvPr/>
        </p:nvSpPr>
        <p:spPr>
          <a:xfrm>
            <a:off x="9694550" y="4498168"/>
            <a:ext cx="4683803" cy="1248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Cột thuyền vào bờ</a:t>
            </a:r>
            <a:endParaRPr lang="en-US" sz="3600" dirty="0"/>
          </a:p>
        </p:txBody>
      </p:sp>
      <p:sp>
        <p:nvSpPr>
          <p:cNvPr id="16" name="Rectangle 21">
            <a:extLst>
              <a:ext uri="{FF2B5EF4-FFF2-40B4-BE49-F238E27FC236}">
                <a16:creationId xmlns:a16="http://schemas.microsoft.com/office/drawing/2014/main" id="{EE7B8A61-3BE7-2B82-756A-E0E3C6B804E2}"/>
              </a:ext>
            </a:extLst>
          </p:cNvPr>
          <p:cNvSpPr/>
          <p:nvPr/>
        </p:nvSpPr>
        <p:spPr>
          <a:xfrm>
            <a:off x="9816094" y="6175963"/>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Nướng cá</a:t>
            </a:r>
            <a:endParaRPr lang="en-US" sz="3600" dirty="0"/>
          </a:p>
        </p:txBody>
      </p:sp>
      <p:sp>
        <p:nvSpPr>
          <p:cNvPr id="17" name="Rectangle 22">
            <a:extLst>
              <a:ext uri="{FF2B5EF4-FFF2-40B4-BE49-F238E27FC236}">
                <a16:creationId xmlns:a16="http://schemas.microsoft.com/office/drawing/2014/main" id="{EAFA4641-908D-BBEB-E5B5-139D2DACEE42}"/>
              </a:ext>
            </a:extLst>
          </p:cNvPr>
          <p:cNvSpPr/>
          <p:nvPr/>
        </p:nvSpPr>
        <p:spPr>
          <a:xfrm>
            <a:off x="3937452" y="4498167"/>
            <a:ext cx="4745398" cy="11559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Hong khô quần áo</a:t>
            </a:r>
            <a:endParaRPr lang="en-US" sz="3600" dirty="0"/>
          </a:p>
        </p:txBody>
      </p:sp>
      <p:pic>
        <p:nvPicPr>
          <p:cNvPr id="18" name="Picture 6" descr="Káº¿t quáº£ hÃ¬nh áº£nh cho right wrong tick icon">
            <a:extLst>
              <a:ext uri="{FF2B5EF4-FFF2-40B4-BE49-F238E27FC236}">
                <a16:creationId xmlns:a16="http://schemas.microsoft.com/office/drawing/2014/main" id="{5A527B66-DB4C-8FC7-7D03-B5C1B67C270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26778" y="45218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7D453615-AB24-7CD0-E771-752E6F7AE97B}"/>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697585" y="62251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D56DB6A7-BAD1-133F-E24E-CDF148C69711}"/>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94276" y="446284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887AF00E-E576-1339-399E-1532F7CBA1E6}"/>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35592" y="6063850"/>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4A45E33A-341F-DA39-C3FD-C4E248C20BEC}"/>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089854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4: Chúa Giêsu xuống một chiếc thuyền, thuyền đó của ai?</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AD80D510-1B54-E9E6-E61A-5E9AB5EDE69A}"/>
              </a:ext>
            </a:extLst>
          </p:cNvPr>
          <p:cNvSpPr/>
          <p:nvPr/>
        </p:nvSpPr>
        <p:spPr>
          <a:xfrm>
            <a:off x="4302863" y="4526823"/>
            <a:ext cx="4683803" cy="1177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Simon </a:t>
            </a:r>
            <a:endParaRPr lang="en-US" sz="3600" dirty="0"/>
          </a:p>
        </p:txBody>
      </p:sp>
      <p:sp>
        <p:nvSpPr>
          <p:cNvPr id="15" name="Rectangle 20">
            <a:extLst>
              <a:ext uri="{FF2B5EF4-FFF2-40B4-BE49-F238E27FC236}">
                <a16:creationId xmlns:a16="http://schemas.microsoft.com/office/drawing/2014/main" id="{D9B994B3-9E28-6B34-1AD5-1FA23FCD4390}"/>
              </a:ext>
            </a:extLst>
          </p:cNvPr>
          <p:cNvSpPr/>
          <p:nvPr/>
        </p:nvSpPr>
        <p:spPr>
          <a:xfrm>
            <a:off x="4291466" y="6171279"/>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Giacobe </a:t>
            </a:r>
            <a:endParaRPr lang="en-US" sz="3600" dirty="0"/>
          </a:p>
        </p:txBody>
      </p:sp>
      <p:sp>
        <p:nvSpPr>
          <p:cNvPr id="16" name="Rectangle 21">
            <a:extLst>
              <a:ext uri="{FF2B5EF4-FFF2-40B4-BE49-F238E27FC236}">
                <a16:creationId xmlns:a16="http://schemas.microsoft.com/office/drawing/2014/main" id="{AB0D39C8-B0AC-0B37-471D-44346B5DE9D9}"/>
              </a:ext>
            </a:extLst>
          </p:cNvPr>
          <p:cNvSpPr/>
          <p:nvPr/>
        </p:nvSpPr>
        <p:spPr>
          <a:xfrm>
            <a:off x="10121301" y="6171279"/>
            <a:ext cx="4683803" cy="11997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Dêbêdê</a:t>
            </a:r>
            <a:endParaRPr lang="en-US" sz="3600" dirty="0"/>
          </a:p>
        </p:txBody>
      </p:sp>
      <p:sp>
        <p:nvSpPr>
          <p:cNvPr id="17" name="Rectangle 22">
            <a:extLst>
              <a:ext uri="{FF2B5EF4-FFF2-40B4-BE49-F238E27FC236}">
                <a16:creationId xmlns:a16="http://schemas.microsoft.com/office/drawing/2014/main" id="{0E6FD832-7D9A-82B4-1CA1-72401F2169CB}"/>
              </a:ext>
            </a:extLst>
          </p:cNvPr>
          <p:cNvSpPr/>
          <p:nvPr/>
        </p:nvSpPr>
        <p:spPr>
          <a:xfrm>
            <a:off x="10009336" y="4600127"/>
            <a:ext cx="4683803" cy="11068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Gioan</a:t>
            </a:r>
            <a:endParaRPr lang="en-US" sz="3600" dirty="0"/>
          </a:p>
        </p:txBody>
      </p:sp>
      <p:pic>
        <p:nvPicPr>
          <p:cNvPr id="18" name="Picture 6" descr="Káº¿t quáº£ hÃ¬nh áº£nh cho right wrong tick icon">
            <a:extLst>
              <a:ext uri="{FF2B5EF4-FFF2-40B4-BE49-F238E27FC236}">
                <a16:creationId xmlns:a16="http://schemas.microsoft.com/office/drawing/2014/main" id="{AE39C264-DFF3-63E7-6051-81E95A99E095}"/>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80760" y="46428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B734F93C-818D-7F5D-758C-F490D6831200}"/>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00228" y="619551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C0858E6-2382-90FF-E0D0-C0CD556BD7E1}"/>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732377" y="64719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DA279260-5050-B126-0DED-21A0390D11A4}"/>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36567" y="450977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0DA36DE6-B33C-0F23-061D-2E58FB6D28FC}"/>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0149059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5: Dân chúng chen lấn nhau đến gần Chúa Giêsu để làm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512EA61F-F14B-F27D-9B86-5DD3B120909C}"/>
              </a:ext>
            </a:extLst>
          </p:cNvPr>
          <p:cNvSpPr/>
          <p:nvPr/>
        </p:nvSpPr>
        <p:spPr>
          <a:xfrm>
            <a:off x="4302863" y="4526823"/>
            <a:ext cx="4683803" cy="1177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Nghe lời Thiên Chúa</a:t>
            </a:r>
            <a:endParaRPr lang="en-US" sz="3600" dirty="0"/>
          </a:p>
        </p:txBody>
      </p:sp>
      <p:sp>
        <p:nvSpPr>
          <p:cNvPr id="15" name="Rectangle 20">
            <a:extLst>
              <a:ext uri="{FF2B5EF4-FFF2-40B4-BE49-F238E27FC236}">
                <a16:creationId xmlns:a16="http://schemas.microsoft.com/office/drawing/2014/main" id="{D238AE40-38BF-1A00-C2D4-B278E5157CDD}"/>
              </a:ext>
            </a:extLst>
          </p:cNvPr>
          <p:cNvSpPr/>
          <p:nvPr/>
        </p:nvSpPr>
        <p:spPr>
          <a:xfrm>
            <a:off x="4291466" y="6171279"/>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Xem Người làm phép lạ </a:t>
            </a:r>
            <a:endParaRPr lang="en-US" sz="3600" dirty="0"/>
          </a:p>
        </p:txBody>
      </p:sp>
      <p:sp>
        <p:nvSpPr>
          <p:cNvPr id="16" name="Rectangle 21">
            <a:extLst>
              <a:ext uri="{FF2B5EF4-FFF2-40B4-BE49-F238E27FC236}">
                <a16:creationId xmlns:a16="http://schemas.microsoft.com/office/drawing/2014/main" id="{384F6791-2C48-9E87-2D7C-CEE5E40DEE22}"/>
              </a:ext>
            </a:extLst>
          </p:cNvPr>
          <p:cNvSpPr/>
          <p:nvPr/>
        </p:nvSpPr>
        <p:spPr>
          <a:xfrm>
            <a:off x="10121301" y="6171279"/>
            <a:ext cx="4683803" cy="11997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Bắt Người</a:t>
            </a:r>
            <a:endParaRPr lang="en-US" sz="3600" dirty="0"/>
          </a:p>
        </p:txBody>
      </p:sp>
      <p:sp>
        <p:nvSpPr>
          <p:cNvPr id="17" name="Rectangle 22">
            <a:extLst>
              <a:ext uri="{FF2B5EF4-FFF2-40B4-BE49-F238E27FC236}">
                <a16:creationId xmlns:a16="http://schemas.microsoft.com/office/drawing/2014/main" id="{2131F4BB-C6DE-9DD7-A7F1-837185CDF3CF}"/>
              </a:ext>
            </a:extLst>
          </p:cNvPr>
          <p:cNvSpPr/>
          <p:nvPr/>
        </p:nvSpPr>
        <p:spPr>
          <a:xfrm>
            <a:off x="10009336" y="4600127"/>
            <a:ext cx="4683803" cy="11068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Chữa bệnh</a:t>
            </a:r>
            <a:endParaRPr lang="en-US" sz="3600" dirty="0"/>
          </a:p>
        </p:txBody>
      </p:sp>
      <p:pic>
        <p:nvPicPr>
          <p:cNvPr id="18" name="Picture 6" descr="Káº¿t quáº£ hÃ¬nh áº£nh cho right wrong tick icon">
            <a:extLst>
              <a:ext uri="{FF2B5EF4-FFF2-40B4-BE49-F238E27FC236}">
                <a16:creationId xmlns:a16="http://schemas.microsoft.com/office/drawing/2014/main" id="{4447B46B-7EEC-1D4B-421E-45A7869CFEFB}"/>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80760" y="46428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6899A119-CA6C-DCA6-BFE6-85795E2105E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732377" y="6084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B9489931-FB7F-FB54-E694-C099E52BC6D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08678" y="4403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54595E80-7D13-854D-4429-9A3956E6F2E0}"/>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00228" y="619551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E62C7D86-0A81-7AEE-A50B-63961E23E59E}"/>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119665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par>
                                <p:cTn id="21" presetID="10" presetClass="exit" presetSubtype="0" fill="hold" nodeType="withEffect">
                                  <p:stCondLst>
                                    <p:cond delay="50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tra-loi-dung-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0" nodeType="withEffect">
                                  <p:stCondLst>
                                    <p:cond delay="50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3" y="4324701"/>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885405"/>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6: Điền vào chỗ trống: “</a:t>
            </a:r>
            <a:r>
              <a:rPr lang="vi-VN" sz="7509">
                <a:solidFill>
                  <a:srgbClr val="F3F3E0"/>
                </a:solidFill>
                <a:latin typeface="iCiel Cadena"/>
                <a:ea typeface="iCiel Cadena"/>
                <a:cs typeface="iCiel Cadena"/>
                <a:sym typeface="iCiel Cadena"/>
              </a:rPr>
              <a:t>Hãy đẩy thuyền ra chỗ nước sâu, và …bắt cá”. </a:t>
            </a:r>
            <a:r>
              <a:rPr lang="en-US" sz="7509">
                <a:solidFill>
                  <a:srgbClr val="F3F3E0"/>
                </a:solidFill>
                <a:latin typeface="iCiel Cadena"/>
                <a:ea typeface="iCiel Cadena"/>
                <a:cs typeface="iCiel Cadena"/>
                <a:sym typeface="iCiel Cadena"/>
              </a:rPr>
              <a:t>?</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9575" y="3259176"/>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200148DF-753C-3EF2-6829-7B778D8FFCF5}"/>
              </a:ext>
            </a:extLst>
          </p:cNvPr>
          <p:cNvSpPr/>
          <p:nvPr/>
        </p:nvSpPr>
        <p:spPr>
          <a:xfrm>
            <a:off x="3937451" y="6158257"/>
            <a:ext cx="4988473" cy="1106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a:t>
            </a:r>
            <a:r>
              <a:rPr lang="vi-VN" sz="3600">
                <a:solidFill>
                  <a:schemeClr val="bg1"/>
                </a:solidFill>
                <a:latin typeface="Montserrat Alternates Black" panose="00000A00000000000000" pitchFamily="50" charset="0"/>
              </a:rPr>
              <a:t>T</a:t>
            </a:r>
            <a:r>
              <a:rPr lang="vi-VN" sz="3600">
                <a:solidFill>
                  <a:srgbClr val="F3F3E0"/>
                </a:solidFill>
                <a:latin typeface="iCiel Cadena"/>
                <a:ea typeface="iCiel Cadena"/>
                <a:cs typeface="iCiel Cadena"/>
                <a:sym typeface="iCiel Cadena"/>
              </a:rPr>
              <a:t>hả lưới </a:t>
            </a:r>
            <a:endParaRPr lang="en-US" sz="3600" dirty="0"/>
          </a:p>
        </p:txBody>
      </p:sp>
      <p:sp>
        <p:nvSpPr>
          <p:cNvPr id="15" name="Rectangle 20">
            <a:extLst>
              <a:ext uri="{FF2B5EF4-FFF2-40B4-BE49-F238E27FC236}">
                <a16:creationId xmlns:a16="http://schemas.microsoft.com/office/drawing/2014/main" id="{CA0C86A4-11BB-F7D3-4463-4B54CD643463}"/>
              </a:ext>
            </a:extLst>
          </p:cNvPr>
          <p:cNvSpPr/>
          <p:nvPr/>
        </p:nvSpPr>
        <p:spPr>
          <a:xfrm>
            <a:off x="9694550" y="4498168"/>
            <a:ext cx="4683803" cy="1248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Đợi nước lắng xuống rồi</a:t>
            </a:r>
            <a:endParaRPr lang="en-US" sz="3600" dirty="0"/>
          </a:p>
        </p:txBody>
      </p:sp>
      <p:sp>
        <p:nvSpPr>
          <p:cNvPr id="16" name="Rectangle 21">
            <a:extLst>
              <a:ext uri="{FF2B5EF4-FFF2-40B4-BE49-F238E27FC236}">
                <a16:creationId xmlns:a16="http://schemas.microsoft.com/office/drawing/2014/main" id="{BCC618E0-8B55-4ED6-B1C1-0C2433A67F0F}"/>
              </a:ext>
            </a:extLst>
          </p:cNvPr>
          <p:cNvSpPr/>
          <p:nvPr/>
        </p:nvSpPr>
        <p:spPr>
          <a:xfrm>
            <a:off x="9816094" y="6175963"/>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Thả mồi</a:t>
            </a:r>
            <a:endParaRPr lang="en-US" sz="3600" dirty="0"/>
          </a:p>
        </p:txBody>
      </p:sp>
      <p:sp>
        <p:nvSpPr>
          <p:cNvPr id="17" name="Rectangle 22">
            <a:extLst>
              <a:ext uri="{FF2B5EF4-FFF2-40B4-BE49-F238E27FC236}">
                <a16:creationId xmlns:a16="http://schemas.microsoft.com/office/drawing/2014/main" id="{0CE85E55-0080-9D3A-5744-0BFFE09D4038}"/>
              </a:ext>
            </a:extLst>
          </p:cNvPr>
          <p:cNvSpPr/>
          <p:nvPr/>
        </p:nvSpPr>
        <p:spPr>
          <a:xfrm>
            <a:off x="3937452" y="4498167"/>
            <a:ext cx="4745398" cy="11559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Quăng lưới</a:t>
            </a:r>
            <a:endParaRPr lang="en-US" sz="3600" dirty="0"/>
          </a:p>
        </p:txBody>
      </p:sp>
      <p:pic>
        <p:nvPicPr>
          <p:cNvPr id="18" name="Picture 6" descr="Káº¿t quáº£ hÃ¬nh áº£nh cho right wrong tick icon">
            <a:extLst>
              <a:ext uri="{FF2B5EF4-FFF2-40B4-BE49-F238E27FC236}">
                <a16:creationId xmlns:a16="http://schemas.microsoft.com/office/drawing/2014/main" id="{B99D47CA-E92C-991D-3693-AC02872E567C}"/>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55360" y="44579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C848F621-6F4C-4C4C-B1F5-34B1C4B1E16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697585" y="62251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73230BA5-0A10-FF45-0CA7-B2B35B103CCD}"/>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52109" y="44579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B0A092A4-5CFC-F4E0-B119-55215B836460}"/>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35592" y="606385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137CAA54-32F3-7383-8DF7-CBC9955B0FE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295" y="612043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Nút Hành động: Đến Phần cuối 24">
            <a:hlinkClick r:id="rId15" action="ppaction://hlinksldjump" highlightClick="1"/>
            <a:extLst>
              <a:ext uri="{FF2B5EF4-FFF2-40B4-BE49-F238E27FC236}">
                <a16:creationId xmlns:a16="http://schemas.microsoft.com/office/drawing/2014/main" id="{EC5AD71C-BEAD-A02C-10B8-C82921352ECD}"/>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32938235"/>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par>
                                <p:cTn id="22" presetID="10" presetClass="exit" presetSubtype="0" fill="hold" nodeType="withEffect">
                                  <p:stCondLst>
                                    <p:cond delay="50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dung-www_nhacchuongvui_com.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nodeType="withEffect">
                                  <p:stCondLst>
                                    <p:cond delay="50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311146"/>
          </a:xfrm>
          <a:prstGeom prst="rect">
            <a:avLst/>
          </a:prstGeom>
        </p:spPr>
        <p:txBody>
          <a:bodyPr lIns="0" tIns="0" rIns="0" bIns="0" rtlCol="0" anchor="t">
            <a:spAutoFit/>
          </a:bodyPr>
          <a:lstStyle/>
          <a:p>
            <a:pPr marL="0" lvl="0" indent="0" algn="ctr"/>
            <a:r>
              <a:rPr lang="en-US" sz="7509">
                <a:solidFill>
                  <a:srgbClr val="F3F3E0"/>
                </a:solidFill>
                <a:latin typeface="iCiel Cadena"/>
                <a:ea typeface="iCiel Cadena"/>
                <a:cs typeface="iCiel Cadena"/>
                <a:sym typeface="iCiel Cadena"/>
              </a:rPr>
              <a:t>CÂU 7: Chúa Giêsu thấy mấy chiếc thuyền đậu dọc bờ biển hồ?</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20">
            <a:extLst>
              <a:ext uri="{FF2B5EF4-FFF2-40B4-BE49-F238E27FC236}">
                <a16:creationId xmlns:a16="http://schemas.microsoft.com/office/drawing/2014/main" id="{6F8ED90F-9239-1B58-4E86-F02BBDE56CEE}"/>
              </a:ext>
            </a:extLst>
          </p:cNvPr>
          <p:cNvSpPr/>
          <p:nvPr/>
        </p:nvSpPr>
        <p:spPr>
          <a:xfrm>
            <a:off x="4300756" y="6080298"/>
            <a:ext cx="4388395" cy="12172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4 chiếc</a:t>
            </a:r>
            <a:endParaRPr lang="en-US" sz="3600" dirty="0"/>
          </a:p>
        </p:txBody>
      </p:sp>
      <p:pic>
        <p:nvPicPr>
          <p:cNvPr id="15" name="Picture 6" descr="Káº¿t quáº£ hÃ¬nh áº£nh cho right wrong tick icon">
            <a:extLst>
              <a:ext uri="{FF2B5EF4-FFF2-40B4-BE49-F238E27FC236}">
                <a16:creationId xmlns:a16="http://schemas.microsoft.com/office/drawing/2014/main" id="{19E716B8-7343-AC84-2F72-0A0019A520E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58954" y="6235708"/>
            <a:ext cx="1281329" cy="12985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9">
            <a:extLst>
              <a:ext uri="{FF2B5EF4-FFF2-40B4-BE49-F238E27FC236}">
                <a16:creationId xmlns:a16="http://schemas.microsoft.com/office/drawing/2014/main" id="{5EDDB36B-5446-5706-4538-2E189A3A396E}"/>
              </a:ext>
            </a:extLst>
          </p:cNvPr>
          <p:cNvSpPr/>
          <p:nvPr/>
        </p:nvSpPr>
        <p:spPr>
          <a:xfrm>
            <a:off x="10090234" y="4393213"/>
            <a:ext cx="4483799" cy="12995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2 chiếc</a:t>
            </a:r>
            <a:endParaRPr lang="en-US" sz="3600" dirty="0"/>
          </a:p>
        </p:txBody>
      </p:sp>
      <p:sp>
        <p:nvSpPr>
          <p:cNvPr id="17" name="Rectangle 21">
            <a:extLst>
              <a:ext uri="{FF2B5EF4-FFF2-40B4-BE49-F238E27FC236}">
                <a16:creationId xmlns:a16="http://schemas.microsoft.com/office/drawing/2014/main" id="{0317B6F7-5953-940E-9800-240C9B0135E5}"/>
              </a:ext>
            </a:extLst>
          </p:cNvPr>
          <p:cNvSpPr/>
          <p:nvPr/>
        </p:nvSpPr>
        <p:spPr>
          <a:xfrm>
            <a:off x="10127050" y="6039866"/>
            <a:ext cx="4289351" cy="1297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6 chiếc</a:t>
            </a:r>
            <a:endParaRPr lang="en-US" sz="3600" dirty="0"/>
          </a:p>
        </p:txBody>
      </p:sp>
      <p:sp>
        <p:nvSpPr>
          <p:cNvPr id="18" name="Rectangle 22">
            <a:extLst>
              <a:ext uri="{FF2B5EF4-FFF2-40B4-BE49-F238E27FC236}">
                <a16:creationId xmlns:a16="http://schemas.microsoft.com/office/drawing/2014/main" id="{0FF35288-FF13-AF04-FF8B-85B7CADD0A84}"/>
              </a:ext>
            </a:extLst>
          </p:cNvPr>
          <p:cNvSpPr/>
          <p:nvPr/>
        </p:nvSpPr>
        <p:spPr>
          <a:xfrm>
            <a:off x="4300756" y="4393213"/>
            <a:ext cx="4416624" cy="11978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3 chiếc</a:t>
            </a:r>
            <a:endParaRPr lang="en-US" sz="3600" dirty="0"/>
          </a:p>
        </p:txBody>
      </p:sp>
      <p:pic>
        <p:nvPicPr>
          <p:cNvPr id="19" name="Picture 6" descr="Káº¿t quáº£ hÃ¬nh áº£nh cho right wrong tick icon">
            <a:extLst>
              <a:ext uri="{FF2B5EF4-FFF2-40B4-BE49-F238E27FC236}">
                <a16:creationId xmlns:a16="http://schemas.microsoft.com/office/drawing/2014/main" id="{8EAFD346-31FD-265E-93DB-118C6A5F4AEB}"/>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61715" y="4247230"/>
            <a:ext cx="1407105" cy="14259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7F4D2037-F6F9-D13C-D5AE-28DF7E17CEB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81186" y="5817104"/>
            <a:ext cx="1347168" cy="1365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43CABADF-2510-6E70-FAB9-151CBD6C4B8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621894" y="4125686"/>
            <a:ext cx="1500257" cy="1318536"/>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F011C38E-BBCE-2BD8-37E2-BCD5D7C11E65}"/>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52267788"/>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311146"/>
          </a:xfrm>
          <a:prstGeom prst="rect">
            <a:avLst/>
          </a:prstGeom>
        </p:spPr>
        <p:txBody>
          <a:bodyPr lIns="0" tIns="0" rIns="0" bIns="0" rtlCol="0" anchor="t">
            <a:spAutoFit/>
          </a:bodyPr>
          <a:lstStyle/>
          <a:p>
            <a:pPr marL="0" lvl="0" indent="0" algn="ctr"/>
            <a:r>
              <a:rPr lang="en-US" sz="7509">
                <a:solidFill>
                  <a:srgbClr val="F3F3E0"/>
                </a:solidFill>
                <a:latin typeface="iCiel Cadena"/>
                <a:ea typeface="iCiel Cadena"/>
                <a:cs typeface="iCiel Cadena"/>
                <a:sym typeface="iCiel Cadena"/>
              </a:rPr>
              <a:t>CÂU 8: Khi lên thuyền của ông Simon Chúa Giêsu đã xin ông điều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EF7B6A7D-D0F7-4AF4-0B05-D61C5AA49470}"/>
              </a:ext>
            </a:extLst>
          </p:cNvPr>
          <p:cNvSpPr/>
          <p:nvPr/>
        </p:nvSpPr>
        <p:spPr>
          <a:xfrm>
            <a:off x="9635371" y="6259687"/>
            <a:ext cx="4638181" cy="1261559"/>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D. Chèo</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thuyền ra xa bờ</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20">
            <a:extLst>
              <a:ext uri="{FF2B5EF4-FFF2-40B4-BE49-F238E27FC236}">
                <a16:creationId xmlns:a16="http://schemas.microsoft.com/office/drawing/2014/main" id="{5F6085FB-D538-B7E6-2D72-1051C51B154C}"/>
              </a:ext>
            </a:extLst>
          </p:cNvPr>
          <p:cNvSpPr/>
          <p:nvPr/>
        </p:nvSpPr>
        <p:spPr>
          <a:xfrm>
            <a:off x="3698446" y="6235628"/>
            <a:ext cx="4638181" cy="128561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C. Bánh</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ăn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21">
            <a:extLst>
              <a:ext uri="{FF2B5EF4-FFF2-40B4-BE49-F238E27FC236}">
                <a16:creationId xmlns:a16="http://schemas.microsoft.com/office/drawing/2014/main" id="{B405644F-7456-5A29-71E7-9FD6AD5C8363}"/>
              </a:ext>
            </a:extLst>
          </p:cNvPr>
          <p:cNvSpPr/>
          <p:nvPr/>
        </p:nvSpPr>
        <p:spPr>
          <a:xfrm>
            <a:off x="9635371" y="4279566"/>
            <a:ext cx="4638181" cy="1261559"/>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B. Ngồi</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nhờ để giảng</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22">
            <a:extLst>
              <a:ext uri="{FF2B5EF4-FFF2-40B4-BE49-F238E27FC236}">
                <a16:creationId xmlns:a16="http://schemas.microsoft.com/office/drawing/2014/main" id="{0A90FBE2-C6E8-2E0F-8BBD-9B1CBBCA832A}"/>
              </a:ext>
            </a:extLst>
          </p:cNvPr>
          <p:cNvSpPr/>
          <p:nvPr/>
        </p:nvSpPr>
        <p:spPr>
          <a:xfrm>
            <a:off x="3796470" y="4257119"/>
            <a:ext cx="4638181" cy="1231070"/>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A. một</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chút nước uống</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6" descr="Káº¿t quáº£ hÃ¬nh áº£nh cho right wrong tick icon">
            <a:extLst>
              <a:ext uri="{FF2B5EF4-FFF2-40B4-BE49-F238E27FC236}">
                <a16:creationId xmlns:a16="http://schemas.microsoft.com/office/drawing/2014/main" id="{EFAE4F63-6A9B-1D28-0F8D-ADF578731F1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96961" y="4257119"/>
            <a:ext cx="1479332" cy="1499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9FD81335-46D1-6142-633B-A841BA98735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40534" y="4045938"/>
            <a:ext cx="1474225" cy="1494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507EE09-B39F-7DE3-738A-E5A9BE23F2A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51538" y="6098981"/>
            <a:ext cx="1484239" cy="1504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8070C5DF-3787-B20D-4F34-E47556BF14AA}"/>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866029" y="5741107"/>
            <a:ext cx="1839676" cy="1616842"/>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8624346D-E90A-2397-F226-52D653B08EA4}"/>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14803571"/>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3466718"/>
          </a:xfrm>
          <a:prstGeom prst="rect">
            <a:avLst/>
          </a:prstGeom>
        </p:spPr>
        <p:txBody>
          <a:bodyPr lIns="0" tIns="0" rIns="0" bIns="0" rtlCol="0" anchor="t">
            <a:spAutoFit/>
          </a:bodyPr>
          <a:lstStyle/>
          <a:p>
            <a:pPr marL="0" lvl="0" indent="0" algn="ctr"/>
            <a:r>
              <a:rPr lang="en-US" sz="7509">
                <a:solidFill>
                  <a:srgbClr val="F3F3E0"/>
                </a:solidFill>
                <a:latin typeface="iCiel Cadena"/>
                <a:ea typeface="iCiel Cadena"/>
                <a:cs typeface="iCiel Cadena"/>
                <a:sym typeface="iCiel Cadena"/>
              </a:rPr>
              <a:t>CÂU 9: Chúa Giêsu truyền cho ông Simon đánh thuyền ra xa bờ để làm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F0DF566B-61D0-DD07-CB53-17558CFDA6DC}"/>
              </a:ext>
            </a:extLst>
          </p:cNvPr>
          <p:cNvSpPr/>
          <p:nvPr/>
        </p:nvSpPr>
        <p:spPr>
          <a:xfrm>
            <a:off x="9635371" y="6259688"/>
            <a:ext cx="4638181" cy="1083092"/>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D. </a:t>
            </a:r>
            <a:r>
              <a:rPr lang="en-US" sz="3600" kern="0">
                <a:solidFill>
                  <a:prstClr val="white"/>
                </a:solidFill>
                <a:latin typeface="Montserrat Alternates Black" panose="00000A00000000000000" pitchFamily="50" charset="0"/>
              </a:rPr>
              <a:t>N</a:t>
            </a: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gười</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giảng dạy đám đông</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20">
            <a:extLst>
              <a:ext uri="{FF2B5EF4-FFF2-40B4-BE49-F238E27FC236}">
                <a16:creationId xmlns:a16="http://schemas.microsoft.com/office/drawing/2014/main" id="{36AC1919-7B02-A92A-FCBD-D40842D6548A}"/>
              </a:ext>
            </a:extLst>
          </p:cNvPr>
          <p:cNvSpPr/>
          <p:nvPr/>
        </p:nvSpPr>
        <p:spPr>
          <a:xfrm>
            <a:off x="3698446" y="635765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C. Tránh</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dân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21">
            <a:extLst>
              <a:ext uri="{FF2B5EF4-FFF2-40B4-BE49-F238E27FC236}">
                <a16:creationId xmlns:a16="http://schemas.microsoft.com/office/drawing/2014/main" id="{AC52D398-324E-A86B-9CCF-87031B4D8AAE}"/>
              </a:ext>
            </a:extLst>
          </p:cNvPr>
          <p:cNvSpPr/>
          <p:nvPr/>
        </p:nvSpPr>
        <p:spPr>
          <a:xfrm>
            <a:off x="9635371" y="4540827"/>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B. Ngắm</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biển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22">
            <a:extLst>
              <a:ext uri="{FF2B5EF4-FFF2-40B4-BE49-F238E27FC236}">
                <a16:creationId xmlns:a16="http://schemas.microsoft.com/office/drawing/2014/main" id="{8D94DFC1-F5BB-C807-8A36-08206BC527F8}"/>
              </a:ext>
            </a:extLst>
          </p:cNvPr>
          <p:cNvSpPr/>
          <p:nvPr/>
        </p:nvSpPr>
        <p:spPr>
          <a:xfrm>
            <a:off x="3796470" y="448789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A. </a:t>
            </a:r>
            <a:r>
              <a:rPr lang="en-US" sz="3600" kern="0">
                <a:solidFill>
                  <a:prstClr val="white"/>
                </a:solidFill>
                <a:latin typeface="Montserrat Alternates Black" panose="00000A00000000000000" pitchFamily="50" charset="0"/>
              </a:rPr>
              <a:t>Đánh cá</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6" descr="Káº¿t quáº£ hÃ¬nh áº£nh cho right wrong tick icon">
            <a:extLst>
              <a:ext uri="{FF2B5EF4-FFF2-40B4-BE49-F238E27FC236}">
                <a16:creationId xmlns:a16="http://schemas.microsoft.com/office/drawing/2014/main" id="{395FAF97-080C-939D-D165-0F7465BD81F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96961" y="4257119"/>
            <a:ext cx="1479332" cy="1499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AF95E1F0-12FB-7DFE-58B6-BB37459F212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86272" y="4281406"/>
            <a:ext cx="1474225" cy="1494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F99FF3F6-E7E4-9279-C36B-5EC363C5D8A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51538" y="6098981"/>
            <a:ext cx="1484239" cy="1504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9DC9DE32-BC7A-9520-1D4B-6F96FADFA568}"/>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820264" y="5807252"/>
            <a:ext cx="1839676" cy="1616842"/>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E4702351-F487-DBB4-1507-2D7F152D370A}"/>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78690269"/>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3466718"/>
          </a:xfrm>
          <a:prstGeom prst="rect">
            <a:avLst/>
          </a:prstGeom>
        </p:spPr>
        <p:txBody>
          <a:bodyPr lIns="0" tIns="0" rIns="0" bIns="0" rtlCol="0" anchor="t">
            <a:spAutoFit/>
          </a:bodyPr>
          <a:lstStyle/>
          <a:p>
            <a:pPr marL="0" lvl="0" indent="0" algn="ctr"/>
            <a:r>
              <a:rPr lang="en-US" sz="7509">
                <a:solidFill>
                  <a:srgbClr val="F3F3E0"/>
                </a:solidFill>
                <a:latin typeface="iCiel Cadena"/>
                <a:ea typeface="iCiel Cadena"/>
                <a:cs typeface="iCiel Cadena"/>
                <a:sym typeface="iCiel Cadena"/>
              </a:rPr>
              <a:t>CÂU 10: Chúa Giêsu bảo ông Simon thả lưới bắt cá, ông đã đáp lại mời gọi của Ngài như thế nào?</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B4656479-FF3E-7DCD-BF20-83324A372864}"/>
              </a:ext>
            </a:extLst>
          </p:cNvPr>
          <p:cNvSpPr/>
          <p:nvPr/>
        </p:nvSpPr>
        <p:spPr>
          <a:xfrm>
            <a:off x="3937451" y="6158257"/>
            <a:ext cx="4988473" cy="1106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a:t>
            </a:r>
            <a:r>
              <a:rPr lang="vi-VN" sz="3600">
                <a:solidFill>
                  <a:schemeClr val="bg1"/>
                </a:solidFill>
                <a:latin typeface="Montserrat Alternates Black" panose="00000A00000000000000" pitchFamily="50" charset="0"/>
              </a:rPr>
              <a:t>Vâng lời Thầy tôi</a:t>
            </a:r>
            <a:r>
              <a:rPr lang="en-US" sz="3600">
                <a:solidFill>
                  <a:schemeClr val="bg1"/>
                </a:solidFill>
                <a:latin typeface="Montserrat Alternates Black" panose="00000A00000000000000" pitchFamily="50" charset="0"/>
              </a:rPr>
              <a:t> thả lưới</a:t>
            </a:r>
            <a:endParaRPr lang="en-US" sz="3600" dirty="0"/>
          </a:p>
        </p:txBody>
      </p:sp>
      <p:sp>
        <p:nvSpPr>
          <p:cNvPr id="15" name="Rectangle 20">
            <a:extLst>
              <a:ext uri="{FF2B5EF4-FFF2-40B4-BE49-F238E27FC236}">
                <a16:creationId xmlns:a16="http://schemas.microsoft.com/office/drawing/2014/main" id="{57EBB6BE-0DDF-9E8A-991B-CA91EDA2452E}"/>
              </a:ext>
            </a:extLst>
          </p:cNvPr>
          <p:cNvSpPr/>
          <p:nvPr/>
        </p:nvSpPr>
        <p:spPr>
          <a:xfrm>
            <a:off x="9694550" y="4498168"/>
            <a:ext cx="4683803" cy="1248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Chờ tôi một xíu</a:t>
            </a:r>
            <a:endParaRPr lang="en-US" sz="3600" dirty="0"/>
          </a:p>
        </p:txBody>
      </p:sp>
      <p:sp>
        <p:nvSpPr>
          <p:cNvPr id="16" name="Rectangle 21">
            <a:extLst>
              <a:ext uri="{FF2B5EF4-FFF2-40B4-BE49-F238E27FC236}">
                <a16:creationId xmlns:a16="http://schemas.microsoft.com/office/drawing/2014/main" id="{66ED8F89-3E47-80F1-833A-A7822089D207}"/>
              </a:ext>
            </a:extLst>
          </p:cNvPr>
          <p:cNvSpPr/>
          <p:nvPr/>
        </p:nvSpPr>
        <p:spPr>
          <a:xfrm>
            <a:off x="9816094" y="6175963"/>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Không có cá đâu, thưa Thầy</a:t>
            </a:r>
            <a:endParaRPr lang="en-US" sz="3600" dirty="0"/>
          </a:p>
        </p:txBody>
      </p:sp>
      <p:pic>
        <p:nvPicPr>
          <p:cNvPr id="17" name="Picture 6" descr="Káº¿t quáº£ hÃ¬nh áº£nh cho right wrong tick icon">
            <a:extLst>
              <a:ext uri="{FF2B5EF4-FFF2-40B4-BE49-F238E27FC236}">
                <a16:creationId xmlns:a16="http://schemas.microsoft.com/office/drawing/2014/main" id="{050998B0-C64F-775F-64DF-8522BFEACCD3}"/>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29127" y="61759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1396C862-DE44-CD2B-4093-FE14092725AC}"/>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52109" y="4457908"/>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2">
            <a:extLst>
              <a:ext uri="{FF2B5EF4-FFF2-40B4-BE49-F238E27FC236}">
                <a16:creationId xmlns:a16="http://schemas.microsoft.com/office/drawing/2014/main" id="{093A7DE9-AE39-9D31-03E2-F9A9BB6EF3BA}"/>
              </a:ext>
            </a:extLst>
          </p:cNvPr>
          <p:cNvSpPr/>
          <p:nvPr/>
        </p:nvSpPr>
        <p:spPr>
          <a:xfrm>
            <a:off x="3925155" y="4554756"/>
            <a:ext cx="4745398" cy="11559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Không được</a:t>
            </a:r>
            <a:endParaRPr lang="en-US" sz="3600" dirty="0"/>
          </a:p>
        </p:txBody>
      </p:sp>
      <p:pic>
        <p:nvPicPr>
          <p:cNvPr id="20" name="Picture 6" descr="Káº¿t quáº£ hÃ¬nh áº£nh cho right wrong tick icon">
            <a:extLst>
              <a:ext uri="{FF2B5EF4-FFF2-40B4-BE49-F238E27FC236}">
                <a16:creationId xmlns:a16="http://schemas.microsoft.com/office/drawing/2014/main" id="{FDD2C5F9-A74D-65B6-2FD9-C302AC8461E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43063" y="45144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986AB241-5EAF-3B06-9C44-554CD4F35177}"/>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19614" y="640930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2F772A24-5018-00FC-4BBA-B4BF5A5ED3AD}"/>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3709421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grpId="0" nodeType="withEffect">
                                  <p:stCondLst>
                                    <p:cond delay="50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childTnLst>
        </p:cTn>
      </p:par>
    </p:tnLst>
    <p:bldLst>
      <p:bldP spid="14" grpId="0" animBg="1"/>
      <p:bldP spid="14" grpId="1" animBg="1"/>
      <p:bldP spid="15" grpId="0" animBg="1"/>
      <p:bldP spid="15" grpId="1" animBg="1"/>
      <p:bldP spid="16" grpId="0" animBg="1"/>
      <p:bldP spid="16"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11: Khi ông Simon vâng lời Chúa Giêsu thả lưới thì điều gì xảy ra?</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602AF6E9-15A5-2716-4B71-89E5ED18080B}"/>
              </a:ext>
            </a:extLst>
          </p:cNvPr>
          <p:cNvSpPr/>
          <p:nvPr/>
        </p:nvSpPr>
        <p:spPr>
          <a:xfrm>
            <a:off x="4302863" y="4526823"/>
            <a:ext cx="4683803" cy="1177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Lưới đầy những cá</a:t>
            </a:r>
            <a:endParaRPr lang="en-US" sz="3600" dirty="0"/>
          </a:p>
        </p:txBody>
      </p:sp>
      <p:sp>
        <p:nvSpPr>
          <p:cNvPr id="15" name="Rectangle 20">
            <a:extLst>
              <a:ext uri="{FF2B5EF4-FFF2-40B4-BE49-F238E27FC236}">
                <a16:creationId xmlns:a16="http://schemas.microsoft.com/office/drawing/2014/main" id="{4045C251-6B31-7649-63F7-63BCAF2515E8}"/>
              </a:ext>
            </a:extLst>
          </p:cNvPr>
          <p:cNvSpPr/>
          <p:nvPr/>
        </p:nvSpPr>
        <p:spPr>
          <a:xfrm>
            <a:off x="4291466" y="6171279"/>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Lưới bị thủng</a:t>
            </a:r>
            <a:endParaRPr lang="en-US" sz="3600" dirty="0"/>
          </a:p>
        </p:txBody>
      </p:sp>
      <p:sp>
        <p:nvSpPr>
          <p:cNvPr id="16" name="Rectangle 21">
            <a:extLst>
              <a:ext uri="{FF2B5EF4-FFF2-40B4-BE49-F238E27FC236}">
                <a16:creationId xmlns:a16="http://schemas.microsoft.com/office/drawing/2014/main" id="{367F0A60-8D8C-26DD-CFAD-FC3A238754F4}"/>
              </a:ext>
            </a:extLst>
          </p:cNvPr>
          <p:cNvSpPr/>
          <p:nvPr/>
        </p:nvSpPr>
        <p:spPr>
          <a:xfrm>
            <a:off x="10121301" y="6171279"/>
            <a:ext cx="4683803" cy="11997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Mất lưới</a:t>
            </a:r>
            <a:endParaRPr lang="en-US" sz="3600" dirty="0"/>
          </a:p>
        </p:txBody>
      </p:sp>
      <p:sp>
        <p:nvSpPr>
          <p:cNvPr id="17" name="Rectangle 22">
            <a:extLst>
              <a:ext uri="{FF2B5EF4-FFF2-40B4-BE49-F238E27FC236}">
                <a16:creationId xmlns:a16="http://schemas.microsoft.com/office/drawing/2014/main" id="{F34E02EA-320F-A9F6-0EF4-CCCBAF2330B3}"/>
              </a:ext>
            </a:extLst>
          </p:cNvPr>
          <p:cNvSpPr/>
          <p:nvPr/>
        </p:nvSpPr>
        <p:spPr>
          <a:xfrm>
            <a:off x="10009336" y="4600127"/>
            <a:ext cx="4683803" cy="11068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Không được con cá nào</a:t>
            </a:r>
            <a:endParaRPr lang="en-US" sz="3600" dirty="0"/>
          </a:p>
        </p:txBody>
      </p:sp>
      <p:pic>
        <p:nvPicPr>
          <p:cNvPr id="18" name="Picture 6" descr="Káº¿t quáº£ hÃ¬nh áº£nh cho right wrong tick icon">
            <a:extLst>
              <a:ext uri="{FF2B5EF4-FFF2-40B4-BE49-F238E27FC236}">
                <a16:creationId xmlns:a16="http://schemas.microsoft.com/office/drawing/2014/main" id="{EAA4CEA5-1232-ABA4-1423-465466A0C3B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80760" y="46428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965CD0C9-3895-557A-652E-0F86F399F193}"/>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732377" y="6084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C42FB84A-68B6-7F89-7708-49CB170E258B}"/>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77458" y="48613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C008CFD9-F5C8-DD96-F173-263DB01FADC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00228" y="619551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A931780F-7A1E-3AB6-4826-8A299118C401}"/>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21200977"/>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par>
                                <p:cTn id="21" presetID="10" presetClass="exit" presetSubtype="0" fill="hold" nodeType="withEffect">
                                  <p:stCondLst>
                                    <p:cond delay="50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tra-loi-dung-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0" nodeType="withEffect">
                                  <p:stCondLst>
                                    <p:cond delay="50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885405"/>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12: Khi bắt được nhiều cá đến nỗi gần như rách cả lưới họ đã làm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D3735F77-09A9-E6BB-4154-F00EB0039A1B}"/>
              </a:ext>
            </a:extLst>
          </p:cNvPr>
          <p:cNvSpPr/>
          <p:nvPr/>
        </p:nvSpPr>
        <p:spPr>
          <a:xfrm>
            <a:off x="9635371" y="6259688"/>
            <a:ext cx="4638181" cy="1083092"/>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D. </a:t>
            </a:r>
            <a:r>
              <a:rPr lang="en-US" sz="3600" kern="0">
                <a:solidFill>
                  <a:prstClr val="white"/>
                </a:solidFill>
                <a:latin typeface="Montserrat Alternates Black" panose="00000A00000000000000" pitchFamily="50" charset="0"/>
              </a:rPr>
              <a:t>Hiệu cho thuyền bạn tới giúp</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20">
            <a:extLst>
              <a:ext uri="{FF2B5EF4-FFF2-40B4-BE49-F238E27FC236}">
                <a16:creationId xmlns:a16="http://schemas.microsoft.com/office/drawing/2014/main" id="{33E778C9-97F4-5252-ECA6-E7E50E7D970D}"/>
              </a:ext>
            </a:extLst>
          </p:cNvPr>
          <p:cNvSpPr/>
          <p:nvPr/>
        </p:nvSpPr>
        <p:spPr>
          <a:xfrm>
            <a:off x="3698446" y="635765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C. </a:t>
            </a:r>
            <a:r>
              <a:rPr lang="en-US" sz="3600" kern="0">
                <a:solidFill>
                  <a:prstClr val="white"/>
                </a:solidFill>
                <a:latin typeface="Montserrat Alternates Black" panose="00000A00000000000000" pitchFamily="50" charset="0"/>
              </a:rPr>
              <a:t>B</a:t>
            </a: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ỏ</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bớt cá ra</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21">
            <a:extLst>
              <a:ext uri="{FF2B5EF4-FFF2-40B4-BE49-F238E27FC236}">
                <a16:creationId xmlns:a16="http://schemas.microsoft.com/office/drawing/2014/main" id="{251B19A7-36E3-0235-B2E4-5644696126A5}"/>
              </a:ext>
            </a:extLst>
          </p:cNvPr>
          <p:cNvSpPr/>
          <p:nvPr/>
        </p:nvSpPr>
        <p:spPr>
          <a:xfrm>
            <a:off x="9635371" y="4540827"/>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B. Sợ</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hãi</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22">
            <a:extLst>
              <a:ext uri="{FF2B5EF4-FFF2-40B4-BE49-F238E27FC236}">
                <a16:creationId xmlns:a16="http://schemas.microsoft.com/office/drawing/2014/main" id="{33B5C051-8844-AE09-AD18-5BA76CFE4926}"/>
              </a:ext>
            </a:extLst>
          </p:cNvPr>
          <p:cNvSpPr/>
          <p:nvPr/>
        </p:nvSpPr>
        <p:spPr>
          <a:xfrm>
            <a:off x="3796470" y="448789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A. </a:t>
            </a:r>
            <a:r>
              <a:rPr lang="en-US" sz="3600" kern="0">
                <a:solidFill>
                  <a:prstClr val="white"/>
                </a:solidFill>
                <a:latin typeface="Montserrat Alternates Black" panose="00000A00000000000000" pitchFamily="50" charset="0"/>
              </a:rPr>
              <a:t>Cho tất cả lên thuyền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6" descr="Káº¿t quáº£ hÃ¬nh áº£nh cho right wrong tick icon">
            <a:extLst>
              <a:ext uri="{FF2B5EF4-FFF2-40B4-BE49-F238E27FC236}">
                <a16:creationId xmlns:a16="http://schemas.microsoft.com/office/drawing/2014/main" id="{78847898-427A-F316-0E77-6E6A97574834}"/>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79837" y="4302800"/>
            <a:ext cx="1479332" cy="1499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ED3F3A42-E6A0-B80E-0A4C-85F355681A59}"/>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86272" y="4281406"/>
            <a:ext cx="1474225" cy="1494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8FA0F256-E350-1CF1-9B8C-4E2F00775785}"/>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51538" y="6098981"/>
            <a:ext cx="1484239" cy="1504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A0D8CF05-945B-31DC-2143-EF101CDF19F9}"/>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717994" y="6460947"/>
            <a:ext cx="1839676" cy="1616842"/>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0AA497A1-2888-951B-D026-F9C2096E0F78}"/>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03162534"/>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2311146"/>
          </a:xfrm>
          <a:prstGeom prst="rect">
            <a:avLst/>
          </a:prstGeom>
        </p:spPr>
        <p:txBody>
          <a:bodyPr lIns="0" tIns="0" rIns="0" bIns="0" rtlCol="0" anchor="t">
            <a:spAutoFit/>
          </a:bodyPr>
          <a:lstStyle/>
          <a:p>
            <a:pPr marL="0" lvl="0" indent="0" algn="ctr"/>
            <a:r>
              <a:rPr lang="en-US" sz="7509">
                <a:solidFill>
                  <a:srgbClr val="F3F3E0"/>
                </a:solidFill>
                <a:latin typeface="iCiel Cadena"/>
                <a:ea typeface="iCiel Cadena"/>
                <a:cs typeface="iCiel Cadena"/>
                <a:sym typeface="iCiel Cadena"/>
              </a:rPr>
              <a:t>CÂU 13: Khi cá được kéo lên khỏi nước số cá thu được là bao nhiêu?</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20">
            <a:extLst>
              <a:ext uri="{FF2B5EF4-FFF2-40B4-BE49-F238E27FC236}">
                <a16:creationId xmlns:a16="http://schemas.microsoft.com/office/drawing/2014/main" id="{8FC60EAC-36B5-0B11-2F9A-E3CF8F86881A}"/>
              </a:ext>
            </a:extLst>
          </p:cNvPr>
          <p:cNvSpPr/>
          <p:nvPr/>
        </p:nvSpPr>
        <p:spPr>
          <a:xfrm>
            <a:off x="4300756" y="6080298"/>
            <a:ext cx="4388395" cy="12172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2 tấn</a:t>
            </a:r>
            <a:endParaRPr lang="en-US" sz="3600" dirty="0"/>
          </a:p>
        </p:txBody>
      </p:sp>
      <p:pic>
        <p:nvPicPr>
          <p:cNvPr id="15" name="Picture 6" descr="Káº¿t quáº£ hÃ¬nh áº£nh cho right wrong tick icon">
            <a:extLst>
              <a:ext uri="{FF2B5EF4-FFF2-40B4-BE49-F238E27FC236}">
                <a16:creationId xmlns:a16="http://schemas.microsoft.com/office/drawing/2014/main" id="{896E67A2-5C7E-C7FA-ED94-8AE6C0D5C9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58954" y="6235708"/>
            <a:ext cx="1281329" cy="12985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9">
            <a:extLst>
              <a:ext uri="{FF2B5EF4-FFF2-40B4-BE49-F238E27FC236}">
                <a16:creationId xmlns:a16="http://schemas.microsoft.com/office/drawing/2014/main" id="{836BE318-7211-D404-E66D-6FF80F441547}"/>
              </a:ext>
            </a:extLst>
          </p:cNvPr>
          <p:cNvSpPr/>
          <p:nvPr/>
        </p:nvSpPr>
        <p:spPr>
          <a:xfrm>
            <a:off x="10090234" y="4393213"/>
            <a:ext cx="4483799" cy="12995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2 thuyền đầy</a:t>
            </a:r>
            <a:endParaRPr lang="en-US" sz="3600" dirty="0"/>
          </a:p>
        </p:txBody>
      </p:sp>
      <p:sp>
        <p:nvSpPr>
          <p:cNvPr id="17" name="Rectangle 21">
            <a:extLst>
              <a:ext uri="{FF2B5EF4-FFF2-40B4-BE49-F238E27FC236}">
                <a16:creationId xmlns:a16="http://schemas.microsoft.com/office/drawing/2014/main" id="{831B8752-902B-91C5-AF54-01968B1ED47B}"/>
              </a:ext>
            </a:extLst>
          </p:cNvPr>
          <p:cNvSpPr/>
          <p:nvPr/>
        </p:nvSpPr>
        <p:spPr>
          <a:xfrm>
            <a:off x="10127050" y="6039866"/>
            <a:ext cx="4289351" cy="1297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30 tấn</a:t>
            </a:r>
            <a:endParaRPr lang="en-US" sz="3600" dirty="0"/>
          </a:p>
        </p:txBody>
      </p:sp>
      <p:sp>
        <p:nvSpPr>
          <p:cNvPr id="18" name="Rectangle 22">
            <a:extLst>
              <a:ext uri="{FF2B5EF4-FFF2-40B4-BE49-F238E27FC236}">
                <a16:creationId xmlns:a16="http://schemas.microsoft.com/office/drawing/2014/main" id="{13D877CA-F5DB-F2DA-6CEF-2F78D1F0CFD7}"/>
              </a:ext>
            </a:extLst>
          </p:cNvPr>
          <p:cNvSpPr/>
          <p:nvPr/>
        </p:nvSpPr>
        <p:spPr>
          <a:xfrm>
            <a:off x="4300756" y="4393213"/>
            <a:ext cx="4416624" cy="11978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3 thuyền</a:t>
            </a:r>
            <a:endParaRPr lang="en-US" sz="3600" dirty="0"/>
          </a:p>
        </p:txBody>
      </p:sp>
      <p:pic>
        <p:nvPicPr>
          <p:cNvPr id="19" name="Picture 6" descr="Káº¿t quáº£ hÃ¬nh áº£nh cho right wrong tick icon">
            <a:extLst>
              <a:ext uri="{FF2B5EF4-FFF2-40B4-BE49-F238E27FC236}">
                <a16:creationId xmlns:a16="http://schemas.microsoft.com/office/drawing/2014/main" id="{1863AE4B-3CCC-1F68-5587-809D580A6C9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61715" y="4247230"/>
            <a:ext cx="1407105" cy="14259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6308EAF1-2662-551A-F7B0-FF27CAEB0EA2}"/>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900007" y="6056220"/>
            <a:ext cx="1347168" cy="1365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5509A242-7E0E-7B17-10FB-FFB9D7DEB6B4}"/>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084456" y="4095273"/>
            <a:ext cx="1500257" cy="1318536"/>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947F84A4-A245-587D-9651-44746C289B9B}"/>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7467358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14: Thấy mể cá lạ vừa kéo lên, ông Simon đã làm gì?</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B0FE127A-7D10-223C-73F2-AFDCBA4FE7D3}"/>
              </a:ext>
            </a:extLst>
          </p:cNvPr>
          <p:cNvSpPr/>
          <p:nvPr/>
        </p:nvSpPr>
        <p:spPr>
          <a:xfrm>
            <a:off x="3937451" y="6158257"/>
            <a:ext cx="4988473" cy="1106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a:t>
            </a:r>
            <a:r>
              <a:rPr lang="vi-VN" sz="3600">
                <a:solidFill>
                  <a:schemeClr val="bg1"/>
                </a:solidFill>
                <a:latin typeface="Montserrat Alternates Black" panose="00000A00000000000000" pitchFamily="50" charset="0"/>
              </a:rPr>
              <a:t>Sụp lạy dưới chân Chúa Giêsu</a:t>
            </a:r>
            <a:endParaRPr lang="en-US" sz="3600" dirty="0"/>
          </a:p>
        </p:txBody>
      </p:sp>
      <p:sp>
        <p:nvSpPr>
          <p:cNvPr id="15" name="Rectangle 20">
            <a:extLst>
              <a:ext uri="{FF2B5EF4-FFF2-40B4-BE49-F238E27FC236}">
                <a16:creationId xmlns:a16="http://schemas.microsoft.com/office/drawing/2014/main" id="{CC6F11DC-717D-D5E0-58F4-4F73958EC71E}"/>
              </a:ext>
            </a:extLst>
          </p:cNvPr>
          <p:cNvSpPr/>
          <p:nvPr/>
        </p:nvSpPr>
        <p:spPr>
          <a:xfrm>
            <a:off x="9694550" y="4498168"/>
            <a:ext cx="4683803" cy="1248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Thán phục</a:t>
            </a:r>
            <a:endParaRPr lang="en-US" sz="3600" dirty="0"/>
          </a:p>
        </p:txBody>
      </p:sp>
      <p:sp>
        <p:nvSpPr>
          <p:cNvPr id="16" name="Rectangle 21">
            <a:extLst>
              <a:ext uri="{FF2B5EF4-FFF2-40B4-BE49-F238E27FC236}">
                <a16:creationId xmlns:a16="http://schemas.microsoft.com/office/drawing/2014/main" id="{86D33EE3-64D8-D887-D1FE-0328D1F2B1CB}"/>
              </a:ext>
            </a:extLst>
          </p:cNvPr>
          <p:cNvSpPr/>
          <p:nvPr/>
        </p:nvSpPr>
        <p:spPr>
          <a:xfrm>
            <a:off x="9816094" y="6175963"/>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Tin vào Chúa</a:t>
            </a:r>
            <a:endParaRPr lang="en-US" sz="3600" dirty="0"/>
          </a:p>
        </p:txBody>
      </p:sp>
      <p:pic>
        <p:nvPicPr>
          <p:cNvPr id="17" name="Picture 6" descr="Káº¿t quáº£ hÃ¬nh áº£nh cho right wrong tick icon">
            <a:extLst>
              <a:ext uri="{FF2B5EF4-FFF2-40B4-BE49-F238E27FC236}">
                <a16:creationId xmlns:a16="http://schemas.microsoft.com/office/drawing/2014/main" id="{94FE60C1-5B26-9ECA-6B4C-7FB96597BD66}"/>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29127" y="61759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A346032B-10E7-E874-72D0-85AED2C2E453}"/>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152109" y="4457908"/>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2">
            <a:extLst>
              <a:ext uri="{FF2B5EF4-FFF2-40B4-BE49-F238E27FC236}">
                <a16:creationId xmlns:a16="http://schemas.microsoft.com/office/drawing/2014/main" id="{71509F6E-A178-BBD7-1A3A-2D42AD0CE83E}"/>
              </a:ext>
            </a:extLst>
          </p:cNvPr>
          <p:cNvSpPr/>
          <p:nvPr/>
        </p:nvSpPr>
        <p:spPr>
          <a:xfrm>
            <a:off x="3925155" y="4554756"/>
            <a:ext cx="4745398" cy="11559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Hoảng sợ</a:t>
            </a:r>
            <a:endParaRPr lang="en-US" sz="3600" dirty="0"/>
          </a:p>
        </p:txBody>
      </p:sp>
      <p:pic>
        <p:nvPicPr>
          <p:cNvPr id="20" name="Picture 6" descr="Káº¿t quáº£ hÃ¬nh áº£nh cho right wrong tick icon">
            <a:extLst>
              <a:ext uri="{FF2B5EF4-FFF2-40B4-BE49-F238E27FC236}">
                <a16:creationId xmlns:a16="http://schemas.microsoft.com/office/drawing/2014/main" id="{C025BE30-E952-EF33-F47F-28327321E9C1}"/>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43063" y="45144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A72BD88D-77FE-AD55-709D-BCF343C247AB}"/>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19614" y="640930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76FC4355-00D6-E165-6172-64D71F780953}"/>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80829861"/>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nodeType="withEffect">
                                  <p:stCondLst>
                                    <p:cond delay="50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0" nodeType="withEffect">
                                  <p:stCondLst>
                                    <p:cond delay="50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4" grpId="0" animBg="1"/>
      <p:bldP spid="14" grpId="1" animBg="1"/>
      <p:bldP spid="15" grpId="0" animBg="1"/>
      <p:bldP spid="15" grpId="1" animBg="1"/>
      <p:bldP spid="16" grpId="0" animBg="1"/>
      <p:bldP spid="16"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734873" y="7797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1923604"/>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15: điền vào chỗ trống: “</a:t>
            </a:r>
            <a:r>
              <a:rPr lang="vi-VN" sz="7509">
                <a:solidFill>
                  <a:srgbClr val="F3F3E0"/>
                </a:solidFill>
                <a:latin typeface="iCiel Cadena"/>
                <a:ea typeface="iCiel Cadena"/>
                <a:cs typeface="iCiel Cadena"/>
                <a:sym typeface="iCiel Cadena"/>
              </a:rPr>
              <a:t>“Lạy Chúa… vì con là người tội lỗi”.</a:t>
            </a:r>
            <a:r>
              <a:rPr lang="en-US" sz="7509">
                <a:solidFill>
                  <a:srgbClr val="F3F3E0"/>
                </a:solidFill>
                <a:latin typeface="iCiel Cadena"/>
                <a:ea typeface="iCiel Cadena"/>
                <a:cs typeface="iCiel Cadena"/>
                <a:sym typeface="iCiel Cadena"/>
              </a:rPr>
              <a:t>?</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E61DFF64-7B97-B8BB-4875-3F96FF75BE36}"/>
              </a:ext>
            </a:extLst>
          </p:cNvPr>
          <p:cNvSpPr/>
          <p:nvPr/>
        </p:nvSpPr>
        <p:spPr>
          <a:xfrm>
            <a:off x="9635371" y="6259688"/>
            <a:ext cx="4638181" cy="1083092"/>
          </a:xfrm>
          <a:prstGeom prst="rect">
            <a:avLst/>
          </a:prstGeom>
          <a:solidFill>
            <a:sysClr val="windowText" lastClr="000000">
              <a:alpha val="50000"/>
            </a:sysClr>
          </a:solidFill>
          <a:ln>
            <a:noFill/>
          </a:ln>
          <a:effectLst/>
        </p:spPr>
        <p:txBody>
          <a:bodyPr rtlCol="0" anchor="ctr"/>
          <a:lstStyle/>
          <a:p>
            <a:pPr lvl="0" algn="ctr">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D. </a:t>
            </a:r>
            <a:r>
              <a:rPr lang="en-US" sz="3600" kern="0">
                <a:solidFill>
                  <a:prstClr val="white"/>
                </a:solidFill>
                <a:latin typeface="Montserrat Alternates Black" panose="00000A00000000000000" pitchFamily="50" charset="0"/>
              </a:rPr>
              <a:t>xin Chúa hãy tránh xa con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20">
            <a:extLst>
              <a:ext uri="{FF2B5EF4-FFF2-40B4-BE49-F238E27FC236}">
                <a16:creationId xmlns:a16="http://schemas.microsoft.com/office/drawing/2014/main" id="{CE0DEA26-D448-8CD7-BF7B-B913A814642A}"/>
              </a:ext>
            </a:extLst>
          </p:cNvPr>
          <p:cNvSpPr/>
          <p:nvPr/>
        </p:nvSpPr>
        <p:spPr>
          <a:xfrm>
            <a:off x="3698446" y="635765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C. Xin chữa</a:t>
            </a:r>
            <a:r>
              <a:rPr kumimoji="0" lang="en-US" sz="3600" b="0" i="0" u="none" strike="noStrike" kern="0" cap="none" spc="0" normalizeH="0" noProof="0">
                <a:ln>
                  <a:noFill/>
                </a:ln>
                <a:solidFill>
                  <a:prstClr val="white"/>
                </a:solidFill>
                <a:effectLst/>
                <a:uLnTx/>
                <a:uFillTx/>
                <a:latin typeface="Montserrat Alternates Black" panose="00000A00000000000000" pitchFamily="50" charset="0"/>
                <a:ea typeface="+mn-ea"/>
                <a:cs typeface="+mn-cs"/>
              </a:rPr>
              <a:t> lành con</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21">
            <a:extLst>
              <a:ext uri="{FF2B5EF4-FFF2-40B4-BE49-F238E27FC236}">
                <a16:creationId xmlns:a16="http://schemas.microsoft.com/office/drawing/2014/main" id="{15EFDFD9-8884-A17E-0DFF-0926A044A61B}"/>
              </a:ext>
            </a:extLst>
          </p:cNvPr>
          <p:cNvSpPr/>
          <p:nvPr/>
        </p:nvSpPr>
        <p:spPr>
          <a:xfrm>
            <a:off x="9635371" y="4540827"/>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B. Tha thứ</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22">
            <a:extLst>
              <a:ext uri="{FF2B5EF4-FFF2-40B4-BE49-F238E27FC236}">
                <a16:creationId xmlns:a16="http://schemas.microsoft.com/office/drawing/2014/main" id="{3424E67C-E304-355F-B1E7-C64406A60301}"/>
              </a:ext>
            </a:extLst>
          </p:cNvPr>
          <p:cNvSpPr/>
          <p:nvPr/>
        </p:nvSpPr>
        <p:spPr>
          <a:xfrm>
            <a:off x="3796470" y="4487891"/>
            <a:ext cx="4638181" cy="1000298"/>
          </a:xfrm>
          <a:prstGeom prst="rect">
            <a:avLst/>
          </a:prstGeom>
          <a:solidFill>
            <a:sysClr val="windowText" lastClr="000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white"/>
                </a:solidFill>
                <a:effectLst/>
                <a:uLnTx/>
                <a:uFillTx/>
                <a:latin typeface="Montserrat Alternates Black" panose="00000A00000000000000" pitchFamily="50" charset="0"/>
                <a:ea typeface="+mn-ea"/>
                <a:cs typeface="+mn-cs"/>
              </a:rPr>
              <a:t>A. </a:t>
            </a:r>
            <a:r>
              <a:rPr lang="en-US" sz="3600" kern="0">
                <a:solidFill>
                  <a:prstClr val="white"/>
                </a:solidFill>
                <a:latin typeface="Montserrat Alternates Black" panose="00000A00000000000000" pitchFamily="50" charset="0"/>
              </a:rPr>
              <a:t>Ban ơn cứu độ</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6" descr="Káº¿t quáº£ hÃ¬nh áº£nh cho right wrong tick icon">
            <a:extLst>
              <a:ext uri="{FF2B5EF4-FFF2-40B4-BE49-F238E27FC236}">
                <a16:creationId xmlns:a16="http://schemas.microsoft.com/office/drawing/2014/main" id="{EE9A8335-87C9-A7A9-4F4F-4D6899DB3B0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5473" y="4338271"/>
            <a:ext cx="1479332" cy="1499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E5636857-055C-8C2C-CB80-6D04FBC6559E}"/>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786272" y="4281406"/>
            <a:ext cx="1474225" cy="1494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F44DCDAA-108B-0194-1F99-8712A1CDBB44}"/>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70786" y="6072385"/>
            <a:ext cx="1484239" cy="1504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FB708108-BDA4-0471-27CE-EA8730BC247C}"/>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820264" y="5807252"/>
            <a:ext cx="1839676" cy="1616842"/>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A03DB89F-E094-264F-F7D3-20D006A504B9}"/>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10775973"/>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1" y="4312505"/>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7"/>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9" y="5840610"/>
            <a:ext cx="7496949"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MACCO 7, 17- 27</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3581400" y="261150"/>
            <a:ext cx="25757746" cy="10287000"/>
            <a:chOff x="0" y="0"/>
            <a:chExt cx="34343662" cy="13716000"/>
          </a:xfrm>
        </p:grpSpPr>
        <p:sp>
          <p:nvSpPr>
            <p:cNvPr id="4" name="Freeform 4"/>
            <p:cNvSpPr/>
            <p:nvPr/>
          </p:nvSpPr>
          <p:spPr>
            <a:xfrm flipV="1">
              <a:off x="0"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7171831" y="0"/>
              <a:ext cx="17171831"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sp>
        <p:nvSpPr>
          <p:cNvPr id="6" name="TextBox 6"/>
          <p:cNvSpPr txBox="1"/>
          <p:nvPr/>
        </p:nvSpPr>
        <p:spPr>
          <a:xfrm>
            <a:off x="1355291" y="475930"/>
            <a:ext cx="15418623" cy="3847207"/>
          </a:xfrm>
          <a:prstGeom prst="rect">
            <a:avLst/>
          </a:prstGeom>
        </p:spPr>
        <p:txBody>
          <a:bodyPr lIns="0" tIns="0" rIns="0" bIns="0" rtlCol="0" anchor="t">
            <a:spAutoFit/>
          </a:bodyPr>
          <a:lstStyle/>
          <a:p>
            <a:pPr marL="0" lvl="0" indent="0" algn="ctr">
              <a:lnSpc>
                <a:spcPts val="7509"/>
              </a:lnSpc>
            </a:pPr>
            <a:r>
              <a:rPr lang="en-US" sz="7509">
                <a:solidFill>
                  <a:srgbClr val="F3F3E0"/>
                </a:solidFill>
                <a:latin typeface="iCiel Cadena"/>
                <a:ea typeface="iCiel Cadena"/>
                <a:cs typeface="iCiel Cadena"/>
                <a:sym typeface="iCiel Cadena"/>
              </a:rPr>
              <a:t>CÂU 16: </a:t>
            </a:r>
            <a:r>
              <a:rPr lang="vi-VN" sz="7509">
                <a:solidFill>
                  <a:srgbClr val="F3F3E0"/>
                </a:solidFill>
                <a:latin typeface="iCiel Cadena"/>
                <a:ea typeface="iCiel Cadena"/>
                <a:cs typeface="iCiel Cadena"/>
                <a:sym typeface="iCiel Cadena"/>
              </a:rPr>
              <a:t>Điền vào chỗ trống: “Chúa Giêsu phán bảo ông Simon rằng:“Đừng sợ hãi: từ đây con sẽ là…”.</a:t>
            </a:r>
            <a:r>
              <a:rPr lang="en-US" sz="7509">
                <a:solidFill>
                  <a:srgbClr val="F3F3E0"/>
                </a:solidFill>
                <a:latin typeface="iCiel Cadena"/>
                <a:ea typeface="iCiel Cadena"/>
                <a:cs typeface="iCiel Cadena"/>
                <a:sym typeface="iCiel Cadena"/>
              </a:rPr>
              <a:t>?</a:t>
            </a:r>
          </a:p>
        </p:txBody>
      </p:sp>
      <p:sp>
        <p:nvSpPr>
          <p:cNvPr id="7" name="Freeform 7"/>
          <p:cNvSpPr/>
          <p:nvPr/>
        </p:nvSpPr>
        <p:spPr>
          <a:xfrm>
            <a:off x="-881809" y="8552435"/>
            <a:ext cx="20051618" cy="4536678"/>
          </a:xfrm>
          <a:custGeom>
            <a:avLst/>
            <a:gdLst/>
            <a:ahLst/>
            <a:cxnLst/>
            <a:rect l="l" t="t" r="r" b="b"/>
            <a:pathLst>
              <a:path w="20051618" h="4536678">
                <a:moveTo>
                  <a:pt x="0" y="0"/>
                </a:moveTo>
                <a:lnTo>
                  <a:pt x="20051618" y="0"/>
                </a:lnTo>
                <a:lnTo>
                  <a:pt x="20051618" y="4536679"/>
                </a:lnTo>
                <a:lnTo>
                  <a:pt x="0" y="45366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1458" y="1773649"/>
            <a:ext cx="834483" cy="833440"/>
          </a:xfrm>
          <a:custGeom>
            <a:avLst/>
            <a:gdLst/>
            <a:ahLst/>
            <a:cxnLst/>
            <a:rect l="l" t="t" r="r" b="b"/>
            <a:pathLst>
              <a:path w="834483" h="833440">
                <a:moveTo>
                  <a:pt x="0" y="0"/>
                </a:moveTo>
                <a:lnTo>
                  <a:pt x="834484" y="0"/>
                </a:lnTo>
                <a:lnTo>
                  <a:pt x="834484"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28700"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6829822" y="1773649"/>
            <a:ext cx="834483" cy="833440"/>
          </a:xfrm>
          <a:custGeom>
            <a:avLst/>
            <a:gdLst/>
            <a:ahLst/>
            <a:cxnLst/>
            <a:rect l="l" t="t" r="r" b="b"/>
            <a:pathLst>
              <a:path w="834483" h="833440">
                <a:moveTo>
                  <a:pt x="0" y="0"/>
                </a:moveTo>
                <a:lnTo>
                  <a:pt x="834483" y="0"/>
                </a:lnTo>
                <a:lnTo>
                  <a:pt x="834483" y="833440"/>
                </a:lnTo>
                <a:lnTo>
                  <a:pt x="0" y="833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606118" y="2997231"/>
            <a:ext cx="653182" cy="652366"/>
          </a:xfrm>
          <a:custGeom>
            <a:avLst/>
            <a:gdLst/>
            <a:ahLst/>
            <a:cxnLst/>
            <a:rect l="l" t="t" r="r" b="b"/>
            <a:pathLst>
              <a:path w="653182" h="652366">
                <a:moveTo>
                  <a:pt x="0" y="0"/>
                </a:moveTo>
                <a:lnTo>
                  <a:pt x="653182" y="0"/>
                </a:lnTo>
                <a:lnTo>
                  <a:pt x="653182" y="652365"/>
                </a:lnTo>
                <a:lnTo>
                  <a:pt x="0" y="652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83443" y="3476551"/>
            <a:ext cx="3910827" cy="6786684"/>
          </a:xfrm>
          <a:custGeom>
            <a:avLst/>
            <a:gdLst/>
            <a:ahLst/>
            <a:cxnLst/>
            <a:rect l="l" t="t" r="r" b="b"/>
            <a:pathLst>
              <a:path w="3910827" h="6786684">
                <a:moveTo>
                  <a:pt x="0" y="0"/>
                </a:moveTo>
                <a:lnTo>
                  <a:pt x="3910827" y="0"/>
                </a:lnTo>
                <a:lnTo>
                  <a:pt x="3910827" y="6786684"/>
                </a:lnTo>
                <a:lnTo>
                  <a:pt x="0" y="6786684"/>
                </a:lnTo>
                <a:lnTo>
                  <a:pt x="0" y="0"/>
                </a:lnTo>
                <a:close/>
              </a:path>
            </a:pathLst>
          </a:custGeom>
          <a:blipFill>
            <a:blip r:embed="rId11"/>
            <a:stretch>
              <a:fillRect/>
            </a:stretch>
          </a:blipFill>
        </p:spPr>
      </p:sp>
      <p:sp>
        <p:nvSpPr>
          <p:cNvPr id="13" name="Freeform 13"/>
          <p:cNvSpPr/>
          <p:nvPr/>
        </p:nvSpPr>
        <p:spPr>
          <a:xfrm flipH="1">
            <a:off x="14826875" y="5777259"/>
            <a:ext cx="3894078" cy="3369871"/>
          </a:xfrm>
          <a:custGeom>
            <a:avLst/>
            <a:gdLst/>
            <a:ahLst/>
            <a:cxnLst/>
            <a:rect l="l" t="t" r="r" b="b"/>
            <a:pathLst>
              <a:path w="4424391" h="3865811">
                <a:moveTo>
                  <a:pt x="4424391" y="0"/>
                </a:moveTo>
                <a:lnTo>
                  <a:pt x="0" y="0"/>
                </a:lnTo>
                <a:lnTo>
                  <a:pt x="0" y="3865811"/>
                </a:lnTo>
                <a:lnTo>
                  <a:pt x="4424391" y="3865811"/>
                </a:lnTo>
                <a:lnTo>
                  <a:pt x="4424391" y="0"/>
                </a:lnTo>
                <a:close/>
              </a:path>
            </a:pathLst>
          </a:custGeom>
          <a:blipFill>
            <a:blip r:embed="rId12"/>
            <a:stretch>
              <a:fillRect/>
            </a:stretch>
          </a:blipFill>
        </p:spPr>
      </p:sp>
      <p:sp>
        <p:nvSpPr>
          <p:cNvPr id="14" name="Rectangle 19">
            <a:extLst>
              <a:ext uri="{FF2B5EF4-FFF2-40B4-BE49-F238E27FC236}">
                <a16:creationId xmlns:a16="http://schemas.microsoft.com/office/drawing/2014/main" id="{B18340DB-D49C-9C2F-9DFB-14ED095EB0A0}"/>
              </a:ext>
            </a:extLst>
          </p:cNvPr>
          <p:cNvSpPr/>
          <p:nvPr/>
        </p:nvSpPr>
        <p:spPr>
          <a:xfrm>
            <a:off x="4302863" y="4526823"/>
            <a:ext cx="4683803" cy="1177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A. </a:t>
            </a:r>
            <a:r>
              <a:rPr lang="vi-VN" sz="3600">
                <a:solidFill>
                  <a:srgbClr val="F3F3E0"/>
                </a:solidFill>
                <a:latin typeface="iCiel Cadena"/>
                <a:ea typeface="iCiel Cadena"/>
                <a:cs typeface="iCiel Cadena"/>
                <a:sym typeface="iCiel Cadena"/>
              </a:rPr>
              <a:t>kẻ chinh phục người ta</a:t>
            </a:r>
            <a:endParaRPr lang="en-US" sz="3600" dirty="0"/>
          </a:p>
        </p:txBody>
      </p:sp>
      <p:sp>
        <p:nvSpPr>
          <p:cNvPr id="15" name="Rectangle 20">
            <a:extLst>
              <a:ext uri="{FF2B5EF4-FFF2-40B4-BE49-F238E27FC236}">
                <a16:creationId xmlns:a16="http://schemas.microsoft.com/office/drawing/2014/main" id="{A0C1B076-0B76-ECA6-9989-53C0D9039E46}"/>
              </a:ext>
            </a:extLst>
          </p:cNvPr>
          <p:cNvSpPr/>
          <p:nvPr/>
        </p:nvSpPr>
        <p:spPr>
          <a:xfrm>
            <a:off x="4291466" y="6171279"/>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B. Thủ lãnh </a:t>
            </a:r>
            <a:endParaRPr lang="en-US" sz="3600" dirty="0"/>
          </a:p>
        </p:txBody>
      </p:sp>
      <p:sp>
        <p:nvSpPr>
          <p:cNvPr id="16" name="Rectangle 21">
            <a:extLst>
              <a:ext uri="{FF2B5EF4-FFF2-40B4-BE49-F238E27FC236}">
                <a16:creationId xmlns:a16="http://schemas.microsoft.com/office/drawing/2014/main" id="{E3895B96-79EA-DDC1-313B-06FCF0AA8666}"/>
              </a:ext>
            </a:extLst>
          </p:cNvPr>
          <p:cNvSpPr/>
          <p:nvPr/>
        </p:nvSpPr>
        <p:spPr>
          <a:xfrm>
            <a:off x="10121301" y="6171279"/>
            <a:ext cx="4683803" cy="11997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D. Người đứng đầu mọi ngư dân</a:t>
            </a:r>
            <a:endParaRPr lang="en-US" sz="3600" dirty="0"/>
          </a:p>
        </p:txBody>
      </p:sp>
      <p:sp>
        <p:nvSpPr>
          <p:cNvPr id="17" name="Rectangle 22">
            <a:extLst>
              <a:ext uri="{FF2B5EF4-FFF2-40B4-BE49-F238E27FC236}">
                <a16:creationId xmlns:a16="http://schemas.microsoft.com/office/drawing/2014/main" id="{3C30A2C9-70B2-F983-5B40-71245289429B}"/>
              </a:ext>
            </a:extLst>
          </p:cNvPr>
          <p:cNvSpPr/>
          <p:nvPr/>
        </p:nvSpPr>
        <p:spPr>
          <a:xfrm>
            <a:off x="10009336" y="4600127"/>
            <a:ext cx="4683803" cy="11068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bg1"/>
                </a:solidFill>
                <a:latin typeface="Montserrat Alternates Black" panose="00000A00000000000000" pitchFamily="50" charset="0"/>
              </a:rPr>
              <a:t>C. Môn đệ Thầy</a:t>
            </a:r>
            <a:endParaRPr lang="en-US" sz="3600" dirty="0"/>
          </a:p>
        </p:txBody>
      </p:sp>
      <p:pic>
        <p:nvPicPr>
          <p:cNvPr id="18" name="Picture 6" descr="Káº¿t quáº£ hÃ¬nh áº£nh cho right wrong tick icon">
            <a:extLst>
              <a:ext uri="{FF2B5EF4-FFF2-40B4-BE49-F238E27FC236}">
                <a16:creationId xmlns:a16="http://schemas.microsoft.com/office/drawing/2014/main" id="{F0C3D5C1-6CC9-E2A7-B201-42CE5637C0A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254091" y="462112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BA89AEC8-0DCF-1C77-D86A-64B770363DA9}"/>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732377" y="6084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7387AD93-224D-1D7F-A12B-ABDFEA7673EC}"/>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08678" y="4403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BA7345E6-0EEC-9036-68B0-0C0D23A4EF16}"/>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097902" y="6627746"/>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Đến Phần cuối 21">
            <a:hlinkClick r:id="rId15" action="ppaction://hlinksldjump" highlightClick="1"/>
            <a:extLst>
              <a:ext uri="{FF2B5EF4-FFF2-40B4-BE49-F238E27FC236}">
                <a16:creationId xmlns:a16="http://schemas.microsoft.com/office/drawing/2014/main" id="{39098A27-2861-5B55-62CA-04F754E95872}"/>
              </a:ext>
            </a:extLst>
          </p:cNvPr>
          <p:cNvSpPr/>
          <p:nvPr/>
        </p:nvSpPr>
        <p:spPr>
          <a:xfrm>
            <a:off x="15544800" y="9147130"/>
            <a:ext cx="1285022" cy="1139870"/>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33714644"/>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par>
                                <p:cTn id="21" presetID="10" presetClass="exit" presetSubtype="0" fill="hold" nodeType="withEffect">
                                  <p:stCondLst>
                                    <p:cond delay="50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tra-loi-dung-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0" nodeType="withEffect">
                                  <p:stCondLst>
                                    <p:cond delay="50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87144" y="-239487"/>
            <a:ext cx="9025958" cy="9025958"/>
          </a:xfrm>
          <a:prstGeom prst="rect">
            <a:avLst/>
          </a:prstGeom>
        </p:spPr>
      </p:pic>
      <p:grpSp>
        <p:nvGrpSpPr>
          <p:cNvPr id="8" name="Group 7"/>
          <p:cNvGrpSpPr/>
          <p:nvPr/>
        </p:nvGrpSpPr>
        <p:grpSpPr>
          <a:xfrm>
            <a:off x="6008917" y="-250371"/>
            <a:ext cx="9056915" cy="9025958"/>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2740" y="3657601"/>
            <a:ext cx="2298462" cy="1937657"/>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9723">
            <a:off x="1214263" y="5664303"/>
            <a:ext cx="2044954" cy="2050079"/>
          </a:xfrm>
          <a:custGeom>
            <a:avLst/>
            <a:gdLst/>
            <a:ahLst/>
            <a:cxnLst/>
            <a:rect l="l" t="t" r="r" b="b"/>
            <a:pathLst>
              <a:path w="2044954" h="2050079">
                <a:moveTo>
                  <a:pt x="0" y="0"/>
                </a:moveTo>
                <a:lnTo>
                  <a:pt x="2044954" y="0"/>
                </a:lnTo>
                <a:lnTo>
                  <a:pt x="2044954" y="2050079"/>
                </a:lnTo>
                <a:lnTo>
                  <a:pt x="0" y="2050079"/>
                </a:lnTo>
                <a:lnTo>
                  <a:pt x="0" y="0"/>
                </a:lnTo>
                <a:close/>
              </a:path>
            </a:pathLst>
          </a:custGeom>
          <a:blipFill>
            <a:blip r:embed="rId5"/>
            <a:stretch>
              <a:fillRect/>
            </a:stretch>
          </a:blipFill>
        </p:spPr>
      </p:sp>
      <p:sp>
        <p:nvSpPr>
          <p:cNvPr id="5" name="Freeform 5"/>
          <p:cNvSpPr/>
          <p:nvPr/>
        </p:nvSpPr>
        <p:spPr>
          <a:xfrm>
            <a:off x="0" y="6675120"/>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115479"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5121"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203679" y="363049"/>
            <a:ext cx="3156573" cy="1612722"/>
          </a:xfrm>
          <a:custGeom>
            <a:avLst/>
            <a:gdLst/>
            <a:ahLst/>
            <a:cxnLst/>
            <a:rect l="l" t="t" r="r" b="b"/>
            <a:pathLst>
              <a:path w="3156573" h="1612722">
                <a:moveTo>
                  <a:pt x="0" y="0"/>
                </a:moveTo>
                <a:lnTo>
                  <a:pt x="3156573" y="0"/>
                </a:lnTo>
                <a:lnTo>
                  <a:pt x="3156573" y="1612722"/>
                </a:lnTo>
                <a:lnTo>
                  <a:pt x="0" y="1612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7584461"/>
            <a:ext cx="4094756" cy="2702539"/>
          </a:xfrm>
          <a:custGeom>
            <a:avLst/>
            <a:gdLst/>
            <a:ahLst/>
            <a:cxnLst/>
            <a:rect l="l" t="t" r="r" b="b"/>
            <a:pathLst>
              <a:path w="4094756" h="2702539">
                <a:moveTo>
                  <a:pt x="0" y="0"/>
                </a:moveTo>
                <a:lnTo>
                  <a:pt x="4094756" y="0"/>
                </a:lnTo>
                <a:lnTo>
                  <a:pt x="4094756" y="2702539"/>
                </a:lnTo>
                <a:lnTo>
                  <a:pt x="0" y="2702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585284" y="2072310"/>
            <a:ext cx="11117432" cy="6142381"/>
          </a:xfrm>
          <a:custGeom>
            <a:avLst/>
            <a:gdLst/>
            <a:ahLst/>
            <a:cxnLst/>
            <a:rect l="l" t="t" r="r" b="b"/>
            <a:pathLst>
              <a:path w="11117432" h="6142381">
                <a:moveTo>
                  <a:pt x="0" y="0"/>
                </a:moveTo>
                <a:lnTo>
                  <a:pt x="11117432" y="0"/>
                </a:lnTo>
                <a:lnTo>
                  <a:pt x="11117432" y="6142380"/>
                </a:lnTo>
                <a:lnTo>
                  <a:pt x="0" y="6142380"/>
                </a:lnTo>
                <a:lnTo>
                  <a:pt x="0" y="0"/>
                </a:lnTo>
                <a:close/>
              </a:path>
            </a:pathLst>
          </a:custGeom>
          <a:blipFill>
            <a:blip r:embed="rId10"/>
            <a:stretch>
              <a:fillRect/>
            </a:stretch>
          </a:blipFill>
        </p:spPr>
      </p:sp>
      <p:sp>
        <p:nvSpPr>
          <p:cNvPr id="11" name="TextBox 11"/>
          <p:cNvSpPr txBox="1"/>
          <p:nvPr/>
        </p:nvSpPr>
        <p:spPr>
          <a:xfrm>
            <a:off x="5020191" y="3676793"/>
            <a:ext cx="8750008" cy="2614599"/>
          </a:xfrm>
          <a:prstGeom prst="rect">
            <a:avLst/>
          </a:prstGeom>
        </p:spPr>
        <p:txBody>
          <a:bodyPr lIns="0" tIns="0" rIns="0" bIns="0" rtlCol="0" anchor="t">
            <a:spAutoFit/>
          </a:bodyPr>
          <a:lstStyle/>
          <a:p>
            <a:pPr algn="ctr">
              <a:lnSpc>
                <a:spcPts val="10215"/>
              </a:lnSpc>
            </a:pPr>
            <a:r>
              <a:rPr lang="en-US" sz="9286" spc="1012">
                <a:solidFill>
                  <a:srgbClr val="000000"/>
                </a:solidFill>
                <a:latin typeface="UTM Erie Black"/>
                <a:ea typeface="UTM Erie Black"/>
                <a:cs typeface="UTM Erie Black"/>
                <a:sym typeface="UTM Erie Black"/>
              </a:rPr>
              <a:t>Vui học Kinh Thánh</a:t>
            </a:r>
          </a:p>
        </p:txBody>
      </p:sp>
      <p:sp>
        <p:nvSpPr>
          <p:cNvPr id="12" name="Freeform 12"/>
          <p:cNvSpPr/>
          <p:nvPr/>
        </p:nvSpPr>
        <p:spPr>
          <a:xfrm rot="-1183729">
            <a:off x="12286171" y="2641715"/>
            <a:ext cx="1707142" cy="2470863"/>
          </a:xfrm>
          <a:custGeom>
            <a:avLst/>
            <a:gdLst/>
            <a:ahLst/>
            <a:cxnLst/>
            <a:rect l="l" t="t" r="r" b="b"/>
            <a:pathLst>
              <a:path w="1707142" h="2470863">
                <a:moveTo>
                  <a:pt x="0" y="0"/>
                </a:moveTo>
                <a:lnTo>
                  <a:pt x="1707142" y="0"/>
                </a:lnTo>
                <a:lnTo>
                  <a:pt x="1707142" y="2470863"/>
                </a:lnTo>
                <a:lnTo>
                  <a:pt x="0" y="24708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1183729" flipH="1">
            <a:off x="4209155" y="2927041"/>
            <a:ext cx="1707142" cy="2470863"/>
          </a:xfrm>
          <a:custGeom>
            <a:avLst/>
            <a:gdLst/>
            <a:ahLst/>
            <a:cxnLst/>
            <a:rect l="l" t="t" r="r" b="b"/>
            <a:pathLst>
              <a:path w="1707142" h="2470863">
                <a:moveTo>
                  <a:pt x="1707141" y="0"/>
                </a:moveTo>
                <a:lnTo>
                  <a:pt x="0" y="0"/>
                </a:lnTo>
                <a:lnTo>
                  <a:pt x="0" y="2470863"/>
                </a:lnTo>
                <a:lnTo>
                  <a:pt x="1707141" y="2470863"/>
                </a:lnTo>
                <a:lnTo>
                  <a:pt x="1707141"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6008425" y="6675120"/>
            <a:ext cx="6773540" cy="695325"/>
          </a:xfrm>
          <a:prstGeom prst="rect">
            <a:avLst/>
          </a:prstGeom>
        </p:spPr>
        <p:txBody>
          <a:bodyPr lIns="0" tIns="0" rIns="0" bIns="0" rtlCol="0" anchor="t">
            <a:spAutoFit/>
          </a:bodyPr>
          <a:lstStyle/>
          <a:p>
            <a:pPr algn="ctr">
              <a:lnSpc>
                <a:spcPts val="5519"/>
              </a:lnSpc>
            </a:pPr>
            <a:r>
              <a:rPr lang="en-US" sz="4599" spc="501">
                <a:solidFill>
                  <a:srgbClr val="000000"/>
                </a:solidFill>
                <a:latin typeface="UTM Erie Black"/>
                <a:ea typeface="UTM Erie Black"/>
                <a:cs typeface="UTM Erie Black"/>
                <a:sym typeface="UTM Erie Black"/>
              </a:rPr>
              <a:t>Luca 5.1-11</a:t>
            </a:r>
          </a:p>
        </p:txBody>
      </p:sp>
      <p:sp>
        <p:nvSpPr>
          <p:cNvPr id="15" name="Freeform 15"/>
          <p:cNvSpPr/>
          <p:nvPr/>
        </p:nvSpPr>
        <p:spPr>
          <a:xfrm>
            <a:off x="0" y="35222"/>
            <a:ext cx="4094756" cy="2185576"/>
          </a:xfrm>
          <a:custGeom>
            <a:avLst/>
            <a:gdLst/>
            <a:ahLst/>
            <a:cxnLst/>
            <a:rect l="l" t="t" r="r" b="b"/>
            <a:pathLst>
              <a:path w="4094756" h="2185576">
                <a:moveTo>
                  <a:pt x="0" y="0"/>
                </a:moveTo>
                <a:lnTo>
                  <a:pt x="4094756" y="0"/>
                </a:lnTo>
                <a:lnTo>
                  <a:pt x="4094756" y="2185575"/>
                </a:lnTo>
                <a:lnTo>
                  <a:pt x="0" y="21855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rot="244050">
            <a:off x="14950366" y="3761214"/>
            <a:ext cx="4933222" cy="3823247"/>
          </a:xfrm>
          <a:custGeom>
            <a:avLst/>
            <a:gdLst/>
            <a:ahLst/>
            <a:cxnLst/>
            <a:rect l="l" t="t" r="r" b="b"/>
            <a:pathLst>
              <a:path w="4933222" h="3823247">
                <a:moveTo>
                  <a:pt x="0" y="0"/>
                </a:moveTo>
                <a:lnTo>
                  <a:pt x="4933222" y="0"/>
                </a:lnTo>
                <a:lnTo>
                  <a:pt x="4933222" y="3823247"/>
                </a:lnTo>
                <a:lnTo>
                  <a:pt x="0" y="38232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9723">
            <a:off x="1199107" y="5291958"/>
            <a:ext cx="2402467" cy="2408488"/>
          </a:xfrm>
          <a:custGeom>
            <a:avLst/>
            <a:gdLst/>
            <a:ahLst/>
            <a:cxnLst/>
            <a:rect l="l" t="t" r="r" b="b"/>
            <a:pathLst>
              <a:path w="2402467" h="2408488">
                <a:moveTo>
                  <a:pt x="0" y="0"/>
                </a:moveTo>
                <a:lnTo>
                  <a:pt x="2402466" y="0"/>
                </a:lnTo>
                <a:lnTo>
                  <a:pt x="2402466" y="2408488"/>
                </a:lnTo>
                <a:lnTo>
                  <a:pt x="0" y="2408488"/>
                </a:lnTo>
                <a:lnTo>
                  <a:pt x="0" y="0"/>
                </a:lnTo>
                <a:close/>
              </a:path>
            </a:pathLst>
          </a:custGeom>
          <a:blipFill>
            <a:blip r:embed="rId5"/>
            <a:stretch>
              <a:fillRect/>
            </a:stretch>
          </a:blipFill>
        </p:spPr>
      </p:sp>
      <p:sp>
        <p:nvSpPr>
          <p:cNvPr id="5" name="Freeform 5"/>
          <p:cNvSpPr/>
          <p:nvPr/>
        </p:nvSpPr>
        <p:spPr>
          <a:xfrm>
            <a:off x="147172" y="9258300"/>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7940" y="65048"/>
            <a:ext cx="18598225" cy="10467881"/>
          </a:xfrm>
          <a:custGeom>
            <a:avLst/>
            <a:gdLst/>
            <a:ahLst/>
            <a:cxnLst/>
            <a:rect l="l" t="t" r="r" b="b"/>
            <a:pathLst>
              <a:path w="18598225" h="10467881">
                <a:moveTo>
                  <a:pt x="0" y="0"/>
                </a:moveTo>
                <a:lnTo>
                  <a:pt x="18598224" y="0"/>
                </a:lnTo>
                <a:lnTo>
                  <a:pt x="18598224" y="10467881"/>
                </a:lnTo>
                <a:lnTo>
                  <a:pt x="0" y="10467881"/>
                </a:lnTo>
                <a:lnTo>
                  <a:pt x="0" y="0"/>
                </a:lnTo>
                <a:close/>
              </a:path>
            </a:pathLst>
          </a:custGeom>
          <a:blipFill>
            <a:blip r:embed="rId6"/>
            <a:stretch>
              <a:fillRect l="-2115" r="-2115"/>
            </a:stretch>
          </a:blipFill>
        </p:spPr>
      </p:sp>
      <p:grpSp>
        <p:nvGrpSpPr>
          <p:cNvPr id="7" name="Group 7"/>
          <p:cNvGrpSpPr/>
          <p:nvPr/>
        </p:nvGrpSpPr>
        <p:grpSpPr>
          <a:xfrm>
            <a:off x="2044156" y="65048"/>
            <a:ext cx="14199688" cy="7394376"/>
            <a:chOff x="0" y="0"/>
            <a:chExt cx="3739835" cy="1947490"/>
          </a:xfrm>
        </p:grpSpPr>
        <p:sp>
          <p:nvSpPr>
            <p:cNvPr id="8" name="Freeform 8"/>
            <p:cNvSpPr/>
            <p:nvPr/>
          </p:nvSpPr>
          <p:spPr>
            <a:xfrm>
              <a:off x="0" y="0"/>
              <a:ext cx="3739836" cy="1947490"/>
            </a:xfrm>
            <a:custGeom>
              <a:avLst/>
              <a:gdLst/>
              <a:ahLst/>
              <a:cxnLst/>
              <a:rect l="l" t="t" r="r" b="b"/>
              <a:pathLst>
                <a:path w="3739836" h="1947490">
                  <a:moveTo>
                    <a:pt x="27806" y="0"/>
                  </a:moveTo>
                  <a:lnTo>
                    <a:pt x="3712030" y="0"/>
                  </a:lnTo>
                  <a:cubicBezTo>
                    <a:pt x="3727386" y="0"/>
                    <a:pt x="3739836" y="12449"/>
                    <a:pt x="3739836" y="27806"/>
                  </a:cubicBezTo>
                  <a:lnTo>
                    <a:pt x="3739836" y="1919684"/>
                  </a:lnTo>
                  <a:cubicBezTo>
                    <a:pt x="3739836" y="1935041"/>
                    <a:pt x="3727386" y="1947490"/>
                    <a:pt x="3712030" y="1947490"/>
                  </a:cubicBezTo>
                  <a:lnTo>
                    <a:pt x="27806" y="1947490"/>
                  </a:lnTo>
                  <a:cubicBezTo>
                    <a:pt x="12449" y="1947490"/>
                    <a:pt x="0" y="1935041"/>
                    <a:pt x="0" y="1919684"/>
                  </a:cubicBezTo>
                  <a:lnTo>
                    <a:pt x="0" y="27806"/>
                  </a:lnTo>
                  <a:cubicBezTo>
                    <a:pt x="0" y="12449"/>
                    <a:pt x="12449" y="0"/>
                    <a:pt x="27806" y="0"/>
                  </a:cubicBezTo>
                  <a:close/>
                </a:path>
              </a:pathLst>
            </a:custGeom>
            <a:solidFill>
              <a:srgbClr val="AEDBFE"/>
            </a:solidFill>
          </p:spPr>
        </p:sp>
        <p:sp>
          <p:nvSpPr>
            <p:cNvPr id="9" name="TextBox 9"/>
            <p:cNvSpPr txBox="1"/>
            <p:nvPr/>
          </p:nvSpPr>
          <p:spPr>
            <a:xfrm>
              <a:off x="0" y="-47625"/>
              <a:ext cx="3739835" cy="199511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83729">
            <a:off x="15982203" y="65048"/>
            <a:ext cx="1916059" cy="2773244"/>
          </a:xfrm>
          <a:custGeom>
            <a:avLst/>
            <a:gdLst/>
            <a:ahLst/>
            <a:cxnLst/>
            <a:rect l="l" t="t" r="r" b="b"/>
            <a:pathLst>
              <a:path w="1916059" h="2773244">
                <a:moveTo>
                  <a:pt x="0" y="0"/>
                </a:moveTo>
                <a:lnTo>
                  <a:pt x="1916059" y="0"/>
                </a:lnTo>
                <a:lnTo>
                  <a:pt x="1916059" y="2773244"/>
                </a:lnTo>
                <a:lnTo>
                  <a:pt x="0" y="27732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flipH="1">
            <a:off x="147172" y="65048"/>
            <a:ext cx="1916059" cy="2773244"/>
          </a:xfrm>
          <a:custGeom>
            <a:avLst/>
            <a:gdLst/>
            <a:ahLst/>
            <a:cxnLst/>
            <a:rect l="l" t="t" r="r" b="b"/>
            <a:pathLst>
              <a:path w="1916059" h="2773244">
                <a:moveTo>
                  <a:pt x="1916060" y="0"/>
                </a:moveTo>
                <a:lnTo>
                  <a:pt x="0" y="0"/>
                </a:lnTo>
                <a:lnTo>
                  <a:pt x="0" y="2773244"/>
                </a:lnTo>
                <a:lnTo>
                  <a:pt x="1916060" y="2773244"/>
                </a:lnTo>
                <a:lnTo>
                  <a:pt x="191606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2432359" y="1404045"/>
            <a:ext cx="12768872" cy="4927203"/>
          </a:xfrm>
          <a:prstGeom prst="rect">
            <a:avLst/>
          </a:prstGeom>
        </p:spPr>
        <p:txBody>
          <a:bodyPr lIns="0" tIns="0" rIns="0" bIns="0" rtlCol="0" anchor="t">
            <a:spAutoFit/>
          </a:bodyPr>
          <a:lstStyle/>
          <a:p>
            <a:pPr algn="just">
              <a:lnSpc>
                <a:spcPts val="5565"/>
              </a:lnSpc>
            </a:pPr>
            <a:r>
              <a:rPr lang="en-US" sz="4281" spc="466">
                <a:solidFill>
                  <a:srgbClr val="000000"/>
                </a:solidFill>
                <a:latin typeface="UTM Erie Black"/>
                <a:ea typeface="UTM Erie Black"/>
                <a:cs typeface="UTM Erie Black"/>
                <a:sym typeface="UTM Erie Black"/>
              </a:rPr>
              <a:t>Khi ấy, dân chúng chen nhau lại gần Đức Giêsu để nghe lời Thiên Chúa, lúc đó Người đứng ở bờ hồ Giênêsarét. Người trông thấy hai chiếc thuyền đậu gần bờ; những người đánh cá đã ra khỏi thuyền và họ đang giặt lưới.</a:t>
            </a:r>
          </a:p>
        </p:txBody>
      </p:sp>
      <p:sp>
        <p:nvSpPr>
          <p:cNvPr id="13" name="Freeform 13"/>
          <p:cNvSpPr/>
          <p:nvPr/>
        </p:nvSpPr>
        <p:spPr>
          <a:xfrm>
            <a:off x="8482862" y="3216626"/>
            <a:ext cx="9952310" cy="7070374"/>
          </a:xfrm>
          <a:custGeom>
            <a:avLst/>
            <a:gdLst/>
            <a:ahLst/>
            <a:cxnLst/>
            <a:rect l="l" t="t" r="r" b="b"/>
            <a:pathLst>
              <a:path w="9952310" h="7070374">
                <a:moveTo>
                  <a:pt x="0" y="0"/>
                </a:moveTo>
                <a:lnTo>
                  <a:pt x="9952310" y="0"/>
                </a:lnTo>
                <a:lnTo>
                  <a:pt x="9952310" y="7070374"/>
                </a:lnTo>
                <a:lnTo>
                  <a:pt x="0" y="7070374"/>
                </a:lnTo>
                <a:lnTo>
                  <a:pt x="0" y="0"/>
                </a:lnTo>
                <a:close/>
              </a:path>
            </a:pathLst>
          </a:custGeom>
          <a:blipFill>
            <a:blip r:embed="rId9"/>
            <a:stretch>
              <a:fillRect l="-34339" t="-23807" r="-21333"/>
            </a:stretch>
          </a:blipFill>
        </p:spPr>
      </p:sp>
      <p:sp>
        <p:nvSpPr>
          <p:cNvPr id="14" name="Freeform 14"/>
          <p:cNvSpPr/>
          <p:nvPr/>
        </p:nvSpPr>
        <p:spPr>
          <a:xfrm>
            <a:off x="147172" y="4819498"/>
            <a:ext cx="3150648" cy="5467502"/>
          </a:xfrm>
          <a:custGeom>
            <a:avLst/>
            <a:gdLst/>
            <a:ahLst/>
            <a:cxnLst/>
            <a:rect l="l" t="t" r="r" b="b"/>
            <a:pathLst>
              <a:path w="3150648" h="5467502">
                <a:moveTo>
                  <a:pt x="0" y="0"/>
                </a:moveTo>
                <a:lnTo>
                  <a:pt x="3150648" y="0"/>
                </a:lnTo>
                <a:lnTo>
                  <a:pt x="3150648" y="5467502"/>
                </a:lnTo>
                <a:lnTo>
                  <a:pt x="0" y="5467502"/>
                </a:lnTo>
                <a:lnTo>
                  <a:pt x="0" y="0"/>
                </a:lnTo>
                <a:close/>
              </a:path>
            </a:pathLst>
          </a:custGeom>
          <a:blipFill>
            <a:blip r:embed="rId10"/>
            <a:stretch>
              <a:fillRect/>
            </a:stretch>
          </a:blipFill>
        </p:spPr>
      </p:sp>
      <p:sp>
        <p:nvSpPr>
          <p:cNvPr id="15" name="TextBox 15"/>
          <p:cNvSpPr txBox="1"/>
          <p:nvPr/>
        </p:nvSpPr>
        <p:spPr>
          <a:xfrm>
            <a:off x="2905478" y="342953"/>
            <a:ext cx="12771388" cy="1108717"/>
          </a:xfrm>
          <a:prstGeom prst="rect">
            <a:avLst/>
          </a:prstGeom>
        </p:spPr>
        <p:txBody>
          <a:bodyPr lIns="0" tIns="0" rIns="0" bIns="0" rtlCol="0" anchor="t">
            <a:spAutoFit/>
          </a:bodyPr>
          <a:lstStyle/>
          <a:p>
            <a:pPr algn="ctr">
              <a:lnSpc>
                <a:spcPts val="8580"/>
              </a:lnSpc>
            </a:pPr>
            <a:r>
              <a:rPr lang="en-US" sz="7200" spc="850">
                <a:solidFill>
                  <a:srgbClr val="000000"/>
                </a:solidFill>
                <a:latin typeface="UTM Erie Black"/>
                <a:ea typeface="UTM Erie Black"/>
                <a:cs typeface="UTM Erie Black"/>
                <a:sym typeface="UTM Erie Black"/>
              </a:rPr>
              <a:t>Tin Mừng Luca 5,1-11</a:t>
            </a:r>
          </a:p>
        </p:txBody>
      </p:sp>
      <p:sp>
        <p:nvSpPr>
          <p:cNvPr id="16" name="Freeform 16"/>
          <p:cNvSpPr/>
          <p:nvPr/>
        </p:nvSpPr>
        <p:spPr>
          <a:xfrm>
            <a:off x="5065249" y="5405169"/>
            <a:ext cx="15493148" cy="4881831"/>
          </a:xfrm>
          <a:custGeom>
            <a:avLst/>
            <a:gdLst/>
            <a:ahLst/>
            <a:cxnLst/>
            <a:rect l="l" t="t" r="r" b="b"/>
            <a:pathLst>
              <a:path w="15493148" h="4881831">
                <a:moveTo>
                  <a:pt x="0" y="0"/>
                </a:moveTo>
                <a:lnTo>
                  <a:pt x="15493147" y="0"/>
                </a:lnTo>
                <a:lnTo>
                  <a:pt x="15493147" y="4881831"/>
                </a:lnTo>
                <a:lnTo>
                  <a:pt x="0" y="4881831"/>
                </a:lnTo>
                <a:lnTo>
                  <a:pt x="0" y="0"/>
                </a:lnTo>
                <a:close/>
              </a:path>
            </a:pathLst>
          </a:custGeom>
          <a:blipFill>
            <a:blip r:embed="rId11"/>
            <a:stretch>
              <a:fillRect t="-79310"/>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0" y="9127596"/>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515164" y="-220300"/>
            <a:ext cx="12376702" cy="7804761"/>
            <a:chOff x="0" y="0"/>
            <a:chExt cx="3259707" cy="2055575"/>
          </a:xfrm>
        </p:grpSpPr>
        <p:sp>
          <p:nvSpPr>
            <p:cNvPr id="6" name="Freeform 6"/>
            <p:cNvSpPr/>
            <p:nvPr/>
          </p:nvSpPr>
          <p:spPr>
            <a:xfrm>
              <a:off x="0" y="0"/>
              <a:ext cx="3259707" cy="2055575"/>
            </a:xfrm>
            <a:custGeom>
              <a:avLst/>
              <a:gdLst/>
              <a:ahLst/>
              <a:cxnLst/>
              <a:rect l="l" t="t" r="r" b="b"/>
              <a:pathLst>
                <a:path w="3259707" h="2055575">
                  <a:moveTo>
                    <a:pt x="31902" y="0"/>
                  </a:moveTo>
                  <a:lnTo>
                    <a:pt x="3227805" y="0"/>
                  </a:lnTo>
                  <a:cubicBezTo>
                    <a:pt x="3236266" y="0"/>
                    <a:pt x="3244381" y="3361"/>
                    <a:pt x="3250363" y="9344"/>
                  </a:cubicBezTo>
                  <a:cubicBezTo>
                    <a:pt x="3256346" y="15327"/>
                    <a:pt x="3259707" y="23441"/>
                    <a:pt x="3259707" y="31902"/>
                  </a:cubicBezTo>
                  <a:lnTo>
                    <a:pt x="3259707" y="2023673"/>
                  </a:lnTo>
                  <a:cubicBezTo>
                    <a:pt x="3259707" y="2041292"/>
                    <a:pt x="3245424" y="2055575"/>
                    <a:pt x="3227805" y="2055575"/>
                  </a:cubicBezTo>
                  <a:lnTo>
                    <a:pt x="31902" y="2055575"/>
                  </a:lnTo>
                  <a:cubicBezTo>
                    <a:pt x="23441" y="2055575"/>
                    <a:pt x="15327" y="2052214"/>
                    <a:pt x="9344" y="2046231"/>
                  </a:cubicBezTo>
                  <a:cubicBezTo>
                    <a:pt x="3361" y="2040248"/>
                    <a:pt x="0" y="2032134"/>
                    <a:pt x="0" y="2023673"/>
                  </a:cubicBezTo>
                  <a:lnTo>
                    <a:pt x="0" y="31902"/>
                  </a:lnTo>
                  <a:cubicBezTo>
                    <a:pt x="0" y="23441"/>
                    <a:pt x="3361" y="15327"/>
                    <a:pt x="9344" y="9344"/>
                  </a:cubicBezTo>
                  <a:cubicBezTo>
                    <a:pt x="15327" y="3361"/>
                    <a:pt x="23441" y="0"/>
                    <a:pt x="31902" y="0"/>
                  </a:cubicBezTo>
                  <a:close/>
                </a:path>
              </a:pathLst>
            </a:custGeom>
            <a:solidFill>
              <a:srgbClr val="E3F2FF"/>
            </a:solidFill>
          </p:spPr>
        </p:sp>
        <p:sp>
          <p:nvSpPr>
            <p:cNvPr id="7" name="TextBox 7"/>
            <p:cNvSpPr txBox="1"/>
            <p:nvPr/>
          </p:nvSpPr>
          <p:spPr>
            <a:xfrm>
              <a:off x="0" y="-47625"/>
              <a:ext cx="3259707" cy="21032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115479" y="-557782"/>
            <a:ext cx="4287641" cy="2190595"/>
          </a:xfrm>
          <a:custGeom>
            <a:avLst/>
            <a:gdLst/>
            <a:ahLst/>
            <a:cxnLst/>
            <a:rect l="l" t="t" r="r" b="b"/>
            <a:pathLst>
              <a:path w="4287641" h="2190595">
                <a:moveTo>
                  <a:pt x="0" y="0"/>
                </a:moveTo>
                <a:lnTo>
                  <a:pt x="4287642" y="0"/>
                </a:lnTo>
                <a:lnTo>
                  <a:pt x="4287642" y="2190595"/>
                </a:lnTo>
                <a:lnTo>
                  <a:pt x="0" y="2190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69167" y="-787424"/>
            <a:ext cx="4964645" cy="2649879"/>
          </a:xfrm>
          <a:custGeom>
            <a:avLst/>
            <a:gdLst/>
            <a:ahLst/>
            <a:cxnLst/>
            <a:rect l="l" t="t" r="r" b="b"/>
            <a:pathLst>
              <a:path w="4964645" h="2649879">
                <a:moveTo>
                  <a:pt x="0" y="0"/>
                </a:moveTo>
                <a:lnTo>
                  <a:pt x="4964645" y="0"/>
                </a:lnTo>
                <a:lnTo>
                  <a:pt x="4964645" y="2649879"/>
                </a:lnTo>
                <a:lnTo>
                  <a:pt x="0" y="26498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6493035" y="499415"/>
            <a:ext cx="10975632" cy="4727158"/>
          </a:xfrm>
          <a:prstGeom prst="rect">
            <a:avLst/>
          </a:prstGeom>
        </p:spPr>
        <p:txBody>
          <a:bodyPr lIns="0" tIns="0" rIns="0" bIns="0" rtlCol="0" anchor="t">
            <a:spAutoFit/>
          </a:bodyPr>
          <a:lstStyle/>
          <a:p>
            <a:pPr algn="just">
              <a:lnSpc>
                <a:spcPts val="5346"/>
              </a:lnSpc>
            </a:pPr>
            <a:r>
              <a:rPr lang="en-US" sz="4112" spc="448">
                <a:solidFill>
                  <a:srgbClr val="000000"/>
                </a:solidFill>
                <a:latin typeface="UTM Erie Black"/>
                <a:ea typeface="UTM Erie Black"/>
                <a:cs typeface="UTM Erie Black"/>
                <a:sym typeface="UTM Erie Black"/>
              </a:rPr>
              <a:t>Người xuống một chiếc thuyền, thuyền đó của ông Simon, và Người xin ông đưa ra khỏi bờ một chút. Rồi Người ngồi trên thuyền, giảng dạy dân chúng. Vừa giảng xong, Người bảo ông Simon rằng:</a:t>
            </a:r>
          </a:p>
        </p:txBody>
      </p:sp>
      <p:sp>
        <p:nvSpPr>
          <p:cNvPr id="11" name="Freeform 11"/>
          <p:cNvSpPr/>
          <p:nvPr/>
        </p:nvSpPr>
        <p:spPr>
          <a:xfrm>
            <a:off x="-620333" y="2882044"/>
            <a:ext cx="13862588" cy="7944034"/>
          </a:xfrm>
          <a:custGeom>
            <a:avLst/>
            <a:gdLst/>
            <a:ahLst/>
            <a:cxnLst/>
            <a:rect l="l" t="t" r="r" b="b"/>
            <a:pathLst>
              <a:path w="13862588" h="7944034">
                <a:moveTo>
                  <a:pt x="0" y="0"/>
                </a:moveTo>
                <a:lnTo>
                  <a:pt x="13862588" y="0"/>
                </a:lnTo>
                <a:lnTo>
                  <a:pt x="13862588" y="7944034"/>
                </a:lnTo>
                <a:lnTo>
                  <a:pt x="0" y="7944034"/>
                </a:lnTo>
                <a:lnTo>
                  <a:pt x="0" y="0"/>
                </a:lnTo>
                <a:close/>
              </a:path>
            </a:pathLst>
          </a:custGeom>
          <a:blipFill>
            <a:blip r:embed="rId9"/>
            <a:stretch>
              <a:fillRect l="-2128" t="-346" b="-346"/>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195114" y="-464587"/>
            <a:ext cx="5595454" cy="2986573"/>
          </a:xfrm>
          <a:custGeom>
            <a:avLst/>
            <a:gdLst/>
            <a:ahLst/>
            <a:cxnLst/>
            <a:rect l="l" t="t" r="r" b="b"/>
            <a:pathLst>
              <a:path w="5595454" h="2986573">
                <a:moveTo>
                  <a:pt x="0" y="0"/>
                </a:moveTo>
                <a:lnTo>
                  <a:pt x="5595454" y="0"/>
                </a:lnTo>
                <a:lnTo>
                  <a:pt x="5595454" y="2986574"/>
                </a:lnTo>
                <a:lnTo>
                  <a:pt x="0" y="2986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115479"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15121" y="-66597"/>
            <a:ext cx="4287641" cy="2190595"/>
          </a:xfrm>
          <a:custGeom>
            <a:avLst/>
            <a:gdLst/>
            <a:ahLst/>
            <a:cxnLst/>
            <a:rect l="l" t="t" r="r" b="b"/>
            <a:pathLst>
              <a:path w="4287641" h="2190595">
                <a:moveTo>
                  <a:pt x="0" y="0"/>
                </a:moveTo>
                <a:lnTo>
                  <a:pt x="4287642" y="0"/>
                </a:lnTo>
                <a:lnTo>
                  <a:pt x="4287642" y="2190594"/>
                </a:lnTo>
                <a:lnTo>
                  <a:pt x="0" y="21905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6637584" y="2123997"/>
            <a:ext cx="11849053" cy="6790167"/>
          </a:xfrm>
          <a:custGeom>
            <a:avLst/>
            <a:gdLst/>
            <a:ahLst/>
            <a:cxnLst/>
            <a:rect l="l" t="t" r="r" b="b"/>
            <a:pathLst>
              <a:path w="11849053" h="6790167">
                <a:moveTo>
                  <a:pt x="11849053" y="0"/>
                </a:moveTo>
                <a:lnTo>
                  <a:pt x="0" y="0"/>
                </a:lnTo>
                <a:lnTo>
                  <a:pt x="0" y="6790167"/>
                </a:lnTo>
                <a:lnTo>
                  <a:pt x="11849053" y="6790167"/>
                </a:lnTo>
                <a:lnTo>
                  <a:pt x="11849053" y="0"/>
                </a:lnTo>
                <a:close/>
              </a:path>
            </a:pathLst>
          </a:custGeom>
          <a:blipFill>
            <a:blip r:embed="rId9"/>
            <a:stretch>
              <a:fillRect l="-2128" t="-346" b="-346"/>
            </a:stretch>
          </a:blipFill>
        </p:spPr>
      </p:sp>
      <p:sp>
        <p:nvSpPr>
          <p:cNvPr id="8" name="TextBox 8"/>
          <p:cNvSpPr txBox="1"/>
          <p:nvPr/>
        </p:nvSpPr>
        <p:spPr>
          <a:xfrm>
            <a:off x="391441" y="388999"/>
            <a:ext cx="7763425" cy="7058025"/>
          </a:xfrm>
          <a:prstGeom prst="rect">
            <a:avLst/>
          </a:prstGeom>
        </p:spPr>
        <p:txBody>
          <a:bodyPr lIns="0" tIns="0" rIns="0" bIns="0" rtlCol="0" anchor="t">
            <a:spAutoFit/>
          </a:bodyPr>
          <a:lstStyle/>
          <a:p>
            <a:pPr algn="just">
              <a:lnSpc>
                <a:spcPts val="5603"/>
              </a:lnSpc>
            </a:pPr>
            <a:r>
              <a:rPr lang="en-US" sz="4669" spc="509">
                <a:solidFill>
                  <a:srgbClr val="000000"/>
                </a:solidFill>
                <a:latin typeface="UTM Erie Black"/>
                <a:ea typeface="UTM Erie Black"/>
                <a:cs typeface="UTM Erie Black"/>
                <a:sym typeface="UTM Erie Black"/>
              </a:rPr>
              <a:t>“Hãy đẩy thuyền ra chỗ nước sâu, và thả lưới bắt cá”. Ông Simon thưa Người rằng: “Thưa Thầy, chúng con đã cực nhọc suốt đêm mà không được gì hết; nhưng vì lời Thầy, con sẽ thả lưới”.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3269" y="7794096"/>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63269" y="242765"/>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E3F2FF"/>
            </a:solidFill>
          </p:spPr>
        </p:sp>
        <p:sp>
          <p:nvSpPr>
            <p:cNvPr id="7" name="TextBox 7"/>
            <p:cNvSpPr txBox="1"/>
            <p:nvPr/>
          </p:nvSpPr>
          <p:spPr>
            <a:xfrm>
              <a:off x="0" y="-47625"/>
              <a:ext cx="4274726" cy="22150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096873" y="-1250521"/>
            <a:ext cx="5595454" cy="2986573"/>
          </a:xfrm>
          <a:custGeom>
            <a:avLst/>
            <a:gdLst/>
            <a:ahLst/>
            <a:cxnLst/>
            <a:rect l="l" t="t" r="r" b="b"/>
            <a:pathLst>
              <a:path w="5595454" h="2986573">
                <a:moveTo>
                  <a:pt x="0" y="0"/>
                </a:moveTo>
                <a:lnTo>
                  <a:pt x="5595454" y="0"/>
                </a:lnTo>
                <a:lnTo>
                  <a:pt x="5595454" y="2986573"/>
                </a:lnTo>
                <a:lnTo>
                  <a:pt x="0" y="2986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073237">
            <a:off x="15886106" y="135739"/>
            <a:ext cx="1601967" cy="2318637"/>
          </a:xfrm>
          <a:custGeom>
            <a:avLst/>
            <a:gdLst/>
            <a:ahLst/>
            <a:cxnLst/>
            <a:rect l="l" t="t" r="r" b="b"/>
            <a:pathLst>
              <a:path w="1601967" h="2318637">
                <a:moveTo>
                  <a:pt x="0" y="0"/>
                </a:moveTo>
                <a:lnTo>
                  <a:pt x="1601968" y="0"/>
                </a:lnTo>
                <a:lnTo>
                  <a:pt x="1601968" y="2318637"/>
                </a:lnTo>
                <a:lnTo>
                  <a:pt x="0" y="2318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028700" y="598976"/>
            <a:ext cx="13068173" cy="6677025"/>
          </a:xfrm>
          <a:prstGeom prst="rect">
            <a:avLst/>
          </a:prstGeom>
        </p:spPr>
        <p:txBody>
          <a:bodyPr lIns="0" tIns="0" rIns="0" bIns="0" rtlCol="0" anchor="t">
            <a:spAutoFit/>
          </a:bodyPr>
          <a:lstStyle/>
          <a:p>
            <a:pPr algn="just">
              <a:lnSpc>
                <a:spcPts val="5879"/>
              </a:lnSpc>
            </a:pPr>
            <a:r>
              <a:rPr lang="en-US" sz="4899" spc="534">
                <a:solidFill>
                  <a:srgbClr val="000000"/>
                </a:solidFill>
                <a:latin typeface="UTM Erie Black"/>
                <a:ea typeface="UTM Erie Black"/>
                <a:cs typeface="UTM Erie Black"/>
                <a:sym typeface="UTM Erie Black"/>
              </a:rPr>
              <a:t>Các ông đã thả lưới và bắt được rất nhiều cá; lưới các ông hầu như bị rách. Bấy giờ các ông làm hiệu cho các bạn đồng nghiệp ở thuyền bên cạnh đến giúp đỡ các ông. Những người này tới, họ đổ cá đầy hai chiếc thuyền, đến nỗi những thuyền chở nặng gần chìm.</a:t>
            </a:r>
          </a:p>
        </p:txBody>
      </p:sp>
      <p:sp>
        <p:nvSpPr>
          <p:cNvPr id="11" name="Freeform 11"/>
          <p:cNvSpPr/>
          <p:nvPr/>
        </p:nvSpPr>
        <p:spPr>
          <a:xfrm>
            <a:off x="7221447" y="5143500"/>
            <a:ext cx="13750853" cy="7537543"/>
          </a:xfrm>
          <a:custGeom>
            <a:avLst/>
            <a:gdLst/>
            <a:ahLst/>
            <a:cxnLst/>
            <a:rect l="l" t="t" r="r" b="b"/>
            <a:pathLst>
              <a:path w="13750853" h="7537543">
                <a:moveTo>
                  <a:pt x="0" y="0"/>
                </a:moveTo>
                <a:lnTo>
                  <a:pt x="13750852" y="0"/>
                </a:lnTo>
                <a:lnTo>
                  <a:pt x="13750852" y="7537543"/>
                </a:lnTo>
                <a:lnTo>
                  <a:pt x="0" y="7537543"/>
                </a:lnTo>
                <a:lnTo>
                  <a:pt x="0" y="0"/>
                </a:lnTo>
                <a:close/>
              </a:path>
            </a:pathLst>
          </a:custGeom>
          <a:blipFill>
            <a:blip r:embed="rId9"/>
            <a:stretch>
              <a:fillRect l="-10352" t="-13744"/>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18" t="-70" b="-81830"/>
            </a:stretch>
          </a:blipFill>
        </p:spPr>
      </p:sp>
      <p:sp>
        <p:nvSpPr>
          <p:cNvPr id="3" name="Freeform 3"/>
          <p:cNvSpPr/>
          <p:nvPr/>
        </p:nvSpPr>
        <p:spPr>
          <a:xfrm>
            <a:off x="0" y="5778521"/>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3269" y="7794096"/>
            <a:ext cx="18288000" cy="3611880"/>
          </a:xfrm>
          <a:custGeom>
            <a:avLst/>
            <a:gdLst/>
            <a:ahLst/>
            <a:cxnLst/>
            <a:rect l="l" t="t" r="r" b="b"/>
            <a:pathLst>
              <a:path w="18288000" h="3611880">
                <a:moveTo>
                  <a:pt x="0" y="0"/>
                </a:moveTo>
                <a:lnTo>
                  <a:pt x="18288000" y="0"/>
                </a:lnTo>
                <a:lnTo>
                  <a:pt x="182880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86055" y="180632"/>
            <a:ext cx="12073245" cy="6226787"/>
            <a:chOff x="0" y="0"/>
            <a:chExt cx="3179785" cy="1639977"/>
          </a:xfrm>
        </p:grpSpPr>
        <p:sp>
          <p:nvSpPr>
            <p:cNvPr id="6" name="Freeform 6"/>
            <p:cNvSpPr/>
            <p:nvPr/>
          </p:nvSpPr>
          <p:spPr>
            <a:xfrm>
              <a:off x="0" y="0"/>
              <a:ext cx="3179785" cy="1639977"/>
            </a:xfrm>
            <a:custGeom>
              <a:avLst/>
              <a:gdLst/>
              <a:ahLst/>
              <a:cxnLst/>
              <a:rect l="l" t="t" r="r" b="b"/>
              <a:pathLst>
                <a:path w="3179785" h="1639977">
                  <a:moveTo>
                    <a:pt x="32704" y="0"/>
                  </a:moveTo>
                  <a:lnTo>
                    <a:pt x="3147081" y="0"/>
                  </a:lnTo>
                  <a:cubicBezTo>
                    <a:pt x="3165143" y="0"/>
                    <a:pt x="3179785" y="14642"/>
                    <a:pt x="3179785" y="32704"/>
                  </a:cubicBezTo>
                  <a:lnTo>
                    <a:pt x="3179785" y="1607273"/>
                  </a:lnTo>
                  <a:cubicBezTo>
                    <a:pt x="3179785" y="1625335"/>
                    <a:pt x="3165143" y="1639977"/>
                    <a:pt x="3147081" y="1639977"/>
                  </a:cubicBezTo>
                  <a:lnTo>
                    <a:pt x="32704" y="1639977"/>
                  </a:lnTo>
                  <a:cubicBezTo>
                    <a:pt x="24030" y="1639977"/>
                    <a:pt x="15712" y="1636531"/>
                    <a:pt x="9579" y="1630398"/>
                  </a:cubicBezTo>
                  <a:cubicBezTo>
                    <a:pt x="3446" y="1624265"/>
                    <a:pt x="0" y="1615947"/>
                    <a:pt x="0" y="1607273"/>
                  </a:cubicBezTo>
                  <a:lnTo>
                    <a:pt x="0" y="32704"/>
                  </a:lnTo>
                  <a:cubicBezTo>
                    <a:pt x="0" y="24030"/>
                    <a:pt x="3446" y="15712"/>
                    <a:pt x="9579" y="9579"/>
                  </a:cubicBezTo>
                  <a:cubicBezTo>
                    <a:pt x="15712" y="3446"/>
                    <a:pt x="24030" y="0"/>
                    <a:pt x="32704" y="0"/>
                  </a:cubicBezTo>
                  <a:close/>
                </a:path>
              </a:pathLst>
            </a:custGeom>
            <a:solidFill>
              <a:srgbClr val="E3F2FF"/>
            </a:solidFill>
          </p:spPr>
        </p:sp>
        <p:sp>
          <p:nvSpPr>
            <p:cNvPr id="7" name="TextBox 7"/>
            <p:cNvSpPr txBox="1"/>
            <p:nvPr/>
          </p:nvSpPr>
          <p:spPr>
            <a:xfrm>
              <a:off x="0" y="-47625"/>
              <a:ext cx="3179785" cy="168760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65555" y="-282407"/>
            <a:ext cx="5595454" cy="2986573"/>
          </a:xfrm>
          <a:custGeom>
            <a:avLst/>
            <a:gdLst/>
            <a:ahLst/>
            <a:cxnLst/>
            <a:rect l="l" t="t" r="r" b="b"/>
            <a:pathLst>
              <a:path w="5595454" h="2986573">
                <a:moveTo>
                  <a:pt x="0" y="0"/>
                </a:moveTo>
                <a:lnTo>
                  <a:pt x="5595454" y="0"/>
                </a:lnTo>
                <a:lnTo>
                  <a:pt x="5595454" y="2986574"/>
                </a:lnTo>
                <a:lnTo>
                  <a:pt x="0" y="2986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1749805">
            <a:off x="16915682" y="-130618"/>
            <a:ext cx="1601967" cy="2318637"/>
          </a:xfrm>
          <a:custGeom>
            <a:avLst/>
            <a:gdLst/>
            <a:ahLst/>
            <a:cxnLst/>
            <a:rect l="l" t="t" r="r" b="b"/>
            <a:pathLst>
              <a:path w="1601967" h="2318637">
                <a:moveTo>
                  <a:pt x="0" y="0"/>
                </a:moveTo>
                <a:lnTo>
                  <a:pt x="1601967" y="0"/>
                </a:lnTo>
                <a:lnTo>
                  <a:pt x="1601967" y="2318636"/>
                </a:lnTo>
                <a:lnTo>
                  <a:pt x="0" y="2318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5894082" y="459761"/>
            <a:ext cx="10505354" cy="5729332"/>
          </a:xfrm>
          <a:prstGeom prst="rect">
            <a:avLst/>
          </a:prstGeom>
        </p:spPr>
        <p:txBody>
          <a:bodyPr lIns="0" tIns="0" rIns="0" bIns="0" rtlCol="0" anchor="t">
            <a:spAutoFit/>
          </a:bodyPr>
          <a:lstStyle/>
          <a:p>
            <a:pPr algn="just">
              <a:lnSpc>
                <a:spcPts val="5016"/>
              </a:lnSpc>
            </a:pPr>
            <a:r>
              <a:rPr lang="en-US" sz="4180" spc="455">
                <a:solidFill>
                  <a:srgbClr val="000000"/>
                </a:solidFill>
                <a:latin typeface="UTM Erie Black"/>
                <a:ea typeface="UTM Erie Black"/>
                <a:cs typeface="UTM Erie Black"/>
                <a:sym typeface="UTM Erie Black"/>
              </a:rPr>
              <a:t>Thấy thế, ông Simon sụp lạy dưới chân Chúa Giêsu và thưa Người rằng: “Lạy Chúa, xin Chúa hãy tránh xa con, vì con là người tội lỗi”.Ông kinh ngạc và tất cả mọi người ở đó với ông cũng kinh ngạc trước mẻ cá mà các ông vừa mới bắt được;</a:t>
            </a:r>
          </a:p>
        </p:txBody>
      </p:sp>
      <p:grpSp>
        <p:nvGrpSpPr>
          <p:cNvPr id="11" name="Group 11"/>
          <p:cNvGrpSpPr/>
          <p:nvPr/>
        </p:nvGrpSpPr>
        <p:grpSpPr>
          <a:xfrm>
            <a:off x="0" y="5143500"/>
            <a:ext cx="14311346" cy="7788757"/>
            <a:chOff x="0" y="0"/>
            <a:chExt cx="19081794" cy="10385010"/>
          </a:xfrm>
        </p:grpSpPr>
        <p:sp>
          <p:nvSpPr>
            <p:cNvPr id="12" name="Freeform 12"/>
            <p:cNvSpPr/>
            <p:nvPr/>
          </p:nvSpPr>
          <p:spPr>
            <a:xfrm>
              <a:off x="747324" y="334953"/>
              <a:ext cx="18334470" cy="10050057"/>
            </a:xfrm>
            <a:custGeom>
              <a:avLst/>
              <a:gdLst/>
              <a:ahLst/>
              <a:cxnLst/>
              <a:rect l="l" t="t" r="r" b="b"/>
              <a:pathLst>
                <a:path w="18334470" h="10050057">
                  <a:moveTo>
                    <a:pt x="0" y="0"/>
                  </a:moveTo>
                  <a:lnTo>
                    <a:pt x="18334470" y="0"/>
                  </a:lnTo>
                  <a:lnTo>
                    <a:pt x="18334470" y="10050057"/>
                  </a:lnTo>
                  <a:lnTo>
                    <a:pt x="0" y="10050057"/>
                  </a:lnTo>
                  <a:lnTo>
                    <a:pt x="0" y="0"/>
                  </a:lnTo>
                  <a:close/>
                </a:path>
              </a:pathLst>
            </a:custGeom>
            <a:blipFill>
              <a:blip r:embed="rId9"/>
              <a:stretch>
                <a:fillRect l="-10352" t="-13744"/>
              </a:stretch>
            </a:blipFill>
          </p:spPr>
        </p:sp>
        <p:sp>
          <p:nvSpPr>
            <p:cNvPr id="13" name="Freeform 13"/>
            <p:cNvSpPr/>
            <p:nvPr/>
          </p:nvSpPr>
          <p:spPr>
            <a:xfrm flipH="1">
              <a:off x="6413871" y="1465710"/>
              <a:ext cx="4770503" cy="4640478"/>
            </a:xfrm>
            <a:custGeom>
              <a:avLst/>
              <a:gdLst/>
              <a:ahLst/>
              <a:cxnLst/>
              <a:rect l="l" t="t" r="r" b="b"/>
              <a:pathLst>
                <a:path w="4770503" h="4640478">
                  <a:moveTo>
                    <a:pt x="4770503" y="0"/>
                  </a:moveTo>
                  <a:lnTo>
                    <a:pt x="0" y="0"/>
                  </a:lnTo>
                  <a:lnTo>
                    <a:pt x="0" y="4640478"/>
                  </a:lnTo>
                  <a:lnTo>
                    <a:pt x="4770503" y="4640478"/>
                  </a:lnTo>
                  <a:lnTo>
                    <a:pt x="4770503" y="0"/>
                  </a:lnTo>
                  <a:close/>
                </a:path>
              </a:pathLst>
            </a:custGeom>
            <a:blipFill>
              <a:blip r:embed="rId10"/>
              <a:stretch>
                <a:fillRect l="-67473" t="-68508" r="-228225" b="-61325"/>
              </a:stretch>
            </a:blipFill>
          </p:spPr>
        </p:sp>
        <p:sp>
          <p:nvSpPr>
            <p:cNvPr id="14" name="Freeform 14"/>
            <p:cNvSpPr/>
            <p:nvPr/>
          </p:nvSpPr>
          <p:spPr>
            <a:xfrm>
              <a:off x="0" y="0"/>
              <a:ext cx="9914559" cy="6952110"/>
            </a:xfrm>
            <a:custGeom>
              <a:avLst/>
              <a:gdLst/>
              <a:ahLst/>
              <a:cxnLst/>
              <a:rect l="l" t="t" r="r" b="b"/>
              <a:pathLst>
                <a:path w="9914559" h="6952110">
                  <a:moveTo>
                    <a:pt x="0" y="0"/>
                  </a:moveTo>
                  <a:lnTo>
                    <a:pt x="9914559" y="0"/>
                  </a:lnTo>
                  <a:lnTo>
                    <a:pt x="9914559" y="6952110"/>
                  </a:lnTo>
                  <a:lnTo>
                    <a:pt x="0" y="6952110"/>
                  </a:lnTo>
                  <a:lnTo>
                    <a:pt x="0" y="0"/>
                  </a:lnTo>
                  <a:close/>
                </a:path>
              </a:pathLst>
            </a:custGeom>
            <a:blipFill>
              <a:blip r:embed="rId11"/>
              <a:stretch>
                <a:fillRect l="-42777" t="-25204" r="-68814" b="-45286"/>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995</Words>
  <Application>Microsoft Office PowerPoint</Application>
  <PresentationFormat>Tùy chỉnh</PresentationFormat>
  <Paragraphs>120</Paragraphs>
  <Slides>31</Slides>
  <Notes>1</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31</vt:i4>
      </vt:variant>
    </vt:vector>
  </HeadingPairs>
  <TitlesOfParts>
    <vt:vector size="42" baseType="lpstr">
      <vt:lpstr>Showcard Gothic</vt:lpstr>
      <vt:lpstr>iCiel Cadena</vt:lpstr>
      <vt:lpstr>SVN-Neutraface 2</vt:lpstr>
      <vt:lpstr>Arial</vt:lpstr>
      <vt:lpstr>Calibri</vt:lpstr>
      <vt:lpstr>Inter Bold</vt:lpstr>
      <vt:lpstr>ITC Motter Corpus Semicondensed</vt:lpstr>
      <vt:lpstr>UTM Erie Black</vt:lpstr>
      <vt:lpstr>Montserrat Alternates Black</vt:lpstr>
      <vt:lpstr>Chewy</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V TN C</dc:title>
  <cp:lastModifiedBy>bongbongcute12@gmail.com</cp:lastModifiedBy>
  <cp:revision>5</cp:revision>
  <dcterms:created xsi:type="dcterms:W3CDTF">2006-08-16T00:00:00Z</dcterms:created>
  <dcterms:modified xsi:type="dcterms:W3CDTF">2025-02-08T06:35:09Z</dcterms:modified>
  <dc:identifier>DAGeecgYF3g</dc:identifier>
</cp:coreProperties>
</file>