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89" r:id="rId3"/>
    <p:sldId id="283" r:id="rId4"/>
    <p:sldId id="284" r:id="rId5"/>
    <p:sldId id="285" r:id="rId6"/>
    <p:sldId id="287" r:id="rId7"/>
    <p:sldId id="288" r:id="rId8"/>
    <p:sldId id="259" r:id="rId9"/>
    <p:sldId id="260" r:id="rId10"/>
    <p:sldId id="261" r:id="rId11"/>
    <p:sldId id="281" r:id="rId12"/>
    <p:sldId id="282" r:id="rId13"/>
    <p:sldId id="268" r:id="rId14"/>
    <p:sldId id="266" r:id="rId15"/>
    <p:sldId id="272" r:id="rId16"/>
    <p:sldId id="28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A0D0C-F8DA-4AF6-A76A-B1604D027A7C}" type="datetimeFigureOut">
              <a:rPr lang="vi-VN" smtClean="0"/>
              <a:t>09/05/2025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4BDB7-9526-44C7-8EE9-DE521D7E89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935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4394-851D-4944-A5B9-3A3BD11C3A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87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4394-851D-4944-A5B9-3A3BD11C3A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76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4394-851D-4944-A5B9-3A3BD11C3A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23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4394-851D-4944-A5B9-3A3BD11C3A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31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0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32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13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41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1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56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7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42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33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5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04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42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37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7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68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7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9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6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1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6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3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4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8.xml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77.png"/><Relationship Id="rId5" Type="http://schemas.openxmlformats.org/officeDocument/2006/relationships/image" Target="../media/image6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8.xml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6" Type="http://schemas.openxmlformats.org/officeDocument/2006/relationships/image" Target="../media/image7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8.xml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svg"/><Relationship Id="rId21" Type="http://schemas.openxmlformats.org/officeDocument/2006/relationships/image" Target="../media/image38.sv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47" Type="http://schemas.openxmlformats.org/officeDocument/2006/relationships/image" Target="../media/image64.svg"/><Relationship Id="rId50" Type="http://schemas.openxmlformats.org/officeDocument/2006/relationships/slide" Target="slide10.xml"/><Relationship Id="rId55" Type="http://schemas.openxmlformats.org/officeDocument/2006/relationships/slide" Target="slide15.xml"/><Relationship Id="rId7" Type="http://schemas.openxmlformats.org/officeDocument/2006/relationships/image" Target="../media/image24.sv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9" Type="http://schemas.openxmlformats.org/officeDocument/2006/relationships/image" Target="../media/image46.sv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svg"/><Relationship Id="rId40" Type="http://schemas.openxmlformats.org/officeDocument/2006/relationships/image" Target="../media/image57.png"/><Relationship Id="rId45" Type="http://schemas.openxmlformats.org/officeDocument/2006/relationships/image" Target="../media/image62.svg"/><Relationship Id="rId53" Type="http://schemas.openxmlformats.org/officeDocument/2006/relationships/slide" Target="slide13.xml"/><Relationship Id="rId5" Type="http://schemas.openxmlformats.org/officeDocument/2006/relationships/image" Target="../media/image22.sv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52.svg"/><Relationship Id="rId43" Type="http://schemas.openxmlformats.org/officeDocument/2006/relationships/image" Target="../media/image60.svg"/><Relationship Id="rId48" Type="http://schemas.openxmlformats.org/officeDocument/2006/relationships/image" Target="../media/image65.png"/><Relationship Id="rId56" Type="http://schemas.openxmlformats.org/officeDocument/2006/relationships/image" Target="../media/image66.gif"/><Relationship Id="rId8" Type="http://schemas.openxmlformats.org/officeDocument/2006/relationships/image" Target="../media/image25.png"/><Relationship Id="rId51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33" Type="http://schemas.openxmlformats.org/officeDocument/2006/relationships/image" Target="../media/image50.sv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20" Type="http://schemas.openxmlformats.org/officeDocument/2006/relationships/image" Target="../media/image37.png"/><Relationship Id="rId41" Type="http://schemas.openxmlformats.org/officeDocument/2006/relationships/image" Target="../media/image58.svg"/><Relationship Id="rId54" Type="http://schemas.openxmlformats.org/officeDocument/2006/relationships/slide" Target="slide14.xml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49" Type="http://schemas.openxmlformats.org/officeDocument/2006/relationships/slide" Target="slide9.xml"/><Relationship Id="rId57" Type="http://schemas.openxmlformats.org/officeDocument/2006/relationships/image" Target="../media/image67.png"/><Relationship Id="rId10" Type="http://schemas.openxmlformats.org/officeDocument/2006/relationships/image" Target="../media/image27.png"/><Relationship Id="rId31" Type="http://schemas.openxmlformats.org/officeDocument/2006/relationships/image" Target="../media/image48.svg"/><Relationship Id="rId44" Type="http://schemas.openxmlformats.org/officeDocument/2006/relationships/image" Target="../media/image61.png"/><Relationship Id="rId52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309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6454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53921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60066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vi-VN" sz="4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Chúa Giêsu nói gì về những người theo Ngài?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62048" y="3810384"/>
            <a:ext cx="4906798" cy="9592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3200" b="1">
                <a:solidFill>
                  <a:prstClr val="black"/>
                </a:solidFill>
                <a:latin typeface="Calibri"/>
              </a:rPr>
              <a:t>Họ sẽ được sống </a:t>
            </a:r>
          </a:p>
          <a:p>
            <a:pPr lvl="0">
              <a:defRPr/>
            </a:pPr>
            <a:r>
              <a:rPr lang="vi-VN" sz="3200" b="1">
                <a:solidFill>
                  <a:prstClr val="black"/>
                </a:solidFill>
                <a:latin typeface="Calibri"/>
              </a:rPr>
              <a:t>đời đời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88611" y="10052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18145" y="67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66245" y="2739873"/>
            <a:ext cx="4906798" cy="9592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b="1">
                <a:solidFill>
                  <a:prstClr val="black"/>
                </a:solidFill>
                <a:latin typeface="Calibri"/>
              </a:rPr>
              <a:t>Họ sẽ được giàu sang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6942" y="3813293"/>
            <a:ext cx="4933805" cy="9592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b="1">
                <a:solidFill>
                  <a:prstClr val="black"/>
                </a:solidFill>
              </a:rPr>
              <a:t>Họ sẽ làm tiên tri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32141" y="2756848"/>
            <a:ext cx="4906798" cy="9592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b="1">
                <a:solidFill>
                  <a:prstClr val="black"/>
                </a:solidFill>
                <a:latin typeface="Calibri"/>
              </a:rPr>
              <a:t>Họ sẽ không gặp khó khăn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69641" y="384992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84665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036" y="283546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64" y="2969486"/>
            <a:ext cx="804742" cy="707197"/>
          </a:xfrm>
          <a:prstGeom prst="rect">
            <a:avLst/>
          </a:prstGeom>
        </p:spPr>
      </p:pic>
      <p:sp>
        <p:nvSpPr>
          <p:cNvPr id="3" name="Cloud 56">
            <a:hlinkClick r:id="rId15" action="ppaction://hlinksldjump"/>
            <a:extLst>
              <a:ext uri="{FF2B5EF4-FFF2-40B4-BE49-F238E27FC236}">
                <a16:creationId xmlns:a16="http://schemas.microsoft.com/office/drawing/2014/main" id="{F536D48F-540B-7DB0-775C-5E5A16E8B1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985" y="5828357"/>
            <a:ext cx="1797385" cy="9593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1" animBg="1"/>
      <p:bldP spid="40" grpId="0" animBg="1"/>
      <p:bldP spid="41" grpId="0" animBg="1"/>
      <p:bldP spid="42" grpId="0" animBg="1"/>
      <p:bldP spid="42" grpId="1" animBg="1"/>
      <p:bldP spid="43" grpId="1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6454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53921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60066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572099" y="108771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337201" y="2828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id="{EF2E0252-4605-8CD2-871D-C8DC1139D211}"/>
              </a:ext>
            </a:extLst>
          </p:cNvPr>
          <p:cNvSpPr/>
          <p:nvPr/>
        </p:nvSpPr>
        <p:spPr>
          <a:xfrm>
            <a:off x="2235810" y="136478"/>
            <a:ext cx="8126168" cy="1902467"/>
          </a:xfrm>
          <a:prstGeom prst="snip2DiagRect">
            <a:avLst>
              <a:gd name="adj1" fmla="val 2555"/>
              <a:gd name="adj2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3.Theo lời Chúa Giêsu, điều gì sẽ không xảy ra với chiên của Ngài?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10093FF6-3BE7-FCE0-B0C1-B8CD167375D8}"/>
              </a:ext>
            </a:extLst>
          </p:cNvPr>
          <p:cNvSpPr/>
          <p:nvPr/>
        </p:nvSpPr>
        <p:spPr>
          <a:xfrm>
            <a:off x="6282379" y="2335021"/>
            <a:ext cx="4855893" cy="12689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400" b="1" ker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 mất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09EA2CD-E662-A7B9-6E52-3CF0572D80F0}"/>
              </a:ext>
            </a:extLst>
          </p:cNvPr>
          <p:cNvSpPr/>
          <p:nvPr/>
        </p:nvSpPr>
        <p:spPr>
          <a:xfrm>
            <a:off x="1380299" y="2335022"/>
            <a:ext cx="4640681" cy="12689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bệnh tật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CF7A9A48-4A2F-D331-10D3-CF4F4BA2CA03}"/>
              </a:ext>
            </a:extLst>
          </p:cNvPr>
          <p:cNvSpPr/>
          <p:nvPr/>
        </p:nvSpPr>
        <p:spPr>
          <a:xfrm>
            <a:off x="1380299" y="3718654"/>
            <a:ext cx="4640681" cy="11829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chăn dắt sai đường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43">
            <a:extLst>
              <a:ext uri="{FF2B5EF4-FFF2-40B4-BE49-F238E27FC236}">
                <a16:creationId xmlns:a16="http://schemas.microsoft.com/office/drawing/2014/main" id="{34403416-DA6C-AE4F-4A96-7ED782EF256D}"/>
              </a:ext>
            </a:extLst>
          </p:cNvPr>
          <p:cNvSpPr/>
          <p:nvPr/>
        </p:nvSpPr>
        <p:spPr>
          <a:xfrm>
            <a:off x="6282379" y="3680247"/>
            <a:ext cx="5022549" cy="1221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 đàn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6">
            <a:extLst>
              <a:ext uri="{FF2B5EF4-FFF2-40B4-BE49-F238E27FC236}">
                <a16:creationId xmlns:a16="http://schemas.microsoft.com/office/drawing/2014/main" id="{27ABDFD6-71DE-1B78-57B2-975E40906B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67159" y="2456237"/>
            <a:ext cx="1206295" cy="899790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:a16="http://schemas.microsoft.com/office/drawing/2014/main" id="{902E0320-00F8-5BB7-8DFC-E34D232D1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74" y="2435638"/>
            <a:ext cx="738684" cy="649147"/>
          </a:xfrm>
          <a:prstGeom prst="rect">
            <a:avLst/>
          </a:prstGeom>
        </p:spPr>
      </p:pic>
      <p:pic>
        <p:nvPicPr>
          <p:cNvPr id="18" name="Picture 52">
            <a:extLst>
              <a:ext uri="{FF2B5EF4-FFF2-40B4-BE49-F238E27FC236}">
                <a16:creationId xmlns:a16="http://schemas.microsoft.com/office/drawing/2014/main" id="{B628DEAE-6B0F-9A0F-E8D6-9C9C6DD01A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60" y="3928212"/>
            <a:ext cx="738684" cy="649147"/>
          </a:xfrm>
          <a:prstGeom prst="rect">
            <a:avLst/>
          </a:prstGeom>
        </p:spPr>
      </p:pic>
      <p:pic>
        <p:nvPicPr>
          <p:cNvPr id="19" name="Picture 52">
            <a:extLst>
              <a:ext uri="{FF2B5EF4-FFF2-40B4-BE49-F238E27FC236}">
                <a16:creationId xmlns:a16="http://schemas.microsoft.com/office/drawing/2014/main" id="{FB87C1D5-C997-2DCB-94A9-35419C4426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770" y="3928212"/>
            <a:ext cx="738684" cy="649147"/>
          </a:xfrm>
          <a:prstGeom prst="rect">
            <a:avLst/>
          </a:prstGeom>
        </p:spPr>
      </p:pic>
      <p:sp>
        <p:nvSpPr>
          <p:cNvPr id="12" name="Cloud 56">
            <a:hlinkClick r:id="rId13" action="ppaction://hlinksldjump"/>
            <a:extLst>
              <a:ext uri="{FF2B5EF4-FFF2-40B4-BE49-F238E27FC236}">
                <a16:creationId xmlns:a16="http://schemas.microsoft.com/office/drawing/2014/main" id="{066D8DE3-81E1-41B5-5BC0-4F09F7FCAE7F}"/>
              </a:ext>
            </a:extLst>
          </p:cNvPr>
          <p:cNvSpPr/>
          <p:nvPr/>
        </p:nvSpPr>
        <p:spPr>
          <a:xfrm>
            <a:off x="-4985" y="5828357"/>
            <a:ext cx="1797385" cy="9593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2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50"/>
                            </p:stCondLst>
                            <p:childTnLst>
                              <p:par>
                                <p:cTn id="44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250"/>
                            </p:stCondLst>
                            <p:childTnLst>
                              <p:par>
                                <p:cTn id="49" presetID="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" grpId="0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2" y="1009260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79" y="618464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78528" y="740847"/>
            <a:ext cx="8883450" cy="1533254"/>
          </a:xfrm>
          <a:prstGeom prst="snip2DiagRect">
            <a:avLst>
              <a:gd name="adj1" fmla="val 0"/>
              <a:gd name="adj2" fmla="val 34234"/>
            </a:avLst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Ai có thể cướp chiên khỏi tay Chúa Giêsu?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05469" y="2647744"/>
            <a:ext cx="4562285" cy="7708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quỷ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72099" y="3375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192000" y="6310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88424" y="2651328"/>
            <a:ext cx="4864165" cy="7708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chăn thuê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05469" y="3935573"/>
            <a:ext cx="4876463" cy="7708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ai cả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88424" y="3935573"/>
            <a:ext cx="4876463" cy="7708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 trộm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97742" y="392912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52059" y="265434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718" y="39591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914" y="2698101"/>
            <a:ext cx="804742" cy="707197"/>
          </a:xfrm>
          <a:prstGeom prst="rect">
            <a:avLst/>
          </a:prstGeom>
        </p:spPr>
      </p:pic>
      <p:sp>
        <p:nvSpPr>
          <p:cNvPr id="2" name="Cloud 56">
            <a:hlinkClick r:id="rId14" action="ppaction://hlinksldjump"/>
            <a:extLst>
              <a:ext uri="{FF2B5EF4-FFF2-40B4-BE49-F238E27FC236}">
                <a16:creationId xmlns:a16="http://schemas.microsoft.com/office/drawing/2014/main" id="{937CBDEA-7292-209F-891F-8EF3BBD738DF}"/>
              </a:ext>
            </a:extLst>
          </p:cNvPr>
          <p:cNvSpPr/>
          <p:nvPr/>
        </p:nvSpPr>
        <p:spPr>
          <a:xfrm>
            <a:off x="-4985" y="5828357"/>
            <a:ext cx="1797385" cy="9593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2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58828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533500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94953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2335413"/>
          </a:xfrm>
          <a:prstGeom prst="snip2Diag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Chúa Giêsu nói như thế nào về điều Chúa Cha ban cho Ngài?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09974" y="4296298"/>
            <a:ext cx="4910750" cy="1089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4000" b="1">
                <a:solidFill>
                  <a:prstClr val="black"/>
                </a:solidFill>
                <a:latin typeface="Calibri"/>
              </a:rPr>
              <a:t>Là một trách nhiệm nặng nề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2636" y="2793439"/>
            <a:ext cx="5084136" cy="11318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Tx/>
              <a:buAutoNum type="alphaUcPeriod"/>
              <a:defRPr/>
            </a:pPr>
            <a:r>
              <a:rPr lang="vi-VN" sz="4000" b="1">
                <a:solidFill>
                  <a:prstClr val="black"/>
                </a:solidFill>
                <a:latin typeface="Calibri"/>
              </a:rPr>
              <a:t>Là một phần thưởng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71278" y="4305058"/>
            <a:ext cx="5422344" cy="10863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4000" b="1">
                <a:solidFill>
                  <a:prstClr val="black"/>
                </a:solidFill>
              </a:rPr>
              <a:t>Là bí mật thiên quốc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84780" y="2793440"/>
            <a:ext cx="5422344" cy="11318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4000" b="1">
                <a:solidFill>
                  <a:prstClr val="black"/>
                </a:solidFill>
                <a:latin typeface="Calibri"/>
              </a:rPr>
              <a:t>Là điều cao trọng hơn tất cả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270596" y="2355634"/>
            <a:ext cx="804536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178395" y="499171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21" y="4854544"/>
            <a:ext cx="740259" cy="6505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812" y="2649136"/>
            <a:ext cx="697659" cy="613094"/>
          </a:xfrm>
          <a:prstGeom prst="rect">
            <a:avLst/>
          </a:prstGeom>
        </p:spPr>
      </p:pic>
      <p:sp>
        <p:nvSpPr>
          <p:cNvPr id="41" name="Cloud 40"/>
          <p:cNvSpPr/>
          <p:nvPr/>
        </p:nvSpPr>
        <p:spPr>
          <a:xfrm>
            <a:off x="12192000" y="473399"/>
            <a:ext cx="891420" cy="548907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09937" y="847701"/>
            <a:ext cx="567114" cy="349210"/>
          </a:xfrm>
          <a:prstGeom prst="cloud">
            <a:avLst/>
          </a:prstGeom>
          <a:solidFill>
            <a:srgbClr val="FF76C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loud 56">
            <a:hlinkClick r:id="rId15" action="ppaction://hlinksldjump"/>
            <a:extLst>
              <a:ext uri="{FF2B5EF4-FFF2-40B4-BE49-F238E27FC236}">
                <a16:creationId xmlns:a16="http://schemas.microsoft.com/office/drawing/2014/main" id="{C569CF7C-957A-0B05-BED4-CC036E2F45B6}"/>
              </a:ext>
            </a:extLst>
          </p:cNvPr>
          <p:cNvSpPr/>
          <p:nvPr/>
        </p:nvSpPr>
        <p:spPr>
          <a:xfrm>
            <a:off x="-4985" y="5828357"/>
            <a:ext cx="1797385" cy="9593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7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41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loud 40"/>
          <p:cNvSpPr/>
          <p:nvPr/>
        </p:nvSpPr>
        <p:spPr>
          <a:xfrm>
            <a:off x="12192000" y="625799"/>
            <a:ext cx="891420" cy="548907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453141" y="1046916"/>
            <a:ext cx="567114" cy="349210"/>
          </a:xfrm>
          <a:prstGeom prst="cloud">
            <a:avLst/>
          </a:prstGeom>
          <a:solidFill>
            <a:srgbClr val="FF76C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58828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533500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94953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2335413"/>
          </a:xfrm>
          <a:prstGeom prst="snip2Diag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Chúa Giêsu và Chúa Cha có mối tương quan thế nào?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5816" y="3837628"/>
            <a:ext cx="4910750" cy="1089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09974" y="29274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Tx/>
              <a:buAutoNum type="alphaUcPeriod"/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trò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49119" y="3826482"/>
            <a:ext cx="4933805" cy="10863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nhưng không liên quan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32141" y="28881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và con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44955" y="4003779"/>
            <a:ext cx="993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62809" y="385533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74" y="2957439"/>
            <a:ext cx="740259" cy="6505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5" y="3020586"/>
            <a:ext cx="697659" cy="613094"/>
          </a:xfrm>
          <a:prstGeom prst="rect">
            <a:avLst/>
          </a:prstGeom>
        </p:spPr>
      </p:pic>
      <p:sp>
        <p:nvSpPr>
          <p:cNvPr id="3" name="Cloud 56">
            <a:hlinkClick r:id="rId15" action="ppaction://hlinksldjump"/>
            <a:extLst>
              <a:ext uri="{FF2B5EF4-FFF2-40B4-BE49-F238E27FC236}">
                <a16:creationId xmlns:a16="http://schemas.microsoft.com/office/drawing/2014/main" id="{07B50EF3-109C-9EA2-2077-7E2F95F91C9F}"/>
              </a:ext>
            </a:extLst>
          </p:cNvPr>
          <p:cNvSpPr/>
          <p:nvPr/>
        </p:nvSpPr>
        <p:spPr>
          <a:xfrm>
            <a:off x="-4985" y="5828357"/>
            <a:ext cx="1797385" cy="9593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2" descr="Káº¿t quáº£ hÃ¬nh áº£nh cho win text gif">
            <a:extLst>
              <a:ext uri="{FF2B5EF4-FFF2-40B4-BE49-F238E27FC236}">
                <a16:creationId xmlns:a16="http://schemas.microsoft.com/office/drawing/2014/main" id="{5381BEDE-8B73-3CF1-BAE7-F07CF2A8DA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93" y="1226884"/>
            <a:ext cx="3277926" cy="327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428" y="-159658"/>
            <a:ext cx="6017305" cy="60173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05943" y="-166914"/>
            <a:ext cx="6037943" cy="6017305"/>
            <a:chOff x="4005943" y="-166914"/>
            <a:chExt cx="6037943" cy="6017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0544" y="1062880"/>
              <a:ext cx="2193327" cy="46847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5333" y1="28000" x2="36444" y2="59111"/>
                          <a14:backgroundMark x1="48889" y1="19556" x2="49333" y2="69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5943" y="-166914"/>
              <a:ext cx="6037943" cy="6017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93" y="2438399"/>
            <a:ext cx="1532308" cy="1291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17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4205514" y="1513114"/>
            <a:ext cx="3780971" cy="3780971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3893457" y="3116943"/>
            <a:ext cx="624114" cy="62411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4318000" y="1651000"/>
            <a:ext cx="3556000" cy="3556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550134" y="2883133"/>
            <a:ext cx="1091731" cy="1091734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45574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75585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44786" y="3413585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6057900" y="3413585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881986" y="2875002"/>
            <a:ext cx="10764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   kinh thánh</a:t>
            </a:r>
            <a:endParaRPr lang="vi-VN" sz="6600">
              <a:solidFill>
                <a:srgbClr val="FFC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476677" y="3091037"/>
            <a:ext cx="675924" cy="675926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3418634" y="3906952"/>
            <a:ext cx="499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50"/>
                </a:solidFill>
                <a:latin typeface="SVN-Neutraface 2" panose="02000600040000020004" pitchFamily="2" charset="0"/>
              </a:rPr>
              <a:t>GIOAN 10, 27-30 </a:t>
            </a:r>
            <a:endParaRPr lang="vi-VN" sz="4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4970" y="1404132"/>
            <a:ext cx="3652357" cy="5812770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0379" y="1404132"/>
            <a:ext cx="3652357" cy="5812770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304604" y="-913979"/>
            <a:ext cx="6361030" cy="3498567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25686" y="-913979"/>
            <a:ext cx="6361030" cy="3498567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4" y="0"/>
                </a:lnTo>
                <a:lnTo>
                  <a:pt x="9541544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25928" y="1147205"/>
            <a:ext cx="7659895" cy="5486400"/>
          </a:xfrm>
          <a:custGeom>
            <a:avLst/>
            <a:gdLst/>
            <a:ahLst/>
            <a:cxnLst/>
            <a:rect l="l" t="t" r="r" b="b"/>
            <a:pathLst>
              <a:path w="11489843" h="8229600">
                <a:moveTo>
                  <a:pt x="0" y="0"/>
                </a:moveTo>
                <a:lnTo>
                  <a:pt x="11489843" y="0"/>
                </a:lnTo>
                <a:lnTo>
                  <a:pt x="114898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835305"/>
            <a:ext cx="2960675" cy="4794615"/>
          </a:xfrm>
          <a:custGeom>
            <a:avLst/>
            <a:gdLst/>
            <a:ahLst/>
            <a:cxnLst/>
            <a:rect l="l" t="t" r="r" b="b"/>
            <a:pathLst>
              <a:path w="4441012" h="7191923">
                <a:moveTo>
                  <a:pt x="0" y="0"/>
                </a:moveTo>
                <a:lnTo>
                  <a:pt x="4441012" y="0"/>
                </a:lnTo>
                <a:lnTo>
                  <a:pt x="4441012" y="7191923"/>
                </a:lnTo>
                <a:lnTo>
                  <a:pt x="0" y="71919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46475" y="2584588"/>
            <a:ext cx="1786911" cy="2743817"/>
          </a:xfrm>
          <a:custGeom>
            <a:avLst/>
            <a:gdLst/>
            <a:ahLst/>
            <a:cxnLst/>
            <a:rect l="l" t="t" r="r" b="b"/>
            <a:pathLst>
              <a:path w="2680366" h="4115725">
                <a:moveTo>
                  <a:pt x="0" y="0"/>
                </a:moveTo>
                <a:lnTo>
                  <a:pt x="2680366" y="0"/>
                </a:lnTo>
                <a:lnTo>
                  <a:pt x="2680366" y="4115725"/>
                </a:lnTo>
                <a:lnTo>
                  <a:pt x="0" y="41157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37739" y="3956497"/>
            <a:ext cx="2287231" cy="1526727"/>
          </a:xfrm>
          <a:custGeom>
            <a:avLst/>
            <a:gdLst/>
            <a:ahLst/>
            <a:cxnLst/>
            <a:rect l="l" t="t" r="r" b="b"/>
            <a:pathLst>
              <a:path w="3430846" h="2290090">
                <a:moveTo>
                  <a:pt x="0" y="0"/>
                </a:moveTo>
                <a:lnTo>
                  <a:pt x="3430846" y="0"/>
                </a:lnTo>
                <a:lnTo>
                  <a:pt x="3430846" y="2290089"/>
                </a:lnTo>
                <a:lnTo>
                  <a:pt x="0" y="2290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4043" y="2688493"/>
            <a:ext cx="6003663" cy="182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6"/>
              </a:lnSpc>
            </a:pPr>
            <a:r>
              <a:rPr lang="en-US" sz="5764">
                <a:solidFill>
                  <a:srgbClr val="FF0303"/>
                </a:solidFill>
                <a:latin typeface="More Sugar"/>
                <a:ea typeface="More Sugar"/>
                <a:cs typeface="More Sugar"/>
                <a:sym typeface="More Sugar"/>
              </a:rPr>
              <a:t>VUI HỌC KINH THÁNH</a:t>
            </a: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47344" y="276240"/>
            <a:ext cx="4051939" cy="2294411"/>
          </a:xfrm>
          <a:custGeom>
            <a:avLst/>
            <a:gdLst/>
            <a:ahLst/>
            <a:cxnLst/>
            <a:rect l="l" t="t" r="r" b="b"/>
            <a:pathLst>
              <a:path w="6077909" h="3441616">
                <a:moveTo>
                  <a:pt x="0" y="0"/>
                </a:moveTo>
                <a:lnTo>
                  <a:pt x="6077910" y="0"/>
                </a:lnTo>
                <a:lnTo>
                  <a:pt x="6077910" y="3441616"/>
                </a:lnTo>
                <a:lnTo>
                  <a:pt x="0" y="3441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55" b="-5555"/>
            </a:stretch>
          </a:blipFill>
        </p:spPr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3260380" y="685800"/>
            <a:ext cx="5955629" cy="2888131"/>
            <a:chOff x="0" y="0"/>
            <a:chExt cx="2352841" cy="114099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52841" cy="1140990"/>
            </a:xfrm>
            <a:custGeom>
              <a:avLst/>
              <a:gdLst/>
              <a:ahLst/>
              <a:cxnLst/>
              <a:rect l="l" t="t" r="r" b="b"/>
              <a:pathLst>
                <a:path w="2352841" h="1140990">
                  <a:moveTo>
                    <a:pt x="44198" y="0"/>
                  </a:moveTo>
                  <a:lnTo>
                    <a:pt x="2308644" y="0"/>
                  </a:lnTo>
                  <a:cubicBezTo>
                    <a:pt x="2320366" y="0"/>
                    <a:pt x="2331607" y="4657"/>
                    <a:pt x="2339896" y="12945"/>
                  </a:cubicBezTo>
                  <a:cubicBezTo>
                    <a:pt x="2348185" y="21234"/>
                    <a:pt x="2352841" y="32476"/>
                    <a:pt x="2352841" y="44198"/>
                  </a:cubicBezTo>
                  <a:lnTo>
                    <a:pt x="2352841" y="1096792"/>
                  </a:lnTo>
                  <a:cubicBezTo>
                    <a:pt x="2352841" y="1108514"/>
                    <a:pt x="2348185" y="1119756"/>
                    <a:pt x="2339896" y="1128045"/>
                  </a:cubicBezTo>
                  <a:cubicBezTo>
                    <a:pt x="2331607" y="1136333"/>
                    <a:pt x="2320366" y="1140990"/>
                    <a:pt x="2308644" y="1140990"/>
                  </a:cubicBezTo>
                  <a:lnTo>
                    <a:pt x="44198" y="1140990"/>
                  </a:lnTo>
                  <a:cubicBezTo>
                    <a:pt x="32476" y="1140990"/>
                    <a:pt x="21234" y="1136333"/>
                    <a:pt x="12945" y="1128045"/>
                  </a:cubicBezTo>
                  <a:cubicBezTo>
                    <a:pt x="4657" y="1119756"/>
                    <a:pt x="0" y="1108514"/>
                    <a:pt x="0" y="1096792"/>
                  </a:cubicBezTo>
                  <a:lnTo>
                    <a:pt x="0" y="44198"/>
                  </a:lnTo>
                  <a:cubicBezTo>
                    <a:pt x="0" y="32476"/>
                    <a:pt x="4657" y="21234"/>
                    <a:pt x="12945" y="12945"/>
                  </a:cubicBezTo>
                  <a:cubicBezTo>
                    <a:pt x="21234" y="4657"/>
                    <a:pt x="32476" y="0"/>
                    <a:pt x="44198" y="0"/>
                  </a:cubicBezTo>
                  <a:close/>
                </a:path>
              </a:pathLst>
            </a:custGeom>
            <a:solidFill>
              <a:srgbClr val="C49A6E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52841" cy="11790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3109276" y="685800"/>
            <a:ext cx="5973449" cy="2743200"/>
            <a:chOff x="0" y="0"/>
            <a:chExt cx="2359881" cy="1083733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59881" cy="1083733"/>
            </a:xfrm>
            <a:custGeom>
              <a:avLst/>
              <a:gdLst/>
              <a:ahLst/>
              <a:cxnLst/>
              <a:rect l="l" t="t" r="r" b="b"/>
              <a:pathLst>
                <a:path w="2359881" h="1083733">
                  <a:moveTo>
                    <a:pt x="44066" y="0"/>
                  </a:moveTo>
                  <a:lnTo>
                    <a:pt x="2315815" y="0"/>
                  </a:lnTo>
                  <a:cubicBezTo>
                    <a:pt x="2340152" y="0"/>
                    <a:pt x="2359881" y="19729"/>
                    <a:pt x="2359881" y="44066"/>
                  </a:cubicBezTo>
                  <a:lnTo>
                    <a:pt x="2359881" y="1039667"/>
                  </a:lnTo>
                  <a:cubicBezTo>
                    <a:pt x="2359881" y="1064004"/>
                    <a:pt x="2340152" y="1083733"/>
                    <a:pt x="2315815" y="1083733"/>
                  </a:cubicBezTo>
                  <a:lnTo>
                    <a:pt x="44066" y="1083733"/>
                  </a:lnTo>
                  <a:cubicBezTo>
                    <a:pt x="19729" y="1083733"/>
                    <a:pt x="0" y="1064004"/>
                    <a:pt x="0" y="1039667"/>
                  </a:cubicBezTo>
                  <a:lnTo>
                    <a:pt x="0" y="44066"/>
                  </a:lnTo>
                  <a:cubicBezTo>
                    <a:pt x="0" y="19729"/>
                    <a:pt x="19729" y="0"/>
                    <a:pt x="44066" y="0"/>
                  </a:cubicBezTo>
                  <a:close/>
                </a:path>
              </a:pathLst>
            </a:custGeom>
            <a:solidFill>
              <a:srgbClr val="F6DBB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59881" cy="11218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233650" y="3260209"/>
            <a:ext cx="3724701" cy="627443"/>
            <a:chOff x="0" y="0"/>
            <a:chExt cx="1710588" cy="288156"/>
          </a:xfrm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10588" cy="288156"/>
            </a:xfrm>
            <a:custGeom>
              <a:avLst/>
              <a:gdLst/>
              <a:ahLst/>
              <a:cxnLst/>
              <a:rect l="l" t="t" r="r" b="b"/>
              <a:pathLst>
                <a:path w="1710588" h="288156">
                  <a:moveTo>
                    <a:pt x="70670" y="0"/>
                  </a:moveTo>
                  <a:lnTo>
                    <a:pt x="1639918" y="0"/>
                  </a:lnTo>
                  <a:cubicBezTo>
                    <a:pt x="1658661" y="0"/>
                    <a:pt x="1676636" y="7446"/>
                    <a:pt x="1689889" y="20699"/>
                  </a:cubicBezTo>
                  <a:cubicBezTo>
                    <a:pt x="1703142" y="33952"/>
                    <a:pt x="1710588" y="51927"/>
                    <a:pt x="1710588" y="70670"/>
                  </a:cubicBezTo>
                  <a:lnTo>
                    <a:pt x="1710588" y="217486"/>
                  </a:lnTo>
                  <a:cubicBezTo>
                    <a:pt x="1710588" y="236229"/>
                    <a:pt x="1703142" y="254204"/>
                    <a:pt x="1689889" y="267457"/>
                  </a:cubicBezTo>
                  <a:cubicBezTo>
                    <a:pt x="1676636" y="280711"/>
                    <a:pt x="1658661" y="288156"/>
                    <a:pt x="1639918" y="288156"/>
                  </a:cubicBezTo>
                  <a:lnTo>
                    <a:pt x="70670" y="288156"/>
                  </a:lnTo>
                  <a:cubicBezTo>
                    <a:pt x="51927" y="288156"/>
                    <a:pt x="33952" y="280711"/>
                    <a:pt x="20699" y="267457"/>
                  </a:cubicBezTo>
                  <a:cubicBezTo>
                    <a:pt x="7446" y="254204"/>
                    <a:pt x="0" y="236229"/>
                    <a:pt x="0" y="217486"/>
                  </a:cubicBezTo>
                  <a:lnTo>
                    <a:pt x="0" y="70670"/>
                  </a:lnTo>
                  <a:cubicBezTo>
                    <a:pt x="0" y="51927"/>
                    <a:pt x="7446" y="33952"/>
                    <a:pt x="20699" y="20699"/>
                  </a:cubicBezTo>
                  <a:cubicBezTo>
                    <a:pt x="33952" y="7446"/>
                    <a:pt x="51927" y="0"/>
                    <a:pt x="70670" y="0"/>
                  </a:cubicBezTo>
                  <a:close/>
                </a:path>
              </a:pathLst>
            </a:custGeom>
            <a:solidFill>
              <a:srgbClr val="C49A6E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710588" cy="326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hlinkClick r:id="" action="ppaction://media"/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074" t="6091" r="17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16009" y="3015577"/>
            <a:ext cx="3889310" cy="4325263"/>
          </a:xfrm>
          <a:custGeom>
            <a:avLst/>
            <a:gdLst/>
            <a:ahLst/>
            <a:cxnLst/>
            <a:rect l="l" t="t" r="r" b="b"/>
            <a:pathLst>
              <a:path w="5833965" h="6487895">
                <a:moveTo>
                  <a:pt x="0" y="0"/>
                </a:moveTo>
                <a:lnTo>
                  <a:pt x="5833965" y="0"/>
                </a:lnTo>
                <a:lnTo>
                  <a:pt x="5833965" y="6487895"/>
                </a:lnTo>
                <a:lnTo>
                  <a:pt x="0" y="64878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0"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06707" y="4215420"/>
            <a:ext cx="4237744" cy="2865775"/>
          </a:xfrm>
          <a:custGeom>
            <a:avLst/>
            <a:gdLst/>
            <a:ahLst/>
            <a:cxnLst/>
            <a:rect l="l" t="t" r="r" b="b"/>
            <a:pathLst>
              <a:path w="6356616" h="4298662">
                <a:moveTo>
                  <a:pt x="0" y="0"/>
                </a:moveTo>
                <a:lnTo>
                  <a:pt x="6356617" y="0"/>
                </a:lnTo>
                <a:lnTo>
                  <a:pt x="6356617" y="4298662"/>
                </a:lnTo>
                <a:lnTo>
                  <a:pt x="0" y="42986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11589" y="1448539"/>
            <a:ext cx="4959681" cy="17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2"/>
              </a:lnSpc>
            </a:pPr>
            <a:r>
              <a:rPr lang="en-US" sz="5689">
                <a:solidFill>
                  <a:srgbClr val="FFFFFF"/>
                </a:solidFill>
                <a:latin typeface="UTM American Sans"/>
                <a:ea typeface="UTM American Sans"/>
                <a:cs typeface="UTM American Sans"/>
                <a:sym typeface="UTM American Sans"/>
              </a:rPr>
              <a:t>LẮNG NGHE LỜI CHÚA</a:t>
            </a: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2270" y="3285028"/>
            <a:ext cx="464746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9"/>
              </a:lnSpc>
            </a:pPr>
            <a:r>
              <a:rPr lang="en-US" sz="4400">
                <a:solidFill>
                  <a:schemeClr val="bg1"/>
                </a:solidFill>
                <a:latin typeface="Ovo"/>
                <a:ea typeface="Ovo"/>
                <a:cs typeface="Ovo"/>
                <a:sym typeface="Ovo"/>
              </a:rPr>
              <a:t>Gioan10, 27-30 </a:t>
            </a:r>
          </a:p>
        </p:txBody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273538" y="1162735"/>
            <a:ext cx="2541773" cy="3269161"/>
          </a:xfrm>
          <a:custGeom>
            <a:avLst/>
            <a:gdLst/>
            <a:ahLst/>
            <a:cxnLst/>
            <a:rect l="l" t="t" r="r" b="b"/>
            <a:pathLst>
              <a:path w="3812659" h="4903742">
                <a:moveTo>
                  <a:pt x="3812659" y="0"/>
                </a:moveTo>
                <a:lnTo>
                  <a:pt x="0" y="0"/>
                </a:lnTo>
                <a:lnTo>
                  <a:pt x="0" y="4903742"/>
                </a:lnTo>
                <a:lnTo>
                  <a:pt x="3812659" y="4903742"/>
                </a:lnTo>
                <a:lnTo>
                  <a:pt x="381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9BE2D2EF-7D74-4CBB-B4DF-1F5B80BAE7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791479" y="6307947"/>
            <a:ext cx="1674011" cy="448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9"/>
              </a:lnSpc>
            </a:pPr>
            <a:r>
              <a:rPr lang="en-US" sz="1200">
                <a:solidFill>
                  <a:schemeClr val="bg1"/>
                </a:solidFill>
                <a:latin typeface="Ovo"/>
                <a:ea typeface="Ovo"/>
                <a:cs typeface="Ovo"/>
                <a:sym typeface="Ovo"/>
              </a:rPr>
              <a:t>Chun nguyễn</a:t>
            </a:r>
            <a:r>
              <a:rPr lang="en-US" sz="100">
                <a:solidFill>
                  <a:schemeClr val="bg1"/>
                </a:solidFill>
                <a:latin typeface="Ovo"/>
                <a:ea typeface="Ovo"/>
                <a:cs typeface="Ovo"/>
                <a:sym typeface="Ovo"/>
              </a:rPr>
              <a:t>ơ</a:t>
            </a:r>
            <a:endParaRPr lang="en-US" sz="1200">
              <a:solidFill>
                <a:schemeClr val="bg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1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>
          <a:xfrm>
            <a:off x="2325279" y="350246"/>
            <a:ext cx="8463930" cy="6157509"/>
          </a:xfrm>
          <a:custGeom>
            <a:avLst/>
            <a:gdLst/>
            <a:ahLst/>
            <a:cxnLst/>
            <a:rect l="l" t="t" r="r" b="b"/>
            <a:pathLst>
              <a:path w="12695895" h="9236264">
                <a:moveTo>
                  <a:pt x="0" y="0"/>
                </a:moveTo>
                <a:lnTo>
                  <a:pt x="12695895" y="0"/>
                </a:lnTo>
                <a:lnTo>
                  <a:pt x="12695895" y="9236264"/>
                </a:lnTo>
                <a:lnTo>
                  <a:pt x="0" y="9236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>
            <a:spLocks/>
          </p:cNvSpPr>
          <p:nvPr/>
        </p:nvSpPr>
        <p:spPr>
          <a:xfrm>
            <a:off x="9216009" y="3015577"/>
            <a:ext cx="3889310" cy="4325263"/>
          </a:xfrm>
          <a:custGeom>
            <a:avLst/>
            <a:gdLst/>
            <a:ahLst/>
            <a:cxnLst/>
            <a:rect l="l" t="t" r="r" b="b"/>
            <a:pathLst>
              <a:path w="5833965" h="6487895">
                <a:moveTo>
                  <a:pt x="0" y="0"/>
                </a:moveTo>
                <a:lnTo>
                  <a:pt x="5833965" y="0"/>
                </a:lnTo>
                <a:lnTo>
                  <a:pt x="5833965" y="6487895"/>
                </a:lnTo>
                <a:lnTo>
                  <a:pt x="0" y="6487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0"/>
            </a:stretch>
          </a:blipFill>
        </p:spPr>
      </p:sp>
      <p:sp>
        <p:nvSpPr>
          <p:cNvPr id="4" name="Freeform 4"/>
          <p:cNvSpPr>
            <a:spLocks/>
          </p:cNvSpPr>
          <p:nvPr/>
        </p:nvSpPr>
        <p:spPr>
          <a:xfrm>
            <a:off x="-527735" y="4172647"/>
            <a:ext cx="4237744" cy="2865775"/>
          </a:xfrm>
          <a:custGeom>
            <a:avLst/>
            <a:gdLst/>
            <a:ahLst/>
            <a:cxnLst/>
            <a:rect l="l" t="t" r="r" b="b"/>
            <a:pathLst>
              <a:path w="6356616" h="4298662">
                <a:moveTo>
                  <a:pt x="0" y="0"/>
                </a:moveTo>
                <a:lnTo>
                  <a:pt x="6356617" y="0"/>
                </a:lnTo>
                <a:lnTo>
                  <a:pt x="6356617" y="4298662"/>
                </a:lnTo>
                <a:lnTo>
                  <a:pt x="0" y="4298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>
            <a:spLocks/>
          </p:cNvSpPr>
          <p:nvPr/>
        </p:nvSpPr>
        <p:spPr>
          <a:xfrm flipH="1">
            <a:off x="273538" y="1162735"/>
            <a:ext cx="2541773" cy="3269161"/>
          </a:xfrm>
          <a:custGeom>
            <a:avLst/>
            <a:gdLst/>
            <a:ahLst/>
            <a:cxnLst/>
            <a:rect l="l" t="t" r="r" b="b"/>
            <a:pathLst>
              <a:path w="3812659" h="4903742">
                <a:moveTo>
                  <a:pt x="3812659" y="0"/>
                </a:moveTo>
                <a:lnTo>
                  <a:pt x="0" y="0"/>
                </a:lnTo>
                <a:lnTo>
                  <a:pt x="0" y="4903742"/>
                </a:lnTo>
                <a:lnTo>
                  <a:pt x="3812659" y="4903742"/>
                </a:lnTo>
                <a:lnTo>
                  <a:pt x="38126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 1"/>
          <p:cNvSpPr txBox="1">
            <a:spLocks/>
          </p:cNvSpPr>
          <p:nvPr/>
        </p:nvSpPr>
        <p:spPr>
          <a:xfrm>
            <a:off x="3909969" y="2375617"/>
            <a:ext cx="5154994" cy="1797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vi-VN" sz="2866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Khi ấy, Chúa Giêsu phán rằng: “Chiên Ta thì nghe tiếng Ta, Ta biết chúng và chúng theo Ta. Ta cho chúng được sống đời đời; </a:t>
            </a:r>
            <a:endParaRPr lang="en-US" sz="2866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  <p:sp>
        <p:nvSpPr>
          <p:cNvPr id="7" name="T2"/>
          <p:cNvSpPr txBox="1">
            <a:spLocks/>
          </p:cNvSpPr>
          <p:nvPr/>
        </p:nvSpPr>
        <p:spPr>
          <a:xfrm>
            <a:off x="3726026" y="2479775"/>
            <a:ext cx="5662436" cy="1796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4"/>
              </a:lnSpc>
            </a:pPr>
            <a:r>
              <a:rPr lang="vi-VN" sz="2852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chúng sẽ không bao giờ hư mất, và không ai có thể cướp được chúng khỏi tay Ta. Ðiều mà Cha Ta ban cho Ta, </a:t>
            </a:r>
            <a:endParaRPr lang="en-US" sz="2852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  <p:sp>
        <p:nvSpPr>
          <p:cNvPr id="8" name="T3">
            <a:extLst>
              <a:ext uri="{FF2B5EF4-FFF2-40B4-BE49-F238E27FC236}">
                <a16:creationId xmlns:a16="http://schemas.microsoft.com/office/drawing/2014/main" id="{18727731-F099-43F1-4326-F734FC214A20}"/>
              </a:ext>
            </a:extLst>
          </p:cNvPr>
          <p:cNvSpPr txBox="1">
            <a:spLocks/>
          </p:cNvSpPr>
          <p:nvPr/>
        </p:nvSpPr>
        <p:spPr>
          <a:xfrm>
            <a:off x="3570453" y="2333443"/>
            <a:ext cx="5834026" cy="227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4"/>
              </a:lnSpc>
            </a:pPr>
            <a:r>
              <a:rPr lang="vi-VN" sz="2852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 thì cao trọng hơn tất cả, và không ai có thể cướp được khỏi tay Cha Ta. Ta và Cha Ta là một”.</a:t>
            </a:r>
          </a:p>
          <a:p>
            <a:pPr algn="ctr">
              <a:lnSpc>
                <a:spcPts val="3594"/>
              </a:lnSpc>
            </a:pPr>
            <a:endParaRPr lang="vi-VN" sz="2852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  <a:p>
            <a:pPr algn="ctr">
              <a:lnSpc>
                <a:spcPts val="3594"/>
              </a:lnSpc>
            </a:pPr>
            <a:r>
              <a:rPr lang="vi-VN" sz="2852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Ðó là lời Chúa.</a:t>
            </a:r>
            <a:endParaRPr lang="en-US" sz="2852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 rot="5400000">
            <a:off x="2489537" y="-2734643"/>
            <a:ext cx="6858000" cy="12183626"/>
            <a:chOff x="0" y="0"/>
            <a:chExt cx="1745022" cy="1200099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45022" cy="1200099"/>
            </a:xfrm>
            <a:custGeom>
              <a:avLst/>
              <a:gdLst/>
              <a:ahLst/>
              <a:cxnLst/>
              <a:rect l="l" t="t" r="r" b="b"/>
              <a:pathLst>
                <a:path w="1745022" h="1200099">
                  <a:moveTo>
                    <a:pt x="20179" y="0"/>
                  </a:moveTo>
                  <a:lnTo>
                    <a:pt x="1724843" y="0"/>
                  </a:lnTo>
                  <a:cubicBezTo>
                    <a:pt x="1735987" y="0"/>
                    <a:pt x="1745022" y="9035"/>
                    <a:pt x="1745022" y="20179"/>
                  </a:cubicBezTo>
                  <a:lnTo>
                    <a:pt x="1745022" y="1179920"/>
                  </a:lnTo>
                  <a:cubicBezTo>
                    <a:pt x="1745022" y="1185271"/>
                    <a:pt x="1742896" y="1190404"/>
                    <a:pt x="1739112" y="1194188"/>
                  </a:cubicBezTo>
                  <a:cubicBezTo>
                    <a:pt x="1735327" y="1197973"/>
                    <a:pt x="1730195" y="1200099"/>
                    <a:pt x="1724843" y="1200099"/>
                  </a:cubicBezTo>
                  <a:lnTo>
                    <a:pt x="20179" y="1200099"/>
                  </a:lnTo>
                  <a:cubicBezTo>
                    <a:pt x="9035" y="1200099"/>
                    <a:pt x="0" y="1191064"/>
                    <a:pt x="0" y="1179920"/>
                  </a:cubicBezTo>
                  <a:lnTo>
                    <a:pt x="0" y="20179"/>
                  </a:lnTo>
                  <a:cubicBezTo>
                    <a:pt x="0" y="9035"/>
                    <a:pt x="9035" y="0"/>
                    <a:pt x="20179" y="0"/>
                  </a:cubicBezTo>
                  <a:close/>
                </a:path>
              </a:pathLst>
            </a:custGeom>
            <a:solidFill>
              <a:srgbClr val="C5E7F4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"/>
              <a:ext cx="1745022" cy="1209624"/>
            </a:xfrm>
            <a:prstGeom prst="rect">
              <a:avLst/>
            </a:prstGeom>
          </p:spPr>
          <p:txBody>
            <a:bodyPr lIns="18224" tIns="18224" rIns="18224" bIns="18224" rtlCol="0" anchor="ctr"/>
            <a:lstStyle/>
            <a:p>
              <a:pPr algn="ctr" defTabSz="609630">
                <a:lnSpc>
                  <a:spcPts val="70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60196" y="699911"/>
            <a:ext cx="4330413" cy="5362362"/>
          </a:xfrm>
          <a:custGeom>
            <a:avLst/>
            <a:gdLst/>
            <a:ahLst/>
            <a:cxnLst/>
            <a:rect l="l" t="t" r="r" b="b"/>
            <a:pathLst>
              <a:path w="3765866" h="8385626">
                <a:moveTo>
                  <a:pt x="0" y="0"/>
                </a:moveTo>
                <a:lnTo>
                  <a:pt x="3765866" y="0"/>
                </a:lnTo>
                <a:lnTo>
                  <a:pt x="3765866" y="8385626"/>
                </a:lnTo>
                <a:lnTo>
                  <a:pt x="0" y="8385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7064" r="-220417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6141" y="3385124"/>
            <a:ext cx="6510966" cy="3211472"/>
          </a:xfrm>
          <a:custGeom>
            <a:avLst/>
            <a:gdLst/>
            <a:ahLst/>
            <a:cxnLst/>
            <a:rect l="l" t="t" r="r" b="b"/>
            <a:pathLst>
              <a:path w="4941200" h="3754102">
                <a:moveTo>
                  <a:pt x="0" y="0"/>
                </a:moveTo>
                <a:lnTo>
                  <a:pt x="4941200" y="0"/>
                </a:lnTo>
                <a:lnTo>
                  <a:pt x="4941200" y="3754102"/>
                </a:lnTo>
                <a:lnTo>
                  <a:pt x="0" y="3754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538" t="-110" b="-55009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02131" y="2011768"/>
            <a:ext cx="4138414" cy="2731384"/>
          </a:xfrm>
          <a:custGeom>
            <a:avLst/>
            <a:gdLst/>
            <a:ahLst/>
            <a:cxnLst/>
            <a:rect l="l" t="t" r="r" b="b"/>
            <a:pathLst>
              <a:path w="6207621" h="4097076">
                <a:moveTo>
                  <a:pt x="0" y="0"/>
                </a:moveTo>
                <a:lnTo>
                  <a:pt x="6207622" y="0"/>
                </a:lnTo>
                <a:lnTo>
                  <a:pt x="6207622" y="4097075"/>
                </a:lnTo>
                <a:lnTo>
                  <a:pt x="0" y="40970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27" t="-47375" r="-214"/>
            </a:stretch>
          </a:blipFill>
        </p:spPr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6455" y="2514531"/>
            <a:ext cx="2081077" cy="1694560"/>
          </a:xfrm>
          <a:custGeom>
            <a:avLst/>
            <a:gdLst/>
            <a:ahLst/>
            <a:cxnLst/>
            <a:rect l="l" t="t" r="r" b="b"/>
            <a:pathLst>
              <a:path w="1567192" h="1154023">
                <a:moveTo>
                  <a:pt x="0" y="0"/>
                </a:moveTo>
                <a:lnTo>
                  <a:pt x="1567192" y="0"/>
                </a:lnTo>
                <a:lnTo>
                  <a:pt x="1567192" y="1154023"/>
                </a:lnTo>
                <a:lnTo>
                  <a:pt x="0" y="115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165" y="4841757"/>
            <a:ext cx="1044795" cy="769349"/>
          </a:xfrm>
          <a:custGeom>
            <a:avLst/>
            <a:gdLst/>
            <a:ahLst/>
            <a:cxnLst/>
            <a:rect l="l" t="t" r="r" b="b"/>
            <a:pathLst>
              <a:path w="1567192" h="1154023">
                <a:moveTo>
                  <a:pt x="0" y="0"/>
                </a:moveTo>
                <a:lnTo>
                  <a:pt x="1567191" y="0"/>
                </a:lnTo>
                <a:lnTo>
                  <a:pt x="1567191" y="1154023"/>
                </a:lnTo>
                <a:lnTo>
                  <a:pt x="0" y="115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67077" y="3080954"/>
            <a:ext cx="786809" cy="579377"/>
          </a:xfrm>
          <a:custGeom>
            <a:avLst/>
            <a:gdLst/>
            <a:ahLst/>
            <a:cxnLst/>
            <a:rect l="l" t="t" r="r" b="b"/>
            <a:pathLst>
              <a:path w="1180213" h="869066">
                <a:moveTo>
                  <a:pt x="0" y="0"/>
                </a:moveTo>
                <a:lnTo>
                  <a:pt x="1180213" y="0"/>
                </a:lnTo>
                <a:lnTo>
                  <a:pt x="1180213" y="869066"/>
                </a:lnTo>
                <a:lnTo>
                  <a:pt x="0" y="869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01604" y="4300981"/>
            <a:ext cx="351855" cy="259093"/>
          </a:xfrm>
          <a:custGeom>
            <a:avLst/>
            <a:gdLst/>
            <a:ahLst/>
            <a:cxnLst/>
            <a:rect l="l" t="t" r="r" b="b"/>
            <a:pathLst>
              <a:path w="527783" h="388640">
                <a:moveTo>
                  <a:pt x="0" y="0"/>
                </a:moveTo>
                <a:lnTo>
                  <a:pt x="527783" y="0"/>
                </a:lnTo>
                <a:lnTo>
                  <a:pt x="527783" y="388640"/>
                </a:lnTo>
                <a:lnTo>
                  <a:pt x="0" y="388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93730" y="1278934"/>
            <a:ext cx="901415" cy="627713"/>
          </a:xfrm>
          <a:custGeom>
            <a:avLst/>
            <a:gdLst/>
            <a:ahLst/>
            <a:cxnLst/>
            <a:rect l="l" t="t" r="r" b="b"/>
            <a:pathLst>
              <a:path w="1352123" h="941569">
                <a:moveTo>
                  <a:pt x="0" y="0"/>
                </a:moveTo>
                <a:lnTo>
                  <a:pt x="1352123" y="0"/>
                </a:lnTo>
                <a:lnTo>
                  <a:pt x="1352123" y="941569"/>
                </a:lnTo>
                <a:lnTo>
                  <a:pt x="0" y="941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684630" y="1395665"/>
            <a:ext cx="901415" cy="627713"/>
          </a:xfrm>
          <a:custGeom>
            <a:avLst/>
            <a:gdLst/>
            <a:ahLst/>
            <a:cxnLst/>
            <a:rect l="l" t="t" r="r" b="b"/>
            <a:pathLst>
              <a:path w="1352123" h="941569">
                <a:moveTo>
                  <a:pt x="0" y="0"/>
                </a:moveTo>
                <a:lnTo>
                  <a:pt x="1352123" y="0"/>
                </a:lnTo>
                <a:lnTo>
                  <a:pt x="1352123" y="941569"/>
                </a:lnTo>
                <a:lnTo>
                  <a:pt x="0" y="941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85920" y="1475880"/>
            <a:ext cx="1951676" cy="1071777"/>
          </a:xfrm>
          <a:custGeom>
            <a:avLst/>
            <a:gdLst/>
            <a:ahLst/>
            <a:cxnLst/>
            <a:rect l="l" t="t" r="r" b="b"/>
            <a:pathLst>
              <a:path w="1352123" h="941569">
                <a:moveTo>
                  <a:pt x="0" y="0"/>
                </a:moveTo>
                <a:lnTo>
                  <a:pt x="1352123" y="0"/>
                </a:lnTo>
                <a:lnTo>
                  <a:pt x="1352123" y="941569"/>
                </a:lnTo>
                <a:lnTo>
                  <a:pt x="0" y="941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929189" y="1886817"/>
            <a:ext cx="901415" cy="627713"/>
          </a:xfrm>
          <a:custGeom>
            <a:avLst/>
            <a:gdLst/>
            <a:ahLst/>
            <a:cxnLst/>
            <a:rect l="l" t="t" r="r" b="b"/>
            <a:pathLst>
              <a:path w="1352123" h="941569">
                <a:moveTo>
                  <a:pt x="0" y="0"/>
                </a:moveTo>
                <a:lnTo>
                  <a:pt x="1352123" y="0"/>
                </a:lnTo>
                <a:lnTo>
                  <a:pt x="1352123" y="941569"/>
                </a:lnTo>
                <a:lnTo>
                  <a:pt x="0" y="941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12148" y="4278281"/>
            <a:ext cx="1408842" cy="1144058"/>
          </a:xfrm>
          <a:custGeom>
            <a:avLst/>
            <a:gdLst/>
            <a:ahLst/>
            <a:cxnLst/>
            <a:rect l="l" t="t" r="r" b="b"/>
            <a:pathLst>
              <a:path w="990389" h="812119">
                <a:moveTo>
                  <a:pt x="0" y="0"/>
                </a:moveTo>
                <a:lnTo>
                  <a:pt x="990389" y="0"/>
                </a:lnTo>
                <a:lnTo>
                  <a:pt x="990389" y="812119"/>
                </a:lnTo>
                <a:lnTo>
                  <a:pt x="0" y="812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45643" y="2132869"/>
            <a:ext cx="452028" cy="393137"/>
          </a:xfrm>
          <a:custGeom>
            <a:avLst/>
            <a:gdLst/>
            <a:ahLst/>
            <a:cxnLst/>
            <a:rect l="l" t="t" r="r" b="b"/>
            <a:pathLst>
              <a:path w="678042" h="589706">
                <a:moveTo>
                  <a:pt x="0" y="0"/>
                </a:moveTo>
                <a:lnTo>
                  <a:pt x="678043" y="0"/>
                </a:lnTo>
                <a:lnTo>
                  <a:pt x="678043" y="589706"/>
                </a:lnTo>
                <a:lnTo>
                  <a:pt x="0" y="5897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395" y="2298070"/>
            <a:ext cx="159743" cy="467333"/>
          </a:xfrm>
          <a:custGeom>
            <a:avLst/>
            <a:gdLst/>
            <a:ahLst/>
            <a:cxnLst/>
            <a:rect l="l" t="t" r="r" b="b"/>
            <a:pathLst>
              <a:path w="239614" h="700999">
                <a:moveTo>
                  <a:pt x="0" y="0"/>
                </a:moveTo>
                <a:lnTo>
                  <a:pt x="239614" y="0"/>
                </a:lnTo>
                <a:lnTo>
                  <a:pt x="239614" y="700999"/>
                </a:lnTo>
                <a:lnTo>
                  <a:pt x="0" y="7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98830" y="1947770"/>
            <a:ext cx="467385" cy="270003"/>
          </a:xfrm>
          <a:custGeom>
            <a:avLst/>
            <a:gdLst/>
            <a:ahLst/>
            <a:cxnLst/>
            <a:rect l="l" t="t" r="r" b="b"/>
            <a:pathLst>
              <a:path w="701077" h="405004">
                <a:moveTo>
                  <a:pt x="0" y="0"/>
                </a:moveTo>
                <a:lnTo>
                  <a:pt x="701076" y="0"/>
                </a:lnTo>
                <a:lnTo>
                  <a:pt x="701076" y="405004"/>
                </a:lnTo>
                <a:lnTo>
                  <a:pt x="0" y="40500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70503" y="1399714"/>
            <a:ext cx="480281" cy="320478"/>
          </a:xfrm>
          <a:custGeom>
            <a:avLst/>
            <a:gdLst/>
            <a:ahLst/>
            <a:cxnLst/>
            <a:rect l="l" t="t" r="r" b="b"/>
            <a:pathLst>
              <a:path w="720421" h="480717">
                <a:moveTo>
                  <a:pt x="0" y="0"/>
                </a:moveTo>
                <a:lnTo>
                  <a:pt x="720421" y="0"/>
                </a:lnTo>
                <a:lnTo>
                  <a:pt x="720421" y="480717"/>
                </a:lnTo>
                <a:lnTo>
                  <a:pt x="0" y="48071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84045" y="1453292"/>
            <a:ext cx="655396" cy="437328"/>
          </a:xfrm>
          <a:custGeom>
            <a:avLst/>
            <a:gdLst/>
            <a:ahLst/>
            <a:cxnLst/>
            <a:rect l="l" t="t" r="r" b="b"/>
            <a:pathLst>
              <a:path w="983094" h="655992">
                <a:moveTo>
                  <a:pt x="0" y="0"/>
                </a:moveTo>
                <a:lnTo>
                  <a:pt x="983094" y="0"/>
                </a:lnTo>
                <a:lnTo>
                  <a:pt x="983094" y="655992"/>
                </a:lnTo>
                <a:lnTo>
                  <a:pt x="0" y="6559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0728" y="6019476"/>
            <a:ext cx="693669" cy="179093"/>
          </a:xfrm>
          <a:custGeom>
            <a:avLst/>
            <a:gdLst/>
            <a:ahLst/>
            <a:cxnLst/>
            <a:rect l="l" t="t" r="r" b="b"/>
            <a:pathLst>
              <a:path w="1040504" h="268639">
                <a:moveTo>
                  <a:pt x="0" y="0"/>
                </a:moveTo>
                <a:lnTo>
                  <a:pt x="1040505" y="0"/>
                </a:lnTo>
                <a:lnTo>
                  <a:pt x="1040505" y="268639"/>
                </a:lnTo>
                <a:lnTo>
                  <a:pt x="0" y="26863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26921" y="4152406"/>
            <a:ext cx="693669" cy="179093"/>
          </a:xfrm>
          <a:custGeom>
            <a:avLst/>
            <a:gdLst/>
            <a:ahLst/>
            <a:cxnLst/>
            <a:rect l="l" t="t" r="r" b="b"/>
            <a:pathLst>
              <a:path w="1040504" h="268639">
                <a:moveTo>
                  <a:pt x="0" y="0"/>
                </a:moveTo>
                <a:lnTo>
                  <a:pt x="1040505" y="0"/>
                </a:lnTo>
                <a:lnTo>
                  <a:pt x="1040505" y="268639"/>
                </a:lnTo>
                <a:lnTo>
                  <a:pt x="0" y="26863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70276" y="5572839"/>
            <a:ext cx="539083" cy="139181"/>
          </a:xfrm>
          <a:custGeom>
            <a:avLst/>
            <a:gdLst/>
            <a:ahLst/>
            <a:cxnLst/>
            <a:rect l="l" t="t" r="r" b="b"/>
            <a:pathLst>
              <a:path w="808624" h="208772">
                <a:moveTo>
                  <a:pt x="0" y="0"/>
                </a:moveTo>
                <a:lnTo>
                  <a:pt x="808623" y="0"/>
                </a:lnTo>
                <a:lnTo>
                  <a:pt x="808623" y="208772"/>
                </a:lnTo>
                <a:lnTo>
                  <a:pt x="0" y="20877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53382" y="2779918"/>
            <a:ext cx="425420" cy="109836"/>
          </a:xfrm>
          <a:custGeom>
            <a:avLst/>
            <a:gdLst/>
            <a:ahLst/>
            <a:cxnLst/>
            <a:rect l="l" t="t" r="r" b="b"/>
            <a:pathLst>
              <a:path w="638130" h="164754">
                <a:moveTo>
                  <a:pt x="0" y="0"/>
                </a:moveTo>
                <a:lnTo>
                  <a:pt x="638130" y="0"/>
                </a:lnTo>
                <a:lnTo>
                  <a:pt x="638130" y="164754"/>
                </a:lnTo>
                <a:lnTo>
                  <a:pt x="0" y="16475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61624" y="5979001"/>
            <a:ext cx="837720" cy="216284"/>
          </a:xfrm>
          <a:custGeom>
            <a:avLst/>
            <a:gdLst/>
            <a:ahLst/>
            <a:cxnLst/>
            <a:rect l="l" t="t" r="r" b="b"/>
            <a:pathLst>
              <a:path w="1256580" h="324426">
                <a:moveTo>
                  <a:pt x="0" y="0"/>
                </a:moveTo>
                <a:lnTo>
                  <a:pt x="1256580" y="0"/>
                </a:lnTo>
                <a:lnTo>
                  <a:pt x="1256580" y="324427"/>
                </a:lnTo>
                <a:lnTo>
                  <a:pt x="0" y="32442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3921" y="1222184"/>
            <a:ext cx="837720" cy="216284"/>
          </a:xfrm>
          <a:custGeom>
            <a:avLst/>
            <a:gdLst/>
            <a:ahLst/>
            <a:cxnLst/>
            <a:rect l="l" t="t" r="r" b="b"/>
            <a:pathLst>
              <a:path w="1256580" h="324426">
                <a:moveTo>
                  <a:pt x="0" y="0"/>
                </a:moveTo>
                <a:lnTo>
                  <a:pt x="1256580" y="0"/>
                </a:lnTo>
                <a:lnTo>
                  <a:pt x="1256580" y="324426"/>
                </a:lnTo>
                <a:lnTo>
                  <a:pt x="0" y="32442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45034" y="1824038"/>
            <a:ext cx="622981" cy="610521"/>
          </a:xfrm>
          <a:custGeom>
            <a:avLst/>
            <a:gdLst/>
            <a:ahLst/>
            <a:cxnLst/>
            <a:rect l="l" t="t" r="r" b="b"/>
            <a:pathLst>
              <a:path w="934471" h="915782">
                <a:moveTo>
                  <a:pt x="0" y="0"/>
                </a:moveTo>
                <a:lnTo>
                  <a:pt x="934472" y="0"/>
                </a:lnTo>
                <a:lnTo>
                  <a:pt x="934472" y="915782"/>
                </a:lnTo>
                <a:lnTo>
                  <a:pt x="0" y="91578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09541" y="2084028"/>
            <a:ext cx="622981" cy="610521"/>
          </a:xfrm>
          <a:custGeom>
            <a:avLst/>
            <a:gdLst/>
            <a:ahLst/>
            <a:cxnLst/>
            <a:rect l="l" t="t" r="r" b="b"/>
            <a:pathLst>
              <a:path w="934471" h="915782">
                <a:moveTo>
                  <a:pt x="0" y="0"/>
                </a:moveTo>
                <a:lnTo>
                  <a:pt x="934471" y="0"/>
                </a:lnTo>
                <a:lnTo>
                  <a:pt x="934471" y="915782"/>
                </a:lnTo>
                <a:lnTo>
                  <a:pt x="0" y="91578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9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22975" y="2301358"/>
            <a:ext cx="622981" cy="610521"/>
          </a:xfrm>
          <a:custGeom>
            <a:avLst/>
            <a:gdLst/>
            <a:ahLst/>
            <a:cxnLst/>
            <a:rect l="l" t="t" r="r" b="b"/>
            <a:pathLst>
              <a:path w="934471" h="915782">
                <a:moveTo>
                  <a:pt x="0" y="0"/>
                </a:moveTo>
                <a:lnTo>
                  <a:pt x="934472" y="0"/>
                </a:lnTo>
                <a:lnTo>
                  <a:pt x="934472" y="915782"/>
                </a:lnTo>
                <a:lnTo>
                  <a:pt x="0" y="91578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91" name="Freeform 9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44532" y="2043497"/>
            <a:ext cx="642588" cy="596978"/>
          </a:xfrm>
          <a:custGeom>
            <a:avLst/>
            <a:gdLst/>
            <a:ahLst/>
            <a:cxnLst/>
            <a:rect l="l" t="t" r="r" b="b"/>
            <a:pathLst>
              <a:path w="505856" h="591959">
                <a:moveTo>
                  <a:pt x="0" y="0"/>
                </a:moveTo>
                <a:lnTo>
                  <a:pt x="505856" y="0"/>
                </a:lnTo>
                <a:lnTo>
                  <a:pt x="505856" y="591959"/>
                </a:lnTo>
                <a:lnTo>
                  <a:pt x="0" y="59195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92" name="Freeform 9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16457" y="2870886"/>
            <a:ext cx="846176" cy="444627"/>
          </a:xfrm>
          <a:custGeom>
            <a:avLst/>
            <a:gdLst/>
            <a:ahLst/>
            <a:cxnLst/>
            <a:rect l="l" t="t" r="r" b="b"/>
            <a:pathLst>
              <a:path w="1269264" h="666941">
                <a:moveTo>
                  <a:pt x="0" y="0"/>
                </a:moveTo>
                <a:lnTo>
                  <a:pt x="1269265" y="0"/>
                </a:lnTo>
                <a:lnTo>
                  <a:pt x="1269265" y="666940"/>
                </a:lnTo>
                <a:lnTo>
                  <a:pt x="0" y="6669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9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74974" y="2374244"/>
            <a:ext cx="622981" cy="610521"/>
          </a:xfrm>
          <a:custGeom>
            <a:avLst/>
            <a:gdLst/>
            <a:ahLst/>
            <a:cxnLst/>
            <a:rect l="l" t="t" r="r" b="b"/>
            <a:pathLst>
              <a:path w="934471" h="915782">
                <a:moveTo>
                  <a:pt x="0" y="0"/>
                </a:moveTo>
                <a:lnTo>
                  <a:pt x="934471" y="0"/>
                </a:lnTo>
                <a:lnTo>
                  <a:pt x="934471" y="915782"/>
                </a:lnTo>
                <a:lnTo>
                  <a:pt x="0" y="91578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9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4693" y="3267065"/>
            <a:ext cx="671752" cy="352975"/>
          </a:xfrm>
          <a:custGeom>
            <a:avLst/>
            <a:gdLst/>
            <a:ahLst/>
            <a:cxnLst/>
            <a:rect l="l" t="t" r="r" b="b"/>
            <a:pathLst>
              <a:path w="1007628" h="529463">
                <a:moveTo>
                  <a:pt x="0" y="0"/>
                </a:moveTo>
                <a:lnTo>
                  <a:pt x="1007628" y="0"/>
                </a:lnTo>
                <a:lnTo>
                  <a:pt x="1007628" y="529463"/>
                </a:lnTo>
                <a:lnTo>
                  <a:pt x="0" y="52946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9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82333" y="4910227"/>
            <a:ext cx="616721" cy="536373"/>
          </a:xfrm>
          <a:custGeom>
            <a:avLst/>
            <a:gdLst/>
            <a:ahLst/>
            <a:cxnLst/>
            <a:rect l="l" t="t" r="r" b="b"/>
            <a:pathLst>
              <a:path w="925081" h="804559">
                <a:moveTo>
                  <a:pt x="0" y="0"/>
                </a:moveTo>
                <a:lnTo>
                  <a:pt x="925081" y="0"/>
                </a:lnTo>
                <a:lnTo>
                  <a:pt x="925081" y="804559"/>
                </a:lnTo>
                <a:lnTo>
                  <a:pt x="0" y="8045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6" name="Freeform 9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35933" y="2147897"/>
            <a:ext cx="644727" cy="783181"/>
          </a:xfrm>
          <a:custGeom>
            <a:avLst/>
            <a:gdLst/>
            <a:ahLst/>
            <a:cxnLst/>
            <a:rect l="l" t="t" r="r" b="b"/>
            <a:pathLst>
              <a:path w="709753" h="1067298">
                <a:moveTo>
                  <a:pt x="0" y="0"/>
                </a:moveTo>
                <a:lnTo>
                  <a:pt x="709753" y="0"/>
                </a:lnTo>
                <a:lnTo>
                  <a:pt x="709753" y="1067299"/>
                </a:lnTo>
                <a:lnTo>
                  <a:pt x="0" y="106729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97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0376332" y="1652264"/>
            <a:ext cx="534746" cy="804129"/>
          </a:xfrm>
          <a:custGeom>
            <a:avLst/>
            <a:gdLst/>
            <a:ahLst/>
            <a:cxnLst/>
            <a:rect l="l" t="t" r="r" b="b"/>
            <a:pathLst>
              <a:path w="802119" h="1206193">
                <a:moveTo>
                  <a:pt x="802119" y="0"/>
                </a:moveTo>
                <a:lnTo>
                  <a:pt x="0" y="0"/>
                </a:lnTo>
                <a:lnTo>
                  <a:pt x="0" y="1206193"/>
                </a:lnTo>
                <a:lnTo>
                  <a:pt x="802119" y="1206193"/>
                </a:lnTo>
                <a:lnTo>
                  <a:pt x="802119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8" name="Freeform 9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8531" y="4930222"/>
            <a:ext cx="404436" cy="275016"/>
          </a:xfrm>
          <a:custGeom>
            <a:avLst/>
            <a:gdLst/>
            <a:ahLst/>
            <a:cxnLst/>
            <a:rect l="l" t="t" r="r" b="b"/>
            <a:pathLst>
              <a:path w="606654" h="412524">
                <a:moveTo>
                  <a:pt x="0" y="0"/>
                </a:moveTo>
                <a:lnTo>
                  <a:pt x="606653" y="0"/>
                </a:lnTo>
                <a:lnTo>
                  <a:pt x="606653" y="412524"/>
                </a:lnTo>
                <a:lnTo>
                  <a:pt x="0" y="41252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99" name="Freeform 9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3276" y="-715616"/>
            <a:ext cx="2031461" cy="4072786"/>
          </a:xfrm>
          <a:custGeom>
            <a:avLst/>
            <a:gdLst/>
            <a:ahLst/>
            <a:cxnLst/>
            <a:rect l="l" t="t" r="r" b="b"/>
            <a:pathLst>
              <a:path w="729120" h="924444">
                <a:moveTo>
                  <a:pt x="0" y="0"/>
                </a:moveTo>
                <a:lnTo>
                  <a:pt x="729120" y="0"/>
                </a:lnTo>
                <a:lnTo>
                  <a:pt x="729120" y="924444"/>
                </a:lnTo>
                <a:lnTo>
                  <a:pt x="0" y="924444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100" name="Freeform 10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36288" y="4896851"/>
            <a:ext cx="799818" cy="481345"/>
          </a:xfrm>
          <a:custGeom>
            <a:avLst/>
            <a:gdLst/>
            <a:ahLst/>
            <a:cxnLst/>
            <a:rect l="l" t="t" r="r" b="b"/>
            <a:pathLst>
              <a:path w="1199727" h="722017">
                <a:moveTo>
                  <a:pt x="0" y="0"/>
                </a:moveTo>
                <a:lnTo>
                  <a:pt x="1199726" y="0"/>
                </a:lnTo>
                <a:lnTo>
                  <a:pt x="1199726" y="722018"/>
                </a:lnTo>
                <a:lnTo>
                  <a:pt x="0" y="72201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101" name="Freeform 10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82563" y="3984742"/>
            <a:ext cx="547923" cy="386535"/>
          </a:xfrm>
          <a:custGeom>
            <a:avLst/>
            <a:gdLst/>
            <a:ahLst/>
            <a:cxnLst/>
            <a:rect l="l" t="t" r="r" b="b"/>
            <a:pathLst>
              <a:path w="821884" h="579802">
                <a:moveTo>
                  <a:pt x="0" y="0"/>
                </a:moveTo>
                <a:lnTo>
                  <a:pt x="821884" y="0"/>
                </a:lnTo>
                <a:lnTo>
                  <a:pt x="821884" y="579801"/>
                </a:lnTo>
                <a:lnTo>
                  <a:pt x="0" y="579801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102" name="Freeform 10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30486" y="3803054"/>
            <a:ext cx="287517" cy="323383"/>
          </a:xfrm>
          <a:custGeom>
            <a:avLst/>
            <a:gdLst/>
            <a:ahLst/>
            <a:cxnLst/>
            <a:rect l="l" t="t" r="r" b="b"/>
            <a:pathLst>
              <a:path w="431275" h="485074">
                <a:moveTo>
                  <a:pt x="0" y="0"/>
                </a:moveTo>
                <a:lnTo>
                  <a:pt x="431275" y="0"/>
                </a:lnTo>
                <a:lnTo>
                  <a:pt x="431275" y="485074"/>
                </a:lnTo>
                <a:lnTo>
                  <a:pt x="0" y="485074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103" name="Freeform 10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79136" y="3599243"/>
            <a:ext cx="453386" cy="387439"/>
          </a:xfrm>
          <a:custGeom>
            <a:avLst/>
            <a:gdLst/>
            <a:ahLst/>
            <a:cxnLst/>
            <a:rect l="l" t="t" r="r" b="b"/>
            <a:pathLst>
              <a:path w="680079" h="581159">
                <a:moveTo>
                  <a:pt x="0" y="0"/>
                </a:moveTo>
                <a:lnTo>
                  <a:pt x="680079" y="0"/>
                </a:lnTo>
                <a:lnTo>
                  <a:pt x="680079" y="581159"/>
                </a:lnTo>
                <a:lnTo>
                  <a:pt x="0" y="58115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pic>
        <p:nvPicPr>
          <p:cNvPr id="31" name="Hình ảnh 30" descr="Ảnh có chứa tòa nhà, ngoài trời, ban đêm, Tháp chuông&#10;&#10;Mô tả được tạo tự động">
            <a:extLst>
              <a:ext uri="{FF2B5EF4-FFF2-40B4-BE49-F238E27FC236}">
                <a16:creationId xmlns:a16="http://schemas.microsoft.com/office/drawing/2014/main" id="{B2001860-31E9-64A7-D3EF-F90B396B5A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4"/>
          <a:stretch/>
        </p:blipFill>
        <p:spPr>
          <a:xfrm flipH="1">
            <a:off x="10358220" y="970889"/>
            <a:ext cx="2483967" cy="1397689"/>
          </a:xfrm>
          <a:prstGeom prst="rect">
            <a:avLst/>
          </a:prstGeom>
        </p:spPr>
      </p:pic>
      <p:sp>
        <p:nvSpPr>
          <p:cNvPr id="32" name="Hình tròn: Rỗng 31">
            <a:hlinkClick r:id="rId49" action="ppaction://hlinksldjump"/>
            <a:extLst>
              <a:ext uri="{FF2B5EF4-FFF2-40B4-BE49-F238E27FC236}">
                <a16:creationId xmlns:a16="http://schemas.microsoft.com/office/drawing/2014/main" id="{4C62B892-1345-43FC-03D3-3E0F5DE7F4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2889" y="2822836"/>
            <a:ext cx="443208" cy="477111"/>
          </a:xfrm>
          <a:prstGeom prst="donut">
            <a:avLst>
              <a:gd name="adj" fmla="val 1438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Hình tròn: Rỗng 106">
            <a:hlinkClick r:id="rId50" action="ppaction://hlinksldjump"/>
            <a:extLst>
              <a:ext uri="{FF2B5EF4-FFF2-40B4-BE49-F238E27FC236}">
                <a16:creationId xmlns:a16="http://schemas.microsoft.com/office/drawing/2014/main" id="{9FC38183-9147-8366-318F-48B0883B2D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22013" y="4209091"/>
            <a:ext cx="443208" cy="477111"/>
          </a:xfrm>
          <a:prstGeom prst="donut">
            <a:avLst>
              <a:gd name="adj" fmla="val 1438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Hình tròn: Rỗng 126">
            <a:hlinkClick r:id="rId51" action="ppaction://hlinksldjump"/>
            <a:extLst>
              <a:ext uri="{FF2B5EF4-FFF2-40B4-BE49-F238E27FC236}">
                <a16:creationId xmlns:a16="http://schemas.microsoft.com/office/drawing/2014/main" id="{D44BF7EF-D67C-68DB-B50E-BCCFF83A4D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83935" y="4829174"/>
            <a:ext cx="443208" cy="477111"/>
          </a:xfrm>
          <a:prstGeom prst="donut">
            <a:avLst>
              <a:gd name="adj" fmla="val 1438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Hình tròn: Rỗng 127">
            <a:hlinkClick r:id="rId52" action="ppaction://hlinksldjump"/>
            <a:extLst>
              <a:ext uri="{FF2B5EF4-FFF2-40B4-BE49-F238E27FC236}">
                <a16:creationId xmlns:a16="http://schemas.microsoft.com/office/drawing/2014/main" id="{7B5B8183-1988-1398-83B5-88B4D364E3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09626" y="4270698"/>
            <a:ext cx="443208" cy="477111"/>
          </a:xfrm>
          <a:prstGeom prst="donut">
            <a:avLst>
              <a:gd name="adj" fmla="val 1438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Hình tròn: Rỗng 128">
            <a:hlinkClick r:id="rId53" action="ppaction://hlinksldjump"/>
            <a:extLst>
              <a:ext uri="{FF2B5EF4-FFF2-40B4-BE49-F238E27FC236}">
                <a16:creationId xmlns:a16="http://schemas.microsoft.com/office/drawing/2014/main" id="{8684F676-E923-2A02-71C3-080354FEA7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18306" y="3065952"/>
            <a:ext cx="443208" cy="477111"/>
          </a:xfrm>
          <a:prstGeom prst="donut">
            <a:avLst>
              <a:gd name="adj" fmla="val 1438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Hình tròn: Rỗng 129">
            <a:hlinkClick r:id="rId54" action="ppaction://hlinksldjump"/>
            <a:extLst>
              <a:ext uri="{FF2B5EF4-FFF2-40B4-BE49-F238E27FC236}">
                <a16:creationId xmlns:a16="http://schemas.microsoft.com/office/drawing/2014/main" id="{6D56584E-64BD-5BC7-D22E-5E883FC5E9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911078" y="1986862"/>
            <a:ext cx="443208" cy="447422"/>
          </a:xfrm>
          <a:prstGeom prst="donut">
            <a:avLst>
              <a:gd name="adj" fmla="val 1438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Hình chữ nhật: Góc Tròn 133">
            <a:extLst>
              <a:ext uri="{FF2B5EF4-FFF2-40B4-BE49-F238E27FC236}">
                <a16:creationId xmlns:a16="http://schemas.microsoft.com/office/drawing/2014/main" id="{EEB973E3-8B98-672C-0236-FA9896A878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09541" y="149152"/>
            <a:ext cx="7494471" cy="13518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VỀ BÊN CHÚA</a:t>
            </a:r>
          </a:p>
        </p:txBody>
      </p:sp>
      <p:sp>
        <p:nvSpPr>
          <p:cNvPr id="28" name="Mũi tên: Phải Có Khía 27">
            <a:hlinkClick r:id="rId55" action="ppaction://hlinksldjump"/>
            <a:extLst>
              <a:ext uri="{FF2B5EF4-FFF2-40B4-BE49-F238E27FC236}">
                <a16:creationId xmlns:a16="http://schemas.microsoft.com/office/drawing/2014/main" id="{1E29AD43-F3F1-EC16-3225-01504ADA8D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13872" y="6109022"/>
            <a:ext cx="1207400" cy="65316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Freeform 98">
            <a:extLst>
              <a:ext uri="{FF2B5EF4-FFF2-40B4-BE49-F238E27FC236}">
                <a16:creationId xmlns:a16="http://schemas.microsoft.com/office/drawing/2014/main" id="{21510C7E-D8C3-F6D6-059A-48858733E2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8989319">
            <a:off x="5927961" y="4758275"/>
            <a:ext cx="1284750" cy="1274055"/>
          </a:xfrm>
          <a:custGeom>
            <a:avLst/>
            <a:gdLst/>
            <a:ahLst/>
            <a:cxnLst/>
            <a:rect l="l" t="t" r="r" b="b"/>
            <a:pathLst>
              <a:path w="606654" h="412524">
                <a:moveTo>
                  <a:pt x="0" y="0"/>
                </a:moveTo>
                <a:lnTo>
                  <a:pt x="606653" y="0"/>
                </a:lnTo>
                <a:lnTo>
                  <a:pt x="606653" y="412524"/>
                </a:lnTo>
                <a:lnTo>
                  <a:pt x="0" y="41252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12" descr="Animation Cartoon Sticker by Mytikah - O Livro dos Heróis">
            <a:extLst>
              <a:ext uri="{FF2B5EF4-FFF2-40B4-BE49-F238E27FC236}">
                <a16:creationId xmlns:a16="http://schemas.microsoft.com/office/drawing/2014/main" id="{1CA47943-7606-935B-8BF9-AA902BA682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9960" y="2186072"/>
            <a:ext cx="1557352" cy="87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kids-game-gaming-background-music-297733">
            <a:hlinkClick r:id="" action="ppaction://media"/>
            <a:extLst>
              <a:ext uri="{FF2B5EF4-FFF2-40B4-BE49-F238E27FC236}">
                <a16:creationId xmlns:a16="http://schemas.microsoft.com/office/drawing/2014/main" id="{3C0CCC1A-2BDB-FD3D-A7B4-34A1E408B1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12258406" y="492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 0.09259 L -0.00677 0.12106 C 0.00599 0.12708 0.01354 0.13611 0.01354 0.1456 C 0.01354 0.15625 0.00599 0.16481 -0.00677 0.17083 L -0.0638 0.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 0.2 L 0.21654 0.331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54 0.33171 L 0.40169 0.356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47656 0.45903 L 0.6043 0.156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6732 0.075 L 0.06732 0.07524 C 0.08008 0.07732 0.0862 0.07987 0.10117 0.075 C 0.10222 0.07477 0.10287 0.07061 0.10404 0.06899 C 0.1155 0.04908 0.09909 0.08357 0.11393 0.04676 C 0.11524 0.04329 0.1168 0.04098 0.11823 0.0382 C 0.12539 0.02292 0.1181 0.03658 0.12526 0.02385 C 0.12748 0.01621 0.1293 0.01042 0.13099 0.00162 C 0.13216 -0.00509 0.13321 -0.01203 0.13451 -0.01875 L 0.1375 -0.03518 C 0.13802 -0.03935 0.13906 -0.04305 0.13959 -0.04768 C 0.14011 -0.05393 0.14076 -0.05995 0.14154 -0.06597 C 0.1418 -0.06851 0.14258 -0.0699 0.1431 -0.07222 C 0.14753 -0.09004 0.14258 -0.07037 0.14805 -0.08842 C 0.14844 -0.09027 0.14896 -0.09282 0.14935 -0.09467 C 0.15209 -0.10208 0.15274 -0.1 0.15573 -0.10671 C 0.1569 -0.10926 0.15755 -0.1125 0.1586 -0.11504 C 0.16185 -0.12245 0.16367 -0.12546 0.16654 -0.13148 C 0.16719 -0.13842 0.16654 -0.13588 0.1681 -0.13912 L 0.1681 -0.13888 L 0.1681 -0.13912 " pathEditMode="relative" rAng="0" ptsTypes="AAAAAAAAAAAAAAAAAAAAA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01 0.1338 L 0.73919 0.003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audio>
              <p:cMediaNode vol="80000" numSld="999">
                <p:cTn id="7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07" grpId="0" animBg="1"/>
      <p:bldP spid="127" grpId="0" animBg="1"/>
      <p:bldP spid="128" grpId="0" animBg="1"/>
      <p:bldP spid="129" grpId="0" animBg="1"/>
      <p:bldP spid="130" grpId="0" animBg="1"/>
      <p:bldP spid="134" grpId="0" animBg="1"/>
      <p:bldP spid="13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6454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53921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60066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72099" y="36030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36188" y="5349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12" action="ppaction://hlinksldjump"/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985" y="5828357"/>
            <a:ext cx="1797385" cy="9593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0F2C0B6A-47DE-14E5-BA2E-87AA139F07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5064" y="2601422"/>
            <a:ext cx="6119446" cy="102497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</a:t>
            </a: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Thánh Gioan </a:t>
            </a:r>
            <a:br>
              <a:rPr lang="en-US"/>
            </a:b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41">
            <a:extLst>
              <a:ext uri="{FF2B5EF4-FFF2-40B4-BE49-F238E27FC236}">
                <a16:creationId xmlns:a16="http://schemas.microsoft.com/office/drawing/2014/main" id="{3DD36623-678C-F469-9B3B-D30661C2A5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43201" y="3701692"/>
            <a:ext cx="6119446" cy="8212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Giêsu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D0C985A6-39A8-2AA3-BCD1-F603AB0F6D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72000" y="4712693"/>
            <a:ext cx="6076577" cy="7033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Thiên thần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3B765E86-0617-8674-0077-4B8C0376EA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83237" y="5578050"/>
            <a:ext cx="6135679" cy="71745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cả thượng phẩm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46">
            <a:extLst>
              <a:ext uri="{FF2B5EF4-FFF2-40B4-BE49-F238E27FC236}">
                <a16:creationId xmlns:a16="http://schemas.microsoft.com/office/drawing/2014/main" id="{C2224D6D-F807-0FC2-DEC4-1631F0637D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006597" y="3831182"/>
            <a:ext cx="827913" cy="662283"/>
          </a:xfrm>
          <a:prstGeom prst="rect">
            <a:avLst/>
          </a:prstGeom>
        </p:spPr>
      </p:pic>
      <p:pic>
        <p:nvPicPr>
          <p:cNvPr id="16" name="Picture 50">
            <a:extLst>
              <a:ext uri="{FF2B5EF4-FFF2-40B4-BE49-F238E27FC236}">
                <a16:creationId xmlns:a16="http://schemas.microsoft.com/office/drawing/2014/main" id="{3C513CB4-D2A5-EBF2-EC3D-B78B6961BA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982080" y="4724490"/>
            <a:ext cx="797038" cy="697526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:a16="http://schemas.microsoft.com/office/drawing/2014/main" id="{7ADB0573-DAD1-9A59-659E-BE6DF9771C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93" y="5597135"/>
            <a:ext cx="773851" cy="680051"/>
          </a:xfrm>
          <a:prstGeom prst="rect">
            <a:avLst/>
          </a:prstGeom>
        </p:spPr>
      </p:pic>
      <p:pic>
        <p:nvPicPr>
          <p:cNvPr id="18" name="Picture 52">
            <a:extLst>
              <a:ext uri="{FF2B5EF4-FFF2-40B4-BE49-F238E27FC236}">
                <a16:creationId xmlns:a16="http://schemas.microsoft.com/office/drawing/2014/main" id="{E9DFB081-6DA2-168D-B486-4D045BC281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97" y="2726016"/>
            <a:ext cx="738684" cy="649147"/>
          </a:xfrm>
          <a:prstGeom prst="rect">
            <a:avLst/>
          </a:prstGeom>
        </p:spPr>
      </p:pic>
      <p:sp>
        <p:nvSpPr>
          <p:cNvPr id="19" name="Snip Diagonal Corner Rectangle 3">
            <a:extLst>
              <a:ext uri="{FF2B5EF4-FFF2-40B4-BE49-F238E27FC236}">
                <a16:creationId xmlns:a16="http://schemas.microsoft.com/office/drawing/2014/main" id="{7269CD9A-616D-0E00-05A2-26ACAFBB03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80349" y="158366"/>
            <a:ext cx="9202020" cy="2241121"/>
          </a:xfrm>
          <a:prstGeom prst="snip2DiagRect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vi-VN" sz="4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Ai là người nhận biết chiên của mình và được chiên nghe theo?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"/>
                            </p:stCondLst>
                            <p:childTnLst>
                              <p:par>
                                <p:cTn id="10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10" grpId="1" animBg="1"/>
      <p:bldP spid="12" grpId="0" animBg="1"/>
      <p:bldP spid="13" grpId="0" animBg="1"/>
      <p:bldP spid="14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362</Words>
  <Application>Microsoft Office PowerPoint</Application>
  <PresentationFormat>Màn hình rộng</PresentationFormat>
  <Paragraphs>60</Paragraphs>
  <Slides>15</Slides>
  <Notes>4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More Sugar</vt:lpstr>
      <vt:lpstr>Ovo</vt:lpstr>
      <vt:lpstr>SVN-Neutraface 2</vt:lpstr>
      <vt:lpstr>Times New Roman</vt:lpstr>
      <vt:lpstr>UTM American Sans</vt:lpstr>
      <vt:lpstr>UTM Androgyne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bongbongcute12@gmail.com</dc:creator>
  <cp:lastModifiedBy>bongbongcute12@gmail.com</cp:lastModifiedBy>
  <cp:revision>18</cp:revision>
  <dcterms:created xsi:type="dcterms:W3CDTF">2024-06-03T10:07:16Z</dcterms:created>
  <dcterms:modified xsi:type="dcterms:W3CDTF">2025-05-09T14:24:55Z</dcterms:modified>
</cp:coreProperties>
</file>