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323" r:id="rId13"/>
    <p:sldId id="274" r:id="rId14"/>
    <p:sldId id="324" r:id="rId15"/>
    <p:sldId id="275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22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21" r:id="rId35"/>
    <p:sldId id="303" r:id="rId36"/>
    <p:sldId id="304" r:id="rId37"/>
    <p:sldId id="305" r:id="rId38"/>
    <p:sldId id="306" r:id="rId39"/>
    <p:sldId id="307" r:id="rId40"/>
    <p:sldId id="308" r:id="rId41"/>
    <p:sldId id="311" r:id="rId42"/>
    <p:sldId id="309" r:id="rId43"/>
    <p:sldId id="310" r:id="rId44"/>
    <p:sldId id="312" r:id="rId45"/>
    <p:sldId id="325" r:id="rId46"/>
    <p:sldId id="264" r:id="rId47"/>
    <p:sldId id="270" r:id="rId48"/>
    <p:sldId id="313" r:id="rId49"/>
    <p:sldId id="317" r:id="rId50"/>
    <p:sldId id="314" r:id="rId51"/>
    <p:sldId id="318" r:id="rId52"/>
    <p:sldId id="315" r:id="rId53"/>
    <p:sldId id="319" r:id="rId54"/>
    <p:sldId id="316" r:id="rId55"/>
    <p:sldId id="320" r:id="rId56"/>
    <p:sldId id="32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0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1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6900-28A2-40E9-8331-E209F48869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21EA-7D3C-44A1-877A-8661C91C5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7"/>
            <a:ext cx="12192000" cy="70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77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7"/>
            <a:ext cx="12192000" cy="70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3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745673"/>
            <a:ext cx="11614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Lạy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chúc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tụng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muôn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07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7"/>
            <a:ext cx="12192000" cy="70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20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884218"/>
            <a:ext cx="11614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con”</a:t>
            </a:r>
          </a:p>
        </p:txBody>
      </p:sp>
    </p:spTree>
    <p:extLst>
      <p:ext uri="{BB962C8B-B14F-4D97-AF65-F5344CB8AC3E}">
        <p14:creationId xmlns:p14="http://schemas.microsoft.com/office/powerpoint/2010/main" val="17235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422400" y="2410691"/>
            <a:ext cx="9301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 LỄ PHỤC SINH 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37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635" y="144379"/>
            <a:ext cx="11487607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0801" y="2456873"/>
            <a:ext cx="908858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 CA PHỤC SINH</a:t>
            </a:r>
            <a:endParaRPr lang="en-US" sz="6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4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359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1817" y="144379"/>
            <a:ext cx="11157527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Ki-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chiến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thắng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Al-le-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7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0"/>
            <a:ext cx="11614503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1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57"/>
            <a:ext cx="12192000" cy="68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96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89190-A543-0AFD-71F4-78B4F833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4" r="2107" b="-1"/>
          <a:stretch/>
        </p:blipFill>
        <p:spPr>
          <a:xfrm>
            <a:off x="352878" y="304799"/>
            <a:ext cx="11524490" cy="6204155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5BC0C-7CDF-E087-41C3-30072ED9D463}"/>
              </a:ext>
            </a:extLst>
          </p:cNvPr>
          <p:cNvSpPr txBox="1"/>
          <p:nvPr/>
        </p:nvSpPr>
        <p:spPr>
          <a:xfrm>
            <a:off x="1590897" y="2747743"/>
            <a:ext cx="9076233" cy="1778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 VỚI CHÚA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Phạm</a:t>
            </a: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Liên </a:t>
            </a:r>
            <a:r>
              <a:rPr kumimoji="0" lang="en-US" sz="48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Hùng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2290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780C6-25F0-8F3C-2BDE-820EC3C0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0" y="54083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DFBF9-993E-6E2B-7FEB-6C77071548AE}"/>
              </a:ext>
            </a:extLst>
          </p:cNvPr>
          <p:cNvCxnSpPr>
            <a:cxnSpLocks/>
          </p:cNvCxnSpPr>
          <p:nvPr/>
        </p:nvCxnSpPr>
        <p:spPr>
          <a:xfrm>
            <a:off x="127818" y="4916"/>
            <a:ext cx="0" cy="68530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27566B-7F68-0E63-9498-D375BC647393}"/>
              </a:ext>
            </a:extLst>
          </p:cNvPr>
          <p:cNvCxnSpPr/>
          <p:nvPr/>
        </p:nvCxnSpPr>
        <p:spPr>
          <a:xfrm>
            <a:off x="0" y="10815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3AE619-3877-7F2B-4BBE-66AB020705C0}"/>
              </a:ext>
            </a:extLst>
          </p:cNvPr>
          <p:cNvCxnSpPr/>
          <p:nvPr/>
        </p:nvCxnSpPr>
        <p:spPr>
          <a:xfrm>
            <a:off x="12064181" y="0"/>
            <a:ext cx="0" cy="68579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2F64E-00C6-A741-28BC-519AA8A2300A}"/>
              </a:ext>
            </a:extLst>
          </p:cNvPr>
          <p:cNvCxnSpPr/>
          <p:nvPr/>
        </p:nvCxnSpPr>
        <p:spPr>
          <a:xfrm>
            <a:off x="0" y="674984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DA4614-651B-8B89-A956-AA543549D21F}"/>
              </a:ext>
            </a:extLst>
          </p:cNvPr>
          <p:cNvSpPr txBox="1"/>
          <p:nvPr/>
        </p:nvSpPr>
        <p:spPr>
          <a:xfrm>
            <a:off x="255637" y="314639"/>
            <a:ext cx="11611893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ÐK: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râm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ran,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lắng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đắng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cay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780C6-25F0-8F3C-2BDE-820EC3C0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0" y="54083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DFBF9-993E-6E2B-7FEB-6C77071548AE}"/>
              </a:ext>
            </a:extLst>
          </p:cNvPr>
          <p:cNvCxnSpPr>
            <a:cxnSpLocks/>
          </p:cNvCxnSpPr>
          <p:nvPr/>
        </p:nvCxnSpPr>
        <p:spPr>
          <a:xfrm>
            <a:off x="127818" y="4916"/>
            <a:ext cx="0" cy="68530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27566B-7F68-0E63-9498-D375BC647393}"/>
              </a:ext>
            </a:extLst>
          </p:cNvPr>
          <p:cNvCxnSpPr/>
          <p:nvPr/>
        </p:nvCxnSpPr>
        <p:spPr>
          <a:xfrm>
            <a:off x="0" y="10815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3AE619-3877-7F2B-4BBE-66AB020705C0}"/>
              </a:ext>
            </a:extLst>
          </p:cNvPr>
          <p:cNvCxnSpPr/>
          <p:nvPr/>
        </p:nvCxnSpPr>
        <p:spPr>
          <a:xfrm>
            <a:off x="12064181" y="0"/>
            <a:ext cx="0" cy="68579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2F64E-00C6-A741-28BC-519AA8A2300A}"/>
              </a:ext>
            </a:extLst>
          </p:cNvPr>
          <p:cNvCxnSpPr/>
          <p:nvPr/>
        </p:nvCxnSpPr>
        <p:spPr>
          <a:xfrm>
            <a:off x="0" y="674984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DA4614-651B-8B89-A956-AA543549D21F}"/>
              </a:ext>
            </a:extLst>
          </p:cNvPr>
          <p:cNvSpPr txBox="1"/>
          <p:nvPr/>
        </p:nvSpPr>
        <p:spPr>
          <a:xfrm>
            <a:off x="481782" y="265407"/>
            <a:ext cx="11100619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mạch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khúc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780C6-25F0-8F3C-2BDE-820EC3C0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0" y="54083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DFBF9-993E-6E2B-7FEB-6C77071548AE}"/>
              </a:ext>
            </a:extLst>
          </p:cNvPr>
          <p:cNvCxnSpPr>
            <a:cxnSpLocks/>
          </p:cNvCxnSpPr>
          <p:nvPr/>
        </p:nvCxnSpPr>
        <p:spPr>
          <a:xfrm>
            <a:off x="127818" y="4916"/>
            <a:ext cx="0" cy="68530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27566B-7F68-0E63-9498-D375BC647393}"/>
              </a:ext>
            </a:extLst>
          </p:cNvPr>
          <p:cNvCxnSpPr/>
          <p:nvPr/>
        </p:nvCxnSpPr>
        <p:spPr>
          <a:xfrm>
            <a:off x="0" y="10815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3AE619-3877-7F2B-4BBE-66AB020705C0}"/>
              </a:ext>
            </a:extLst>
          </p:cNvPr>
          <p:cNvCxnSpPr/>
          <p:nvPr/>
        </p:nvCxnSpPr>
        <p:spPr>
          <a:xfrm>
            <a:off x="12064181" y="0"/>
            <a:ext cx="0" cy="68579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2F64E-00C6-A741-28BC-519AA8A2300A}"/>
              </a:ext>
            </a:extLst>
          </p:cNvPr>
          <p:cNvCxnSpPr/>
          <p:nvPr/>
        </p:nvCxnSpPr>
        <p:spPr>
          <a:xfrm>
            <a:off x="0" y="674984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DA4614-651B-8B89-A956-AA543549D21F}"/>
              </a:ext>
            </a:extLst>
          </p:cNvPr>
          <p:cNvSpPr txBox="1"/>
          <p:nvPr/>
        </p:nvSpPr>
        <p:spPr>
          <a:xfrm>
            <a:off x="255637" y="314639"/>
            <a:ext cx="11611893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ÐK: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râm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ran,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lắng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đắng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cay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780C6-25F0-8F3C-2BDE-820EC3C0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0" y="54083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DFBF9-993E-6E2B-7FEB-6C77071548AE}"/>
              </a:ext>
            </a:extLst>
          </p:cNvPr>
          <p:cNvCxnSpPr>
            <a:cxnSpLocks/>
          </p:cNvCxnSpPr>
          <p:nvPr/>
        </p:nvCxnSpPr>
        <p:spPr>
          <a:xfrm>
            <a:off x="127818" y="4916"/>
            <a:ext cx="0" cy="68530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27566B-7F68-0E63-9498-D375BC647393}"/>
              </a:ext>
            </a:extLst>
          </p:cNvPr>
          <p:cNvCxnSpPr/>
          <p:nvPr/>
        </p:nvCxnSpPr>
        <p:spPr>
          <a:xfrm>
            <a:off x="0" y="10815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3AE619-3877-7F2B-4BBE-66AB020705C0}"/>
              </a:ext>
            </a:extLst>
          </p:cNvPr>
          <p:cNvCxnSpPr/>
          <p:nvPr/>
        </p:nvCxnSpPr>
        <p:spPr>
          <a:xfrm>
            <a:off x="12064181" y="0"/>
            <a:ext cx="0" cy="68579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2F64E-00C6-A741-28BC-519AA8A2300A}"/>
              </a:ext>
            </a:extLst>
          </p:cNvPr>
          <p:cNvCxnSpPr/>
          <p:nvPr/>
        </p:nvCxnSpPr>
        <p:spPr>
          <a:xfrm>
            <a:off x="0" y="674984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DA4614-651B-8B89-A956-AA543549D21F}"/>
              </a:ext>
            </a:extLst>
          </p:cNvPr>
          <p:cNvSpPr txBox="1"/>
          <p:nvPr/>
        </p:nvSpPr>
        <p:spPr>
          <a:xfrm>
            <a:off x="408031" y="403059"/>
            <a:ext cx="11375916" cy="5306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minh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soi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6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780C6-25F0-8F3C-2BDE-820EC3C0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0" y="54083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DFBF9-993E-6E2B-7FEB-6C77071548AE}"/>
              </a:ext>
            </a:extLst>
          </p:cNvPr>
          <p:cNvCxnSpPr>
            <a:cxnSpLocks/>
          </p:cNvCxnSpPr>
          <p:nvPr/>
        </p:nvCxnSpPr>
        <p:spPr>
          <a:xfrm>
            <a:off x="127818" y="4916"/>
            <a:ext cx="0" cy="68530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27566B-7F68-0E63-9498-D375BC647393}"/>
              </a:ext>
            </a:extLst>
          </p:cNvPr>
          <p:cNvCxnSpPr/>
          <p:nvPr/>
        </p:nvCxnSpPr>
        <p:spPr>
          <a:xfrm>
            <a:off x="0" y="10815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3AE619-3877-7F2B-4BBE-66AB020705C0}"/>
              </a:ext>
            </a:extLst>
          </p:cNvPr>
          <p:cNvCxnSpPr/>
          <p:nvPr/>
        </p:nvCxnSpPr>
        <p:spPr>
          <a:xfrm>
            <a:off x="12064181" y="0"/>
            <a:ext cx="0" cy="68579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2F64E-00C6-A741-28BC-519AA8A2300A}"/>
              </a:ext>
            </a:extLst>
          </p:cNvPr>
          <p:cNvCxnSpPr/>
          <p:nvPr/>
        </p:nvCxnSpPr>
        <p:spPr>
          <a:xfrm>
            <a:off x="0" y="674984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DA4614-651B-8B89-A956-AA543549D21F}"/>
              </a:ext>
            </a:extLst>
          </p:cNvPr>
          <p:cNvSpPr txBox="1"/>
          <p:nvPr/>
        </p:nvSpPr>
        <p:spPr>
          <a:xfrm>
            <a:off x="255637" y="314639"/>
            <a:ext cx="11611893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ÐK: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man,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râm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ran,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lắng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đắng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cay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780C6-25F0-8F3C-2BDE-820EC3C0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0" y="54083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FDFBF9-993E-6E2B-7FEB-6C77071548AE}"/>
              </a:ext>
            </a:extLst>
          </p:cNvPr>
          <p:cNvCxnSpPr>
            <a:cxnSpLocks/>
          </p:cNvCxnSpPr>
          <p:nvPr/>
        </p:nvCxnSpPr>
        <p:spPr>
          <a:xfrm>
            <a:off x="127818" y="4916"/>
            <a:ext cx="0" cy="68530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27566B-7F68-0E63-9498-D375BC647393}"/>
              </a:ext>
            </a:extLst>
          </p:cNvPr>
          <p:cNvCxnSpPr/>
          <p:nvPr/>
        </p:nvCxnSpPr>
        <p:spPr>
          <a:xfrm>
            <a:off x="0" y="10815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3AE619-3877-7F2B-4BBE-66AB020705C0}"/>
              </a:ext>
            </a:extLst>
          </p:cNvPr>
          <p:cNvCxnSpPr/>
          <p:nvPr/>
        </p:nvCxnSpPr>
        <p:spPr>
          <a:xfrm>
            <a:off x="12064181" y="0"/>
            <a:ext cx="0" cy="68579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2F64E-00C6-A741-28BC-519AA8A2300A}"/>
              </a:ext>
            </a:extLst>
          </p:cNvPr>
          <p:cNvCxnSpPr/>
          <p:nvPr/>
        </p:nvCxnSpPr>
        <p:spPr>
          <a:xfrm>
            <a:off x="0" y="674984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DA4614-651B-8B89-A956-AA543549D21F}"/>
              </a:ext>
            </a:extLst>
          </p:cNvPr>
          <p:cNvSpPr txBox="1"/>
          <p:nvPr/>
        </p:nvSpPr>
        <p:spPr>
          <a:xfrm>
            <a:off x="255637" y="265407"/>
            <a:ext cx="11503743" cy="582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khắc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khơi</a:t>
            </a:r>
            <a:r>
              <a:rPr kumimoji="0" lang="en-US" sz="8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57"/>
            <a:ext cx="12192000" cy="68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9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8619" y="2382982"/>
            <a:ext cx="9310254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GẶP CHÚA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51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424873"/>
            <a:ext cx="11614503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1a.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vỉa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94023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73" y="287477"/>
            <a:ext cx="11681569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1b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8326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4" y="526473"/>
            <a:ext cx="1150607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Ai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94327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517235"/>
            <a:ext cx="11533787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0438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80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ừng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73" y="287477"/>
            <a:ext cx="11681569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tang qua,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18774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4" y="526473"/>
            <a:ext cx="1150607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Ai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06612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3345" y="498763"/>
            <a:ext cx="11459897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13573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73" y="287477"/>
            <a:ext cx="11681569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3b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2840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4" y="526473"/>
            <a:ext cx="1150607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Ai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61966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7"/>
            <a:ext cx="12192000" cy="70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49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52511-1353-19F0-651F-48C1E6A1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" r="139" b="-1"/>
          <a:stretch/>
        </p:blipFill>
        <p:spPr>
          <a:xfrm>
            <a:off x="-245806" y="-430199"/>
            <a:ext cx="12673780" cy="8020702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1B989-D6F6-61D5-FF0F-D369C94EA183}"/>
              </a:ext>
            </a:extLst>
          </p:cNvPr>
          <p:cNvSpPr txBox="1"/>
          <p:nvPr/>
        </p:nvSpPr>
        <p:spPr>
          <a:xfrm>
            <a:off x="2050472" y="2475344"/>
            <a:ext cx="8358909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HÔ NỮ VƯƠNG 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21673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498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9527" y="507999"/>
            <a:ext cx="11413716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217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21673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068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4" y="480291"/>
            <a:ext cx="11506079" cy="5821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ngớt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980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21673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059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3345" y="517235"/>
            <a:ext cx="1145989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-el,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Sung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961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21673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340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1817" y="471055"/>
            <a:ext cx="11441425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645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21673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467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7"/>
            <a:ext cx="12192000" cy="70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7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1879</Words>
  <Application>Microsoft Office PowerPoint</Application>
  <PresentationFormat>Widescreen</PresentationFormat>
  <Paragraphs>56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2025-05-08T03:52:42Z</dcterms:created>
  <dcterms:modified xsi:type="dcterms:W3CDTF">2025-05-08T04:18:52Z</dcterms:modified>
</cp:coreProperties>
</file>