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301" r:id="rId13"/>
    <p:sldId id="276" r:id="rId14"/>
    <p:sldId id="302" r:id="rId15"/>
    <p:sldId id="277" r:id="rId16"/>
    <p:sldId id="303" r:id="rId17"/>
    <p:sldId id="279" r:id="rId18"/>
    <p:sldId id="280" r:id="rId19"/>
    <p:sldId id="281" r:id="rId20"/>
    <p:sldId id="282" r:id="rId21"/>
    <p:sldId id="283" r:id="rId22"/>
    <p:sldId id="284" r:id="rId23"/>
    <p:sldId id="278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300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04" r:id="rId40"/>
    <p:sldId id="292" r:id="rId41"/>
    <p:sldId id="296" r:id="rId42"/>
    <p:sldId id="293" r:id="rId43"/>
    <p:sldId id="297" r:id="rId44"/>
    <p:sldId id="294" r:id="rId45"/>
    <p:sldId id="298" r:id="rId46"/>
    <p:sldId id="295" r:id="rId47"/>
    <p:sldId id="299" r:id="rId48"/>
    <p:sldId id="30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3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4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1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0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6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6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DDAAF-1D5B-4602-8321-5AF5FCA0B7BE}" type="datetimeFigureOut">
              <a:rPr lang="en-US" smtClean="0"/>
              <a:t>30/05/2025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4452-AB83-409C-92FE-440A72FD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7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5970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Ma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quỷ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665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Rọi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nhơ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60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644961" y="287477"/>
            <a:ext cx="5541818" cy="1140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CA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739" y="1745674"/>
            <a:ext cx="11614504" cy="4903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2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40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324329" y="287477"/>
            <a:ext cx="5541818" cy="1076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ALLELUIA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55" y="1506677"/>
            <a:ext cx="11760388" cy="56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3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21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5EAD1-0BC5-CA87-F299-B5837A28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0" b="7855"/>
          <a:stretch/>
        </p:blipFill>
        <p:spPr>
          <a:xfrm>
            <a:off x="53887" y="188944"/>
            <a:ext cx="12192000" cy="6091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867F5-29B0-27FB-D6B6-33BFDCB567F8}"/>
              </a:ext>
            </a:extLst>
          </p:cNvPr>
          <p:cNvSpPr txBox="1"/>
          <p:nvPr/>
        </p:nvSpPr>
        <p:spPr>
          <a:xfrm>
            <a:off x="1499266" y="1994879"/>
            <a:ext cx="9193161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 LẤY GÌ 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8034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Lm</a:t>
            </a: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Thông </a:t>
            </a: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255638" y="-21249"/>
            <a:ext cx="12732774" cy="687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14633" y="235974"/>
            <a:ext cx="11592232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314632" y="3636"/>
            <a:ext cx="12811432" cy="6928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44129" y="196645"/>
            <a:ext cx="11572568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đĩa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chén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Hiệp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nho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bánh. Xin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814D3-DC6C-B091-709F-19A88BC9B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mboo mat with leaves&#10;&#10;Description automatically generated">
            <a:extLst>
              <a:ext uri="{FF2B5EF4-FFF2-40B4-BE49-F238E27FC236}">
                <a16:creationId xmlns:a16="http://schemas.microsoft.com/office/drawing/2014/main" id="{01A20048-8407-B7A4-30A7-6C81FE75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1" r="1" b="1"/>
          <a:stretch/>
        </p:blipFill>
        <p:spPr>
          <a:xfrm>
            <a:off x="149629" y="1282"/>
            <a:ext cx="11887200" cy="6732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673" y="2429164"/>
            <a:ext cx="9264072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 KHÚC PHỤC SINH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6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endParaRPr lang="en-US" sz="4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68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255638" y="-21249"/>
            <a:ext cx="12732774" cy="687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14633" y="235974"/>
            <a:ext cx="11592232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318324" y="0"/>
            <a:ext cx="128151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34298" y="176981"/>
            <a:ext cx="11631560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255638" y="-21249"/>
            <a:ext cx="12732774" cy="687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14633" y="235974"/>
            <a:ext cx="11592232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"/>
            <a:ext cx="12191999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2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325EF-9155-A6F3-64F6-B2DD7C2E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6" r="39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AA261-8777-D4F7-BDD0-E1E1850B42F6}"/>
              </a:ext>
            </a:extLst>
          </p:cNvPr>
          <p:cNvSpPr txBox="1"/>
          <p:nvPr/>
        </p:nvSpPr>
        <p:spPr>
          <a:xfrm>
            <a:off x="657726" y="2961119"/>
            <a:ext cx="8775032" cy="148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 GIÂY NHIỆM MẦU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Sr.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Trầm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FMSR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40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4" y="304789"/>
            <a:ext cx="11357823" cy="597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con,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khắc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ngỡ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chan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02180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283058"/>
            <a:ext cx="11357830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33621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152399"/>
            <a:ext cx="11149294" cy="6623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tim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lắng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39637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283058"/>
            <a:ext cx="11357830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82997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4" y="304789"/>
            <a:ext cx="11357823" cy="6623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chói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uống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no say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17234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665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Rọi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nhơ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283058"/>
            <a:ext cx="11357830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916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"/>
            <a:ext cx="12191999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46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C450F-70AD-6C6E-D3BE-7D03DF97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32" y="891540"/>
            <a:ext cx="10193185" cy="50711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8473" y="2382982"/>
            <a:ext cx="6954982" cy="204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 HOÀN CA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</a:t>
            </a: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0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12436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Israel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12436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Davit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5635" y="600364"/>
            <a:ext cx="11487607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12436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Davit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12436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gìờ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4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12436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Davit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0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5970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nọc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B4B81-47C4-188F-50B3-CD46AC1B0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901D8-E7C9-31FE-9C9B-7841FF53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0"/>
            <a:ext cx="12192000" cy="77354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6982" y="2124365"/>
            <a:ext cx="931025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NGƯỜI HÀNH HƯƠNG CỦA HY VỌNG</a:t>
            </a:r>
            <a:endParaRPr lang="en-US" sz="4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2025 - UBTN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87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144379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60217" y="507999"/>
            <a:ext cx="11543025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144379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34109" y="609601"/>
            <a:ext cx="11469133" cy="5803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144379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26473" y="517236"/>
            <a:ext cx="11376769" cy="5655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63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144379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7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665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Rọi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nhơ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5970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mịt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Chan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665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Rọi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nhơ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Al-le-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3" cy="665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Al-le-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ia.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tuế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u.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Rọi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nhơ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1744</Words>
  <Application>Microsoft Office PowerPoint</Application>
  <PresentationFormat>Widescreen</PresentationFormat>
  <Paragraphs>47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Phong Thu</cp:lastModifiedBy>
  <cp:revision>5</cp:revision>
  <dcterms:created xsi:type="dcterms:W3CDTF">2025-05-22T04:29:51Z</dcterms:created>
  <dcterms:modified xsi:type="dcterms:W3CDTF">2025-05-30T12:17:00Z</dcterms:modified>
</cp:coreProperties>
</file>