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307" r:id="rId11"/>
    <p:sldId id="301" r:id="rId12"/>
    <p:sldId id="308" r:id="rId13"/>
    <p:sldId id="302" r:id="rId14"/>
    <p:sldId id="309" r:id="rId15"/>
    <p:sldId id="258" r:id="rId16"/>
    <p:sldId id="265" r:id="rId17"/>
    <p:sldId id="306" r:id="rId18"/>
    <p:sldId id="291" r:id="rId19"/>
    <p:sldId id="305" r:id="rId20"/>
    <p:sldId id="292" r:id="rId21"/>
    <p:sldId id="293" r:id="rId22"/>
    <p:sldId id="30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304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310" r:id="rId42"/>
    <p:sldId id="261" r:id="rId43"/>
    <p:sldId id="262" r:id="rId44"/>
    <p:sldId id="295" r:id="rId45"/>
    <p:sldId id="296" r:id="rId46"/>
    <p:sldId id="31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C3C7-C0D8-4520-8F79-D10EBBF2A34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F6E4-769E-4850-9B0D-82310119A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1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C3C7-C0D8-4520-8F79-D10EBBF2A34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F6E4-769E-4850-9B0D-82310119A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5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C3C7-C0D8-4520-8F79-D10EBBF2A34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F6E4-769E-4850-9B0D-82310119A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8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C3C7-C0D8-4520-8F79-D10EBBF2A34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F6E4-769E-4850-9B0D-82310119A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7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C3C7-C0D8-4520-8F79-D10EBBF2A34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F6E4-769E-4850-9B0D-82310119A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1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C3C7-C0D8-4520-8F79-D10EBBF2A34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F6E4-769E-4850-9B0D-82310119A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2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C3C7-C0D8-4520-8F79-D10EBBF2A34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F6E4-769E-4850-9B0D-82310119A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6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C3C7-C0D8-4520-8F79-D10EBBF2A34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F6E4-769E-4850-9B0D-82310119A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7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C3C7-C0D8-4520-8F79-D10EBBF2A34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F6E4-769E-4850-9B0D-82310119A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C3C7-C0D8-4520-8F79-D10EBBF2A34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F6E4-769E-4850-9B0D-82310119A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9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C3C7-C0D8-4520-8F79-D10EBBF2A34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0F6E4-769E-4850-9B0D-82310119A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7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5C3C7-C0D8-4520-8F79-D10EBBF2A34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0F6E4-769E-4850-9B0D-82310119A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3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70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368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644961" y="287477"/>
            <a:ext cx="5541818" cy="11407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CA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739" y="1995055"/>
            <a:ext cx="11614504" cy="4061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648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3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324329" y="287477"/>
            <a:ext cx="5541818" cy="10761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ALLELUIA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739" y="1911927"/>
            <a:ext cx="11614504" cy="4461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phán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"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". </a:t>
            </a:r>
          </a:p>
        </p:txBody>
      </p:sp>
    </p:spTree>
    <p:extLst>
      <p:ext uri="{BB962C8B-B14F-4D97-AF65-F5344CB8AC3E}">
        <p14:creationId xmlns:p14="http://schemas.microsoft.com/office/powerpoint/2010/main" val="2658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299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B4B81-47C4-188F-50B3-CD46AC1B0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6901D8-E7C9-31FE-9C9B-7841FF53D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60"/>
            <a:ext cx="12192000" cy="77354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48509" y="2410691"/>
            <a:ext cx="9033164" cy="2294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HIẾN LỄ PHỤC SINH</a:t>
            </a:r>
            <a:endParaRPr lang="en-US" sz="6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Ly 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734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7987" y="0"/>
            <a:ext cx="11838040" cy="7077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nhọc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rượu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6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377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274024"/>
            <a:ext cx="11720072" cy="6394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nan,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5897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274024"/>
            <a:ext cx="11720072" cy="543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ngừng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Ngước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Al-le-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US" sz="6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33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274024"/>
            <a:ext cx="11720072" cy="6394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nan,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6940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814D3-DC6C-B091-709F-19A88BC9B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amboo mat with leaves&#10;&#10;Description automatically generated">
            <a:extLst>
              <a:ext uri="{FF2B5EF4-FFF2-40B4-BE49-F238E27FC236}">
                <a16:creationId xmlns:a16="http://schemas.microsoft.com/office/drawing/2014/main" id="{01A20048-8407-B7A4-30A7-6C81FE75AB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71" r="1" b="1"/>
          <a:stretch/>
        </p:blipFill>
        <p:spPr>
          <a:xfrm>
            <a:off x="149629" y="1282"/>
            <a:ext cx="11887200" cy="67320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9629" y="2512291"/>
            <a:ext cx="8994371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 TA HÃY MỪNG VUI</a:t>
            </a:r>
            <a:endParaRPr lang="en-US" sz="4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Lm. Kim Long</a:t>
            </a:r>
            <a:endParaRPr lang="en-US" sz="4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5022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32509" y="508000"/>
            <a:ext cx="11623518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mê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ê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chề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đuối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Khấn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6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266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274024"/>
            <a:ext cx="11720072" cy="6394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nan,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9729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38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3325EF-9155-A6F3-64F6-B2DD7C2E34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96" r="39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1AA261-8777-D4F7-BDD0-E1E1850B42F6}"/>
              </a:ext>
            </a:extLst>
          </p:cNvPr>
          <p:cNvSpPr txBox="1"/>
          <p:nvPr/>
        </p:nvSpPr>
        <p:spPr>
          <a:xfrm>
            <a:off x="657726" y="2961119"/>
            <a:ext cx="8775032" cy="148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PHÚT GIÂY NHIỆM MẦU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Sr. </a:t>
            </a:r>
            <a:r>
              <a:rPr kumimoji="0" lang="en-US" sz="40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Trầm</a:t>
            </a:r>
            <a:r>
              <a:rPr kumimoji="0" lang="en-US" sz="4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Hương</a:t>
            </a:r>
            <a:r>
              <a:rPr kumimoji="0" lang="en-US" sz="4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FMSR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929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3F7C30-459F-0CDA-5151-AA7455E520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D3EBDE-F833-AD60-3AE2-2060D458A944}"/>
              </a:ext>
            </a:extLst>
          </p:cNvPr>
          <p:cNvCxnSpPr/>
          <p:nvPr/>
        </p:nvCxnSpPr>
        <p:spPr>
          <a:xfrm>
            <a:off x="208547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DA709F-B9D7-EBD9-03C8-040D94621B25}"/>
              </a:ext>
            </a:extLst>
          </p:cNvPr>
          <p:cNvCxnSpPr/>
          <p:nvPr/>
        </p:nvCxnSpPr>
        <p:spPr>
          <a:xfrm>
            <a:off x="0" y="6705600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E39032-3488-FF0D-964A-F96A3283EE9C}"/>
              </a:ext>
            </a:extLst>
          </p:cNvPr>
          <p:cNvCxnSpPr/>
          <p:nvPr/>
        </p:nvCxnSpPr>
        <p:spPr>
          <a:xfrm>
            <a:off x="11983453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CF608D-2DAA-4F3F-CA70-D1C27269A1F1}"/>
              </a:ext>
            </a:extLst>
          </p:cNvPr>
          <p:cNvCxnSpPr/>
          <p:nvPr/>
        </p:nvCxnSpPr>
        <p:spPr>
          <a:xfrm>
            <a:off x="0" y="152399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9326BE8-1120-D856-676A-CF03E700A02C}"/>
              </a:ext>
            </a:extLst>
          </p:cNvPr>
          <p:cNvSpPr txBox="1"/>
          <p:nvPr/>
        </p:nvSpPr>
        <p:spPr>
          <a:xfrm>
            <a:off x="417074" y="304789"/>
            <a:ext cx="11357823" cy="5970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Phút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giây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con,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khắc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ghi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giao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PhúT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giây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ngỡ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mơ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ân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chan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chứa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5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457159"/>
      </p:ext>
    </p:extLst>
  </p:cSld>
  <p:clrMapOvr>
    <a:masterClrMapping/>
  </p:clrMapOvr>
  <p:transition spd="slow">
    <p:wheel spokes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3F7C30-459F-0CDA-5151-AA7455E520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D3EBDE-F833-AD60-3AE2-2060D458A944}"/>
              </a:ext>
            </a:extLst>
          </p:cNvPr>
          <p:cNvCxnSpPr/>
          <p:nvPr/>
        </p:nvCxnSpPr>
        <p:spPr>
          <a:xfrm>
            <a:off x="208547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DA709F-B9D7-EBD9-03C8-040D94621B25}"/>
              </a:ext>
            </a:extLst>
          </p:cNvPr>
          <p:cNvCxnSpPr/>
          <p:nvPr/>
        </p:nvCxnSpPr>
        <p:spPr>
          <a:xfrm>
            <a:off x="0" y="6705600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E39032-3488-FF0D-964A-F96A3283EE9C}"/>
              </a:ext>
            </a:extLst>
          </p:cNvPr>
          <p:cNvCxnSpPr/>
          <p:nvPr/>
        </p:nvCxnSpPr>
        <p:spPr>
          <a:xfrm>
            <a:off x="11983453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CF608D-2DAA-4F3F-CA70-D1C27269A1F1}"/>
              </a:ext>
            </a:extLst>
          </p:cNvPr>
          <p:cNvCxnSpPr/>
          <p:nvPr/>
        </p:nvCxnSpPr>
        <p:spPr>
          <a:xfrm>
            <a:off x="0" y="152399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9326BE8-1120-D856-676A-CF03E700A02C}"/>
              </a:ext>
            </a:extLst>
          </p:cNvPr>
          <p:cNvSpPr txBox="1"/>
          <p:nvPr/>
        </p:nvSpPr>
        <p:spPr>
          <a:xfrm>
            <a:off x="417075" y="283058"/>
            <a:ext cx="11357830" cy="656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suốt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! Xin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mãi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thôi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bóng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Xin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suốt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!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nụ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trắng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đơn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sơ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thôi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4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12255"/>
      </p:ext>
    </p:extLst>
  </p:cSld>
  <p:clrMapOvr>
    <a:masterClrMapping/>
  </p:clrMapOvr>
  <p:transition spd="slow"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3F7C30-459F-0CDA-5151-AA7455E520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D3EBDE-F833-AD60-3AE2-2060D458A944}"/>
              </a:ext>
            </a:extLst>
          </p:cNvPr>
          <p:cNvCxnSpPr/>
          <p:nvPr/>
        </p:nvCxnSpPr>
        <p:spPr>
          <a:xfrm>
            <a:off x="208547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DA709F-B9D7-EBD9-03C8-040D94621B25}"/>
              </a:ext>
            </a:extLst>
          </p:cNvPr>
          <p:cNvCxnSpPr/>
          <p:nvPr/>
        </p:nvCxnSpPr>
        <p:spPr>
          <a:xfrm>
            <a:off x="0" y="6705600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E39032-3488-FF0D-964A-F96A3283EE9C}"/>
              </a:ext>
            </a:extLst>
          </p:cNvPr>
          <p:cNvCxnSpPr/>
          <p:nvPr/>
        </p:nvCxnSpPr>
        <p:spPr>
          <a:xfrm>
            <a:off x="11983453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CF608D-2DAA-4F3F-CA70-D1C27269A1F1}"/>
              </a:ext>
            </a:extLst>
          </p:cNvPr>
          <p:cNvCxnSpPr/>
          <p:nvPr/>
        </p:nvCxnSpPr>
        <p:spPr>
          <a:xfrm>
            <a:off x="0" y="152399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9326BE8-1120-D856-676A-CF03E700A02C}"/>
              </a:ext>
            </a:extLst>
          </p:cNvPr>
          <p:cNvSpPr txBox="1"/>
          <p:nvPr/>
        </p:nvSpPr>
        <p:spPr>
          <a:xfrm>
            <a:off x="417075" y="152399"/>
            <a:ext cx="11149294" cy="6623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Phút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giây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trọn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trái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tim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giây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phút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linh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thiêng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Phút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giây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trông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mong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ân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sâu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lắng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6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57048"/>
      </p:ext>
    </p:extLst>
  </p:cSld>
  <p:clrMapOvr>
    <a:masterClrMapping/>
  </p:clrMapOvr>
  <p:transition spd="slow">
    <p:wheel spokes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3F7C30-459F-0CDA-5151-AA7455E520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D3EBDE-F833-AD60-3AE2-2060D458A944}"/>
              </a:ext>
            </a:extLst>
          </p:cNvPr>
          <p:cNvCxnSpPr/>
          <p:nvPr/>
        </p:nvCxnSpPr>
        <p:spPr>
          <a:xfrm>
            <a:off x="208547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DA709F-B9D7-EBD9-03C8-040D94621B25}"/>
              </a:ext>
            </a:extLst>
          </p:cNvPr>
          <p:cNvCxnSpPr/>
          <p:nvPr/>
        </p:nvCxnSpPr>
        <p:spPr>
          <a:xfrm>
            <a:off x="0" y="6705600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E39032-3488-FF0D-964A-F96A3283EE9C}"/>
              </a:ext>
            </a:extLst>
          </p:cNvPr>
          <p:cNvCxnSpPr/>
          <p:nvPr/>
        </p:nvCxnSpPr>
        <p:spPr>
          <a:xfrm>
            <a:off x="11983453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CF608D-2DAA-4F3F-CA70-D1C27269A1F1}"/>
              </a:ext>
            </a:extLst>
          </p:cNvPr>
          <p:cNvCxnSpPr/>
          <p:nvPr/>
        </p:nvCxnSpPr>
        <p:spPr>
          <a:xfrm>
            <a:off x="0" y="152399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9326BE8-1120-D856-676A-CF03E700A02C}"/>
              </a:ext>
            </a:extLst>
          </p:cNvPr>
          <p:cNvSpPr txBox="1"/>
          <p:nvPr/>
        </p:nvSpPr>
        <p:spPr>
          <a:xfrm>
            <a:off x="417075" y="283058"/>
            <a:ext cx="11357830" cy="656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suốt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! Xin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mãi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thôi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bóng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Xin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suốt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!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nụ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trắng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đơn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sơ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thôi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4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757481"/>
      </p:ext>
    </p:extLst>
  </p:cSld>
  <p:clrMapOvr>
    <a:masterClrMapping/>
  </p:clrMapOvr>
  <p:transition spd="slow">
    <p:wheel spokes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3F7C30-459F-0CDA-5151-AA7455E520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D3EBDE-F833-AD60-3AE2-2060D458A944}"/>
              </a:ext>
            </a:extLst>
          </p:cNvPr>
          <p:cNvCxnSpPr/>
          <p:nvPr/>
        </p:nvCxnSpPr>
        <p:spPr>
          <a:xfrm>
            <a:off x="208547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DA709F-B9D7-EBD9-03C8-040D94621B25}"/>
              </a:ext>
            </a:extLst>
          </p:cNvPr>
          <p:cNvCxnSpPr/>
          <p:nvPr/>
        </p:nvCxnSpPr>
        <p:spPr>
          <a:xfrm>
            <a:off x="0" y="6705600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E39032-3488-FF0D-964A-F96A3283EE9C}"/>
              </a:ext>
            </a:extLst>
          </p:cNvPr>
          <p:cNvCxnSpPr/>
          <p:nvPr/>
        </p:nvCxnSpPr>
        <p:spPr>
          <a:xfrm>
            <a:off x="11983453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CF608D-2DAA-4F3F-CA70-D1C27269A1F1}"/>
              </a:ext>
            </a:extLst>
          </p:cNvPr>
          <p:cNvCxnSpPr/>
          <p:nvPr/>
        </p:nvCxnSpPr>
        <p:spPr>
          <a:xfrm>
            <a:off x="0" y="152399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9326BE8-1120-D856-676A-CF03E700A02C}"/>
              </a:ext>
            </a:extLst>
          </p:cNvPr>
          <p:cNvSpPr txBox="1"/>
          <p:nvPr/>
        </p:nvSpPr>
        <p:spPr>
          <a:xfrm>
            <a:off x="417074" y="304789"/>
            <a:ext cx="11357823" cy="6623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3.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Phút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giây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hoá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linh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hồn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chói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ân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Phút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giây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uống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no say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ân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8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6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142428"/>
      </p:ext>
    </p:extLst>
  </p:cSld>
  <p:clrMapOvr>
    <a:masterClrMapping/>
  </p:clrMapOvr>
  <p:transition spd="slow">
    <p:wheel spokes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3F7C30-459F-0CDA-5151-AA7455E520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D3EBDE-F833-AD60-3AE2-2060D458A944}"/>
              </a:ext>
            </a:extLst>
          </p:cNvPr>
          <p:cNvCxnSpPr/>
          <p:nvPr/>
        </p:nvCxnSpPr>
        <p:spPr>
          <a:xfrm>
            <a:off x="208547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DA709F-B9D7-EBD9-03C8-040D94621B25}"/>
              </a:ext>
            </a:extLst>
          </p:cNvPr>
          <p:cNvCxnSpPr/>
          <p:nvPr/>
        </p:nvCxnSpPr>
        <p:spPr>
          <a:xfrm>
            <a:off x="0" y="6705600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E39032-3488-FF0D-964A-F96A3283EE9C}"/>
              </a:ext>
            </a:extLst>
          </p:cNvPr>
          <p:cNvCxnSpPr/>
          <p:nvPr/>
        </p:nvCxnSpPr>
        <p:spPr>
          <a:xfrm>
            <a:off x="11983453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CF608D-2DAA-4F3F-CA70-D1C27269A1F1}"/>
              </a:ext>
            </a:extLst>
          </p:cNvPr>
          <p:cNvCxnSpPr/>
          <p:nvPr/>
        </p:nvCxnSpPr>
        <p:spPr>
          <a:xfrm>
            <a:off x="0" y="152399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9326BE8-1120-D856-676A-CF03E700A02C}"/>
              </a:ext>
            </a:extLst>
          </p:cNvPr>
          <p:cNvSpPr txBox="1"/>
          <p:nvPr/>
        </p:nvSpPr>
        <p:spPr>
          <a:xfrm>
            <a:off x="417075" y="283058"/>
            <a:ext cx="11357830" cy="656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suốt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! Xin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mãi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thôi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bóng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Xin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suốt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!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nụ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trắng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đơn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sơ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tấm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thôi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4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7593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78691" y="683491"/>
            <a:ext cx="11524552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Al-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lu-ia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Al-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lu-ia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58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13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814D3-DC6C-B091-709F-19A88BC9B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amboo mat with leaves&#10;&#10;Description automatically generated">
            <a:extLst>
              <a:ext uri="{FF2B5EF4-FFF2-40B4-BE49-F238E27FC236}">
                <a16:creationId xmlns:a16="http://schemas.microsoft.com/office/drawing/2014/main" id="{01A20048-8407-B7A4-30A7-6C81FE75AB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71" r="1" b="1"/>
          <a:stretch/>
        </p:blipFill>
        <p:spPr>
          <a:xfrm>
            <a:off x="149629" y="1282"/>
            <a:ext cx="11887200" cy="67320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8619" y="2382982"/>
            <a:ext cx="9310254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GẶP CHÚA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876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424873"/>
            <a:ext cx="11614503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1a.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vỉa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0079530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21673" y="287477"/>
            <a:ext cx="11681569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1b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bùi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sưởi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1735204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97164" y="526473"/>
            <a:ext cx="11506078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Ai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1999418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69455" y="517235"/>
            <a:ext cx="11533787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nẻo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598316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21673" y="287477"/>
            <a:ext cx="11681569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2b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tang qua,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dập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dồn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nghèo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xơ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3242096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97164" y="526473"/>
            <a:ext cx="11506078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Ai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7736018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43345" y="498763"/>
            <a:ext cx="11459897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7325009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21673" y="287477"/>
            <a:ext cx="11681569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3b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lìm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832343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565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8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97164" y="526473"/>
            <a:ext cx="11506078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Ai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8444909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01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AC450F-70AD-6C6E-D3BE-7D03DF975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18" y="260141"/>
            <a:ext cx="11462326" cy="61221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42836" y="2262909"/>
            <a:ext cx="796174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 MARIA</a:t>
            </a:r>
            <a:endParaRPr lang="en-US" sz="6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Huyền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295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378691"/>
            <a:ext cx="1183653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-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 -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a! Con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 -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 -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a! Con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mầu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Con say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-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 -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a! Con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 -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a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Ma -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a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Ma -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a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hiền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ca: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4685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87927" y="489527"/>
            <a:ext cx="1168456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-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 -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a! Con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 -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 -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a! Con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ngập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hân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-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 -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a! Ma -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a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khẩn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Cho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ách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quỷ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Ma -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a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hiền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0921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35955" y="434109"/>
            <a:ext cx="1183653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-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 -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a! Con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 -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 -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a! Con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Con say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-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 -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a! Qua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mờ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Ma -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a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héo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rã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Ma -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a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14060164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05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78691" y="683491"/>
            <a:ext cx="11524552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Al-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lu-ia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Al-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lu-ia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0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565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sầu</a:t>
            </a:r>
            <a:r>
              <a:rPr lang="en-US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8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61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78691" y="683491"/>
            <a:ext cx="11524552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Al-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lu-ia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Al-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lu-ia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9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565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Vác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kiên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93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78691" y="683491"/>
            <a:ext cx="11524552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Al-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lu-ia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Al-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lu-ia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0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1470</Words>
  <Application>Microsoft Office PowerPoint</Application>
  <PresentationFormat>Widescreen</PresentationFormat>
  <Paragraphs>45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Aptos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</cp:revision>
  <dcterms:created xsi:type="dcterms:W3CDTF">2025-05-12T04:15:41Z</dcterms:created>
  <dcterms:modified xsi:type="dcterms:W3CDTF">2025-05-12T04:29:19Z</dcterms:modified>
</cp:coreProperties>
</file>