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7" r:id="rId3"/>
    <p:sldId id="288" r:id="rId4"/>
    <p:sldId id="301" r:id="rId5"/>
    <p:sldId id="290" r:id="rId6"/>
    <p:sldId id="291" r:id="rId7"/>
    <p:sldId id="292" r:id="rId8"/>
    <p:sldId id="293" r:id="rId9"/>
    <p:sldId id="267" r:id="rId10"/>
    <p:sldId id="294" r:id="rId11"/>
    <p:sldId id="269" r:id="rId12"/>
    <p:sldId id="295" r:id="rId13"/>
    <p:sldId id="296" r:id="rId14"/>
    <p:sldId id="297" r:id="rId15"/>
    <p:sldId id="298" r:id="rId16"/>
    <p:sldId id="299"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0" d="100"/>
          <a:sy n="100" d="100"/>
        </p:scale>
        <p:origin x="990"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7EB0CF-D979-9B31-9F24-624F3799494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8EB1808-BC41-1B7A-B2AC-A7B5D529A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E5D9BCB-B927-B127-C2EE-92A0D80B81CF}"/>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5" name="Chỗ dành sẵn cho Chân trang 4">
            <a:extLst>
              <a:ext uri="{FF2B5EF4-FFF2-40B4-BE49-F238E27FC236}">
                <a16:creationId xmlns:a16="http://schemas.microsoft.com/office/drawing/2014/main" id="{B1351ED7-E51D-3151-78A9-AF4FD20DB9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A5E8968-9D2D-55D5-6B2D-379EF7073021}"/>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2343513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DBEB3C-6059-0E4E-4914-3442EBE7480A}"/>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A0A04FD-FAFF-85F6-E98D-DFB8082A941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EB47361A-B608-FAB3-D2A7-F15FF510C670}"/>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5" name="Chỗ dành sẵn cho Chân trang 4">
            <a:extLst>
              <a:ext uri="{FF2B5EF4-FFF2-40B4-BE49-F238E27FC236}">
                <a16:creationId xmlns:a16="http://schemas.microsoft.com/office/drawing/2014/main" id="{E20D0321-78BC-0DA5-33F8-CC7F11E72E5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1567E7E-1B3B-E483-7A88-E1CE59CDFD99}"/>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43580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B144F9E-E9F2-9324-14F1-18C91990AE37}"/>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883E032-9909-3225-2A06-C8C49882D62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5E72A04-829B-ADDF-905E-CB69C5D007FB}"/>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5" name="Chỗ dành sẵn cho Chân trang 4">
            <a:extLst>
              <a:ext uri="{FF2B5EF4-FFF2-40B4-BE49-F238E27FC236}">
                <a16:creationId xmlns:a16="http://schemas.microsoft.com/office/drawing/2014/main" id="{30AFBF3E-96EA-4142-D59B-4FA1855F718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AE40CE1-4C6E-8822-3B3D-20CEBCD18963}"/>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111261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43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8968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3732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2802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7465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528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860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64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A7D7FD-27BD-DDFB-8D96-EAFDA933E44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73BFAC5-9CA2-4C4F-1ED8-AA3EF9E4675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4D5145A-95DF-95C9-DAF6-B34482AEECBE}"/>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5" name="Chỗ dành sẵn cho Chân trang 4">
            <a:extLst>
              <a:ext uri="{FF2B5EF4-FFF2-40B4-BE49-F238E27FC236}">
                <a16:creationId xmlns:a16="http://schemas.microsoft.com/office/drawing/2014/main" id="{C83AC827-ABD1-40D3-FD26-5185E1CD6DC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6F210F5-2096-903E-560D-8278BCAD3B27}"/>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41979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0392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467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306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6F89A5-1625-AAB8-FB66-5A062747350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EA7D6C79-805F-DD4B-1FEB-77B34B8F55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F8AC922-97EF-03E6-E349-2EEB9833FB53}"/>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5" name="Chỗ dành sẵn cho Chân trang 4">
            <a:extLst>
              <a:ext uri="{FF2B5EF4-FFF2-40B4-BE49-F238E27FC236}">
                <a16:creationId xmlns:a16="http://schemas.microsoft.com/office/drawing/2014/main" id="{7B9E3EE9-C75D-2A8D-86B6-D40D2C1CDEA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A4BAA83-0731-4239-4952-88F0A13CC520}"/>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682512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2447BE-C020-DD54-A797-2E7F93AC5AF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4FBD5E0-8757-29EA-9C61-5F86CA38114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E7D10F-098A-2181-454B-E52A22562AB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F1E1D6A-8B65-8B00-AA3F-EA9B05293AE9}"/>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6" name="Chỗ dành sẵn cho Chân trang 5">
            <a:extLst>
              <a:ext uri="{FF2B5EF4-FFF2-40B4-BE49-F238E27FC236}">
                <a16:creationId xmlns:a16="http://schemas.microsoft.com/office/drawing/2014/main" id="{235AA81A-4B7B-8359-9BAD-C9D872E5212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A375675C-B6F0-64D5-59BA-B3F5A2C944F1}"/>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3735447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AF46B1-0A3D-682B-D76B-8AA8B0B2A058}"/>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39464E9E-C558-89A8-98D5-25E27DDB0F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197C6D4-D5CD-BA0D-014A-49B5EF56DBF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E317F4-FA98-BF74-B740-B08BCF98D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E957996-7D9D-43D1-593E-E702F02AD6E6}"/>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6627B3A-DA55-11B1-878B-C08AA7F50973}"/>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8" name="Chỗ dành sẵn cho Chân trang 7">
            <a:extLst>
              <a:ext uri="{FF2B5EF4-FFF2-40B4-BE49-F238E27FC236}">
                <a16:creationId xmlns:a16="http://schemas.microsoft.com/office/drawing/2014/main" id="{6E1681AA-D025-6209-9F4E-10327185E46D}"/>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4FBA00FD-36AD-88F8-D65B-D32F54D02AEC}"/>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1947027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E95298-9088-ECDB-F9C9-593A0B308979}"/>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4C0DEF47-F46F-73B6-BBA9-A83FA58B028F}"/>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4" name="Chỗ dành sẵn cho Chân trang 3">
            <a:extLst>
              <a:ext uri="{FF2B5EF4-FFF2-40B4-BE49-F238E27FC236}">
                <a16:creationId xmlns:a16="http://schemas.microsoft.com/office/drawing/2014/main" id="{B968A178-D325-93D6-45AA-EA8877890422}"/>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E89E2551-AD16-0175-5BBB-A1F1D303205B}"/>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2622745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C46BF77-CA09-ABB2-061E-F1924B3A0A8A}"/>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3" name="Chỗ dành sẵn cho Chân trang 2">
            <a:extLst>
              <a:ext uri="{FF2B5EF4-FFF2-40B4-BE49-F238E27FC236}">
                <a16:creationId xmlns:a16="http://schemas.microsoft.com/office/drawing/2014/main" id="{512110A1-684C-A2CA-7CF0-3ED78CECEBE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132A4096-E973-E67E-B5DF-E482AAB9EADC}"/>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2605963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88F2E0-44D4-76C8-1F65-9AB307BF02D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6D08A716-3025-3DE1-6491-7C01DA210B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C5FBE631-36AF-E4F8-2D1D-DCB78EA0B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758CDFE-A9C0-893F-53BC-E96D74CE55A5}"/>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6" name="Chỗ dành sẵn cho Chân trang 5">
            <a:extLst>
              <a:ext uri="{FF2B5EF4-FFF2-40B4-BE49-F238E27FC236}">
                <a16:creationId xmlns:a16="http://schemas.microsoft.com/office/drawing/2014/main" id="{3E970FC6-648E-686D-089F-462C580A0FA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FA08F45-2F07-8097-62F1-BCB204F15DDC}"/>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30547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945D00-584D-785C-C8FD-1E3F7357416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2C8855D-2491-4E00-4D3A-2EC2BDAA7C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67B01CA-CB44-27D6-F8DA-3B727AEEA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4BA4576-BC47-862A-630B-1857DE41FED7}"/>
              </a:ext>
            </a:extLst>
          </p:cNvPr>
          <p:cNvSpPr>
            <a:spLocks noGrp="1"/>
          </p:cNvSpPr>
          <p:nvPr>
            <p:ph type="dt" sz="half" idx="10"/>
          </p:nvPr>
        </p:nvSpPr>
        <p:spPr/>
        <p:txBody>
          <a:bodyPr/>
          <a:lstStyle/>
          <a:p>
            <a:fld id="{8839CCA5-D5E0-4975-846F-CAAE1F894E17}" type="datetimeFigureOut">
              <a:rPr lang="vi-VN" smtClean="0"/>
              <a:t>03/05/2025</a:t>
            </a:fld>
            <a:endParaRPr lang="vi-VN"/>
          </a:p>
        </p:txBody>
      </p:sp>
      <p:sp>
        <p:nvSpPr>
          <p:cNvPr id="6" name="Chỗ dành sẵn cho Chân trang 5">
            <a:extLst>
              <a:ext uri="{FF2B5EF4-FFF2-40B4-BE49-F238E27FC236}">
                <a16:creationId xmlns:a16="http://schemas.microsoft.com/office/drawing/2014/main" id="{EF1B113D-F6E6-F52C-71BE-9F35AE2099F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B07CCF6-35F3-AE56-F3B3-5686CB5B60EF}"/>
              </a:ext>
            </a:extLst>
          </p:cNvPr>
          <p:cNvSpPr>
            <a:spLocks noGrp="1"/>
          </p:cNvSpPr>
          <p:nvPr>
            <p:ph type="sldNum" sz="quarter" idx="12"/>
          </p:nvPr>
        </p:nvSpPr>
        <p:spPr/>
        <p:txBody>
          <a:bodyPr/>
          <a:lstStyle/>
          <a:p>
            <a:fld id="{72E9092C-DC76-4DE9-91FA-2D2ABF1F6F8F}" type="slidenum">
              <a:rPr lang="vi-VN" smtClean="0"/>
              <a:t>‹#›</a:t>
            </a:fld>
            <a:endParaRPr lang="vi-VN"/>
          </a:p>
        </p:txBody>
      </p:sp>
    </p:spTree>
    <p:extLst>
      <p:ext uri="{BB962C8B-B14F-4D97-AF65-F5344CB8AC3E}">
        <p14:creationId xmlns:p14="http://schemas.microsoft.com/office/powerpoint/2010/main" val="4198081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AB544D5-EA04-606D-0E89-7AEF6B9EE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8FBE8FA0-1161-6DFF-6217-D38B767AE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E01799D-6538-A6A5-65FA-6E72920C22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9CCA5-D5E0-4975-846F-CAAE1F894E17}" type="datetimeFigureOut">
              <a:rPr lang="vi-VN" smtClean="0"/>
              <a:t>03/05/2025</a:t>
            </a:fld>
            <a:endParaRPr lang="vi-VN"/>
          </a:p>
        </p:txBody>
      </p:sp>
      <p:sp>
        <p:nvSpPr>
          <p:cNvPr id="5" name="Chỗ dành sẵn cho Chân trang 4">
            <a:extLst>
              <a:ext uri="{FF2B5EF4-FFF2-40B4-BE49-F238E27FC236}">
                <a16:creationId xmlns:a16="http://schemas.microsoft.com/office/drawing/2014/main" id="{477D13C4-03E1-2582-4EED-A1776E7DE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22C8B628-541B-868C-8B0D-83EB123FD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E9092C-DC76-4DE9-91FA-2D2ABF1F6F8F}" type="slidenum">
              <a:rPr lang="vi-VN" smtClean="0"/>
              <a:t>‹#›</a:t>
            </a:fld>
            <a:endParaRPr lang="vi-VN"/>
          </a:p>
        </p:txBody>
      </p:sp>
    </p:spTree>
    <p:extLst>
      <p:ext uri="{BB962C8B-B14F-4D97-AF65-F5344CB8AC3E}">
        <p14:creationId xmlns:p14="http://schemas.microsoft.com/office/powerpoint/2010/main" val="362379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97725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3" Type="http://schemas.openxmlformats.org/officeDocument/2006/relationships/slideLayout" Target="../slideLayouts/slideLayout1.xml"/><Relationship Id="rId7" Type="http://schemas.openxmlformats.org/officeDocument/2006/relationships/slide" Target="slide6.xml"/><Relationship Id="rId12" Type="http://schemas.openxmlformats.org/officeDocument/2006/relationships/slide" Target="slide11.xml"/><Relationship Id="rId2" Type="http://schemas.openxmlformats.org/officeDocument/2006/relationships/audio" Target="../media/media2.mp3"/><Relationship Id="rId16" Type="http://schemas.openxmlformats.org/officeDocument/2006/relationships/image" Target="../media/image22.png"/><Relationship Id="rId1" Type="http://schemas.microsoft.com/office/2007/relationships/media" Target="../media/media2.mp3"/><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image" Target="../media/image21.jpeg"/><Relationship Id="rId15" Type="http://schemas.openxmlformats.org/officeDocument/2006/relationships/slide" Target="slide14.xml"/><Relationship Id="rId10" Type="http://schemas.openxmlformats.org/officeDocument/2006/relationships/slide" Target="slide9.xml"/><Relationship Id="rId4" Type="http://schemas.openxmlformats.org/officeDocument/2006/relationships/audio" Target="../media/audio1.wav"/><Relationship Id="rId9" Type="http://schemas.openxmlformats.org/officeDocument/2006/relationships/slide" Target="slide8.xml"/><Relationship Id="rId14" Type="http://schemas.openxmlformats.org/officeDocument/2006/relationships/slide" Target="slide13.xml"/></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024970" y="1404132"/>
            <a:ext cx="3652357" cy="5812770"/>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1140379" y="1404132"/>
            <a:ext cx="3652357" cy="5812770"/>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a:spLocks noGrp="1" noRot="1" noMove="1" noResize="1" noEditPoints="1" noAdjustHandles="1" noChangeArrowheads="1" noChangeShapeType="1"/>
          </p:cNvSpPr>
          <p:nvPr/>
        </p:nvSpPr>
        <p:spPr>
          <a:xfrm>
            <a:off x="-2304604" y="-913979"/>
            <a:ext cx="6361030" cy="3498567"/>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a:spLocks noGrp="1" noRot="1" noMove="1" noResize="1" noEditPoints="1" noAdjustHandles="1" noChangeArrowheads="1" noChangeShapeType="1"/>
          </p:cNvSpPr>
          <p:nvPr/>
        </p:nvSpPr>
        <p:spPr>
          <a:xfrm>
            <a:off x="8325686" y="-913979"/>
            <a:ext cx="6361030" cy="3498567"/>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a:spLocks noGrp="1" noRot="1" noMove="1" noResize="1" noEditPoints="1" noAdjustHandles="1" noChangeArrowheads="1" noChangeShapeType="1"/>
          </p:cNvSpPr>
          <p:nvPr/>
        </p:nvSpPr>
        <p:spPr>
          <a:xfrm>
            <a:off x="2725928" y="1147205"/>
            <a:ext cx="7659895" cy="54864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3554043" y="2688493"/>
            <a:ext cx="6003663" cy="1809663"/>
          </a:xfrm>
          <a:prstGeom prst="rect">
            <a:avLst/>
          </a:prstGeom>
        </p:spPr>
        <p:txBody>
          <a:bodyPr lIns="0" tIns="0" rIns="0" bIns="0" rtlCol="0" anchor="t">
            <a:spAutoFit/>
          </a:bodyPr>
          <a:lstStyle/>
          <a:p>
            <a:pPr algn="ctr" defTabSz="609630">
              <a:lnSpc>
                <a:spcPts val="7436"/>
              </a:lnSpc>
            </a:pPr>
            <a:r>
              <a:rPr lang="en-US" sz="5764">
                <a:solidFill>
                  <a:srgbClr val="FF0303"/>
                </a:solidFill>
                <a:latin typeface="UTM Alberta Heavy" panose="02040603050506020204" pitchFamily="18" charset="0"/>
                <a:ea typeface="More Sugar"/>
                <a:cs typeface="More Sugar"/>
                <a:sym typeface="More Sugar"/>
              </a:rPr>
              <a:t>VUI HỌC KINH THÁNH</a:t>
            </a:r>
          </a:p>
        </p:txBody>
      </p:sp>
      <p:sp>
        <p:nvSpPr>
          <p:cNvPr id="12" name="Freeform 5">
            <a:extLst>
              <a:ext uri="{FF2B5EF4-FFF2-40B4-BE49-F238E27FC236}">
                <a16:creationId xmlns:a16="http://schemas.microsoft.com/office/drawing/2014/main" id="{EC3AA164-8168-0610-B621-79FF9746D9B8}"/>
              </a:ext>
            </a:extLst>
          </p:cNvPr>
          <p:cNvSpPr/>
          <p:nvPr/>
        </p:nvSpPr>
        <p:spPr>
          <a:xfrm flipH="1">
            <a:off x="8767819" y="3620748"/>
            <a:ext cx="1579775" cy="2461062"/>
          </a:xfrm>
          <a:custGeom>
            <a:avLst/>
            <a:gdLst/>
            <a:ahLst/>
            <a:cxnLst/>
            <a:rect l="l" t="t" r="r" b="b"/>
            <a:pathLst>
              <a:path w="8088400" h="11513737">
                <a:moveTo>
                  <a:pt x="0" y="0"/>
                </a:moveTo>
                <a:lnTo>
                  <a:pt x="8088400" y="0"/>
                </a:lnTo>
                <a:lnTo>
                  <a:pt x="8088400" y="11513738"/>
                </a:lnTo>
                <a:lnTo>
                  <a:pt x="0" y="11513738"/>
                </a:lnTo>
                <a:lnTo>
                  <a:pt x="0" y="0"/>
                </a:lnTo>
                <a:close/>
              </a:path>
            </a:pathLst>
          </a:custGeom>
          <a:blipFill>
            <a:blip r:embed="rId7"/>
            <a:stretch>
              <a:fillRect/>
            </a:stretch>
          </a:blipFill>
        </p:spPr>
        <p:txBody>
          <a:bodyPr/>
          <a:lstStyle/>
          <a:p>
            <a:endParaRPr lang="en-US"/>
          </a:p>
        </p:txBody>
      </p:sp>
      <p:sp>
        <p:nvSpPr>
          <p:cNvPr id="17" name="Freeform 2">
            <a:extLst>
              <a:ext uri="{FF2B5EF4-FFF2-40B4-BE49-F238E27FC236}">
                <a16:creationId xmlns:a16="http://schemas.microsoft.com/office/drawing/2014/main" id="{AC57BE1A-268D-4D38-FBA6-2F0C317424BC}"/>
              </a:ext>
            </a:extLst>
          </p:cNvPr>
          <p:cNvSpPr/>
          <p:nvPr/>
        </p:nvSpPr>
        <p:spPr>
          <a:xfrm rot="227325">
            <a:off x="3189801" y="3642414"/>
            <a:ext cx="2462699" cy="2247889"/>
          </a:xfrm>
          <a:custGeom>
            <a:avLst/>
            <a:gdLst/>
            <a:ahLst/>
            <a:cxnLst/>
            <a:rect l="l" t="t" r="r" b="b"/>
            <a:pathLst>
              <a:path w="18495661" h="10794740">
                <a:moveTo>
                  <a:pt x="0" y="0"/>
                </a:moveTo>
                <a:lnTo>
                  <a:pt x="18495661" y="0"/>
                </a:lnTo>
                <a:lnTo>
                  <a:pt x="18495661" y="10794740"/>
                </a:lnTo>
                <a:lnTo>
                  <a:pt x="0" y="107947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E090022D-53F3-898A-CB2E-4F11A318F71B}"/>
              </a:ext>
            </a:extLst>
          </p:cNvPr>
          <p:cNvSpPr/>
          <p:nvPr/>
        </p:nvSpPr>
        <p:spPr>
          <a:xfrm>
            <a:off x="3881654" y="3441616"/>
            <a:ext cx="1057294" cy="2067709"/>
          </a:xfrm>
          <a:custGeom>
            <a:avLst/>
            <a:gdLst/>
            <a:ahLst/>
            <a:cxnLst/>
            <a:rect l="l" t="t" r="r" b="b"/>
            <a:pathLst>
              <a:path w="7488936" h="8229600">
                <a:moveTo>
                  <a:pt x="0" y="0"/>
                </a:moveTo>
                <a:lnTo>
                  <a:pt x="7488936" y="0"/>
                </a:lnTo>
                <a:lnTo>
                  <a:pt x="7488936" y="8229600"/>
                </a:lnTo>
                <a:lnTo>
                  <a:pt x="0" y="8229600"/>
                </a:lnTo>
                <a:lnTo>
                  <a:pt x="0" y="0"/>
                </a:lnTo>
                <a:close/>
              </a:path>
            </a:pathLst>
          </a:custGeom>
          <a:blipFill>
            <a:blip r:embed="rId10"/>
            <a:stretch>
              <a:fillRect/>
            </a:stretch>
          </a:blipFill>
        </p:spPr>
        <p:txBody>
          <a:bodyPr/>
          <a:lstStyle/>
          <a:p>
            <a:endParaRPr lang="en-US"/>
          </a:p>
        </p:txBody>
      </p:sp>
      <p:sp>
        <p:nvSpPr>
          <p:cNvPr id="8" name="Freeform 8"/>
          <p:cNvSpPr>
            <a:spLocks noGrp="1" noRot="1" noMove="1" noResize="1" noEditPoints="1" noAdjustHandles="1" noChangeArrowheads="1" noChangeShapeType="1"/>
          </p:cNvSpPr>
          <p:nvPr/>
        </p:nvSpPr>
        <p:spPr>
          <a:xfrm>
            <a:off x="685800" y="835305"/>
            <a:ext cx="2960675" cy="4794615"/>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3">
            <a:extLst>
              <a:ext uri="{FF2B5EF4-FFF2-40B4-BE49-F238E27FC236}">
                <a16:creationId xmlns:a16="http://schemas.microsoft.com/office/drawing/2014/main" id="{2ED681F2-DFE5-AD53-A81E-AFBDFEC4F750}"/>
              </a:ext>
            </a:extLst>
          </p:cNvPr>
          <p:cNvSpPr/>
          <p:nvPr/>
        </p:nvSpPr>
        <p:spPr>
          <a:xfrm>
            <a:off x="3621906" y="549379"/>
            <a:ext cx="2794010" cy="2020679"/>
          </a:xfrm>
          <a:custGeom>
            <a:avLst/>
            <a:gdLst/>
            <a:ahLst/>
            <a:cxnLst/>
            <a:rect l="l" t="t" r="r" b="b"/>
            <a:pathLst>
              <a:path w="4784651" h="4114800">
                <a:moveTo>
                  <a:pt x="0" y="0"/>
                </a:moveTo>
                <a:lnTo>
                  <a:pt x="4784652" y="0"/>
                </a:lnTo>
                <a:lnTo>
                  <a:pt x="478465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256661"/>
            <a:ext cx="8261685" cy="360680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vi-VN" sz="4000">
                <a:solidFill>
                  <a:schemeClr val="tx1"/>
                </a:solidFill>
                <a:latin typeface="Cambria" panose="02040503050406030204" pitchFamily="18" charset="0"/>
              </a:rPr>
              <a:t>6.	CHÚA GIÊSU BẢO CÁC ÔNG THẢ LƯỚI BÊN NÀO?</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8119675" y="408733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C. Bên hữu</a:t>
            </a:r>
          </a:p>
        </p:txBody>
      </p:sp>
      <p:sp>
        <p:nvSpPr>
          <p:cNvPr id="10" name="Rectangle 9">
            <a:extLst>
              <a:ext uri="{FF2B5EF4-FFF2-40B4-BE49-F238E27FC236}">
                <a16:creationId xmlns:a16="http://schemas.microsoft.com/office/drawing/2014/main" id="{3B9A1A09-14A5-489A-9BE4-620FA15B571E}"/>
              </a:ext>
            </a:extLst>
          </p:cNvPr>
          <p:cNvSpPr/>
          <p:nvPr/>
        </p:nvSpPr>
        <p:spPr>
          <a:xfrm>
            <a:off x="502819"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A. Đằng trước</a:t>
            </a:r>
          </a:p>
        </p:txBody>
      </p:sp>
      <p:sp>
        <p:nvSpPr>
          <p:cNvPr id="11" name="Rectangle 10">
            <a:extLst>
              <a:ext uri="{FF2B5EF4-FFF2-40B4-BE49-F238E27FC236}">
                <a16:creationId xmlns:a16="http://schemas.microsoft.com/office/drawing/2014/main" id="{FFDD793F-B1B3-4C54-989F-9203A93AB395}"/>
              </a:ext>
            </a:extLst>
          </p:cNvPr>
          <p:cNvSpPr/>
          <p:nvPr/>
        </p:nvSpPr>
        <p:spPr>
          <a:xfrm>
            <a:off x="4320772"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Bên tả</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1202647" y="3738984"/>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1"/>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063089" y="373898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231BADC4-210A-FBFD-50E2-A8DE8248177D}"/>
              </a:ext>
            </a:extLst>
          </p:cNvPr>
          <p:cNvSpPr/>
          <p:nvPr/>
        </p:nvSpPr>
        <p:spPr>
          <a:xfrm>
            <a:off x="0" y="6257926"/>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0197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130052"/>
            <a:ext cx="8261685" cy="360680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vi-VN" sz="4000">
                <a:solidFill>
                  <a:schemeClr val="tx1"/>
                </a:solidFill>
                <a:latin typeface="Cambria" panose="02040503050406030204" pitchFamily="18" charset="0"/>
              </a:rPr>
              <a:t>7.	PHÊRÔ ĐÃ LÀM GÌ KHI BIẾT LÀ CHÚA?</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8119675" y="408733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C. Nhảy xuống biển</a:t>
            </a:r>
          </a:p>
        </p:txBody>
      </p:sp>
      <p:sp>
        <p:nvSpPr>
          <p:cNvPr id="10" name="Rectangle 9">
            <a:extLst>
              <a:ext uri="{FF2B5EF4-FFF2-40B4-BE49-F238E27FC236}">
                <a16:creationId xmlns:a16="http://schemas.microsoft.com/office/drawing/2014/main" id="{3B9A1A09-14A5-489A-9BE4-620FA15B571E}"/>
              </a:ext>
            </a:extLst>
          </p:cNvPr>
          <p:cNvSpPr/>
          <p:nvPr/>
        </p:nvSpPr>
        <p:spPr>
          <a:xfrm>
            <a:off x="502819" y="3977501"/>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A. Ngất</a:t>
            </a:r>
          </a:p>
        </p:txBody>
      </p:sp>
      <p:sp>
        <p:nvSpPr>
          <p:cNvPr id="11" name="Rectangle 10">
            <a:extLst>
              <a:ext uri="{FF2B5EF4-FFF2-40B4-BE49-F238E27FC236}">
                <a16:creationId xmlns:a16="http://schemas.microsoft.com/office/drawing/2014/main" id="{FFDD793F-B1B3-4C54-989F-9203A93AB395}"/>
              </a:ext>
            </a:extLst>
          </p:cNvPr>
          <p:cNvSpPr/>
          <p:nvPr/>
        </p:nvSpPr>
        <p:spPr>
          <a:xfrm>
            <a:off x="4320772"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Sợ hãi</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1202647" y="3738984"/>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1"/>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196548" y="385069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8" action="ppaction://hlinksldjump" highlightClick="1"/>
            <a:extLst>
              <a:ext uri="{FF2B5EF4-FFF2-40B4-BE49-F238E27FC236}">
                <a16:creationId xmlns:a16="http://schemas.microsoft.com/office/drawing/2014/main" id="{41522C17-2599-A009-68F5-C39B73438511}"/>
              </a:ext>
            </a:extLst>
          </p:cNvPr>
          <p:cNvSpPr/>
          <p:nvPr/>
        </p:nvSpPr>
        <p:spPr>
          <a:xfrm>
            <a:off x="0" y="6257926"/>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0281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256661"/>
            <a:ext cx="8261685" cy="360680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vi-VN" sz="4000">
                <a:solidFill>
                  <a:schemeClr val="tx1"/>
                </a:solidFill>
                <a:latin typeface="Cambria" panose="02040503050406030204" pitchFamily="18" charset="0"/>
              </a:rPr>
              <a:t>8.	CHÚA GIÊSU BA LẦN HỎI PHÊRÔ ĐIỀU GÌ?</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571787"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A. Tình yêu</a:t>
            </a:r>
          </a:p>
        </p:txBody>
      </p:sp>
      <p:sp>
        <p:nvSpPr>
          <p:cNvPr id="10" name="Rectangle 9">
            <a:extLst>
              <a:ext uri="{FF2B5EF4-FFF2-40B4-BE49-F238E27FC236}">
                <a16:creationId xmlns:a16="http://schemas.microsoft.com/office/drawing/2014/main" id="{3B9A1A09-14A5-489A-9BE4-620FA15B571E}"/>
              </a:ext>
            </a:extLst>
          </p:cNvPr>
          <p:cNvSpPr/>
          <p:nvPr/>
        </p:nvSpPr>
        <p:spPr>
          <a:xfrm>
            <a:off x="4455505"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Trung tín</a:t>
            </a:r>
          </a:p>
        </p:txBody>
      </p:sp>
      <p:sp>
        <p:nvSpPr>
          <p:cNvPr id="11" name="Rectangle 10">
            <a:extLst>
              <a:ext uri="{FF2B5EF4-FFF2-40B4-BE49-F238E27FC236}">
                <a16:creationId xmlns:a16="http://schemas.microsoft.com/office/drawing/2014/main" id="{FFDD793F-B1B3-4C54-989F-9203A93AB395}"/>
              </a:ext>
            </a:extLst>
          </p:cNvPr>
          <p:cNvSpPr/>
          <p:nvPr/>
        </p:nvSpPr>
        <p:spPr>
          <a:xfrm>
            <a:off x="8382001"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C. Gia đình ông</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44621" y="386346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226109" y="3859451"/>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119674" y="3847600"/>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8" action="ppaction://hlinksldjump" highlightClick="1"/>
            <a:extLst>
              <a:ext uri="{FF2B5EF4-FFF2-40B4-BE49-F238E27FC236}">
                <a16:creationId xmlns:a16="http://schemas.microsoft.com/office/drawing/2014/main" id="{649016AF-8053-F352-7393-FF94831530EA}"/>
              </a:ext>
            </a:extLst>
          </p:cNvPr>
          <p:cNvSpPr/>
          <p:nvPr/>
        </p:nvSpPr>
        <p:spPr>
          <a:xfrm>
            <a:off x="0" y="6257926"/>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179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256661"/>
            <a:ext cx="8261685" cy="360680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vi-VN" sz="4000">
                <a:solidFill>
                  <a:schemeClr val="tx1"/>
                </a:solidFill>
                <a:latin typeface="Cambria" panose="02040503050406030204" pitchFamily="18" charset="0"/>
              </a:rPr>
              <a:t>9.	KHI BỊ HỎI LẦN BA, PHÊRÔ CẢM THẤY THẾ NÀO?</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4444677"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Buồn phiền</a:t>
            </a:r>
          </a:p>
        </p:txBody>
      </p:sp>
      <p:sp>
        <p:nvSpPr>
          <p:cNvPr id="10" name="Rectangle 9">
            <a:extLst>
              <a:ext uri="{FF2B5EF4-FFF2-40B4-BE49-F238E27FC236}">
                <a16:creationId xmlns:a16="http://schemas.microsoft.com/office/drawing/2014/main" id="{3B9A1A09-14A5-489A-9BE4-620FA15B571E}"/>
              </a:ext>
            </a:extLst>
          </p:cNvPr>
          <p:cNvSpPr/>
          <p:nvPr/>
        </p:nvSpPr>
        <p:spPr>
          <a:xfrm>
            <a:off x="502819"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3600">
                <a:solidFill>
                  <a:schemeClr val="tx1"/>
                </a:solidFill>
                <a:latin typeface="Cambria" panose="02040503050406030204" pitchFamily="18" charset="0"/>
              </a:rPr>
              <a:t>A. Tự hào hơn  các anh em</a:t>
            </a:r>
          </a:p>
        </p:txBody>
      </p:sp>
      <p:sp>
        <p:nvSpPr>
          <p:cNvPr id="11" name="Rectangle 10">
            <a:extLst>
              <a:ext uri="{FF2B5EF4-FFF2-40B4-BE49-F238E27FC236}">
                <a16:creationId xmlns:a16="http://schemas.microsoft.com/office/drawing/2014/main" id="{FFDD793F-B1B3-4C54-989F-9203A93AB395}"/>
              </a:ext>
            </a:extLst>
          </p:cNvPr>
          <p:cNvSpPr/>
          <p:nvPr/>
        </p:nvSpPr>
        <p:spPr>
          <a:xfrm>
            <a:off x="8095231"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C. Xấu hổ</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171846" y="3738984"/>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1"/>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1165632" y="3899560"/>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8" action="ppaction://hlinksldjump" highlightClick="1"/>
            <a:extLst>
              <a:ext uri="{FF2B5EF4-FFF2-40B4-BE49-F238E27FC236}">
                <a16:creationId xmlns:a16="http://schemas.microsoft.com/office/drawing/2014/main" id="{73E858E1-537F-61FA-113C-1D94E701BCF7}"/>
              </a:ext>
            </a:extLst>
          </p:cNvPr>
          <p:cNvSpPr/>
          <p:nvPr/>
        </p:nvSpPr>
        <p:spPr>
          <a:xfrm>
            <a:off x="0" y="6257926"/>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4671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256661"/>
            <a:ext cx="8261685" cy="360680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vi-VN" sz="4000">
                <a:solidFill>
                  <a:schemeClr val="tx1"/>
                </a:solidFill>
                <a:latin typeface="Cambria" panose="02040503050406030204" pitchFamily="18" charset="0"/>
              </a:rPr>
              <a:t>10.	SAU KHI HỎI XONG, CHÚA GIÊSU DẶN PHÊRÔ ĐIỀU GÌ?</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8119675" y="408733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3600">
                <a:solidFill>
                  <a:schemeClr val="tx1"/>
                </a:solidFill>
                <a:latin typeface="Cambria" panose="02040503050406030204" pitchFamily="18" charset="0"/>
              </a:rPr>
              <a:t>C. Theo Thầy</a:t>
            </a:r>
          </a:p>
        </p:txBody>
      </p:sp>
      <p:sp>
        <p:nvSpPr>
          <p:cNvPr id="10" name="Rectangle 9">
            <a:extLst>
              <a:ext uri="{FF2B5EF4-FFF2-40B4-BE49-F238E27FC236}">
                <a16:creationId xmlns:a16="http://schemas.microsoft.com/office/drawing/2014/main" id="{3B9A1A09-14A5-489A-9BE4-620FA15B571E}"/>
              </a:ext>
            </a:extLst>
          </p:cNvPr>
          <p:cNvSpPr/>
          <p:nvPr/>
        </p:nvSpPr>
        <p:spPr>
          <a:xfrm>
            <a:off x="502819"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A. Đừng phạm tội</a:t>
            </a:r>
          </a:p>
        </p:txBody>
      </p:sp>
      <p:sp>
        <p:nvSpPr>
          <p:cNvPr id="11" name="Rectangle 10">
            <a:extLst>
              <a:ext uri="{FF2B5EF4-FFF2-40B4-BE49-F238E27FC236}">
                <a16:creationId xmlns:a16="http://schemas.microsoft.com/office/drawing/2014/main" id="{FFDD793F-B1B3-4C54-989F-9203A93AB395}"/>
              </a:ext>
            </a:extLst>
          </p:cNvPr>
          <p:cNvSpPr/>
          <p:nvPr/>
        </p:nvSpPr>
        <p:spPr>
          <a:xfrm>
            <a:off x="4320772"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Trở nên chứng nhân </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1202647" y="3738984"/>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1"/>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072326" y="373898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8" action="ppaction://hlinksldjump" highlightClick="1"/>
            <a:extLst>
              <a:ext uri="{FF2B5EF4-FFF2-40B4-BE49-F238E27FC236}">
                <a16:creationId xmlns:a16="http://schemas.microsoft.com/office/drawing/2014/main" id="{41522C17-2599-A009-68F5-C39B73438511}"/>
              </a:ext>
            </a:extLst>
          </p:cNvPr>
          <p:cNvSpPr/>
          <p:nvPr/>
        </p:nvSpPr>
        <p:spPr>
          <a:xfrm>
            <a:off x="0" y="6257926"/>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0464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10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nimation Cartoon Sticker by Mytikah - O Livro dos Heróis">
            <a:extLst>
              <a:ext uri="{FF2B5EF4-FFF2-40B4-BE49-F238E27FC236}">
                <a16:creationId xmlns:a16="http://schemas.microsoft.com/office/drawing/2014/main" id="{2210C80F-21A0-EC4E-2F19-A47D59B85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600" y="2158733"/>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18" name="Hình tự do: Hình 17">
            <a:extLst>
              <a:ext uri="{FF2B5EF4-FFF2-40B4-BE49-F238E27FC236}">
                <a16:creationId xmlns:a16="http://schemas.microsoft.com/office/drawing/2014/main" id="{866FB4A2-4CF4-4982-25F0-280753CC6508}"/>
              </a:ext>
            </a:extLst>
          </p:cNvPr>
          <p:cNvSpPr/>
          <p:nvPr/>
        </p:nvSpPr>
        <p:spPr>
          <a:xfrm rot="2340000">
            <a:off x="-799253" y="-3072230"/>
            <a:ext cx="13790506" cy="13001925"/>
          </a:xfrm>
          <a:custGeom>
            <a:avLst/>
            <a:gdLst>
              <a:gd name="connsiteX0" fmla="*/ 5904156 w 13790506"/>
              <a:gd name="connsiteY0" fmla="*/ 8941952 h 13001925"/>
              <a:gd name="connsiteX1" fmla="*/ 5821444 w 13790506"/>
              <a:gd name="connsiteY1" fmla="*/ 9085651 h 13001925"/>
              <a:gd name="connsiteX2" fmla="*/ 5706557 w 13790506"/>
              <a:gd name="connsiteY2" fmla="*/ 9967294 h 13001925"/>
              <a:gd name="connsiteX3" fmla="*/ 5893381 w 13790506"/>
              <a:gd name="connsiteY3" fmla="*/ 10210104 h 13001925"/>
              <a:gd name="connsiteX4" fmla="*/ 6752624 w 13790506"/>
              <a:gd name="connsiteY4" fmla="*/ 10322071 h 13001925"/>
              <a:gd name="connsiteX5" fmla="*/ 6995434 w 13790506"/>
              <a:gd name="connsiteY5" fmla="*/ 10135247 h 13001925"/>
              <a:gd name="connsiteX6" fmla="*/ 7110319 w 13790506"/>
              <a:gd name="connsiteY6" fmla="*/ 9253605 h 13001925"/>
              <a:gd name="connsiteX7" fmla="*/ 6923496 w 13790506"/>
              <a:gd name="connsiteY7" fmla="*/ 9010795 h 13001925"/>
              <a:gd name="connsiteX8" fmla="*/ 6064254 w 13790506"/>
              <a:gd name="connsiteY8" fmla="*/ 8898827 h 13001925"/>
              <a:gd name="connsiteX9" fmla="*/ 5904156 w 13790506"/>
              <a:gd name="connsiteY9" fmla="*/ 8941952 h 13001925"/>
              <a:gd name="connsiteX10" fmla="*/ 3383831 w 13790506"/>
              <a:gd name="connsiteY10" fmla="*/ 10018851 h 13001925"/>
              <a:gd name="connsiteX11" fmla="*/ 3359230 w 13790506"/>
              <a:gd name="connsiteY11" fmla="*/ 10061591 h 13001925"/>
              <a:gd name="connsiteX12" fmla="*/ 3325928 w 13790506"/>
              <a:gd name="connsiteY12" fmla="*/ 10317154 h 13001925"/>
              <a:gd name="connsiteX13" fmla="*/ 3381494 w 13790506"/>
              <a:gd name="connsiteY13" fmla="*/ 10389371 h 13001925"/>
              <a:gd name="connsiteX14" fmla="*/ 6326166 w 13790506"/>
              <a:gd name="connsiteY14" fmla="*/ 10773090 h 13001925"/>
              <a:gd name="connsiteX15" fmla="*/ 6398384 w 13790506"/>
              <a:gd name="connsiteY15" fmla="*/ 10717524 h 13001925"/>
              <a:gd name="connsiteX16" fmla="*/ 6431686 w 13790506"/>
              <a:gd name="connsiteY16" fmla="*/ 10461961 h 13001925"/>
              <a:gd name="connsiteX17" fmla="*/ 6376120 w 13790506"/>
              <a:gd name="connsiteY17" fmla="*/ 10389744 h 13001925"/>
              <a:gd name="connsiteX18" fmla="*/ 3431448 w 13790506"/>
              <a:gd name="connsiteY18" fmla="*/ 10006025 h 13001925"/>
              <a:gd name="connsiteX19" fmla="*/ 3383831 w 13790506"/>
              <a:gd name="connsiteY19" fmla="*/ 10018851 h 13001925"/>
              <a:gd name="connsiteX20" fmla="*/ 4547196 w 13790506"/>
              <a:gd name="connsiteY20" fmla="*/ 8812309 h 13001925"/>
              <a:gd name="connsiteX21" fmla="*/ 4464484 w 13790506"/>
              <a:gd name="connsiteY21" fmla="*/ 8956008 h 13001925"/>
              <a:gd name="connsiteX22" fmla="*/ 4349598 w 13790506"/>
              <a:gd name="connsiteY22" fmla="*/ 9837651 h 13001925"/>
              <a:gd name="connsiteX23" fmla="*/ 4536422 w 13790506"/>
              <a:gd name="connsiteY23" fmla="*/ 10080461 h 13001925"/>
              <a:gd name="connsiteX24" fmla="*/ 5395664 w 13790506"/>
              <a:gd name="connsiteY24" fmla="*/ 10192428 h 13001925"/>
              <a:gd name="connsiteX25" fmla="*/ 5638474 w 13790506"/>
              <a:gd name="connsiteY25" fmla="*/ 10005604 h 13001925"/>
              <a:gd name="connsiteX26" fmla="*/ 5753361 w 13790506"/>
              <a:gd name="connsiteY26" fmla="*/ 9123961 h 13001925"/>
              <a:gd name="connsiteX27" fmla="*/ 5566536 w 13790506"/>
              <a:gd name="connsiteY27" fmla="*/ 8881152 h 13001925"/>
              <a:gd name="connsiteX28" fmla="*/ 4707293 w 13790506"/>
              <a:gd name="connsiteY28" fmla="*/ 8769184 h 13001925"/>
              <a:gd name="connsiteX29" fmla="*/ 4547196 w 13790506"/>
              <a:gd name="connsiteY29" fmla="*/ 8812309 h 13001925"/>
              <a:gd name="connsiteX30" fmla="*/ 3195853 w 13790506"/>
              <a:gd name="connsiteY30" fmla="*/ 8616520 h 13001925"/>
              <a:gd name="connsiteX31" fmla="*/ 3113140 w 13790506"/>
              <a:gd name="connsiteY31" fmla="*/ 8760220 h 13001925"/>
              <a:gd name="connsiteX32" fmla="*/ 2998253 w 13790506"/>
              <a:gd name="connsiteY32" fmla="*/ 9641862 h 13001925"/>
              <a:gd name="connsiteX33" fmla="*/ 3185078 w 13790506"/>
              <a:gd name="connsiteY33" fmla="*/ 9884672 h 13001925"/>
              <a:gd name="connsiteX34" fmla="*/ 4044320 w 13790506"/>
              <a:gd name="connsiteY34" fmla="*/ 9996639 h 13001925"/>
              <a:gd name="connsiteX35" fmla="*/ 4287130 w 13790506"/>
              <a:gd name="connsiteY35" fmla="*/ 9809815 h 13001925"/>
              <a:gd name="connsiteX36" fmla="*/ 4402016 w 13790506"/>
              <a:gd name="connsiteY36" fmla="*/ 8928172 h 13001925"/>
              <a:gd name="connsiteX37" fmla="*/ 4215192 w 13790506"/>
              <a:gd name="connsiteY37" fmla="*/ 8685363 h 13001925"/>
              <a:gd name="connsiteX38" fmla="*/ 3355949 w 13790506"/>
              <a:gd name="connsiteY38" fmla="*/ 8573395 h 13001925"/>
              <a:gd name="connsiteX39" fmla="*/ 3195853 w 13790506"/>
              <a:gd name="connsiteY39" fmla="*/ 8616520 h 13001925"/>
              <a:gd name="connsiteX40" fmla="*/ 8619376 w 13790506"/>
              <a:gd name="connsiteY40" fmla="*/ 3345634 h 13001925"/>
              <a:gd name="connsiteX41" fmla="*/ 8536664 w 13790506"/>
              <a:gd name="connsiteY41" fmla="*/ 3489333 h 13001925"/>
              <a:gd name="connsiteX42" fmla="*/ 8421777 w 13790506"/>
              <a:gd name="connsiteY42" fmla="*/ 4370976 h 13001925"/>
              <a:gd name="connsiteX43" fmla="*/ 8608601 w 13790506"/>
              <a:gd name="connsiteY43" fmla="*/ 4613786 h 13001925"/>
              <a:gd name="connsiteX44" fmla="*/ 9467843 w 13790506"/>
              <a:gd name="connsiteY44" fmla="*/ 4725753 h 13001925"/>
              <a:gd name="connsiteX45" fmla="*/ 9710653 w 13790506"/>
              <a:gd name="connsiteY45" fmla="*/ 4538929 h 13001925"/>
              <a:gd name="connsiteX46" fmla="*/ 9825540 w 13790506"/>
              <a:gd name="connsiteY46" fmla="*/ 3657286 h 13001925"/>
              <a:gd name="connsiteX47" fmla="*/ 9638716 w 13790506"/>
              <a:gd name="connsiteY47" fmla="*/ 3414476 h 13001925"/>
              <a:gd name="connsiteX48" fmla="*/ 8779473 w 13790506"/>
              <a:gd name="connsiteY48" fmla="*/ 3302509 h 13001925"/>
              <a:gd name="connsiteX49" fmla="*/ 8619376 w 13790506"/>
              <a:gd name="connsiteY49" fmla="*/ 3345634 h 13001925"/>
              <a:gd name="connsiteX50" fmla="*/ 5626890 w 13790506"/>
              <a:gd name="connsiteY50" fmla="*/ 5326492 h 13001925"/>
              <a:gd name="connsiteX51" fmla="*/ 5412507 w 13790506"/>
              <a:gd name="connsiteY51" fmla="*/ 5729697 h 13001925"/>
              <a:gd name="connsiteX52" fmla="*/ 5412508 w 13790506"/>
              <a:gd name="connsiteY52" fmla="*/ 7704539 h 13001925"/>
              <a:gd name="connsiteX53" fmla="*/ 5898756 w 13790506"/>
              <a:gd name="connsiteY53" fmla="*/ 8190788 h 13001925"/>
              <a:gd name="connsiteX54" fmla="*/ 7843695 w 13790506"/>
              <a:gd name="connsiteY54" fmla="*/ 8190788 h 13001925"/>
              <a:gd name="connsiteX55" fmla="*/ 8329944 w 13790506"/>
              <a:gd name="connsiteY55" fmla="*/ 7704539 h 13001925"/>
              <a:gd name="connsiteX56" fmla="*/ 8329944 w 13790506"/>
              <a:gd name="connsiteY56" fmla="*/ 5729697 h 13001925"/>
              <a:gd name="connsiteX57" fmla="*/ 7843696 w 13790506"/>
              <a:gd name="connsiteY57" fmla="*/ 5243449 h 13001925"/>
              <a:gd name="connsiteX58" fmla="*/ 5898756 w 13790506"/>
              <a:gd name="connsiteY58" fmla="*/ 5243448 h 13001925"/>
              <a:gd name="connsiteX59" fmla="*/ 5626890 w 13790506"/>
              <a:gd name="connsiteY59" fmla="*/ 5326492 h 13001925"/>
              <a:gd name="connsiteX60" fmla="*/ 7251483 w 13790506"/>
              <a:gd name="connsiteY60" fmla="*/ 3224844 h 13001925"/>
              <a:gd name="connsiteX61" fmla="*/ 7168771 w 13790506"/>
              <a:gd name="connsiteY61" fmla="*/ 3368544 h 13001925"/>
              <a:gd name="connsiteX62" fmla="*/ 7053885 w 13790506"/>
              <a:gd name="connsiteY62" fmla="*/ 4250187 h 13001925"/>
              <a:gd name="connsiteX63" fmla="*/ 7240709 w 13790506"/>
              <a:gd name="connsiteY63" fmla="*/ 4492996 h 13001925"/>
              <a:gd name="connsiteX64" fmla="*/ 8099951 w 13790506"/>
              <a:gd name="connsiteY64" fmla="*/ 4604963 h 13001925"/>
              <a:gd name="connsiteX65" fmla="*/ 8342761 w 13790506"/>
              <a:gd name="connsiteY65" fmla="*/ 4418140 h 13001925"/>
              <a:gd name="connsiteX66" fmla="*/ 8457648 w 13790506"/>
              <a:gd name="connsiteY66" fmla="*/ 3536497 h 13001925"/>
              <a:gd name="connsiteX67" fmla="*/ 8270823 w 13790506"/>
              <a:gd name="connsiteY67" fmla="*/ 3293687 h 13001925"/>
              <a:gd name="connsiteX68" fmla="*/ 7411581 w 13790506"/>
              <a:gd name="connsiteY68" fmla="*/ 3181719 h 13001925"/>
              <a:gd name="connsiteX69" fmla="*/ 7251483 w 13790506"/>
              <a:gd name="connsiteY69" fmla="*/ 3224844 h 13001925"/>
              <a:gd name="connsiteX70" fmla="*/ 6474770 w 13790506"/>
              <a:gd name="connsiteY70" fmla="*/ 2580796 h 13001925"/>
              <a:gd name="connsiteX71" fmla="*/ 6450170 w 13790506"/>
              <a:gd name="connsiteY71" fmla="*/ 2623536 h 13001925"/>
              <a:gd name="connsiteX72" fmla="*/ 6416867 w 13790506"/>
              <a:gd name="connsiteY72" fmla="*/ 2879098 h 13001925"/>
              <a:gd name="connsiteX73" fmla="*/ 6472433 w 13790506"/>
              <a:gd name="connsiteY73" fmla="*/ 2951316 h 13001925"/>
              <a:gd name="connsiteX74" fmla="*/ 9417106 w 13790506"/>
              <a:gd name="connsiteY74" fmla="*/ 3335035 h 13001925"/>
              <a:gd name="connsiteX75" fmla="*/ 9489324 w 13790506"/>
              <a:gd name="connsiteY75" fmla="*/ 3279468 h 13001925"/>
              <a:gd name="connsiteX76" fmla="*/ 9522626 w 13790506"/>
              <a:gd name="connsiteY76" fmla="*/ 3023906 h 13001925"/>
              <a:gd name="connsiteX77" fmla="*/ 9467059 w 13790506"/>
              <a:gd name="connsiteY77" fmla="*/ 2951688 h 13001925"/>
              <a:gd name="connsiteX78" fmla="*/ 6522387 w 13790506"/>
              <a:gd name="connsiteY78" fmla="*/ 2567970 h 13001925"/>
              <a:gd name="connsiteX79" fmla="*/ 6474770 w 13790506"/>
              <a:gd name="connsiteY79" fmla="*/ 2580796 h 13001925"/>
              <a:gd name="connsiteX80" fmla="*/ 5891286 w 13790506"/>
              <a:gd name="connsiteY80" fmla="*/ 3018123 h 13001925"/>
              <a:gd name="connsiteX81" fmla="*/ 5808573 w 13790506"/>
              <a:gd name="connsiteY81" fmla="*/ 3161822 h 13001925"/>
              <a:gd name="connsiteX82" fmla="*/ 5693687 w 13790506"/>
              <a:gd name="connsiteY82" fmla="*/ 4043465 h 13001925"/>
              <a:gd name="connsiteX83" fmla="*/ 5880511 w 13790506"/>
              <a:gd name="connsiteY83" fmla="*/ 4286275 h 13001925"/>
              <a:gd name="connsiteX84" fmla="*/ 6739754 w 13790506"/>
              <a:gd name="connsiteY84" fmla="*/ 4398242 h 13001925"/>
              <a:gd name="connsiteX85" fmla="*/ 6982563 w 13790506"/>
              <a:gd name="connsiteY85" fmla="*/ 4211418 h 13001925"/>
              <a:gd name="connsiteX86" fmla="*/ 7097450 w 13790506"/>
              <a:gd name="connsiteY86" fmla="*/ 3329775 h 13001925"/>
              <a:gd name="connsiteX87" fmla="*/ 6910625 w 13790506"/>
              <a:gd name="connsiteY87" fmla="*/ 3086965 h 13001925"/>
              <a:gd name="connsiteX88" fmla="*/ 6051383 w 13790506"/>
              <a:gd name="connsiteY88" fmla="*/ 2974998 h 13001925"/>
              <a:gd name="connsiteX89" fmla="*/ 5891286 w 13790506"/>
              <a:gd name="connsiteY89" fmla="*/ 3018123 h 13001925"/>
              <a:gd name="connsiteX90" fmla="*/ 0 w 13790506"/>
              <a:gd name="connsiteY90" fmla="*/ 7672674 h 13001925"/>
              <a:gd name="connsiteX91" fmla="*/ 9474963 w 13790506"/>
              <a:gd name="connsiteY91" fmla="*/ 0 h 13001925"/>
              <a:gd name="connsiteX92" fmla="*/ 13790506 w 13790506"/>
              <a:gd name="connsiteY92" fmla="*/ 5329251 h 13001925"/>
              <a:gd name="connsiteX93" fmla="*/ 4315542 w 13790506"/>
              <a:gd name="connsiteY93" fmla="*/ 13001925 h 130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790506" h="13001925">
                <a:moveTo>
                  <a:pt x="5904156" y="8941952"/>
                </a:moveTo>
                <a:cubicBezTo>
                  <a:pt x="5860217" y="8975760"/>
                  <a:pt x="5829174" y="9026331"/>
                  <a:pt x="5821444" y="9085651"/>
                </a:cubicBezTo>
                <a:lnTo>
                  <a:pt x="5706557" y="9967294"/>
                </a:lnTo>
                <a:cubicBezTo>
                  <a:pt x="5691098" y="10085934"/>
                  <a:pt x="5774742" y="10194644"/>
                  <a:pt x="5893381" y="10210104"/>
                </a:cubicBezTo>
                <a:lnTo>
                  <a:pt x="6752624" y="10322071"/>
                </a:lnTo>
                <a:cubicBezTo>
                  <a:pt x="6871264" y="10337531"/>
                  <a:pt x="6979974" y="10253887"/>
                  <a:pt x="6995434" y="10135247"/>
                </a:cubicBezTo>
                <a:lnTo>
                  <a:pt x="7110319" y="9253605"/>
                </a:lnTo>
                <a:cubicBezTo>
                  <a:pt x="7125779" y="9134964"/>
                  <a:pt x="7042135" y="9026255"/>
                  <a:pt x="6923496" y="9010795"/>
                </a:cubicBezTo>
                <a:lnTo>
                  <a:pt x="6064254" y="8898827"/>
                </a:lnTo>
                <a:cubicBezTo>
                  <a:pt x="6004934" y="8891097"/>
                  <a:pt x="5948096" y="8908143"/>
                  <a:pt x="5904156" y="8941952"/>
                </a:cubicBezTo>
                <a:close/>
                <a:moveTo>
                  <a:pt x="3383831" y="10018851"/>
                </a:moveTo>
                <a:cubicBezTo>
                  <a:pt x="3370762" y="10028907"/>
                  <a:pt x="3361529" y="10043948"/>
                  <a:pt x="3359230" y="10061591"/>
                </a:cubicBezTo>
                <a:lnTo>
                  <a:pt x="3325928" y="10317154"/>
                </a:lnTo>
                <a:cubicBezTo>
                  <a:pt x="3321330" y="10352440"/>
                  <a:pt x="3346208" y="10384773"/>
                  <a:pt x="3381494" y="10389371"/>
                </a:cubicBezTo>
                <a:lnTo>
                  <a:pt x="6326166" y="10773090"/>
                </a:lnTo>
                <a:cubicBezTo>
                  <a:pt x="6361453" y="10777688"/>
                  <a:pt x="6393786" y="10752810"/>
                  <a:pt x="6398384" y="10717524"/>
                </a:cubicBezTo>
                <a:lnTo>
                  <a:pt x="6431686" y="10461961"/>
                </a:lnTo>
                <a:cubicBezTo>
                  <a:pt x="6436284" y="10426675"/>
                  <a:pt x="6411406" y="10394342"/>
                  <a:pt x="6376120" y="10389744"/>
                </a:cubicBezTo>
                <a:lnTo>
                  <a:pt x="3431448" y="10006025"/>
                </a:lnTo>
                <a:cubicBezTo>
                  <a:pt x="3413805" y="10003726"/>
                  <a:pt x="3396900" y="10008796"/>
                  <a:pt x="3383831" y="10018851"/>
                </a:cubicBezTo>
                <a:close/>
                <a:moveTo>
                  <a:pt x="4547196" y="8812309"/>
                </a:moveTo>
                <a:cubicBezTo>
                  <a:pt x="4503257" y="8846117"/>
                  <a:pt x="4472214" y="8896688"/>
                  <a:pt x="4464484" y="8956008"/>
                </a:cubicBezTo>
                <a:lnTo>
                  <a:pt x="4349598" y="9837651"/>
                </a:lnTo>
                <a:cubicBezTo>
                  <a:pt x="4334138" y="9956291"/>
                  <a:pt x="4417782" y="10065001"/>
                  <a:pt x="4536422" y="10080461"/>
                </a:cubicBezTo>
                <a:lnTo>
                  <a:pt x="5395664" y="10192428"/>
                </a:lnTo>
                <a:cubicBezTo>
                  <a:pt x="5514304" y="10207888"/>
                  <a:pt x="5623014" y="10124244"/>
                  <a:pt x="5638474" y="10005604"/>
                </a:cubicBezTo>
                <a:lnTo>
                  <a:pt x="5753361" y="9123961"/>
                </a:lnTo>
                <a:cubicBezTo>
                  <a:pt x="5768820" y="9005321"/>
                  <a:pt x="5685176" y="8896612"/>
                  <a:pt x="5566536" y="8881152"/>
                </a:cubicBezTo>
                <a:lnTo>
                  <a:pt x="4707293" y="8769184"/>
                </a:lnTo>
                <a:cubicBezTo>
                  <a:pt x="4647973" y="8761454"/>
                  <a:pt x="4591136" y="8778501"/>
                  <a:pt x="4547196" y="8812309"/>
                </a:cubicBezTo>
                <a:close/>
                <a:moveTo>
                  <a:pt x="3195853" y="8616520"/>
                </a:moveTo>
                <a:cubicBezTo>
                  <a:pt x="3151912" y="8650328"/>
                  <a:pt x="3120870" y="8700900"/>
                  <a:pt x="3113140" y="8760220"/>
                </a:cubicBezTo>
                <a:lnTo>
                  <a:pt x="2998253" y="9641862"/>
                </a:lnTo>
                <a:cubicBezTo>
                  <a:pt x="2982793" y="9760502"/>
                  <a:pt x="3066437" y="9869212"/>
                  <a:pt x="3185078" y="9884672"/>
                </a:cubicBezTo>
                <a:lnTo>
                  <a:pt x="4044320" y="9996639"/>
                </a:lnTo>
                <a:cubicBezTo>
                  <a:pt x="4162960" y="10012099"/>
                  <a:pt x="4271670" y="9928455"/>
                  <a:pt x="4287130" y="9809815"/>
                </a:cubicBezTo>
                <a:lnTo>
                  <a:pt x="4402016" y="8928172"/>
                </a:lnTo>
                <a:cubicBezTo>
                  <a:pt x="4417476" y="8809532"/>
                  <a:pt x="4333832" y="8700823"/>
                  <a:pt x="4215192" y="8685363"/>
                </a:cubicBezTo>
                <a:lnTo>
                  <a:pt x="3355949" y="8573395"/>
                </a:lnTo>
                <a:cubicBezTo>
                  <a:pt x="3296630" y="8565666"/>
                  <a:pt x="3239793" y="8582712"/>
                  <a:pt x="3195853" y="8616520"/>
                </a:cubicBezTo>
                <a:close/>
                <a:moveTo>
                  <a:pt x="8619376" y="3345634"/>
                </a:moveTo>
                <a:cubicBezTo>
                  <a:pt x="8575436" y="3379442"/>
                  <a:pt x="8544393" y="3430013"/>
                  <a:pt x="8536664" y="3489333"/>
                </a:cubicBezTo>
                <a:lnTo>
                  <a:pt x="8421777" y="4370976"/>
                </a:lnTo>
                <a:cubicBezTo>
                  <a:pt x="8406317" y="4489616"/>
                  <a:pt x="8489962" y="4598326"/>
                  <a:pt x="8608601" y="4613786"/>
                </a:cubicBezTo>
                <a:lnTo>
                  <a:pt x="9467843" y="4725753"/>
                </a:lnTo>
                <a:cubicBezTo>
                  <a:pt x="9586484" y="4741213"/>
                  <a:pt x="9695193" y="4657569"/>
                  <a:pt x="9710653" y="4538929"/>
                </a:cubicBezTo>
                <a:lnTo>
                  <a:pt x="9825540" y="3657286"/>
                </a:lnTo>
                <a:cubicBezTo>
                  <a:pt x="9841000" y="3538646"/>
                  <a:pt x="9757355" y="3429936"/>
                  <a:pt x="9638716" y="3414476"/>
                </a:cubicBezTo>
                <a:lnTo>
                  <a:pt x="8779473" y="3302509"/>
                </a:lnTo>
                <a:cubicBezTo>
                  <a:pt x="8720153" y="3294779"/>
                  <a:pt x="8663315" y="3311825"/>
                  <a:pt x="8619376" y="3345634"/>
                </a:cubicBezTo>
                <a:close/>
                <a:moveTo>
                  <a:pt x="5626890" y="5326492"/>
                </a:moveTo>
                <a:cubicBezTo>
                  <a:pt x="5497547" y="5413875"/>
                  <a:pt x="5412507" y="5561855"/>
                  <a:pt x="5412507" y="5729697"/>
                </a:cubicBezTo>
                <a:lnTo>
                  <a:pt x="5412508" y="7704539"/>
                </a:lnTo>
                <a:cubicBezTo>
                  <a:pt x="5412508" y="7973086"/>
                  <a:pt x="5630209" y="8190787"/>
                  <a:pt x="5898756" y="8190788"/>
                </a:cubicBezTo>
                <a:lnTo>
                  <a:pt x="7843695" y="8190788"/>
                </a:lnTo>
                <a:cubicBezTo>
                  <a:pt x="8112243" y="8190788"/>
                  <a:pt x="8329944" y="7973087"/>
                  <a:pt x="8329944" y="7704539"/>
                </a:cubicBezTo>
                <a:lnTo>
                  <a:pt x="8329944" y="5729697"/>
                </a:lnTo>
                <a:cubicBezTo>
                  <a:pt x="8329944" y="5461149"/>
                  <a:pt x="8112243" y="5243448"/>
                  <a:pt x="7843696" y="5243449"/>
                </a:cubicBezTo>
                <a:lnTo>
                  <a:pt x="5898756" y="5243448"/>
                </a:lnTo>
                <a:cubicBezTo>
                  <a:pt x="5798051" y="5243448"/>
                  <a:pt x="5704496" y="5274063"/>
                  <a:pt x="5626890" y="5326492"/>
                </a:cubicBezTo>
                <a:close/>
                <a:moveTo>
                  <a:pt x="7251483" y="3224844"/>
                </a:moveTo>
                <a:cubicBezTo>
                  <a:pt x="7207544" y="3258653"/>
                  <a:pt x="7176501" y="3309224"/>
                  <a:pt x="7168771" y="3368544"/>
                </a:cubicBezTo>
                <a:lnTo>
                  <a:pt x="7053885" y="4250187"/>
                </a:lnTo>
                <a:cubicBezTo>
                  <a:pt x="7038425" y="4368827"/>
                  <a:pt x="7122069" y="4477537"/>
                  <a:pt x="7240709" y="4492996"/>
                </a:cubicBezTo>
                <a:lnTo>
                  <a:pt x="8099951" y="4604963"/>
                </a:lnTo>
                <a:cubicBezTo>
                  <a:pt x="8218591" y="4620423"/>
                  <a:pt x="8327301" y="4536779"/>
                  <a:pt x="8342761" y="4418140"/>
                </a:cubicBezTo>
                <a:lnTo>
                  <a:pt x="8457648" y="3536497"/>
                </a:lnTo>
                <a:cubicBezTo>
                  <a:pt x="8473107" y="3417856"/>
                  <a:pt x="8389463" y="3309147"/>
                  <a:pt x="8270823" y="3293687"/>
                </a:cubicBezTo>
                <a:lnTo>
                  <a:pt x="7411581" y="3181719"/>
                </a:lnTo>
                <a:cubicBezTo>
                  <a:pt x="7352261" y="3173989"/>
                  <a:pt x="7295423" y="3191035"/>
                  <a:pt x="7251483" y="3224844"/>
                </a:cubicBezTo>
                <a:close/>
                <a:moveTo>
                  <a:pt x="6474770" y="2580796"/>
                </a:moveTo>
                <a:cubicBezTo>
                  <a:pt x="6461701" y="2590851"/>
                  <a:pt x="6452469" y="2605892"/>
                  <a:pt x="6450170" y="2623536"/>
                </a:cubicBezTo>
                <a:lnTo>
                  <a:pt x="6416867" y="2879098"/>
                </a:lnTo>
                <a:cubicBezTo>
                  <a:pt x="6412269" y="2914385"/>
                  <a:pt x="6437147" y="2946717"/>
                  <a:pt x="6472433" y="2951316"/>
                </a:cubicBezTo>
                <a:lnTo>
                  <a:pt x="9417106" y="3335035"/>
                </a:lnTo>
                <a:cubicBezTo>
                  <a:pt x="9452392" y="3339633"/>
                  <a:pt x="9484725" y="3314754"/>
                  <a:pt x="9489324" y="3279468"/>
                </a:cubicBezTo>
                <a:lnTo>
                  <a:pt x="9522626" y="3023906"/>
                </a:lnTo>
                <a:cubicBezTo>
                  <a:pt x="9527224" y="2988619"/>
                  <a:pt x="9502346" y="2956286"/>
                  <a:pt x="9467059" y="2951688"/>
                </a:cubicBezTo>
                <a:lnTo>
                  <a:pt x="6522387" y="2567970"/>
                </a:lnTo>
                <a:cubicBezTo>
                  <a:pt x="6504744" y="2565671"/>
                  <a:pt x="6487839" y="2570740"/>
                  <a:pt x="6474770" y="2580796"/>
                </a:cubicBezTo>
                <a:close/>
                <a:moveTo>
                  <a:pt x="5891286" y="3018123"/>
                </a:moveTo>
                <a:cubicBezTo>
                  <a:pt x="5847346" y="3051931"/>
                  <a:pt x="5816303" y="3102502"/>
                  <a:pt x="5808573" y="3161822"/>
                </a:cubicBezTo>
                <a:lnTo>
                  <a:pt x="5693687" y="4043465"/>
                </a:lnTo>
                <a:cubicBezTo>
                  <a:pt x="5678227" y="4162105"/>
                  <a:pt x="5761871" y="4270815"/>
                  <a:pt x="5880511" y="4286275"/>
                </a:cubicBezTo>
                <a:lnTo>
                  <a:pt x="6739754" y="4398242"/>
                </a:lnTo>
                <a:cubicBezTo>
                  <a:pt x="6858394" y="4413702"/>
                  <a:pt x="6967103" y="4330058"/>
                  <a:pt x="6982563" y="4211418"/>
                </a:cubicBezTo>
                <a:lnTo>
                  <a:pt x="7097450" y="3329775"/>
                </a:lnTo>
                <a:cubicBezTo>
                  <a:pt x="7112910" y="3211135"/>
                  <a:pt x="7029266" y="3102425"/>
                  <a:pt x="6910625" y="3086965"/>
                </a:cubicBezTo>
                <a:lnTo>
                  <a:pt x="6051383" y="2974998"/>
                </a:lnTo>
                <a:cubicBezTo>
                  <a:pt x="5992063" y="2967268"/>
                  <a:pt x="5935226" y="2984314"/>
                  <a:pt x="5891286" y="3018123"/>
                </a:cubicBezTo>
                <a:close/>
                <a:moveTo>
                  <a:pt x="0" y="7672674"/>
                </a:moveTo>
                <a:lnTo>
                  <a:pt x="9474963" y="0"/>
                </a:lnTo>
                <a:lnTo>
                  <a:pt x="13790506" y="5329251"/>
                </a:lnTo>
                <a:lnTo>
                  <a:pt x="4315542" y="13001925"/>
                </a:lnTo>
                <a:close/>
              </a:path>
            </a:pathLst>
          </a:custGeom>
          <a:gradFill>
            <a:gsLst>
              <a:gs pos="0">
                <a:schemeClr val="accent2">
                  <a:lumMod val="20000"/>
                  <a:lumOff val="80000"/>
                </a:schemeClr>
              </a:gs>
              <a:gs pos="23000">
                <a:schemeClr val="accent2">
                  <a:lumMod val="20000"/>
                  <a:lumOff val="80000"/>
                </a:schemeClr>
              </a:gs>
              <a:gs pos="55000">
                <a:schemeClr val="accent4">
                  <a:lumMod val="40000"/>
                  <a:lumOff val="60000"/>
                </a:schemeClr>
              </a:gs>
              <a:gs pos="88000">
                <a:srgbClr val="FFFFFF">
                  <a:alpha val="19000"/>
                  <a:lumMod val="48000"/>
                  <a:lumOff val="52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vi-VN">
              <a:solidFill>
                <a:prstClr val="white"/>
              </a:solidFill>
              <a:latin typeface="Arial" panose="020B0604020202020204" pitchFamily="34" charset="0"/>
            </a:endParaRPr>
          </a:p>
        </p:txBody>
      </p:sp>
      <p:sp>
        <p:nvSpPr>
          <p:cNvPr id="4" name="Khung 3">
            <a:extLst>
              <a:ext uri="{FF2B5EF4-FFF2-40B4-BE49-F238E27FC236}">
                <a16:creationId xmlns:a16="http://schemas.microsoft.com/office/drawing/2014/main" id="{0C2EB4F6-D59C-A479-73EB-44BDB762B59E}"/>
              </a:ext>
            </a:extLst>
          </p:cNvPr>
          <p:cNvSpPr/>
          <p:nvPr/>
        </p:nvSpPr>
        <p:spPr>
          <a:xfrm rot="19220305">
            <a:off x="4135902" y="1892110"/>
            <a:ext cx="3615396" cy="3530986"/>
          </a:xfrm>
          <a:prstGeom prst="frame">
            <a:avLst>
              <a:gd name="adj1" fmla="val 163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vi-VN">
              <a:solidFill>
                <a:prstClr val="black"/>
              </a:solidFill>
              <a:latin typeface="Arial" panose="020B0604020202020204" pitchFamily="34" charset="0"/>
            </a:endParaRPr>
          </a:p>
        </p:txBody>
      </p:sp>
      <p:sp>
        <p:nvSpPr>
          <p:cNvPr id="5" name="Khung 4">
            <a:extLst>
              <a:ext uri="{FF2B5EF4-FFF2-40B4-BE49-F238E27FC236}">
                <a16:creationId xmlns:a16="http://schemas.microsoft.com/office/drawing/2014/main" id="{4C04C84F-5B46-5F36-F0DE-A290148139E4}"/>
              </a:ext>
            </a:extLst>
          </p:cNvPr>
          <p:cNvSpPr/>
          <p:nvPr/>
        </p:nvSpPr>
        <p:spPr>
          <a:xfrm rot="1857589">
            <a:off x="4135902" y="1892110"/>
            <a:ext cx="3615396" cy="3530986"/>
          </a:xfrm>
          <a:prstGeom prst="frame">
            <a:avLst>
              <a:gd name="adj1" fmla="val 20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vi-VN">
              <a:solidFill>
                <a:prstClr val="black"/>
              </a:solidFill>
              <a:latin typeface="Arial" panose="020B0604020202020204" pitchFamily="34" charset="0"/>
            </a:endParaRPr>
          </a:p>
        </p:txBody>
      </p:sp>
      <p:sp>
        <p:nvSpPr>
          <p:cNvPr id="14" name="Hộp Văn bản 13">
            <a:extLst>
              <a:ext uri="{FF2B5EF4-FFF2-40B4-BE49-F238E27FC236}">
                <a16:creationId xmlns:a16="http://schemas.microsoft.com/office/drawing/2014/main" id="{85C38FBE-3713-1DBF-C492-A87A47E20EFE}"/>
              </a:ext>
            </a:extLst>
          </p:cNvPr>
          <p:cNvSpPr txBox="1"/>
          <p:nvPr/>
        </p:nvSpPr>
        <p:spPr>
          <a:xfrm>
            <a:off x="4165281" y="3288237"/>
            <a:ext cx="3791579" cy="1815882"/>
          </a:xfrm>
          <a:prstGeom prst="rect">
            <a:avLst/>
          </a:prstGeom>
          <a:noFill/>
        </p:spPr>
        <p:txBody>
          <a:bodyPr wrap="square" rtlCol="0">
            <a:spAutoFit/>
          </a:bodyPr>
          <a:lstStyle/>
          <a:p>
            <a:pPr algn="ctr" defTabSz="914446">
              <a:defRPr/>
            </a:pPr>
            <a:r>
              <a:rPr lang="en-US" sz="2800">
                <a:solidFill>
                  <a:prstClr val="white"/>
                </a:solidFill>
                <a:effectLst>
                  <a:reflection blurRad="6350" stA="55000" endA="50" endPos="85000" dist="29997" dir="5400000" sy="-100000" algn="bl" rotWithShape="0"/>
                </a:effectLst>
                <a:latin typeface="Millhouse" panose="02000000000000000000" pitchFamily="2" charset="0"/>
              </a:rPr>
              <a:t>THE</a:t>
            </a:r>
          </a:p>
          <a:p>
            <a:pPr algn="ctr" defTabSz="914446">
              <a:defRPr/>
            </a:pPr>
            <a:endParaRPr lang="en-US" sz="2800">
              <a:solidFill>
                <a:prstClr val="white"/>
              </a:solidFill>
              <a:effectLst>
                <a:reflection blurRad="6350" stA="55000" endA="50" endPos="85000" dist="29997" dir="5400000" sy="-100000" algn="bl" rotWithShape="0"/>
              </a:effectLst>
              <a:latin typeface="Millhouse" panose="02000000000000000000" pitchFamily="2" charset="0"/>
            </a:endParaRPr>
          </a:p>
          <a:p>
            <a:pPr algn="ctr" defTabSz="914446">
              <a:defRPr/>
            </a:pPr>
            <a:r>
              <a:rPr lang="en-US" sz="2800">
                <a:solidFill>
                  <a:prstClr val="white"/>
                </a:solidFill>
                <a:effectLst>
                  <a:reflection blurRad="6350" stA="55000" endA="50" endPos="85000" dist="29997" dir="5400000" sy="-100000" algn="bl" rotWithShape="0"/>
                </a:effectLst>
                <a:latin typeface="Millhouse" panose="02000000000000000000" pitchFamily="2" charset="0"/>
              </a:rPr>
              <a:t> END</a:t>
            </a:r>
          </a:p>
          <a:p>
            <a:pPr algn="ctr" defTabSz="914446">
              <a:defRPr/>
            </a:pPr>
            <a:endParaRPr lang="vi-VN" sz="2800">
              <a:solidFill>
                <a:prstClr val="white"/>
              </a:solidFill>
              <a:effectLst>
                <a:reflection blurRad="6350" stA="55000" endA="50" endPos="85000" dist="29997" dir="5400000" sy="-100000" algn="bl" rotWithShape="0"/>
              </a:effectLst>
              <a:latin typeface="Arial" panose="020B0604020202020204" pitchFamily="34" charset="0"/>
            </a:endParaRPr>
          </a:p>
        </p:txBody>
      </p:sp>
    </p:spTree>
    <p:extLst>
      <p:ext uri="{BB962C8B-B14F-4D97-AF65-F5344CB8AC3E}">
        <p14:creationId xmlns:p14="http://schemas.microsoft.com/office/powerpoint/2010/main" val="5314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3000" fill="hold"/>
                                        <p:tgtEl>
                                          <p:spTgt spid="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3000" fill="hold"/>
                                        <p:tgtEl>
                                          <p:spTgt spid="4"/>
                                        </p:tgtEl>
                                        <p:attrNameLst>
                                          <p:attrName>r</p:attrName>
                                        </p:attrNameLst>
                                      </p:cBhvr>
                                    </p:animRot>
                                  </p:childTnLst>
                                </p:cTn>
                              </p:par>
                              <p:par>
                                <p:cTn id="9" presetID="17" presetClass="entr" presetSubtype="10" fill="hold" nodeType="withEffect">
                                  <p:stCondLst>
                                    <p:cond delay="0"/>
                                  </p:stCondLst>
                                  <p:iterate type="wd">
                                    <p:tmPct val="10000"/>
                                  </p:iterate>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iterate type="wd">
                                    <p:tmPct val="10000"/>
                                  </p:iterate>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p:cTn id="15"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2" end="2"/>
                                            </p:txEl>
                                          </p:spTgt>
                                        </p:tgtEl>
                                        <p:attrNameLst>
                                          <p:attrName>ppt_h</p:attrName>
                                        </p:attrNameLst>
                                      </p:cBhvr>
                                      <p:tavLst>
                                        <p:tav tm="0">
                                          <p:val>
                                            <p:strVal val="#ppt_h"/>
                                          </p:val>
                                        </p:tav>
                                        <p:tav tm="100000">
                                          <p:val>
                                            <p:strVal val="#ppt_h"/>
                                          </p:val>
                                        </p:tav>
                                      </p:tavLst>
                                    </p:anim>
                                  </p:childTnLst>
                                </p:cTn>
                              </p:par>
                              <p:par>
                                <p:cTn id="17" presetID="19" presetClass="emph" presetSubtype="0" repeatCount="2000" fill="hold" nodeType="withEffect">
                                  <p:stCondLst>
                                    <p:cond delay="0"/>
                                  </p:stCondLst>
                                  <p:iterate type="wd">
                                    <p:tmPct val="0"/>
                                  </p:iterate>
                                  <p:childTnLst>
                                    <p:animClr clrSpc="rgb" dir="cw">
                                      <p:cBhvr override="childStyle">
                                        <p:cTn id="18" dur="500" fill="hold"/>
                                        <p:tgtEl>
                                          <p:spTgt spid="14">
                                            <p:txEl>
                                              <p:pRg st="0" end="0"/>
                                            </p:txEl>
                                          </p:spTgt>
                                        </p:tgtEl>
                                        <p:attrNameLst>
                                          <p:attrName>style.color</p:attrName>
                                        </p:attrNameLst>
                                      </p:cBhvr>
                                      <p:to>
                                        <a:srgbClr val="FFFF00"/>
                                      </p:to>
                                    </p:animClr>
                                    <p:animClr clrSpc="rgb" dir="cw">
                                      <p:cBhvr>
                                        <p:cTn id="19" dur="500" fill="hold"/>
                                        <p:tgtEl>
                                          <p:spTgt spid="14">
                                            <p:txEl>
                                              <p:pRg st="0" end="0"/>
                                            </p:txEl>
                                          </p:spTgt>
                                        </p:tgtEl>
                                        <p:attrNameLst>
                                          <p:attrName>fillcolor</p:attrName>
                                        </p:attrNameLst>
                                      </p:cBhvr>
                                      <p:to>
                                        <a:srgbClr val="FFFF00"/>
                                      </p:to>
                                    </p:animClr>
                                    <p:set>
                                      <p:cBhvr>
                                        <p:cTn id="20" dur="500" fill="hold"/>
                                        <p:tgtEl>
                                          <p:spTgt spid="14">
                                            <p:txEl>
                                              <p:pRg st="0" end="0"/>
                                            </p:txEl>
                                          </p:spTgt>
                                        </p:tgtEl>
                                        <p:attrNameLst>
                                          <p:attrName>fill.type</p:attrName>
                                        </p:attrNameLst>
                                      </p:cBhvr>
                                      <p:to>
                                        <p:strVal val="solid"/>
                                      </p:to>
                                    </p:set>
                                    <p:set>
                                      <p:cBhvr>
                                        <p:cTn id="21" dur="500" fill="hold"/>
                                        <p:tgtEl>
                                          <p:spTgt spid="14">
                                            <p:txEl>
                                              <p:pRg st="0" end="0"/>
                                            </p:txEl>
                                          </p:spTgt>
                                        </p:tgtEl>
                                        <p:attrNameLst>
                                          <p:attrName>fill.on</p:attrName>
                                        </p:attrNameLst>
                                      </p:cBhvr>
                                      <p:to>
                                        <p:strVal val="true"/>
                                      </p:to>
                                    </p:set>
                                  </p:childTnLst>
                                </p:cTn>
                              </p:par>
                              <p:par>
                                <p:cTn id="22" presetID="19" presetClass="emph" presetSubtype="0" repeatCount="2000" fill="hold" nodeType="withEffect">
                                  <p:stCondLst>
                                    <p:cond delay="0"/>
                                  </p:stCondLst>
                                  <p:iterate type="wd">
                                    <p:tmPct val="0"/>
                                  </p:iterate>
                                  <p:childTnLst>
                                    <p:animClr clrSpc="rgb" dir="cw">
                                      <p:cBhvr override="childStyle">
                                        <p:cTn id="23" dur="500" fill="hold"/>
                                        <p:tgtEl>
                                          <p:spTgt spid="14">
                                            <p:txEl>
                                              <p:pRg st="2" end="2"/>
                                            </p:txEl>
                                          </p:spTgt>
                                        </p:tgtEl>
                                        <p:attrNameLst>
                                          <p:attrName>style.color</p:attrName>
                                        </p:attrNameLst>
                                      </p:cBhvr>
                                      <p:to>
                                        <a:srgbClr val="FFFF00"/>
                                      </p:to>
                                    </p:animClr>
                                    <p:animClr clrSpc="rgb" dir="cw">
                                      <p:cBhvr>
                                        <p:cTn id="24" dur="500" fill="hold"/>
                                        <p:tgtEl>
                                          <p:spTgt spid="14">
                                            <p:txEl>
                                              <p:pRg st="2" end="2"/>
                                            </p:txEl>
                                          </p:spTgt>
                                        </p:tgtEl>
                                        <p:attrNameLst>
                                          <p:attrName>fillcolor</p:attrName>
                                        </p:attrNameLst>
                                      </p:cBhvr>
                                      <p:to>
                                        <a:srgbClr val="FFFF00"/>
                                      </p:to>
                                    </p:animClr>
                                    <p:set>
                                      <p:cBhvr>
                                        <p:cTn id="25" dur="500" fill="hold"/>
                                        <p:tgtEl>
                                          <p:spTgt spid="14">
                                            <p:txEl>
                                              <p:pRg st="2" end="2"/>
                                            </p:txEl>
                                          </p:spTgt>
                                        </p:tgtEl>
                                        <p:attrNameLst>
                                          <p:attrName>fill.type</p:attrName>
                                        </p:attrNameLst>
                                      </p:cBhvr>
                                      <p:to>
                                        <p:strVal val="solid"/>
                                      </p:to>
                                    </p:set>
                                    <p:set>
                                      <p:cBhvr>
                                        <p:cTn id="26" dur="500" fill="hold"/>
                                        <p:tgtEl>
                                          <p:spTgt spid="1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555" b="-5555"/>
            </a:stretch>
          </a:blipFill>
        </p:spPr>
        <p:txBody>
          <a:bodyPr/>
          <a:lstStyle/>
          <a:p>
            <a:endParaRPr lang="en-US"/>
          </a:p>
        </p:txBody>
      </p:sp>
      <p:grpSp>
        <p:nvGrpSpPr>
          <p:cNvPr id="3" name="Group 3"/>
          <p:cNvGrpSpPr>
            <a:grpSpLocks noGrp="1" noUngrp="1" noRot="1" noMove="1" noResize="1"/>
          </p:cNvGrpSpPr>
          <p:nvPr/>
        </p:nvGrpSpPr>
        <p:grpSpPr>
          <a:xfrm>
            <a:off x="3260380" y="685800"/>
            <a:ext cx="5955629" cy="2888131"/>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txBody>
            <a:bodyPr/>
            <a:lstStyle/>
            <a:p>
              <a:endParaRPr lang="en-US"/>
            </a:p>
          </p:txBody>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a:grpSpLocks noGrp="1" noUngrp="1" noRot="1" noMove="1" noResize="1"/>
          </p:cNvGrpSpPr>
          <p:nvPr/>
        </p:nvGrpSpPr>
        <p:grpSpPr>
          <a:xfrm>
            <a:off x="3109276" y="685800"/>
            <a:ext cx="5973449" cy="27432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txBody>
            <a:bodyPr/>
            <a:lstStyle/>
            <a:p>
              <a:endParaRPr lang="en-US"/>
            </a:p>
          </p:txBody>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a:grpSpLocks noGrp="1" noUngrp="1" noRot="1" noMove="1" noResize="1"/>
          </p:cNvGrpSpPr>
          <p:nvPr/>
        </p:nvGrpSpPr>
        <p:grpSpPr>
          <a:xfrm>
            <a:off x="4233650" y="3260209"/>
            <a:ext cx="3724701" cy="627443"/>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txBody>
            <a:bodyPr/>
            <a:lstStyle/>
            <a:p>
              <a:endParaRPr lang="en-US"/>
            </a:p>
          </p:txBody>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3074" t="6091" r="1764"/>
          <a:stretch>
            <a:fillRect/>
          </a:stretch>
        </p:blipFill>
        <p:spPr>
          <a:xfrm>
            <a:off x="0" y="0"/>
            <a:ext cx="12192000" cy="6858000"/>
          </a:xfrm>
          <a:prstGeom prst="rect">
            <a:avLst/>
          </a:prstGeom>
        </p:spPr>
      </p:pic>
      <p:sp>
        <p:nvSpPr>
          <p:cNvPr id="13" name="Freeform 13"/>
          <p:cNvSpPr>
            <a:spLocks noGrp="1" noRot="1" noMove="1" noResize="1" noEditPoints="1" noAdjustHandles="1" noChangeArrowheads="1" noChangeShapeType="1"/>
          </p:cNvSpPr>
          <p:nvPr/>
        </p:nvSpPr>
        <p:spPr>
          <a:xfrm>
            <a:off x="9216009" y="3015577"/>
            <a:ext cx="3889310" cy="4325263"/>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6"/>
            <a:stretch>
              <a:fillRect l="-2080"/>
            </a:stretch>
          </a:blipFill>
        </p:spPr>
        <p:txBody>
          <a:bodyPr/>
          <a:lstStyle/>
          <a:p>
            <a:endParaRPr lang="en-US"/>
          </a:p>
        </p:txBody>
      </p:sp>
      <p:sp>
        <p:nvSpPr>
          <p:cNvPr id="14" name="Freeform 14"/>
          <p:cNvSpPr>
            <a:spLocks noGrp="1" noRot="1" noMove="1" noResize="1" noEditPoints="1" noAdjustHandles="1" noChangeArrowheads="1" noChangeShapeType="1"/>
          </p:cNvSpPr>
          <p:nvPr/>
        </p:nvSpPr>
        <p:spPr>
          <a:xfrm>
            <a:off x="-306707" y="4215420"/>
            <a:ext cx="4237744" cy="2865775"/>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7"/>
            <a:stretch>
              <a:fillRect/>
            </a:stretch>
          </a:blipFill>
        </p:spPr>
        <p:txBody>
          <a:bodyPr/>
          <a:lstStyle/>
          <a:p>
            <a:endParaRPr lang="en-US"/>
          </a:p>
        </p:txBody>
      </p:sp>
      <p:sp>
        <p:nvSpPr>
          <p:cNvPr id="15" name="TextBox 15"/>
          <p:cNvSpPr txBox="1">
            <a:spLocks noGrp="1" noRot="1" noMove="1" noResize="1" noEditPoints="1" noAdjustHandles="1" noChangeArrowheads="1" noChangeShapeType="1"/>
          </p:cNvSpPr>
          <p:nvPr/>
        </p:nvSpPr>
        <p:spPr>
          <a:xfrm>
            <a:off x="3611589" y="1448539"/>
            <a:ext cx="4959681" cy="1733680"/>
          </a:xfrm>
          <a:prstGeom prst="rect">
            <a:avLst/>
          </a:prstGeom>
        </p:spPr>
        <p:txBody>
          <a:bodyPr lIns="0" tIns="0" rIns="0" bIns="0" rtlCol="0" anchor="t">
            <a:spAutoFit/>
          </a:bodyPr>
          <a:lstStyle/>
          <a:p>
            <a:pPr algn="ctr" defTabSz="609630">
              <a:lnSpc>
                <a:spcPts val="7112"/>
              </a:lnSpc>
            </a:pPr>
            <a:r>
              <a:rPr lang="en-US" sz="5689">
                <a:solidFill>
                  <a:srgbClr val="FFFFFF"/>
                </a:solidFill>
                <a:latin typeface="UTM American Sans"/>
                <a:ea typeface="UTM American Sans"/>
                <a:cs typeface="UTM American Sans"/>
                <a:sym typeface="UTM American Sans"/>
              </a:rPr>
              <a:t>LẮNG NGHE LỜI CHÚA</a:t>
            </a:r>
          </a:p>
        </p:txBody>
      </p:sp>
      <p:sp>
        <p:nvSpPr>
          <p:cNvPr id="16" name="TextBox 16"/>
          <p:cNvSpPr txBox="1">
            <a:spLocks noGrp="1" noRot="1" noMove="1" noResize="1" noEditPoints="1" noAdjustHandles="1" noChangeArrowheads="1" noChangeShapeType="1"/>
          </p:cNvSpPr>
          <p:nvPr/>
        </p:nvSpPr>
        <p:spPr>
          <a:xfrm>
            <a:off x="3772270" y="3285028"/>
            <a:ext cx="4647461" cy="562526"/>
          </a:xfrm>
          <a:prstGeom prst="rect">
            <a:avLst/>
          </a:prstGeom>
        </p:spPr>
        <p:txBody>
          <a:bodyPr lIns="0" tIns="0" rIns="0" bIns="0" rtlCol="0" anchor="t">
            <a:spAutoFit/>
          </a:bodyPr>
          <a:lstStyle/>
          <a:p>
            <a:pPr algn="ctr" defTabSz="609630">
              <a:lnSpc>
                <a:spcPts val="4259"/>
              </a:lnSpc>
            </a:pPr>
            <a:r>
              <a:rPr lang="en-US" sz="4400">
                <a:solidFill>
                  <a:prstClr val="white"/>
                </a:solidFill>
                <a:latin typeface="Ovo"/>
                <a:ea typeface="Ovo"/>
                <a:cs typeface="Ovo"/>
                <a:sym typeface="Ovo"/>
              </a:rPr>
              <a:t>Gioan 21, 1-14</a:t>
            </a:r>
          </a:p>
        </p:txBody>
      </p:sp>
      <p:sp>
        <p:nvSpPr>
          <p:cNvPr id="17" name="Freeform 17"/>
          <p:cNvSpPr>
            <a:spLocks noGrp="1" noRot="1" noMove="1" noResize="1" noEditPoints="1" noAdjustHandles="1" noChangeArrowheads="1" noChangeShapeType="1"/>
          </p:cNvSpPr>
          <p:nvPr/>
        </p:nvSpPr>
        <p:spPr>
          <a:xfrm flipH="1">
            <a:off x="273538" y="1162735"/>
            <a:ext cx="2541773" cy="3269161"/>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8"/>
            <a:stretch>
              <a:fillRect/>
            </a:stretch>
          </a:blipFill>
        </p:spPr>
        <p:txBody>
          <a:bodyPr/>
          <a:lstStyle/>
          <a:p>
            <a:endParaRPr lang="en-US"/>
          </a:p>
        </p:txBody>
      </p:sp>
      <p:sp>
        <p:nvSpPr>
          <p:cNvPr id="18" name="TextBox 16">
            <a:extLst>
              <a:ext uri="{FF2B5EF4-FFF2-40B4-BE49-F238E27FC236}">
                <a16:creationId xmlns:a16="http://schemas.microsoft.com/office/drawing/2014/main" id="{9BE2D2EF-7D74-4CBB-B4DF-1F5B80BAE789}"/>
              </a:ext>
            </a:extLst>
          </p:cNvPr>
          <p:cNvSpPr txBox="1">
            <a:spLocks noGrp="1" noRot="1" noMove="1" noResize="1" noEditPoints="1" noAdjustHandles="1" noChangeArrowheads="1" noChangeShapeType="1"/>
          </p:cNvSpPr>
          <p:nvPr/>
        </p:nvSpPr>
        <p:spPr>
          <a:xfrm rot="16200000">
            <a:off x="-791479" y="6305158"/>
            <a:ext cx="1674011" cy="454227"/>
          </a:xfrm>
          <a:prstGeom prst="rect">
            <a:avLst/>
          </a:prstGeom>
        </p:spPr>
        <p:txBody>
          <a:bodyPr wrap="square" lIns="0" tIns="0" rIns="0" bIns="0" rtlCol="0" anchor="t">
            <a:spAutoFit/>
          </a:bodyPr>
          <a:lstStyle/>
          <a:p>
            <a:pPr algn="ctr" defTabSz="609630">
              <a:lnSpc>
                <a:spcPts val="4259"/>
              </a:lnSpc>
            </a:pPr>
            <a:r>
              <a:rPr lang="en-US" sz="1200">
                <a:solidFill>
                  <a:prstClr val="white"/>
                </a:solidFill>
                <a:latin typeface="Ovo"/>
                <a:ea typeface="Ovo"/>
                <a:cs typeface="Ovo"/>
                <a:sym typeface="Ovo"/>
              </a:rPr>
              <a:t>Chun nguyễn</a:t>
            </a:r>
            <a:r>
              <a:rPr lang="en-US" sz="100">
                <a:solidFill>
                  <a:prstClr val="white"/>
                </a:solidFill>
                <a:latin typeface="Ovo"/>
                <a:ea typeface="Ovo"/>
                <a:cs typeface="Ovo"/>
                <a:sym typeface="Ovo"/>
              </a:rPr>
              <a:t>ơ</a:t>
            </a:r>
            <a:endParaRPr lang="en-US" sz="1200">
              <a:solidFill>
                <a:prstClr val="white"/>
              </a:solidFill>
              <a:latin typeface="Ovo"/>
              <a:ea typeface="Ovo"/>
              <a:cs typeface="Ovo"/>
              <a:sym typeface="O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00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1501"/>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2325279" y="175123"/>
            <a:ext cx="8463930" cy="6507755"/>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2"/>
            <a:stretch>
              <a:fillRect/>
            </a:stretch>
          </a:blipFill>
        </p:spPr>
        <p:txBody>
          <a:bodyPr/>
          <a:lstStyle/>
          <a:p>
            <a:endParaRPr lang="en-US"/>
          </a:p>
        </p:txBody>
      </p:sp>
      <p:sp>
        <p:nvSpPr>
          <p:cNvPr id="3" name="Freeform 3"/>
          <p:cNvSpPr>
            <a:spLocks/>
          </p:cNvSpPr>
          <p:nvPr/>
        </p:nvSpPr>
        <p:spPr>
          <a:xfrm>
            <a:off x="9216009" y="3015577"/>
            <a:ext cx="3889310" cy="4325263"/>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3"/>
            <a:stretch>
              <a:fillRect l="-2080"/>
            </a:stretch>
          </a:blipFill>
        </p:spPr>
        <p:txBody>
          <a:bodyPr/>
          <a:lstStyle/>
          <a:p>
            <a:endParaRPr lang="en-US"/>
          </a:p>
        </p:txBody>
      </p:sp>
      <p:sp>
        <p:nvSpPr>
          <p:cNvPr id="4" name="Freeform 4"/>
          <p:cNvSpPr>
            <a:spLocks/>
          </p:cNvSpPr>
          <p:nvPr/>
        </p:nvSpPr>
        <p:spPr>
          <a:xfrm>
            <a:off x="-798956" y="4320213"/>
            <a:ext cx="4237744" cy="2865775"/>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4"/>
            <a:stretch>
              <a:fillRect/>
            </a:stretch>
          </a:blipFill>
        </p:spPr>
        <p:txBody>
          <a:bodyPr/>
          <a:lstStyle/>
          <a:p>
            <a:endParaRPr lang="en-US"/>
          </a:p>
        </p:txBody>
      </p:sp>
      <p:sp>
        <p:nvSpPr>
          <p:cNvPr id="5" name="Freeform 5"/>
          <p:cNvSpPr>
            <a:spLocks/>
          </p:cNvSpPr>
          <p:nvPr/>
        </p:nvSpPr>
        <p:spPr>
          <a:xfrm flipH="1">
            <a:off x="248740" y="1239982"/>
            <a:ext cx="2541773" cy="3269161"/>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5"/>
            <a:stretch>
              <a:fillRect/>
            </a:stretch>
          </a:blipFill>
        </p:spPr>
        <p:txBody>
          <a:bodyPr/>
          <a:lstStyle/>
          <a:p>
            <a:endParaRPr lang="en-US"/>
          </a:p>
        </p:txBody>
      </p:sp>
      <p:sp>
        <p:nvSpPr>
          <p:cNvPr id="6" name="S"/>
          <p:cNvSpPr txBox="1">
            <a:spLocks/>
          </p:cNvSpPr>
          <p:nvPr/>
        </p:nvSpPr>
        <p:spPr>
          <a:xfrm>
            <a:off x="3931037" y="1483782"/>
            <a:ext cx="5661676" cy="3643690"/>
          </a:xfrm>
          <a:prstGeom prst="rect">
            <a:avLst/>
          </a:prstGeom>
        </p:spPr>
        <p:txBody>
          <a:bodyPr wrap="square" lIns="0" tIns="0" rIns="0" bIns="0" rtlCol="0" anchor="t">
            <a:spAutoFit/>
          </a:bodyPr>
          <a:lstStyle/>
          <a:p>
            <a:pPr algn="ctr">
              <a:lnSpc>
                <a:spcPts val="3612"/>
              </a:lnSpc>
            </a:pPr>
            <a:r>
              <a:rPr lang="vi-VN" sz="2866">
                <a:solidFill>
                  <a:srgbClr val="000000"/>
                </a:solidFill>
                <a:latin typeface="UTM Androgyne"/>
                <a:ea typeface="UTM Androgyne"/>
                <a:cs typeface="UTM Androgyne"/>
                <a:sym typeface="UTM Androgyne"/>
              </a:rPr>
              <a:t>Khi ấy, lúc các môn đệ đang ở bờ biển Tibêria, Chúa Giêsu lại hiện đến. Công việc đã xảy ra như sau: “Simon-Phêrô, Tôma (cũng gọi là Ðiđymô), Nathanael quê tại Cana xứ Galilêa, các con ông Giêbêđê, và hai môn đệ khác nữa đang ở với nhau. Simon Phêrô bảo:</a:t>
            </a:r>
            <a:endParaRPr lang="en-US" sz="2866">
              <a:solidFill>
                <a:srgbClr val="000000"/>
              </a:solidFill>
              <a:latin typeface="UTM Androgyne"/>
              <a:ea typeface="UTM Androgyne"/>
              <a:cs typeface="UTM Androgyne"/>
              <a:sym typeface="UTM Androgyne"/>
            </a:endParaRPr>
          </a:p>
        </p:txBody>
      </p:sp>
      <p:sp>
        <p:nvSpPr>
          <p:cNvPr id="8" name="HAI">
            <a:extLst>
              <a:ext uri="{FF2B5EF4-FFF2-40B4-BE49-F238E27FC236}">
                <a16:creationId xmlns:a16="http://schemas.microsoft.com/office/drawing/2014/main" id="{18727731-F099-43F1-4326-F734FC214A20}"/>
              </a:ext>
            </a:extLst>
          </p:cNvPr>
          <p:cNvSpPr txBox="1">
            <a:spLocks/>
          </p:cNvSpPr>
          <p:nvPr/>
        </p:nvSpPr>
        <p:spPr>
          <a:xfrm>
            <a:off x="3471038" y="1534838"/>
            <a:ext cx="6115863" cy="3643370"/>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 “Tôi đi đánh cá đây”. Các ông kia nói rằng: “Chúng tôi cùng đi với ông”. Mọi người ra đi xuống thuyền. Nhưng đêm ấy các ông không bắt được con cá nào. Lúc rạng đông, Chúa Giêsu hiện đến trên bờ biển, nhưng các môn đệ không biết là Chúa Giêsu.</a:t>
            </a:r>
            <a:endParaRPr lang="en-US" sz="2852">
              <a:solidFill>
                <a:srgbClr val="000000"/>
              </a:solidFill>
              <a:latin typeface="UTM Androgyne"/>
              <a:ea typeface="UTM Androgyne"/>
              <a:cs typeface="UTM Androgyne"/>
              <a:sym typeface="UTM Androgyne"/>
            </a:endParaRPr>
          </a:p>
        </p:txBody>
      </p:sp>
      <p:sp>
        <p:nvSpPr>
          <p:cNvPr id="9" name="BA">
            <a:extLst>
              <a:ext uri="{FF2B5EF4-FFF2-40B4-BE49-F238E27FC236}">
                <a16:creationId xmlns:a16="http://schemas.microsoft.com/office/drawing/2014/main" id="{DE20200E-E60A-BC5D-DD4D-F30CF05D1163}"/>
              </a:ext>
            </a:extLst>
          </p:cNvPr>
          <p:cNvSpPr txBox="1">
            <a:spLocks/>
          </p:cNvSpPr>
          <p:nvPr/>
        </p:nvSpPr>
        <p:spPr>
          <a:xfrm>
            <a:off x="3530986" y="1596870"/>
            <a:ext cx="6330097" cy="3181705"/>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Người liền hỏi: “Này các con, có gì ăn không?” Họ đồng thanh đáp: “Thưa không”. Chúa Giêsu bảo: “Hãy thả lưới bên hữu thuyền thì sẽ được”. Các ông liền thả lưới và hầu không kéo nổi lưới lên, vì đầy cá. Người môn đệ Chúa Giêsu yêu liền nói với Phêrô:</a:t>
            </a:r>
            <a:endParaRPr lang="en-US" sz="2852">
              <a:solidFill>
                <a:srgbClr val="000000"/>
              </a:solidFill>
              <a:latin typeface="UTM Androgyne"/>
              <a:ea typeface="UTM Androgyne"/>
              <a:cs typeface="UTM Androgyne"/>
              <a:sym typeface="UTM Androgyne"/>
            </a:endParaRPr>
          </a:p>
        </p:txBody>
      </p:sp>
      <p:sp>
        <p:nvSpPr>
          <p:cNvPr id="10" name="NAM">
            <a:extLst>
              <a:ext uri="{FF2B5EF4-FFF2-40B4-BE49-F238E27FC236}">
                <a16:creationId xmlns:a16="http://schemas.microsoft.com/office/drawing/2014/main" id="{75653D5A-9026-B777-BBE5-DF91015E5699}"/>
              </a:ext>
            </a:extLst>
          </p:cNvPr>
          <p:cNvSpPr txBox="1">
            <a:spLocks/>
          </p:cNvSpPr>
          <p:nvPr/>
        </p:nvSpPr>
        <p:spPr>
          <a:xfrm>
            <a:off x="3438788" y="1566734"/>
            <a:ext cx="6330097" cy="3643370"/>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“Chính Chúa đó”. Simon Phêrô nghe nói là Chúa, liền khoác áo vào, vì đang ở trần, rồi nhảy xuống biển. Các môn đệ khác chèo thuyền vào và kéo lưới đầy cá theo, vì không còn xa đất bao nhiêu, chỉ độ hai trăm thước tay. Khi các ông lên bờ, thấy có sẵn lửa than, trên để cá và bánh. </a:t>
            </a:r>
            <a:endParaRPr lang="en-US" sz="2852">
              <a:solidFill>
                <a:srgbClr val="000000"/>
              </a:solidFill>
              <a:latin typeface="UTM Androgyne"/>
              <a:ea typeface="UTM Androgyne"/>
              <a:cs typeface="UTM Androgyne"/>
              <a:sym typeface="UTM Androgyne"/>
            </a:endParaRPr>
          </a:p>
        </p:txBody>
      </p:sp>
      <p:sp>
        <p:nvSpPr>
          <p:cNvPr id="11" name="SAU">
            <a:extLst>
              <a:ext uri="{FF2B5EF4-FFF2-40B4-BE49-F238E27FC236}">
                <a16:creationId xmlns:a16="http://schemas.microsoft.com/office/drawing/2014/main" id="{1F02AB17-AB24-61A2-B904-9423D4D5B502}"/>
              </a:ext>
            </a:extLst>
          </p:cNvPr>
          <p:cNvSpPr txBox="1">
            <a:spLocks/>
          </p:cNvSpPr>
          <p:nvPr/>
        </p:nvSpPr>
        <p:spPr>
          <a:xfrm>
            <a:off x="3649359" y="1564974"/>
            <a:ext cx="6330097" cy="3181705"/>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Chúa Giêsu bảo: “Các con hãy mang cá mới bắt được lại đây”. Simon Phêrô xuống thuyền kéo lưới lên bờ. Lưới đầy toàn cá lớn; tất cả được một trăm năm mươi ba con. Dầu cá nhiều đến thế, nhưng lưới không rách. Chúa Giêsu bảo rằng: “Các con hãy lại ăn”. </a:t>
            </a:r>
            <a:endParaRPr lang="en-US" sz="2852">
              <a:solidFill>
                <a:srgbClr val="000000"/>
              </a:solidFill>
              <a:latin typeface="UTM Androgyne"/>
              <a:ea typeface="UTM Androgyne"/>
              <a:cs typeface="UTM Androgyne"/>
              <a:sym typeface="UTM Androgyne"/>
            </a:endParaRPr>
          </a:p>
        </p:txBody>
      </p:sp>
      <p:sp>
        <p:nvSpPr>
          <p:cNvPr id="12" name="BAY">
            <a:extLst>
              <a:ext uri="{FF2B5EF4-FFF2-40B4-BE49-F238E27FC236}">
                <a16:creationId xmlns:a16="http://schemas.microsoft.com/office/drawing/2014/main" id="{4216055E-ABBD-FEE7-6749-3541777DE13B}"/>
              </a:ext>
            </a:extLst>
          </p:cNvPr>
          <p:cNvSpPr txBox="1">
            <a:spLocks/>
          </p:cNvSpPr>
          <p:nvPr/>
        </p:nvSpPr>
        <p:spPr>
          <a:xfrm>
            <a:off x="3546535" y="1553097"/>
            <a:ext cx="6282298" cy="3181705"/>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Không ai trong đám ngồi ăn dám hỏi “Ông là ai?”, vì mọi người đã biết là Chúa. Chúa Giêsu lại gần, lấy bánh trao cho các môn đệ; Người cũng cho cá như thế. Ðây là lần thứ ba, Chúa Giêsu đã hiện ra với các môn đệ khi Người từ cõi chết sống lại.</a:t>
            </a:r>
            <a:endParaRPr lang="en-US" sz="2852">
              <a:solidFill>
                <a:srgbClr val="000000"/>
              </a:solidFill>
              <a:latin typeface="UTM Androgyne"/>
              <a:ea typeface="UTM Androgyne"/>
              <a:cs typeface="UTM Androgyne"/>
              <a:sym typeface="UTM Androgyne"/>
            </a:endParaRPr>
          </a:p>
        </p:txBody>
      </p:sp>
      <p:sp>
        <p:nvSpPr>
          <p:cNvPr id="13" name="TAM">
            <a:extLst>
              <a:ext uri="{FF2B5EF4-FFF2-40B4-BE49-F238E27FC236}">
                <a16:creationId xmlns:a16="http://schemas.microsoft.com/office/drawing/2014/main" id="{E82178C2-5B50-74D1-0852-85E8825533E8}"/>
              </a:ext>
            </a:extLst>
          </p:cNvPr>
          <p:cNvSpPr txBox="1">
            <a:spLocks/>
          </p:cNvSpPr>
          <p:nvPr/>
        </p:nvSpPr>
        <p:spPr>
          <a:xfrm>
            <a:off x="3417543" y="1335901"/>
            <a:ext cx="6576349" cy="4105035"/>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[Vậy khi các Ngài đã điểm tâm xong, Chúa Giêsu hỏi Simon Phêrô rằng: “Simon, con ông Gioan, con có yêu mến Thầy hơn những người này không?” Ông đáp: “Thưa Thầy: Có, Thầy biết con yêu mến Thầy”. Người bảo ông: “Con hãy chăn dắt các chiên con của Thầy”. Người lại hỏi: “Simon, con ông Gioan, con có yêu mến Thầy không?” </a:t>
            </a:r>
            <a:endParaRPr lang="en-US" sz="2852">
              <a:solidFill>
                <a:srgbClr val="000000"/>
              </a:solidFill>
              <a:latin typeface="UTM Androgyne"/>
              <a:ea typeface="UTM Androgyne"/>
              <a:cs typeface="UTM Androgyne"/>
              <a:sym typeface="UTM Androgyne"/>
            </a:endParaRPr>
          </a:p>
        </p:txBody>
      </p:sp>
      <p:sp>
        <p:nvSpPr>
          <p:cNvPr id="14" name="CHIN">
            <a:extLst>
              <a:ext uri="{FF2B5EF4-FFF2-40B4-BE49-F238E27FC236}">
                <a16:creationId xmlns:a16="http://schemas.microsoft.com/office/drawing/2014/main" id="{E2ABD4A3-2A81-8204-B83E-D8565F1D423B}"/>
              </a:ext>
            </a:extLst>
          </p:cNvPr>
          <p:cNvSpPr txBox="1">
            <a:spLocks/>
          </p:cNvSpPr>
          <p:nvPr/>
        </p:nvSpPr>
        <p:spPr>
          <a:xfrm>
            <a:off x="3119868" y="1427858"/>
            <a:ext cx="6907310" cy="4105035"/>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Ông đáp: “Thưa Thầy: Có, Thầy biết con yêu mến Thầy”. Người bảo ông: “Con hãy chăn dắt các chiên con của Thầy”. Người hỏi ông lần thứ ba: “Simon, con ông Gioan, con có yêu mến Thầy không?” Phêrô buồn phiền, vì thấy Thầy hỏi lần thứ ba: “Con có yêu mến Thầy không?” Ông đáp: “Thưa Thầy, Thầy biết mọi sự: Thầy biết con yêu mến</a:t>
            </a:r>
            <a:endParaRPr lang="en-US" sz="2852">
              <a:solidFill>
                <a:srgbClr val="000000"/>
              </a:solidFill>
              <a:latin typeface="UTM Androgyne"/>
              <a:ea typeface="UTM Androgyne"/>
              <a:cs typeface="UTM Androgyne"/>
              <a:sym typeface="UTM Androgyne"/>
            </a:endParaRPr>
          </a:p>
        </p:txBody>
      </p:sp>
      <p:sp>
        <p:nvSpPr>
          <p:cNvPr id="15" name="MUOI">
            <a:extLst>
              <a:ext uri="{FF2B5EF4-FFF2-40B4-BE49-F238E27FC236}">
                <a16:creationId xmlns:a16="http://schemas.microsoft.com/office/drawing/2014/main" id="{18E9D712-5194-454A-9AB2-FE5B3CAD29AC}"/>
              </a:ext>
            </a:extLst>
          </p:cNvPr>
          <p:cNvSpPr txBox="1">
            <a:spLocks/>
          </p:cNvSpPr>
          <p:nvPr/>
        </p:nvSpPr>
        <p:spPr>
          <a:xfrm>
            <a:off x="3277458" y="1376482"/>
            <a:ext cx="6503021" cy="4105035"/>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Thầy”. Người bảo ông: “Con hãy chăn dắt các chiên mẹ của Thầy. Thật, Thầy bảo thật cho con biết: khi con còn trẻ, con tự thắt lưng lấy và đi đâu mặc ý, nhưng khi con già, con sẽ giang tay ra, người khác sẽ thắt lưng cho con và dẫn con đến nơi con không muốn đến”. Chúa nói thế có ý ám chỉ Phêrô sẽ chết cách nào để làm sáng danh</a:t>
            </a:r>
            <a:endParaRPr lang="en-US" sz="2852">
              <a:solidFill>
                <a:srgbClr val="000000"/>
              </a:solidFill>
              <a:latin typeface="UTM Androgyne"/>
              <a:ea typeface="UTM Androgyne"/>
              <a:cs typeface="UTM Androgyne"/>
              <a:sym typeface="UTM Androgyne"/>
            </a:endParaRPr>
          </a:p>
        </p:txBody>
      </p:sp>
      <p:sp>
        <p:nvSpPr>
          <p:cNvPr id="7" name="11">
            <a:extLst>
              <a:ext uri="{FF2B5EF4-FFF2-40B4-BE49-F238E27FC236}">
                <a16:creationId xmlns:a16="http://schemas.microsoft.com/office/drawing/2014/main" id="{DB2F74F5-E829-D293-0690-6B5613CD08F9}"/>
              </a:ext>
            </a:extLst>
          </p:cNvPr>
          <p:cNvSpPr txBox="1">
            <a:spLocks/>
          </p:cNvSpPr>
          <p:nvPr/>
        </p:nvSpPr>
        <p:spPr>
          <a:xfrm>
            <a:off x="3192089" y="2229694"/>
            <a:ext cx="6503021" cy="1811201"/>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Thiên Chúa. Phán những lời ấy đoạn, Người bảo ông: “Con hãy theo Thầy”.]</a:t>
            </a:r>
          </a:p>
          <a:p>
            <a:pPr algn="ctr">
              <a:lnSpc>
                <a:spcPts val="3594"/>
              </a:lnSpc>
            </a:pPr>
            <a:endParaRPr lang="vi-VN" sz="2852">
              <a:solidFill>
                <a:srgbClr val="000000"/>
              </a:solidFill>
              <a:latin typeface="UTM Androgyne"/>
              <a:ea typeface="UTM Androgyne"/>
              <a:cs typeface="UTM Androgyne"/>
              <a:sym typeface="UTM Androgyne"/>
            </a:endParaRPr>
          </a:p>
          <a:p>
            <a:pPr algn="ctr">
              <a:lnSpc>
                <a:spcPts val="3594"/>
              </a:lnSpc>
            </a:pPr>
            <a:r>
              <a:rPr lang="vi-VN" sz="2852">
                <a:solidFill>
                  <a:srgbClr val="000000"/>
                </a:solidFill>
                <a:latin typeface="UTM Androgyne"/>
                <a:ea typeface="UTM Androgyne"/>
                <a:cs typeface="UTM Androgyne"/>
                <a:sym typeface="UTM Androgyne"/>
              </a:rPr>
              <a:t>Ðó là lời Chúa.</a:t>
            </a:r>
            <a:endParaRPr lang="en-US" sz="2852">
              <a:solidFill>
                <a:srgbClr val="000000"/>
              </a:solidFill>
              <a:latin typeface="UTM Androgyne"/>
              <a:ea typeface="UTM Androgyne"/>
              <a:cs typeface="UTM Androgyne"/>
              <a:sym typeface="UTM Androgy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iterate type="wd">
                                    <p:tmAbs val="0"/>
                                  </p:iterate>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iterate type="wd">
                                    <p:tmPct val="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iterate type="wd">
                                    <p:tmAbs val="0"/>
                                  </p:iterate>
                                  <p:childTnLst>
                                    <p:set>
                                      <p:cBhvr>
                                        <p:cTn id="23" dur="1" fill="hold">
                                          <p:stCondLst>
                                            <p:cond delay="0"/>
                                          </p:stCondLst>
                                        </p:cTn>
                                        <p:tgtEl>
                                          <p:spTgt spid="8"/>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0" nodeType="afterEffect">
                                  <p:stCondLst>
                                    <p:cond delay="0"/>
                                  </p:stCondLst>
                                  <p:iterate type="wd">
                                    <p:tmPct val="0"/>
                                  </p:iterate>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iterate type="wd">
                                    <p:tmAbs val="0"/>
                                  </p:iterate>
                                  <p:childTnLst>
                                    <p:set>
                                      <p:cBhvr>
                                        <p:cTn id="33" dur="1" fill="hold">
                                          <p:stCondLst>
                                            <p:cond delay="0"/>
                                          </p:stCondLst>
                                        </p:cTn>
                                        <p:tgtEl>
                                          <p:spTgt spid="9"/>
                                        </p:tgtEl>
                                        <p:attrNameLst>
                                          <p:attrName>style.visibility</p:attrName>
                                        </p:attrNameLst>
                                      </p:cBhvr>
                                      <p:to>
                                        <p:strVal val="hidden"/>
                                      </p:to>
                                    </p:set>
                                  </p:childTnLst>
                                </p:cTn>
                              </p:par>
                            </p:childTnLst>
                          </p:cTn>
                        </p:par>
                        <p:par>
                          <p:cTn id="34" fill="hold">
                            <p:stCondLst>
                              <p:cond delay="0"/>
                            </p:stCondLst>
                            <p:childTnLst>
                              <p:par>
                                <p:cTn id="35" presetID="53" presetClass="entr" presetSubtype="16" fill="hold" grpId="0" nodeType="afterEffect">
                                  <p:stCondLst>
                                    <p:cond delay="0"/>
                                  </p:stCondLst>
                                  <p:iterate type="wd">
                                    <p:tmPct val="0"/>
                                  </p:iterate>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iterate type="wd">
                                    <p:tmAbs val="0"/>
                                  </p:iterate>
                                  <p:childTnLst>
                                    <p:set>
                                      <p:cBhvr>
                                        <p:cTn id="43" dur="1" fill="hold">
                                          <p:stCondLst>
                                            <p:cond delay="0"/>
                                          </p:stCondLst>
                                        </p:cTn>
                                        <p:tgtEl>
                                          <p:spTgt spid="10"/>
                                        </p:tgtEl>
                                        <p:attrNameLst>
                                          <p:attrName>style.visibility</p:attrName>
                                        </p:attrNameLst>
                                      </p:cBhvr>
                                      <p:to>
                                        <p:strVal val="hidden"/>
                                      </p:to>
                                    </p:set>
                                  </p:childTnLst>
                                </p:cTn>
                              </p:par>
                            </p:childTnLst>
                          </p:cTn>
                        </p:par>
                        <p:par>
                          <p:cTn id="44" fill="hold">
                            <p:stCondLst>
                              <p:cond delay="0"/>
                            </p:stCondLst>
                            <p:childTnLst>
                              <p:par>
                                <p:cTn id="45" presetID="53" presetClass="entr" presetSubtype="16" fill="hold" grpId="0" nodeType="afterEffect">
                                  <p:stCondLst>
                                    <p:cond delay="0"/>
                                  </p:stCondLst>
                                  <p:iterate type="wd">
                                    <p:tmPct val="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iterate type="wd">
                                    <p:tmAbs val="0"/>
                                  </p:iterate>
                                  <p:childTnLst>
                                    <p:set>
                                      <p:cBhvr>
                                        <p:cTn id="53" dur="1" fill="hold">
                                          <p:stCondLst>
                                            <p:cond delay="0"/>
                                          </p:stCondLst>
                                        </p:cTn>
                                        <p:tgtEl>
                                          <p:spTgt spid="11"/>
                                        </p:tgtEl>
                                        <p:attrNameLst>
                                          <p:attrName>style.visibility</p:attrName>
                                        </p:attrNameLst>
                                      </p:cBhvr>
                                      <p:to>
                                        <p:strVal val="hidden"/>
                                      </p:to>
                                    </p:set>
                                  </p:childTnLst>
                                </p:cTn>
                              </p:par>
                            </p:childTnLst>
                          </p:cTn>
                        </p:par>
                        <p:par>
                          <p:cTn id="54" fill="hold">
                            <p:stCondLst>
                              <p:cond delay="0"/>
                            </p:stCondLst>
                            <p:childTnLst>
                              <p:par>
                                <p:cTn id="55" presetID="53" presetClass="entr" presetSubtype="16" fill="hold" grpId="0" nodeType="afterEffect">
                                  <p:stCondLst>
                                    <p:cond delay="0"/>
                                  </p:stCondLst>
                                  <p:iterate type="wd">
                                    <p:tmPct val="0"/>
                                  </p:iterate>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iterate type="wd">
                                    <p:tmAbs val="0"/>
                                  </p:iterate>
                                  <p:childTnLst>
                                    <p:set>
                                      <p:cBhvr>
                                        <p:cTn id="63" dur="1" fill="hold">
                                          <p:stCondLst>
                                            <p:cond delay="0"/>
                                          </p:stCondLst>
                                        </p:cTn>
                                        <p:tgtEl>
                                          <p:spTgt spid="12"/>
                                        </p:tgtEl>
                                        <p:attrNameLst>
                                          <p:attrName>style.visibility</p:attrName>
                                        </p:attrNameLst>
                                      </p:cBhvr>
                                      <p:to>
                                        <p:strVal val="hidden"/>
                                      </p:to>
                                    </p:set>
                                  </p:childTnLst>
                                </p:cTn>
                              </p:par>
                            </p:childTnLst>
                          </p:cTn>
                        </p:par>
                        <p:par>
                          <p:cTn id="64" fill="hold">
                            <p:stCondLst>
                              <p:cond delay="0"/>
                            </p:stCondLst>
                            <p:childTnLst>
                              <p:par>
                                <p:cTn id="65" presetID="53" presetClass="entr" presetSubtype="16" fill="hold" grpId="0" nodeType="afterEffect">
                                  <p:stCondLst>
                                    <p:cond delay="0"/>
                                  </p:stCondLst>
                                  <p:iterate type="wd">
                                    <p:tmPct val="0"/>
                                  </p:iterate>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iterate type="wd">
                                    <p:tmAbs val="0"/>
                                  </p:iterate>
                                  <p:childTnLst>
                                    <p:set>
                                      <p:cBhvr>
                                        <p:cTn id="73" dur="1" fill="hold">
                                          <p:stCondLst>
                                            <p:cond delay="0"/>
                                          </p:stCondLst>
                                        </p:cTn>
                                        <p:tgtEl>
                                          <p:spTgt spid="13"/>
                                        </p:tgtEl>
                                        <p:attrNameLst>
                                          <p:attrName>style.visibility</p:attrName>
                                        </p:attrNameLst>
                                      </p:cBhvr>
                                      <p:to>
                                        <p:strVal val="hidden"/>
                                      </p:to>
                                    </p:set>
                                  </p:childTnLst>
                                </p:cTn>
                              </p:par>
                            </p:childTnLst>
                          </p:cTn>
                        </p:par>
                        <p:par>
                          <p:cTn id="74" fill="hold">
                            <p:stCondLst>
                              <p:cond delay="0"/>
                            </p:stCondLst>
                            <p:childTnLst>
                              <p:par>
                                <p:cTn id="75" presetID="53" presetClass="entr" presetSubtype="16" fill="hold" grpId="0" nodeType="afterEffect">
                                  <p:stCondLst>
                                    <p:cond delay="0"/>
                                  </p:stCondLst>
                                  <p:iterate type="wd">
                                    <p:tmPct val="0"/>
                                  </p:iterate>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iterate type="wd">
                                    <p:tmAbs val="0"/>
                                  </p:iterate>
                                  <p:childTnLst>
                                    <p:set>
                                      <p:cBhvr>
                                        <p:cTn id="83" dur="1" fill="hold">
                                          <p:stCondLst>
                                            <p:cond delay="0"/>
                                          </p:stCondLst>
                                        </p:cTn>
                                        <p:tgtEl>
                                          <p:spTgt spid="14"/>
                                        </p:tgtEl>
                                        <p:attrNameLst>
                                          <p:attrName>style.visibility</p:attrName>
                                        </p:attrNameLst>
                                      </p:cBhvr>
                                      <p:to>
                                        <p:strVal val="hidden"/>
                                      </p:to>
                                    </p:set>
                                  </p:childTnLst>
                                </p:cTn>
                              </p:par>
                            </p:childTnLst>
                          </p:cTn>
                        </p:par>
                        <p:par>
                          <p:cTn id="84" fill="hold">
                            <p:stCondLst>
                              <p:cond delay="0"/>
                            </p:stCondLst>
                            <p:childTnLst>
                              <p:par>
                                <p:cTn id="85" presetID="53" presetClass="entr" presetSubtype="16" fill="hold" grpId="0" nodeType="afterEffect">
                                  <p:stCondLst>
                                    <p:cond delay="0"/>
                                  </p:stCondLst>
                                  <p:iterate type="wd">
                                    <p:tmPct val="0"/>
                                  </p:iterate>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iterate type="wd">
                                    <p:tmAbs val="0"/>
                                  </p:iterate>
                                  <p:childTnLst>
                                    <p:set>
                                      <p:cBhvr>
                                        <p:cTn id="93" dur="1" fill="hold">
                                          <p:stCondLst>
                                            <p:cond delay="0"/>
                                          </p:stCondLst>
                                        </p:cTn>
                                        <p:tgtEl>
                                          <p:spTgt spid="15"/>
                                        </p:tgtEl>
                                        <p:attrNameLst>
                                          <p:attrName>style.visibility</p:attrName>
                                        </p:attrNameLst>
                                      </p:cBhvr>
                                      <p:to>
                                        <p:strVal val="hidden"/>
                                      </p:to>
                                    </p:set>
                                  </p:childTnLst>
                                </p:cTn>
                              </p:par>
                            </p:childTnLst>
                          </p:cTn>
                        </p:par>
                        <p:par>
                          <p:cTn id="94" fill="hold">
                            <p:stCondLst>
                              <p:cond delay="0"/>
                            </p:stCondLst>
                            <p:childTnLst>
                              <p:par>
                                <p:cTn id="95" presetID="53" presetClass="entr" presetSubtype="16" fill="hold" grpId="0" nodeType="afterEffect">
                                  <p:stCondLst>
                                    <p:cond delay="0"/>
                                  </p:stCondLst>
                                  <p:iterate type="wd">
                                    <p:tmPct val="0"/>
                                  </p:iterate>
                                  <p:childTnLst>
                                    <p:set>
                                      <p:cBhvr>
                                        <p:cTn id="96" dur="1" fill="hold">
                                          <p:stCondLst>
                                            <p:cond delay="0"/>
                                          </p:stCondLst>
                                        </p:cTn>
                                        <p:tgtEl>
                                          <p:spTgt spid="7"/>
                                        </p:tgtEl>
                                        <p:attrNameLst>
                                          <p:attrName>style.visibility</p:attrName>
                                        </p:attrNameLst>
                                      </p:cBhvr>
                                      <p:to>
                                        <p:strVal val="visible"/>
                                      </p:to>
                                    </p:set>
                                    <p:anim calcmode="lin" valueType="num">
                                      <p:cBhvr>
                                        <p:cTn id="97" dur="500" fill="hold"/>
                                        <p:tgtEl>
                                          <p:spTgt spid="7"/>
                                        </p:tgtEl>
                                        <p:attrNameLst>
                                          <p:attrName>ppt_w</p:attrName>
                                        </p:attrNameLst>
                                      </p:cBhvr>
                                      <p:tavLst>
                                        <p:tav tm="0">
                                          <p:val>
                                            <p:fltVal val="0"/>
                                          </p:val>
                                        </p:tav>
                                        <p:tav tm="100000">
                                          <p:val>
                                            <p:strVal val="#ppt_w"/>
                                          </p:val>
                                        </p:tav>
                                      </p:tavLst>
                                    </p:anim>
                                    <p:anim calcmode="lin" valueType="num">
                                      <p:cBhvr>
                                        <p:cTn id="98" dur="500" fill="hold"/>
                                        <p:tgtEl>
                                          <p:spTgt spid="7"/>
                                        </p:tgtEl>
                                        <p:attrNameLst>
                                          <p:attrName>ppt_h</p:attrName>
                                        </p:attrNameLst>
                                      </p:cBhvr>
                                      <p:tavLst>
                                        <p:tav tm="0">
                                          <p:val>
                                            <p:fltVal val="0"/>
                                          </p:val>
                                        </p:tav>
                                        <p:tav tm="100000">
                                          <p:val>
                                            <p:strVal val="#ppt_h"/>
                                          </p:val>
                                        </p:tav>
                                      </p:tavLst>
                                    </p:anim>
                                    <p:animEffect transition="in" filter="fade">
                                      <p:cBhvr>
                                        <p:cTn id="99" dur="500"/>
                                        <p:tgtEl>
                                          <p:spTgt spid="7"/>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iterate type="wd">
                                    <p:tmAbs val="0"/>
                                  </p:iterate>
                                  <p:childTnLst>
                                    <p:set>
                                      <p:cBhvr>
                                        <p:cTn id="10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id="{125D7195-0F1B-4ACC-874C-2C88ED9FD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66" t="8223" r="3748" b="24870"/>
          <a:stretch/>
        </p:blipFill>
        <p:spPr bwMode="auto">
          <a:xfrm>
            <a:off x="41878" y="0"/>
            <a:ext cx="12192000" cy="6889332"/>
          </a:xfrm>
          <a:prstGeom prst="rect">
            <a:avLst/>
          </a:prstGeom>
          <a:solidFill>
            <a:schemeClr val="accent2">
              <a:lumMod val="75000"/>
            </a:schemeClr>
          </a:solidFill>
        </p:spPr>
      </p:pic>
      <p:grpSp>
        <p:nvGrpSpPr>
          <p:cNvPr id="236" name="Group 235">
            <a:extLst>
              <a:ext uri="{FF2B5EF4-FFF2-40B4-BE49-F238E27FC236}">
                <a16:creationId xmlns:a16="http://schemas.microsoft.com/office/drawing/2014/main" id="{92B8A358-635F-4391-9A20-DD6D17A538A1}"/>
              </a:ext>
            </a:extLst>
          </p:cNvPr>
          <p:cNvGrpSpPr/>
          <p:nvPr/>
        </p:nvGrpSpPr>
        <p:grpSpPr>
          <a:xfrm>
            <a:off x="3589868" y="1308287"/>
            <a:ext cx="4829687" cy="4494997"/>
            <a:chOff x="3589146" y="906485"/>
            <a:chExt cx="4659738" cy="4352487"/>
          </a:xfrm>
        </p:grpSpPr>
        <p:grpSp>
          <p:nvGrpSpPr>
            <p:cNvPr id="200" name="Group 199">
              <a:extLst>
                <a:ext uri="{FF2B5EF4-FFF2-40B4-BE49-F238E27FC236}">
                  <a16:creationId xmlns:a16="http://schemas.microsoft.com/office/drawing/2014/main" id="{1D609167-CDE9-49D5-ABEA-CC6C5704B77B}"/>
                </a:ext>
              </a:extLst>
            </p:cNvPr>
            <p:cNvGrpSpPr/>
            <p:nvPr/>
          </p:nvGrpSpPr>
          <p:grpSpPr>
            <a:xfrm>
              <a:off x="3913881" y="1025108"/>
              <a:ext cx="4167438" cy="4167037"/>
              <a:chOff x="4013301" y="1180697"/>
              <a:chExt cx="4167438" cy="4167037"/>
            </a:xfrm>
          </p:grpSpPr>
          <p:sp>
            <p:nvSpPr>
              <p:cNvPr id="176" name="Freeform: Shape 175">
                <a:extLst>
                  <a:ext uri="{FF2B5EF4-FFF2-40B4-BE49-F238E27FC236}">
                    <a16:creationId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78" name="Freeform: Shape 177">
                <a:extLst>
                  <a:ext uri="{FF2B5EF4-FFF2-40B4-BE49-F238E27FC236}">
                    <a16:creationId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80" name="Freeform: Shape 179">
                <a:extLst>
                  <a:ext uri="{FF2B5EF4-FFF2-40B4-BE49-F238E27FC236}">
                    <a16:creationId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82" name="Freeform: Shape 181">
                <a:extLst>
                  <a:ext uri="{FF2B5EF4-FFF2-40B4-BE49-F238E27FC236}">
                    <a16:creationId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84" name="Freeform: Shape 183">
                <a:extLst>
                  <a:ext uri="{FF2B5EF4-FFF2-40B4-BE49-F238E27FC236}">
                    <a16:creationId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86" name="Freeform: Shape 185">
                <a:extLst>
                  <a:ext uri="{FF2B5EF4-FFF2-40B4-BE49-F238E27FC236}">
                    <a16:creationId xmlns:a16="http://schemas.microsoft.com/office/drawing/2014/main" id="{6A52275D-49DD-4CE1-919B-EA433E219466}"/>
                  </a:ext>
                </a:extLst>
              </p:cNvPr>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88" name="Freeform: Shape 187">
                <a:extLst>
                  <a:ext uri="{FF2B5EF4-FFF2-40B4-BE49-F238E27FC236}">
                    <a16:creationId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90" name="Freeform: Shape 189">
                <a:extLst>
                  <a:ext uri="{FF2B5EF4-FFF2-40B4-BE49-F238E27FC236}">
                    <a16:creationId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92" name="Freeform: Shape 191">
                <a:extLst>
                  <a:ext uri="{FF2B5EF4-FFF2-40B4-BE49-F238E27FC236}">
                    <a16:creationId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94" name="Freeform: Shape 193">
                <a:extLst>
                  <a:ext uri="{FF2B5EF4-FFF2-40B4-BE49-F238E27FC236}">
                    <a16:creationId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96" name="Freeform: Shape 195">
                <a:extLst>
                  <a:ext uri="{FF2B5EF4-FFF2-40B4-BE49-F238E27FC236}">
                    <a16:creationId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98" name="Freeform: Shape 197">
                <a:extLst>
                  <a:ext uri="{FF2B5EF4-FFF2-40B4-BE49-F238E27FC236}">
                    <a16:creationId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199" name="Oval 198">
                <a:extLst>
                  <a:ext uri="{FF2B5EF4-FFF2-40B4-BE49-F238E27FC236}">
                    <a16:creationId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grpSp>
        <p:sp>
          <p:nvSpPr>
            <p:cNvPr id="214" name="TextBox 213">
              <a:extLst>
                <a:ext uri="{FF2B5EF4-FFF2-40B4-BE49-F238E27FC236}">
                  <a16:creationId xmlns:a16="http://schemas.microsoft.com/office/drawing/2014/main" id="{5EEAB854-0CCD-4C1E-9032-347F1CA9D495}"/>
                </a:ext>
              </a:extLst>
            </p:cNvPr>
            <p:cNvSpPr txBox="1"/>
            <p:nvPr/>
          </p:nvSpPr>
          <p:spPr>
            <a:xfrm rot="18900000">
              <a:off x="6439933" y="1765751"/>
              <a:ext cx="1379029" cy="387425"/>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3</a:t>
              </a:r>
            </a:p>
          </p:txBody>
        </p:sp>
        <p:sp>
          <p:nvSpPr>
            <p:cNvPr id="215" name="TextBox 214">
              <a:extLst>
                <a:ext uri="{FF2B5EF4-FFF2-40B4-BE49-F238E27FC236}">
                  <a16:creationId xmlns:a16="http://schemas.microsoft.com/office/drawing/2014/main" id="{921B4200-05FF-4209-819E-213A6FEE04D0}"/>
                </a:ext>
              </a:extLst>
            </p:cNvPr>
            <p:cNvSpPr txBox="1"/>
            <p:nvPr/>
          </p:nvSpPr>
          <p:spPr>
            <a:xfrm rot="20826295">
              <a:off x="6869855" y="2518640"/>
              <a:ext cx="1379029" cy="387425"/>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2</a:t>
              </a:r>
            </a:p>
          </p:txBody>
        </p:sp>
        <p:sp>
          <p:nvSpPr>
            <p:cNvPr id="216" name="TextBox 215">
              <a:extLst>
                <a:ext uri="{FF2B5EF4-FFF2-40B4-BE49-F238E27FC236}">
                  <a16:creationId xmlns:a16="http://schemas.microsoft.com/office/drawing/2014/main" id="{AA9586FF-1F81-453B-8F4B-FCCF91164235}"/>
                </a:ext>
              </a:extLst>
            </p:cNvPr>
            <p:cNvSpPr txBox="1"/>
            <p:nvPr/>
          </p:nvSpPr>
          <p:spPr>
            <a:xfrm rot="823021">
              <a:off x="6824783" y="3287492"/>
              <a:ext cx="1379029" cy="387425"/>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1</a:t>
              </a:r>
            </a:p>
          </p:txBody>
        </p:sp>
        <p:sp>
          <p:nvSpPr>
            <p:cNvPr id="217" name="TextBox 216">
              <a:extLst>
                <a:ext uri="{FF2B5EF4-FFF2-40B4-BE49-F238E27FC236}">
                  <a16:creationId xmlns:a16="http://schemas.microsoft.com/office/drawing/2014/main" id="{8555EC59-E377-4A3D-B2C1-D3DE8DBB9D42}"/>
                </a:ext>
              </a:extLst>
            </p:cNvPr>
            <p:cNvSpPr txBox="1"/>
            <p:nvPr/>
          </p:nvSpPr>
          <p:spPr>
            <a:xfrm rot="2685929">
              <a:off x="6277865" y="3929613"/>
              <a:ext cx="1516436" cy="327820"/>
            </a:xfrm>
            <a:prstGeom prst="rect">
              <a:avLst/>
            </a:prstGeom>
            <a:noFill/>
          </p:spPr>
          <p:txBody>
            <a:bodyPr wrap="square" rtlCol="0">
              <a:spAutoFit/>
            </a:bodyPr>
            <a:lstStyle/>
            <a:p>
              <a:pPr defTabSz="914446">
                <a:defRPr/>
              </a:pPr>
              <a:r>
                <a:rPr lang="en-US" sz="1600">
                  <a:solidFill>
                    <a:prstClr val="white"/>
                  </a:solidFill>
                  <a:latin typeface="Times New Roman" panose="02020603050405020304" pitchFamily="18" charset="0"/>
                  <a:cs typeface="Times New Roman" panose="02020603050405020304" pitchFamily="18" charset="0"/>
                </a:rPr>
                <a:t>Phần thưởng</a:t>
              </a:r>
            </a:p>
          </p:txBody>
        </p:sp>
        <p:sp>
          <p:nvSpPr>
            <p:cNvPr id="218" name="TextBox 217">
              <a:extLst>
                <a:ext uri="{FF2B5EF4-FFF2-40B4-BE49-F238E27FC236}">
                  <a16:creationId xmlns:a16="http://schemas.microsoft.com/office/drawing/2014/main" id="{A1DE6665-41B3-48E4-8F71-44A9EC985B40}"/>
                </a:ext>
              </a:extLst>
            </p:cNvPr>
            <p:cNvSpPr txBox="1"/>
            <p:nvPr/>
          </p:nvSpPr>
          <p:spPr>
            <a:xfrm rot="4655925">
              <a:off x="5683233" y="4224599"/>
              <a:ext cx="1339376" cy="386031"/>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10</a:t>
              </a:r>
            </a:p>
          </p:txBody>
        </p:sp>
        <p:sp>
          <p:nvSpPr>
            <p:cNvPr id="219" name="TextBox 218">
              <a:extLst>
                <a:ext uri="{FF2B5EF4-FFF2-40B4-BE49-F238E27FC236}">
                  <a16:creationId xmlns:a16="http://schemas.microsoft.com/office/drawing/2014/main" id="{DA116507-5667-47E3-8962-74F96C789769}"/>
                </a:ext>
              </a:extLst>
            </p:cNvPr>
            <p:cNvSpPr txBox="1"/>
            <p:nvPr/>
          </p:nvSpPr>
          <p:spPr>
            <a:xfrm rot="6267848">
              <a:off x="4971137" y="4379483"/>
              <a:ext cx="1372947" cy="386031"/>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9</a:t>
              </a:r>
            </a:p>
          </p:txBody>
        </p:sp>
        <p:sp>
          <p:nvSpPr>
            <p:cNvPr id="220" name="TextBox 219">
              <a:extLst>
                <a:ext uri="{FF2B5EF4-FFF2-40B4-BE49-F238E27FC236}">
                  <a16:creationId xmlns:a16="http://schemas.microsoft.com/office/drawing/2014/main" id="{54D54EEF-0762-4D28-9359-0092FD6079CF}"/>
                </a:ext>
              </a:extLst>
            </p:cNvPr>
            <p:cNvSpPr txBox="1"/>
            <p:nvPr/>
          </p:nvSpPr>
          <p:spPr>
            <a:xfrm rot="8314163">
              <a:off x="4124092" y="4095426"/>
              <a:ext cx="1379029" cy="387425"/>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8</a:t>
              </a:r>
            </a:p>
          </p:txBody>
        </p:sp>
        <p:sp>
          <p:nvSpPr>
            <p:cNvPr id="221" name="TextBox 220">
              <a:extLst>
                <a:ext uri="{FF2B5EF4-FFF2-40B4-BE49-F238E27FC236}">
                  <a16:creationId xmlns:a16="http://schemas.microsoft.com/office/drawing/2014/main" id="{1502DFEF-8656-47F4-AB6B-CC45F49B75DE}"/>
                </a:ext>
              </a:extLst>
            </p:cNvPr>
            <p:cNvSpPr txBox="1"/>
            <p:nvPr/>
          </p:nvSpPr>
          <p:spPr>
            <a:xfrm rot="10207448">
              <a:off x="3589146" y="3372562"/>
              <a:ext cx="1379029" cy="387425"/>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7</a:t>
              </a:r>
            </a:p>
          </p:txBody>
        </p:sp>
        <p:sp>
          <p:nvSpPr>
            <p:cNvPr id="222" name="TextBox 221">
              <a:extLst>
                <a:ext uri="{FF2B5EF4-FFF2-40B4-BE49-F238E27FC236}">
                  <a16:creationId xmlns:a16="http://schemas.microsoft.com/office/drawing/2014/main" id="{E6562E2C-5D0D-440D-BD78-984225C148B5}"/>
                </a:ext>
              </a:extLst>
            </p:cNvPr>
            <p:cNvSpPr txBox="1"/>
            <p:nvPr/>
          </p:nvSpPr>
          <p:spPr>
            <a:xfrm rot="11499479">
              <a:off x="3975114" y="2603746"/>
              <a:ext cx="1379029" cy="357623"/>
            </a:xfrm>
            <a:prstGeom prst="rect">
              <a:avLst/>
            </a:prstGeom>
            <a:noFill/>
          </p:spPr>
          <p:txBody>
            <a:bodyPr wrap="square" rtlCol="0">
              <a:spAutoFit/>
            </a:bodyPr>
            <a:lstStyle/>
            <a:p>
              <a:pPr defTabSz="914446">
                <a:defRPr/>
              </a:pPr>
              <a:r>
                <a:rPr lang="en-US">
                  <a:solidFill>
                    <a:prstClr val="white"/>
                  </a:solidFill>
                  <a:latin typeface="Times New Roman" panose="02020603050405020304" pitchFamily="18" charset="0"/>
                  <a:cs typeface="Times New Roman" panose="02020603050405020304" pitchFamily="18" charset="0"/>
                </a:rPr>
                <a:t>Mất lượt</a:t>
              </a:r>
            </a:p>
          </p:txBody>
        </p:sp>
        <p:sp>
          <p:nvSpPr>
            <p:cNvPr id="223" name="TextBox 222">
              <a:extLst>
                <a:ext uri="{FF2B5EF4-FFF2-40B4-BE49-F238E27FC236}">
                  <a16:creationId xmlns:a16="http://schemas.microsoft.com/office/drawing/2014/main" id="{07AE0122-31B5-4F4A-BC71-E7DDE4F0FCF2}"/>
                </a:ext>
              </a:extLst>
            </p:cNvPr>
            <p:cNvSpPr txBox="1"/>
            <p:nvPr/>
          </p:nvSpPr>
          <p:spPr>
            <a:xfrm rot="13358356">
              <a:off x="4130696" y="1801280"/>
              <a:ext cx="1379029" cy="387425"/>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6</a:t>
              </a:r>
            </a:p>
          </p:txBody>
        </p:sp>
        <p:sp>
          <p:nvSpPr>
            <p:cNvPr id="224" name="TextBox 223">
              <a:extLst>
                <a:ext uri="{FF2B5EF4-FFF2-40B4-BE49-F238E27FC236}">
                  <a16:creationId xmlns:a16="http://schemas.microsoft.com/office/drawing/2014/main" id="{069D7A7F-B543-4887-97C7-CED46D7E945A}"/>
                </a:ext>
              </a:extLst>
            </p:cNvPr>
            <p:cNvSpPr txBox="1"/>
            <p:nvPr/>
          </p:nvSpPr>
          <p:spPr>
            <a:xfrm rot="15311981">
              <a:off x="4943760" y="1571576"/>
              <a:ext cx="1379029" cy="386031"/>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5</a:t>
              </a:r>
            </a:p>
          </p:txBody>
        </p:sp>
        <p:sp>
          <p:nvSpPr>
            <p:cNvPr id="225" name="TextBox 224">
              <a:extLst>
                <a:ext uri="{FF2B5EF4-FFF2-40B4-BE49-F238E27FC236}">
                  <a16:creationId xmlns:a16="http://schemas.microsoft.com/office/drawing/2014/main" id="{1446158D-8E1C-4F9E-B352-E831FF6B96DE}"/>
                </a:ext>
              </a:extLst>
            </p:cNvPr>
            <p:cNvSpPr txBox="1"/>
            <p:nvPr/>
          </p:nvSpPr>
          <p:spPr>
            <a:xfrm rot="17000997">
              <a:off x="5678054" y="1402984"/>
              <a:ext cx="1379029" cy="386031"/>
            </a:xfrm>
            <a:prstGeom prst="rect">
              <a:avLst/>
            </a:prstGeom>
            <a:noFill/>
          </p:spPr>
          <p:txBody>
            <a:bodyPr wrap="square" rtlCol="0">
              <a:spAutoFit/>
            </a:bodyPr>
            <a:lstStyle/>
            <a:p>
              <a:pPr defTabSz="914446">
                <a:defRPr/>
              </a:pPr>
              <a:r>
                <a:rPr lang="en-US" sz="2000">
                  <a:solidFill>
                    <a:prstClr val="white"/>
                  </a:solidFill>
                  <a:latin typeface="Times New Roman" panose="02020603050405020304" pitchFamily="18" charset="0"/>
                  <a:cs typeface="Times New Roman" panose="02020603050405020304" pitchFamily="18" charset="0"/>
                </a:rPr>
                <a:t>Câu 4</a:t>
              </a:r>
            </a:p>
          </p:txBody>
        </p:sp>
      </p:grpSp>
      <p:sp>
        <p:nvSpPr>
          <p:cNvPr id="238" name="Freeform: Shape 237">
            <a:extLst>
              <a:ext uri="{FF2B5EF4-FFF2-40B4-BE49-F238E27FC236}">
                <a16:creationId xmlns:a16="http://schemas.microsoft.com/office/drawing/2014/main" id="{21DBBBDF-4715-4F93-A1A3-0098C61E20A3}"/>
              </a:ext>
            </a:extLst>
          </p:cNvPr>
          <p:cNvSpPr/>
          <p:nvPr/>
        </p:nvSpPr>
        <p:spPr>
          <a:xfrm>
            <a:off x="3828890" y="5548638"/>
            <a:ext cx="4534220"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solidFill>
            <a:srgbClr val="FDBE02"/>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201" name="Circle: Hollow 200">
            <a:extLst>
              <a:ext uri="{FF2B5EF4-FFF2-40B4-BE49-F238E27FC236}">
                <a16:creationId xmlns:a16="http://schemas.microsoft.com/office/drawing/2014/main" id="{DB9F5274-672D-4331-ACA3-C923D634DBE4}"/>
              </a:ext>
            </a:extLst>
          </p:cNvPr>
          <p:cNvSpPr/>
          <p:nvPr/>
        </p:nvSpPr>
        <p:spPr>
          <a:xfrm>
            <a:off x="3683110" y="1240551"/>
            <a:ext cx="4680000"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black"/>
              </a:solidFill>
              <a:latin typeface="Calibri" panose="020F0502020204030204"/>
            </a:endParaRPr>
          </a:p>
        </p:txBody>
      </p:sp>
      <p:sp>
        <p:nvSpPr>
          <p:cNvPr id="202" name="Oval 201">
            <a:extLst>
              <a:ext uri="{FF2B5EF4-FFF2-40B4-BE49-F238E27FC236}">
                <a16:creationId xmlns:a16="http://schemas.microsoft.com/office/drawing/2014/main" id="{1F536E87-4E3F-4CC7-BAF4-32B8BADA7BB3}"/>
              </a:ext>
            </a:extLst>
          </p:cNvPr>
          <p:cNvSpPr/>
          <p:nvPr/>
        </p:nvSpPr>
        <p:spPr>
          <a:xfrm>
            <a:off x="8019200" y="289560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03" name="Oval 202">
            <a:extLst>
              <a:ext uri="{FF2B5EF4-FFF2-40B4-BE49-F238E27FC236}">
                <a16:creationId xmlns:a16="http://schemas.microsoft.com/office/drawing/2014/main" id="{C4E88E96-4A9D-4530-9B57-AAE8C67F05AB}"/>
              </a:ext>
            </a:extLst>
          </p:cNvPr>
          <p:cNvSpPr/>
          <p:nvPr/>
        </p:nvSpPr>
        <p:spPr>
          <a:xfrm>
            <a:off x="8008288" y="404218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04" name="Oval 203">
            <a:extLst>
              <a:ext uri="{FF2B5EF4-FFF2-40B4-BE49-F238E27FC236}">
                <a16:creationId xmlns:a16="http://schemas.microsoft.com/office/drawing/2014/main" id="{1FEC8EE4-A2F2-48E5-A509-15789D081FAE}"/>
              </a:ext>
            </a:extLst>
          </p:cNvPr>
          <p:cNvSpPr/>
          <p:nvPr/>
        </p:nvSpPr>
        <p:spPr>
          <a:xfrm>
            <a:off x="7541094" y="492615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05" name="Oval 204">
            <a:extLst>
              <a:ext uri="{FF2B5EF4-FFF2-40B4-BE49-F238E27FC236}">
                <a16:creationId xmlns:a16="http://schemas.microsoft.com/office/drawing/2014/main" id="{A5CBADB5-379B-4BDA-9D24-CAB5ABFE0049}"/>
              </a:ext>
            </a:extLst>
          </p:cNvPr>
          <p:cNvSpPr/>
          <p:nvPr/>
        </p:nvSpPr>
        <p:spPr>
          <a:xfrm>
            <a:off x="6583536" y="555281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06" name="Oval 205">
            <a:extLst>
              <a:ext uri="{FF2B5EF4-FFF2-40B4-BE49-F238E27FC236}">
                <a16:creationId xmlns:a16="http://schemas.microsoft.com/office/drawing/2014/main" id="{E332926B-3D3A-4E8C-9F8E-9FE2AE8F371C}"/>
              </a:ext>
            </a:extLst>
          </p:cNvPr>
          <p:cNvSpPr/>
          <p:nvPr/>
        </p:nvSpPr>
        <p:spPr>
          <a:xfrm>
            <a:off x="5381772" y="553306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07" name="Oval 206">
            <a:extLst>
              <a:ext uri="{FF2B5EF4-FFF2-40B4-BE49-F238E27FC236}">
                <a16:creationId xmlns:a16="http://schemas.microsoft.com/office/drawing/2014/main" id="{C91C8033-4ED9-4DA3-83E7-406EFA66847E}"/>
              </a:ext>
            </a:extLst>
          </p:cNvPr>
          <p:cNvSpPr/>
          <p:nvPr/>
        </p:nvSpPr>
        <p:spPr>
          <a:xfrm>
            <a:off x="4391134" y="496782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08" name="Oval 207">
            <a:extLst>
              <a:ext uri="{FF2B5EF4-FFF2-40B4-BE49-F238E27FC236}">
                <a16:creationId xmlns:a16="http://schemas.microsoft.com/office/drawing/2014/main" id="{615CBB3F-5559-4F79-B25E-BBAAF5AB8133}"/>
              </a:ext>
            </a:extLst>
          </p:cNvPr>
          <p:cNvSpPr/>
          <p:nvPr/>
        </p:nvSpPr>
        <p:spPr>
          <a:xfrm>
            <a:off x="3866728" y="404218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09" name="Oval 208">
            <a:extLst>
              <a:ext uri="{FF2B5EF4-FFF2-40B4-BE49-F238E27FC236}">
                <a16:creationId xmlns:a16="http://schemas.microsoft.com/office/drawing/2014/main" id="{AE329F6B-AF0C-4162-A3EE-07C6F7DAAC18}"/>
              </a:ext>
            </a:extLst>
          </p:cNvPr>
          <p:cNvSpPr/>
          <p:nvPr/>
        </p:nvSpPr>
        <p:spPr>
          <a:xfrm>
            <a:off x="3883196" y="285045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10" name="Oval 209">
            <a:extLst>
              <a:ext uri="{FF2B5EF4-FFF2-40B4-BE49-F238E27FC236}">
                <a16:creationId xmlns:a16="http://schemas.microsoft.com/office/drawing/2014/main" id="{34D64325-9D44-4878-B04E-40F83539C62B}"/>
              </a:ext>
            </a:extLst>
          </p:cNvPr>
          <p:cNvSpPr/>
          <p:nvPr/>
        </p:nvSpPr>
        <p:spPr>
          <a:xfrm>
            <a:off x="4410136" y="1947498"/>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11" name="Oval 210">
            <a:extLst>
              <a:ext uri="{FF2B5EF4-FFF2-40B4-BE49-F238E27FC236}">
                <a16:creationId xmlns:a16="http://schemas.microsoft.com/office/drawing/2014/main" id="{E8D39F06-8A72-4BF3-91A6-99315375F899}"/>
              </a:ext>
            </a:extLst>
          </p:cNvPr>
          <p:cNvSpPr/>
          <p:nvPr/>
        </p:nvSpPr>
        <p:spPr>
          <a:xfrm>
            <a:off x="5381772" y="1415216"/>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12" name="Oval 211">
            <a:extLst>
              <a:ext uri="{FF2B5EF4-FFF2-40B4-BE49-F238E27FC236}">
                <a16:creationId xmlns:a16="http://schemas.microsoft.com/office/drawing/2014/main" id="{594CBD55-2E9A-4653-B97A-EC9DFFC644A2}"/>
              </a:ext>
            </a:extLst>
          </p:cNvPr>
          <p:cNvSpPr/>
          <p:nvPr/>
        </p:nvSpPr>
        <p:spPr>
          <a:xfrm>
            <a:off x="6479126" y="1398002"/>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13" name="Oval 212">
            <a:extLst>
              <a:ext uri="{FF2B5EF4-FFF2-40B4-BE49-F238E27FC236}">
                <a16:creationId xmlns:a16="http://schemas.microsoft.com/office/drawing/2014/main" id="{40E4EF22-43A8-48C2-BC6F-1B85E945A66D}"/>
              </a:ext>
            </a:extLst>
          </p:cNvPr>
          <p:cNvSpPr/>
          <p:nvPr/>
        </p:nvSpPr>
        <p:spPr>
          <a:xfrm>
            <a:off x="7485810" y="200123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28" name="Freeform: Shape 227">
            <a:extLst>
              <a:ext uri="{FF2B5EF4-FFF2-40B4-BE49-F238E27FC236}">
                <a16:creationId xmlns:a16="http://schemas.microsoft.com/office/drawing/2014/main" id="{659C230E-3E02-4EC2-AF3A-D1C8C10DFB24}"/>
              </a:ext>
            </a:extLst>
          </p:cNvPr>
          <p:cNvSpPr/>
          <p:nvPr/>
        </p:nvSpPr>
        <p:spPr>
          <a:xfrm rot="5400000">
            <a:off x="7799698" y="3231884"/>
            <a:ext cx="165258" cy="71330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solidFill>
            <a:schemeClr val="accent6">
              <a:lumMod val="7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en-US">
              <a:solidFill>
                <a:prstClr val="white"/>
              </a:solidFill>
              <a:latin typeface="Calibri" panose="020F0502020204030204"/>
            </a:endParaRPr>
          </a:p>
        </p:txBody>
      </p:sp>
      <p:sp>
        <p:nvSpPr>
          <p:cNvPr id="237" name="Oval 236">
            <a:extLst>
              <a:ext uri="{FF2B5EF4-FFF2-40B4-BE49-F238E27FC236}">
                <a16:creationId xmlns:a16="http://schemas.microsoft.com/office/drawing/2014/main" id="{4EFF3A6F-2940-4811-B21D-81C9E8F35B7D}"/>
              </a:ext>
            </a:extLst>
          </p:cNvPr>
          <p:cNvSpPr/>
          <p:nvPr/>
        </p:nvSpPr>
        <p:spPr>
          <a:xfrm rot="15807984">
            <a:off x="8202484" y="3484810"/>
            <a:ext cx="220612"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 name="AutoShape 2" descr="Tentacle Town | Monster Fight Club">
            <a:extLst>
              <a:ext uri="{FF2B5EF4-FFF2-40B4-BE49-F238E27FC236}">
                <a16:creationId xmlns:a16="http://schemas.microsoft.com/office/drawing/2014/main" id="{4ACB2B33-B327-DEF7-0847-0F5A1A3C4A2C}"/>
              </a:ext>
            </a:extLst>
          </p:cNvPr>
          <p:cNvSpPr>
            <a:spLocks noChangeAspect="1" noChangeArrowheads="1"/>
          </p:cNvSpPr>
          <p:nvPr/>
        </p:nvSpPr>
        <p:spPr bwMode="auto">
          <a:xfrm>
            <a:off x="10439548" y="305582"/>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60"/>
            <a:endParaRPr lang="en-US" sz="2933">
              <a:solidFill>
                <a:srgbClr val="FF0000"/>
              </a:solidFill>
              <a:latin typeface="Showcard Gothic" panose="04020904020102020604" pitchFamily="82" charset="0"/>
            </a:endParaRPr>
          </a:p>
        </p:txBody>
      </p:sp>
      <p:sp>
        <p:nvSpPr>
          <p:cNvPr id="3" name="9">
            <a:extLst>
              <a:ext uri="{FF2B5EF4-FFF2-40B4-BE49-F238E27FC236}">
                <a16:creationId xmlns:a16="http://schemas.microsoft.com/office/drawing/2014/main" id="{81C4E930-8212-78B2-CEE9-787C3D4AFB11}"/>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9</a:t>
            </a:r>
          </a:p>
        </p:txBody>
      </p:sp>
      <p:sp>
        <p:nvSpPr>
          <p:cNvPr id="4" name="8">
            <a:extLst>
              <a:ext uri="{FF2B5EF4-FFF2-40B4-BE49-F238E27FC236}">
                <a16:creationId xmlns:a16="http://schemas.microsoft.com/office/drawing/2014/main" id="{8B6DC7B6-9F0B-DC18-0293-FA3826ABDE90}"/>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8</a:t>
            </a:r>
          </a:p>
        </p:txBody>
      </p:sp>
      <p:sp>
        <p:nvSpPr>
          <p:cNvPr id="5" name="7">
            <a:extLst>
              <a:ext uri="{FF2B5EF4-FFF2-40B4-BE49-F238E27FC236}">
                <a16:creationId xmlns:a16="http://schemas.microsoft.com/office/drawing/2014/main" id="{4F6E94B3-68C4-AD37-3B52-F9C4A1EDFB2C}"/>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7</a:t>
            </a:r>
          </a:p>
        </p:txBody>
      </p:sp>
      <p:sp>
        <p:nvSpPr>
          <p:cNvPr id="6" name="6">
            <a:extLst>
              <a:ext uri="{FF2B5EF4-FFF2-40B4-BE49-F238E27FC236}">
                <a16:creationId xmlns:a16="http://schemas.microsoft.com/office/drawing/2014/main" id="{17219E2F-A0FE-03EF-39AA-DDAEA245DA8E}"/>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6</a:t>
            </a:r>
          </a:p>
        </p:txBody>
      </p:sp>
      <p:sp>
        <p:nvSpPr>
          <p:cNvPr id="7" name="5">
            <a:extLst>
              <a:ext uri="{FF2B5EF4-FFF2-40B4-BE49-F238E27FC236}">
                <a16:creationId xmlns:a16="http://schemas.microsoft.com/office/drawing/2014/main" id="{1CCDD31F-B626-AC5A-C911-4115924F1378}"/>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5</a:t>
            </a:r>
          </a:p>
        </p:txBody>
      </p:sp>
      <p:sp>
        <p:nvSpPr>
          <p:cNvPr id="8" name="4">
            <a:extLst>
              <a:ext uri="{FF2B5EF4-FFF2-40B4-BE49-F238E27FC236}">
                <a16:creationId xmlns:a16="http://schemas.microsoft.com/office/drawing/2014/main" id="{95B7EE7C-36AD-7761-F9EF-B98772924C2A}"/>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4</a:t>
            </a:r>
          </a:p>
        </p:txBody>
      </p:sp>
      <p:sp>
        <p:nvSpPr>
          <p:cNvPr id="9" name="3">
            <a:extLst>
              <a:ext uri="{FF2B5EF4-FFF2-40B4-BE49-F238E27FC236}">
                <a16:creationId xmlns:a16="http://schemas.microsoft.com/office/drawing/2014/main" id="{FAB2D2B0-B6FA-1DF1-AFB9-381AC1BC8611}"/>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3</a:t>
            </a:r>
          </a:p>
        </p:txBody>
      </p:sp>
      <p:sp>
        <p:nvSpPr>
          <p:cNvPr id="10" name="2">
            <a:extLst>
              <a:ext uri="{FF2B5EF4-FFF2-40B4-BE49-F238E27FC236}">
                <a16:creationId xmlns:a16="http://schemas.microsoft.com/office/drawing/2014/main" id="{089BFCC5-35CC-7EC7-6D1F-351FB5E8B0A2}"/>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2</a:t>
            </a:r>
          </a:p>
        </p:txBody>
      </p:sp>
      <p:sp>
        <p:nvSpPr>
          <p:cNvPr id="11" name="1">
            <a:extLst>
              <a:ext uri="{FF2B5EF4-FFF2-40B4-BE49-F238E27FC236}">
                <a16:creationId xmlns:a16="http://schemas.microsoft.com/office/drawing/2014/main" id="{86279D8A-1C97-D9DE-DD3A-8514E66306CC}"/>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1</a:t>
            </a:r>
          </a:p>
        </p:txBody>
      </p:sp>
      <p:sp>
        <p:nvSpPr>
          <p:cNvPr id="12" name="0">
            <a:extLst>
              <a:ext uri="{FF2B5EF4-FFF2-40B4-BE49-F238E27FC236}">
                <a16:creationId xmlns:a16="http://schemas.microsoft.com/office/drawing/2014/main" id="{064AD474-2416-52CE-A3DD-C528097CE614}"/>
              </a:ext>
            </a:extLst>
          </p:cNvPr>
          <p:cNvSpPr/>
          <p:nvPr/>
        </p:nvSpPr>
        <p:spPr>
          <a:xfrm>
            <a:off x="10247505"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0</a:t>
            </a:r>
          </a:p>
        </p:txBody>
      </p:sp>
      <p:sp>
        <p:nvSpPr>
          <p:cNvPr id="13" name="AutoShape 2" descr="Tentacle Town | Monster Fight Club">
            <a:extLst>
              <a:ext uri="{FF2B5EF4-FFF2-40B4-BE49-F238E27FC236}">
                <a16:creationId xmlns:a16="http://schemas.microsoft.com/office/drawing/2014/main" id="{C041F025-5719-862F-0E13-96B5388C190C}"/>
              </a:ext>
            </a:extLst>
          </p:cNvPr>
          <p:cNvSpPr>
            <a:spLocks noChangeAspect="1" noChangeArrowheads="1"/>
          </p:cNvSpPr>
          <p:nvPr/>
        </p:nvSpPr>
        <p:spPr bwMode="auto">
          <a:xfrm>
            <a:off x="8248821" y="338553"/>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60"/>
            <a:endParaRPr lang="en-US" sz="2933">
              <a:solidFill>
                <a:srgbClr val="00B0F0"/>
              </a:solidFill>
              <a:latin typeface="Showcard Gothic" panose="04020904020102020604" pitchFamily="82" charset="0"/>
            </a:endParaRPr>
          </a:p>
        </p:txBody>
      </p:sp>
      <p:sp>
        <p:nvSpPr>
          <p:cNvPr id="14" name="9">
            <a:extLst>
              <a:ext uri="{FF2B5EF4-FFF2-40B4-BE49-F238E27FC236}">
                <a16:creationId xmlns:a16="http://schemas.microsoft.com/office/drawing/2014/main" id="{C7E7078C-DF02-E72B-3F05-BF2F4801AE34}"/>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9</a:t>
            </a:r>
          </a:p>
        </p:txBody>
      </p:sp>
      <p:sp>
        <p:nvSpPr>
          <p:cNvPr id="15" name="8">
            <a:extLst>
              <a:ext uri="{FF2B5EF4-FFF2-40B4-BE49-F238E27FC236}">
                <a16:creationId xmlns:a16="http://schemas.microsoft.com/office/drawing/2014/main" id="{ECB6BE8C-0A46-AA37-6733-B9007D95BD35}"/>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8</a:t>
            </a:r>
          </a:p>
        </p:txBody>
      </p:sp>
      <p:sp>
        <p:nvSpPr>
          <p:cNvPr id="16" name="7">
            <a:extLst>
              <a:ext uri="{FF2B5EF4-FFF2-40B4-BE49-F238E27FC236}">
                <a16:creationId xmlns:a16="http://schemas.microsoft.com/office/drawing/2014/main" id="{46AE3B23-380C-2996-D0C3-0656A48FF90B}"/>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7</a:t>
            </a:r>
          </a:p>
        </p:txBody>
      </p:sp>
      <p:sp>
        <p:nvSpPr>
          <p:cNvPr id="17" name="6">
            <a:extLst>
              <a:ext uri="{FF2B5EF4-FFF2-40B4-BE49-F238E27FC236}">
                <a16:creationId xmlns:a16="http://schemas.microsoft.com/office/drawing/2014/main" id="{62392C27-728E-CCB3-DB30-D00BF161A73F}"/>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6</a:t>
            </a:r>
          </a:p>
        </p:txBody>
      </p:sp>
      <p:sp>
        <p:nvSpPr>
          <p:cNvPr id="18" name="5">
            <a:extLst>
              <a:ext uri="{FF2B5EF4-FFF2-40B4-BE49-F238E27FC236}">
                <a16:creationId xmlns:a16="http://schemas.microsoft.com/office/drawing/2014/main" id="{0F4DC8E4-4B4C-AAB9-CBE1-BAB8AA66BD17}"/>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5</a:t>
            </a:r>
          </a:p>
        </p:txBody>
      </p:sp>
      <p:sp>
        <p:nvSpPr>
          <p:cNvPr id="19" name="4">
            <a:extLst>
              <a:ext uri="{FF2B5EF4-FFF2-40B4-BE49-F238E27FC236}">
                <a16:creationId xmlns:a16="http://schemas.microsoft.com/office/drawing/2014/main" id="{1250FE37-1BBB-603D-BD8C-EB13A9BE95DA}"/>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4</a:t>
            </a:r>
          </a:p>
        </p:txBody>
      </p:sp>
      <p:sp>
        <p:nvSpPr>
          <p:cNvPr id="20" name="3">
            <a:extLst>
              <a:ext uri="{FF2B5EF4-FFF2-40B4-BE49-F238E27FC236}">
                <a16:creationId xmlns:a16="http://schemas.microsoft.com/office/drawing/2014/main" id="{ADD68A28-C607-B70E-BF23-75AF25000500}"/>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3</a:t>
            </a:r>
          </a:p>
        </p:txBody>
      </p:sp>
      <p:sp>
        <p:nvSpPr>
          <p:cNvPr id="21" name="2">
            <a:extLst>
              <a:ext uri="{FF2B5EF4-FFF2-40B4-BE49-F238E27FC236}">
                <a16:creationId xmlns:a16="http://schemas.microsoft.com/office/drawing/2014/main" id="{107F35D8-1145-48CD-D054-F3D6CD8BCD68}"/>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2</a:t>
            </a:r>
          </a:p>
        </p:txBody>
      </p:sp>
      <p:sp>
        <p:nvSpPr>
          <p:cNvPr id="22" name="1">
            <a:extLst>
              <a:ext uri="{FF2B5EF4-FFF2-40B4-BE49-F238E27FC236}">
                <a16:creationId xmlns:a16="http://schemas.microsoft.com/office/drawing/2014/main" id="{8B28C651-E579-A680-A57E-1FC9819296FF}"/>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1</a:t>
            </a:r>
          </a:p>
        </p:txBody>
      </p:sp>
      <p:sp>
        <p:nvSpPr>
          <p:cNvPr id="23" name="0">
            <a:extLst>
              <a:ext uri="{FF2B5EF4-FFF2-40B4-BE49-F238E27FC236}">
                <a16:creationId xmlns:a16="http://schemas.microsoft.com/office/drawing/2014/main" id="{A854CC75-475F-07DD-A57C-CC9852946739}"/>
              </a:ext>
            </a:extLst>
          </p:cNvPr>
          <p:cNvSpPr/>
          <p:nvPr/>
        </p:nvSpPr>
        <p:spPr>
          <a:xfrm>
            <a:off x="8056778"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0</a:t>
            </a:r>
          </a:p>
        </p:txBody>
      </p:sp>
      <p:sp>
        <p:nvSpPr>
          <p:cNvPr id="24" name="AutoShape 2" descr="Tentacle Town | Monster Fight Club">
            <a:extLst>
              <a:ext uri="{FF2B5EF4-FFF2-40B4-BE49-F238E27FC236}">
                <a16:creationId xmlns:a16="http://schemas.microsoft.com/office/drawing/2014/main" id="{D2377CD2-B5BC-5DB8-8465-5A8F5DEA0EA7}"/>
              </a:ext>
            </a:extLst>
          </p:cNvPr>
          <p:cNvSpPr>
            <a:spLocks noChangeAspect="1" noChangeArrowheads="1"/>
          </p:cNvSpPr>
          <p:nvPr/>
        </p:nvSpPr>
        <p:spPr bwMode="auto">
          <a:xfrm>
            <a:off x="9260966" y="338553"/>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60"/>
            <a:endParaRPr lang="en-US" sz="2933">
              <a:solidFill>
                <a:srgbClr val="00B0F0"/>
              </a:solidFill>
              <a:latin typeface="Showcard Gothic" panose="04020904020102020604" pitchFamily="82" charset="0"/>
            </a:endParaRPr>
          </a:p>
        </p:txBody>
      </p:sp>
      <p:sp>
        <p:nvSpPr>
          <p:cNvPr id="25" name="9">
            <a:extLst>
              <a:ext uri="{FF2B5EF4-FFF2-40B4-BE49-F238E27FC236}">
                <a16:creationId xmlns:a16="http://schemas.microsoft.com/office/drawing/2014/main" id="{A4A8E1D5-FCC0-7CB7-62CB-A6017B69D6DD}"/>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9</a:t>
            </a:r>
          </a:p>
        </p:txBody>
      </p:sp>
      <p:sp>
        <p:nvSpPr>
          <p:cNvPr id="26" name="8">
            <a:extLst>
              <a:ext uri="{FF2B5EF4-FFF2-40B4-BE49-F238E27FC236}">
                <a16:creationId xmlns:a16="http://schemas.microsoft.com/office/drawing/2014/main" id="{028D2D8E-455F-8441-3BDA-356150A9D1BC}"/>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8</a:t>
            </a:r>
          </a:p>
        </p:txBody>
      </p:sp>
      <p:sp>
        <p:nvSpPr>
          <p:cNvPr id="27" name="7">
            <a:extLst>
              <a:ext uri="{FF2B5EF4-FFF2-40B4-BE49-F238E27FC236}">
                <a16:creationId xmlns:a16="http://schemas.microsoft.com/office/drawing/2014/main" id="{72F45AAE-9ECE-70E8-A192-070F65521AB9}"/>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7</a:t>
            </a:r>
          </a:p>
        </p:txBody>
      </p:sp>
      <p:sp>
        <p:nvSpPr>
          <p:cNvPr id="28" name="6">
            <a:extLst>
              <a:ext uri="{FF2B5EF4-FFF2-40B4-BE49-F238E27FC236}">
                <a16:creationId xmlns:a16="http://schemas.microsoft.com/office/drawing/2014/main" id="{75EF9136-4D4D-C831-13EE-110A2D8A3E13}"/>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6</a:t>
            </a:r>
          </a:p>
        </p:txBody>
      </p:sp>
      <p:sp>
        <p:nvSpPr>
          <p:cNvPr id="29" name="5">
            <a:extLst>
              <a:ext uri="{FF2B5EF4-FFF2-40B4-BE49-F238E27FC236}">
                <a16:creationId xmlns:a16="http://schemas.microsoft.com/office/drawing/2014/main" id="{820490F2-51FB-8541-8837-427774EEE684}"/>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5</a:t>
            </a:r>
          </a:p>
        </p:txBody>
      </p:sp>
      <p:sp>
        <p:nvSpPr>
          <p:cNvPr id="30" name="4">
            <a:extLst>
              <a:ext uri="{FF2B5EF4-FFF2-40B4-BE49-F238E27FC236}">
                <a16:creationId xmlns:a16="http://schemas.microsoft.com/office/drawing/2014/main" id="{0B02462B-0A13-F58E-D8FB-B779D8033427}"/>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4</a:t>
            </a:r>
          </a:p>
        </p:txBody>
      </p:sp>
      <p:sp>
        <p:nvSpPr>
          <p:cNvPr id="31" name="3">
            <a:extLst>
              <a:ext uri="{FF2B5EF4-FFF2-40B4-BE49-F238E27FC236}">
                <a16:creationId xmlns:a16="http://schemas.microsoft.com/office/drawing/2014/main" id="{16FEF7D9-BCA1-66CA-B43D-1B81F56DFC6C}"/>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3</a:t>
            </a:r>
          </a:p>
        </p:txBody>
      </p:sp>
      <p:sp>
        <p:nvSpPr>
          <p:cNvPr id="32" name="2">
            <a:extLst>
              <a:ext uri="{FF2B5EF4-FFF2-40B4-BE49-F238E27FC236}">
                <a16:creationId xmlns:a16="http://schemas.microsoft.com/office/drawing/2014/main" id="{1D6D58C0-AA06-C84A-DBCC-FEF0844BAA37}"/>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2</a:t>
            </a:r>
          </a:p>
        </p:txBody>
      </p:sp>
      <p:sp>
        <p:nvSpPr>
          <p:cNvPr id="33" name="1">
            <a:extLst>
              <a:ext uri="{FF2B5EF4-FFF2-40B4-BE49-F238E27FC236}">
                <a16:creationId xmlns:a16="http://schemas.microsoft.com/office/drawing/2014/main" id="{A287E857-48A3-9A90-C8C5-2106AB23B15B}"/>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1</a:t>
            </a:r>
          </a:p>
        </p:txBody>
      </p:sp>
      <p:sp>
        <p:nvSpPr>
          <p:cNvPr id="34" name="0">
            <a:extLst>
              <a:ext uri="{FF2B5EF4-FFF2-40B4-BE49-F238E27FC236}">
                <a16:creationId xmlns:a16="http://schemas.microsoft.com/office/drawing/2014/main" id="{975269EE-DE80-4A85-0452-21887A807BAD}"/>
              </a:ext>
            </a:extLst>
          </p:cNvPr>
          <p:cNvSpPr/>
          <p:nvPr/>
        </p:nvSpPr>
        <p:spPr>
          <a:xfrm>
            <a:off x="9068923"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00B0F0"/>
                </a:solidFill>
                <a:latin typeface="Showcard Gothic" panose="04020904020102020604" pitchFamily="82" charset="0"/>
              </a:rPr>
              <a:t>0</a:t>
            </a:r>
          </a:p>
        </p:txBody>
      </p:sp>
      <p:sp>
        <p:nvSpPr>
          <p:cNvPr id="35" name="AutoShape 2" descr="Tentacle Town | Monster Fight Club">
            <a:extLst>
              <a:ext uri="{FF2B5EF4-FFF2-40B4-BE49-F238E27FC236}">
                <a16:creationId xmlns:a16="http://schemas.microsoft.com/office/drawing/2014/main" id="{427FB1CA-87D5-23AC-82A0-A5AF309886FB}"/>
              </a:ext>
            </a:extLst>
          </p:cNvPr>
          <p:cNvSpPr>
            <a:spLocks noChangeAspect="1" noChangeArrowheads="1"/>
          </p:cNvSpPr>
          <p:nvPr/>
        </p:nvSpPr>
        <p:spPr bwMode="auto">
          <a:xfrm>
            <a:off x="11451693" y="287440"/>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60"/>
            <a:endParaRPr lang="en-US" sz="2933">
              <a:solidFill>
                <a:srgbClr val="FF0000"/>
              </a:solidFill>
              <a:latin typeface="Showcard Gothic" panose="04020904020102020604" pitchFamily="82" charset="0"/>
            </a:endParaRPr>
          </a:p>
        </p:txBody>
      </p:sp>
      <p:sp>
        <p:nvSpPr>
          <p:cNvPr id="36" name="9">
            <a:extLst>
              <a:ext uri="{FF2B5EF4-FFF2-40B4-BE49-F238E27FC236}">
                <a16:creationId xmlns:a16="http://schemas.microsoft.com/office/drawing/2014/main" id="{70E3B579-100D-B95F-79F9-7E54FF6B4D22}"/>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9</a:t>
            </a:r>
          </a:p>
        </p:txBody>
      </p:sp>
      <p:sp>
        <p:nvSpPr>
          <p:cNvPr id="37" name="8">
            <a:extLst>
              <a:ext uri="{FF2B5EF4-FFF2-40B4-BE49-F238E27FC236}">
                <a16:creationId xmlns:a16="http://schemas.microsoft.com/office/drawing/2014/main" id="{355B6929-CDA9-EF49-65F3-A76549782369}"/>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8</a:t>
            </a:r>
          </a:p>
        </p:txBody>
      </p:sp>
      <p:sp>
        <p:nvSpPr>
          <p:cNvPr id="38" name="7">
            <a:extLst>
              <a:ext uri="{FF2B5EF4-FFF2-40B4-BE49-F238E27FC236}">
                <a16:creationId xmlns:a16="http://schemas.microsoft.com/office/drawing/2014/main" id="{DCA8D26F-B9A4-D154-23E3-0D0325BB4D13}"/>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7</a:t>
            </a:r>
          </a:p>
        </p:txBody>
      </p:sp>
      <p:sp>
        <p:nvSpPr>
          <p:cNvPr id="39" name="6">
            <a:extLst>
              <a:ext uri="{FF2B5EF4-FFF2-40B4-BE49-F238E27FC236}">
                <a16:creationId xmlns:a16="http://schemas.microsoft.com/office/drawing/2014/main" id="{C3789E63-1DA0-7C96-48AA-775C3D7686FB}"/>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6</a:t>
            </a:r>
          </a:p>
        </p:txBody>
      </p:sp>
      <p:sp>
        <p:nvSpPr>
          <p:cNvPr id="40" name="5">
            <a:extLst>
              <a:ext uri="{FF2B5EF4-FFF2-40B4-BE49-F238E27FC236}">
                <a16:creationId xmlns:a16="http://schemas.microsoft.com/office/drawing/2014/main" id="{0CE5EB16-4A01-EFCA-AC9D-51EF4FBB31F4}"/>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5</a:t>
            </a:r>
          </a:p>
        </p:txBody>
      </p:sp>
      <p:sp>
        <p:nvSpPr>
          <p:cNvPr id="41" name="4">
            <a:extLst>
              <a:ext uri="{FF2B5EF4-FFF2-40B4-BE49-F238E27FC236}">
                <a16:creationId xmlns:a16="http://schemas.microsoft.com/office/drawing/2014/main" id="{0318EBD6-6EFA-8273-CF69-7358EA0C7B84}"/>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4</a:t>
            </a:r>
          </a:p>
        </p:txBody>
      </p:sp>
      <p:sp>
        <p:nvSpPr>
          <p:cNvPr id="42" name="3">
            <a:extLst>
              <a:ext uri="{FF2B5EF4-FFF2-40B4-BE49-F238E27FC236}">
                <a16:creationId xmlns:a16="http://schemas.microsoft.com/office/drawing/2014/main" id="{ACB1C00C-24D1-4FA0-A535-22760EB43C13}"/>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3</a:t>
            </a:r>
          </a:p>
        </p:txBody>
      </p:sp>
      <p:sp>
        <p:nvSpPr>
          <p:cNvPr id="43" name="2">
            <a:extLst>
              <a:ext uri="{FF2B5EF4-FFF2-40B4-BE49-F238E27FC236}">
                <a16:creationId xmlns:a16="http://schemas.microsoft.com/office/drawing/2014/main" id="{B3D27D8C-0714-F734-E270-8F371901A64E}"/>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2</a:t>
            </a:r>
          </a:p>
        </p:txBody>
      </p:sp>
      <p:sp>
        <p:nvSpPr>
          <p:cNvPr id="44" name="1">
            <a:extLst>
              <a:ext uri="{FF2B5EF4-FFF2-40B4-BE49-F238E27FC236}">
                <a16:creationId xmlns:a16="http://schemas.microsoft.com/office/drawing/2014/main" id="{416451C1-D72D-26A9-EB3F-D57C9D7601D8}"/>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1</a:t>
            </a:r>
          </a:p>
        </p:txBody>
      </p:sp>
      <p:sp>
        <p:nvSpPr>
          <p:cNvPr id="45" name="0">
            <a:extLst>
              <a:ext uri="{FF2B5EF4-FFF2-40B4-BE49-F238E27FC236}">
                <a16:creationId xmlns:a16="http://schemas.microsoft.com/office/drawing/2014/main" id="{7F517547-667F-2835-8EC0-67B49841A7F1}"/>
              </a:ext>
            </a:extLst>
          </p:cNvPr>
          <p:cNvSpPr/>
          <p:nvPr/>
        </p:nvSpPr>
        <p:spPr>
          <a:xfrm>
            <a:off x="11259650"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0</a:t>
            </a:r>
          </a:p>
        </p:txBody>
      </p:sp>
      <p:sp>
        <p:nvSpPr>
          <p:cNvPr id="46" name="Rectangle 59">
            <a:extLst>
              <a:ext uri="{FF2B5EF4-FFF2-40B4-BE49-F238E27FC236}">
                <a16:creationId xmlns:a16="http://schemas.microsoft.com/office/drawing/2014/main" id="{3427B990-C727-8C8A-588C-9EDB55FAB9AD}"/>
              </a:ext>
            </a:extLst>
          </p:cNvPr>
          <p:cNvSpPr/>
          <p:nvPr/>
        </p:nvSpPr>
        <p:spPr>
          <a:xfrm>
            <a:off x="7985202" y="1109965"/>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60"/>
            <a:r>
              <a:rPr lang="en-US" sz="3200">
                <a:solidFill>
                  <a:srgbClr val="00B0F0"/>
                </a:solidFill>
                <a:latin typeface="Times New Roman" panose="02020603050405020304" pitchFamily="18" charset="0"/>
                <a:cs typeface="Times New Roman" panose="02020603050405020304" pitchFamily="18" charset="0"/>
              </a:rPr>
              <a:t>ĐỘI 1</a:t>
            </a:r>
          </a:p>
        </p:txBody>
      </p:sp>
      <p:sp>
        <p:nvSpPr>
          <p:cNvPr id="47" name="Rectangle 60">
            <a:extLst>
              <a:ext uri="{FF2B5EF4-FFF2-40B4-BE49-F238E27FC236}">
                <a16:creationId xmlns:a16="http://schemas.microsoft.com/office/drawing/2014/main" id="{31FA7815-2B64-0D78-2B31-F1F8CB626FB6}"/>
              </a:ext>
            </a:extLst>
          </p:cNvPr>
          <p:cNvSpPr/>
          <p:nvPr/>
        </p:nvSpPr>
        <p:spPr>
          <a:xfrm>
            <a:off x="10168879" y="1076994"/>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60"/>
            <a:r>
              <a:rPr lang="en-US" sz="3200">
                <a:solidFill>
                  <a:srgbClr val="FF0000"/>
                </a:solidFill>
                <a:latin typeface="Times New Roman" panose="02020603050405020304" pitchFamily="18" charset="0"/>
                <a:cs typeface="Times New Roman" panose="02020603050405020304" pitchFamily="18" charset="0"/>
              </a:rPr>
              <a:t>ĐỘI 2</a:t>
            </a:r>
          </a:p>
        </p:txBody>
      </p:sp>
      <p:sp>
        <p:nvSpPr>
          <p:cNvPr id="48" name="0">
            <a:hlinkClick r:id="rId6" action="ppaction://hlinksldjump"/>
            <a:extLst>
              <a:ext uri="{FF2B5EF4-FFF2-40B4-BE49-F238E27FC236}">
                <a16:creationId xmlns:a16="http://schemas.microsoft.com/office/drawing/2014/main" id="{581EAB02-6EC8-192E-7F53-183172D8052B}"/>
              </a:ext>
            </a:extLst>
          </p:cNvPr>
          <p:cNvSpPr/>
          <p:nvPr/>
        </p:nvSpPr>
        <p:spPr>
          <a:xfrm>
            <a:off x="8973" y="1816103"/>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1</a:t>
            </a:r>
          </a:p>
        </p:txBody>
      </p:sp>
      <p:sp>
        <p:nvSpPr>
          <p:cNvPr id="49" name="0">
            <a:hlinkClick r:id="rId7" action="ppaction://hlinksldjump"/>
            <a:extLst>
              <a:ext uri="{FF2B5EF4-FFF2-40B4-BE49-F238E27FC236}">
                <a16:creationId xmlns:a16="http://schemas.microsoft.com/office/drawing/2014/main" id="{5BAA4E33-CDF7-BC53-A6ED-47A159EA1074}"/>
              </a:ext>
            </a:extLst>
          </p:cNvPr>
          <p:cNvSpPr/>
          <p:nvPr/>
        </p:nvSpPr>
        <p:spPr>
          <a:xfrm>
            <a:off x="1108437" y="1816103"/>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2</a:t>
            </a:r>
          </a:p>
        </p:txBody>
      </p:sp>
      <p:sp>
        <p:nvSpPr>
          <p:cNvPr id="50" name="0">
            <a:hlinkClick r:id="rId8" action="ppaction://hlinksldjump"/>
            <a:extLst>
              <a:ext uri="{FF2B5EF4-FFF2-40B4-BE49-F238E27FC236}">
                <a16:creationId xmlns:a16="http://schemas.microsoft.com/office/drawing/2014/main" id="{965AED25-877F-A00D-9477-A7EAC977CE2D}"/>
              </a:ext>
            </a:extLst>
          </p:cNvPr>
          <p:cNvSpPr/>
          <p:nvPr/>
        </p:nvSpPr>
        <p:spPr>
          <a:xfrm>
            <a:off x="2207901" y="1816103"/>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a:solidFill>
                  <a:srgbClr val="FF0000"/>
                </a:solidFill>
                <a:latin typeface="Showcard Gothic" panose="04020904020102020604" pitchFamily="82" charset="0"/>
              </a:rPr>
              <a:t>3</a:t>
            </a:r>
            <a:endParaRPr lang="en-US" sz="5334" dirty="0">
              <a:solidFill>
                <a:srgbClr val="FF0000"/>
              </a:solidFill>
              <a:latin typeface="Showcard Gothic" panose="04020904020102020604" pitchFamily="82" charset="0"/>
            </a:endParaRPr>
          </a:p>
        </p:txBody>
      </p:sp>
      <p:sp>
        <p:nvSpPr>
          <p:cNvPr id="51" name="0">
            <a:hlinkClick r:id="rId9" action="ppaction://hlinksldjump"/>
            <a:extLst>
              <a:ext uri="{FF2B5EF4-FFF2-40B4-BE49-F238E27FC236}">
                <a16:creationId xmlns:a16="http://schemas.microsoft.com/office/drawing/2014/main" id="{7EAD84B2-0551-2C59-2A0E-257A801EB452}"/>
              </a:ext>
            </a:extLst>
          </p:cNvPr>
          <p:cNvSpPr/>
          <p:nvPr/>
        </p:nvSpPr>
        <p:spPr>
          <a:xfrm>
            <a:off x="23815" y="293044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4</a:t>
            </a:r>
          </a:p>
        </p:txBody>
      </p:sp>
      <p:sp>
        <p:nvSpPr>
          <p:cNvPr id="52" name="0">
            <a:hlinkClick r:id="rId10" action="ppaction://hlinksldjump"/>
            <a:extLst>
              <a:ext uri="{FF2B5EF4-FFF2-40B4-BE49-F238E27FC236}">
                <a16:creationId xmlns:a16="http://schemas.microsoft.com/office/drawing/2014/main" id="{DC629B8B-E834-C70C-04F1-B6AD47A737CF}"/>
              </a:ext>
            </a:extLst>
          </p:cNvPr>
          <p:cNvSpPr/>
          <p:nvPr/>
        </p:nvSpPr>
        <p:spPr>
          <a:xfrm>
            <a:off x="1123279" y="293044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5</a:t>
            </a:r>
          </a:p>
        </p:txBody>
      </p:sp>
      <p:sp>
        <p:nvSpPr>
          <p:cNvPr id="53" name="0">
            <a:hlinkClick r:id="rId11" action="ppaction://hlinksldjump"/>
            <a:extLst>
              <a:ext uri="{FF2B5EF4-FFF2-40B4-BE49-F238E27FC236}">
                <a16:creationId xmlns:a16="http://schemas.microsoft.com/office/drawing/2014/main" id="{B3C68CD9-4CF4-7B12-766C-AC5BBEDD9EAD}"/>
              </a:ext>
            </a:extLst>
          </p:cNvPr>
          <p:cNvSpPr/>
          <p:nvPr/>
        </p:nvSpPr>
        <p:spPr>
          <a:xfrm>
            <a:off x="2222743" y="293044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dirty="0">
                <a:solidFill>
                  <a:srgbClr val="FF0000"/>
                </a:solidFill>
                <a:latin typeface="Showcard Gothic" panose="04020904020102020604" pitchFamily="82" charset="0"/>
              </a:rPr>
              <a:t>6</a:t>
            </a:r>
          </a:p>
        </p:txBody>
      </p:sp>
      <p:sp>
        <p:nvSpPr>
          <p:cNvPr id="54" name="0">
            <a:hlinkClick r:id="rId12" action="ppaction://hlinksldjump"/>
            <a:extLst>
              <a:ext uri="{FF2B5EF4-FFF2-40B4-BE49-F238E27FC236}">
                <a16:creationId xmlns:a16="http://schemas.microsoft.com/office/drawing/2014/main" id="{70062536-AC9D-6EB6-966D-A4613D11A09F}"/>
              </a:ext>
            </a:extLst>
          </p:cNvPr>
          <p:cNvSpPr/>
          <p:nvPr/>
        </p:nvSpPr>
        <p:spPr>
          <a:xfrm>
            <a:off x="39324" y="395968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a:solidFill>
                  <a:srgbClr val="FF0000"/>
                </a:solidFill>
                <a:latin typeface="Showcard Gothic" panose="04020904020102020604" pitchFamily="82" charset="0"/>
              </a:rPr>
              <a:t>7</a:t>
            </a:r>
            <a:endParaRPr lang="en-US" sz="5334" dirty="0">
              <a:solidFill>
                <a:srgbClr val="FF0000"/>
              </a:solidFill>
              <a:latin typeface="Showcard Gothic" panose="04020904020102020604" pitchFamily="82" charset="0"/>
            </a:endParaRPr>
          </a:p>
        </p:txBody>
      </p:sp>
      <p:sp>
        <p:nvSpPr>
          <p:cNvPr id="55" name="Nút Hành động: Tiến hoặc Tiếp theo 54">
            <a:hlinkClick r:id="rId12" action="ppaction://hlinksldjump" highlightClick="1"/>
            <a:extLst>
              <a:ext uri="{FF2B5EF4-FFF2-40B4-BE49-F238E27FC236}">
                <a16:creationId xmlns:a16="http://schemas.microsoft.com/office/drawing/2014/main" id="{7C8CAE9A-B33B-BF45-D581-0ABF45D253B7}"/>
              </a:ext>
            </a:extLst>
          </p:cNvPr>
          <p:cNvSpPr/>
          <p:nvPr/>
        </p:nvSpPr>
        <p:spPr>
          <a:xfrm>
            <a:off x="0" y="6198020"/>
            <a:ext cx="671910" cy="645694"/>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0">
            <a:hlinkClick r:id="rId13" action="ppaction://hlinksldjump"/>
            <a:extLst>
              <a:ext uri="{FF2B5EF4-FFF2-40B4-BE49-F238E27FC236}">
                <a16:creationId xmlns:a16="http://schemas.microsoft.com/office/drawing/2014/main" id="{2DFDBD9B-D169-C649-1D97-3922721A9254}"/>
              </a:ext>
            </a:extLst>
          </p:cNvPr>
          <p:cNvSpPr/>
          <p:nvPr/>
        </p:nvSpPr>
        <p:spPr>
          <a:xfrm>
            <a:off x="1152601" y="395995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a:solidFill>
                  <a:srgbClr val="FF0000"/>
                </a:solidFill>
                <a:latin typeface="Showcard Gothic" panose="04020904020102020604" pitchFamily="82" charset="0"/>
              </a:rPr>
              <a:t>8</a:t>
            </a:r>
            <a:endParaRPr lang="en-US" sz="5334" dirty="0">
              <a:solidFill>
                <a:srgbClr val="FF0000"/>
              </a:solidFill>
              <a:latin typeface="Showcard Gothic" panose="04020904020102020604" pitchFamily="82" charset="0"/>
            </a:endParaRPr>
          </a:p>
        </p:txBody>
      </p:sp>
      <p:sp>
        <p:nvSpPr>
          <p:cNvPr id="57" name="0">
            <a:hlinkClick r:id="rId14" action="ppaction://hlinksldjump"/>
            <a:extLst>
              <a:ext uri="{FF2B5EF4-FFF2-40B4-BE49-F238E27FC236}">
                <a16:creationId xmlns:a16="http://schemas.microsoft.com/office/drawing/2014/main" id="{0990FCAB-E68D-2A97-462F-3BCF228155F8}"/>
              </a:ext>
            </a:extLst>
          </p:cNvPr>
          <p:cNvSpPr/>
          <p:nvPr/>
        </p:nvSpPr>
        <p:spPr>
          <a:xfrm>
            <a:off x="2285236" y="392243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5334">
                <a:solidFill>
                  <a:srgbClr val="FF0000"/>
                </a:solidFill>
                <a:latin typeface="Showcard Gothic" panose="04020904020102020604" pitchFamily="82" charset="0"/>
              </a:rPr>
              <a:t>9</a:t>
            </a:r>
            <a:endParaRPr lang="en-US" sz="5334" dirty="0">
              <a:solidFill>
                <a:srgbClr val="FF0000"/>
              </a:solidFill>
              <a:latin typeface="Showcard Gothic" panose="04020904020102020604" pitchFamily="82" charset="0"/>
            </a:endParaRPr>
          </a:p>
        </p:txBody>
      </p:sp>
      <p:sp>
        <p:nvSpPr>
          <p:cNvPr id="58" name="0">
            <a:hlinkClick r:id="rId15" action="ppaction://hlinksldjump"/>
            <a:extLst>
              <a:ext uri="{FF2B5EF4-FFF2-40B4-BE49-F238E27FC236}">
                <a16:creationId xmlns:a16="http://schemas.microsoft.com/office/drawing/2014/main" id="{8DF7BF3C-7D99-0D30-C558-F775E42141C0}"/>
              </a:ext>
            </a:extLst>
          </p:cNvPr>
          <p:cNvSpPr/>
          <p:nvPr/>
        </p:nvSpPr>
        <p:spPr>
          <a:xfrm>
            <a:off x="1152601" y="5059995"/>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000">
                <a:solidFill>
                  <a:srgbClr val="FF0000"/>
                </a:solidFill>
                <a:latin typeface="Showcard Gothic" panose="04020904020102020604" pitchFamily="82" charset="0"/>
              </a:rPr>
              <a:t>10</a:t>
            </a:r>
            <a:endParaRPr lang="en-US" sz="4000" dirty="0">
              <a:solidFill>
                <a:srgbClr val="FF0000"/>
              </a:solidFill>
              <a:latin typeface="Showcard Gothic" panose="04020904020102020604" pitchFamily="82" charset="0"/>
            </a:endParaRPr>
          </a:p>
        </p:txBody>
      </p:sp>
      <p:pic>
        <p:nvPicPr>
          <p:cNvPr id="60" name="am-thanh-vong-quay-chiec-non-ky-dieu-mp3-www.tiengdong.com">
            <a:hlinkClick r:id="" action="ppaction://media"/>
            <a:extLst>
              <a:ext uri="{FF2B5EF4-FFF2-40B4-BE49-F238E27FC236}">
                <a16:creationId xmlns:a16="http://schemas.microsoft.com/office/drawing/2014/main" id="{1D8D713A-EA42-99E3-A995-3B8FA89B9A1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00479" y="152244"/>
            <a:ext cx="609600" cy="609600"/>
          </a:xfrm>
          <a:prstGeom prst="rect">
            <a:avLst/>
          </a:prstGeom>
        </p:spPr>
      </p:pic>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par>
                                <p:cTn id="29" presetID="1" presetClass="entr" presetSubtype="0" fill="hold" grpId="1"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1" presetID="1" presetClass="entr" presetSubtype="0" fill="hold" grpId="1"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3" presetID="1"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5" presetID="1" presetClass="entr" presetSubtype="0" fill="hold" grpId="1"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7" presetID="1" presetClass="entr" presetSubtype="0" fill="hold" grpId="1"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par>
                                <p:cTn id="39" presetID="1" presetClass="entr" presetSubtype="0" fill="hold" grpId="1"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1" presetID="1" presetClass="entr" presetSubtype="0" fill="hold" grpId="1"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par>
                                <p:cTn id="43" presetID="1" presetClass="entr" presetSubtype="0" fill="hold" grpId="1"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5" presetID="1" presetClass="entr" presetSubtype="0" fill="hold" grpId="1"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7" presetID="1" presetClass="entr" presetSubtype="0" fill="hold" grpId="1"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36"/>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afterEffect">
                                  <p:stCondLst>
                                    <p:cond delay="0"/>
                                  </p:stCondLst>
                                  <p:childTnLst>
                                    <p:cmd type="call" cmd="playFrom(0.0)">
                                      <p:cBhvr>
                                        <p:cTn id="53" dur="20532" fill="hold"/>
                                        <p:tgtEl>
                                          <p:spTgt spid="60"/>
                                        </p:tgtEl>
                                      </p:cBhvr>
                                    </p:cmd>
                                  </p:childTnLst>
                                </p:cTn>
                              </p:par>
                              <p:par>
                                <p:cTn id="54" presetID="8" presetClass="emph" presetSubtype="0" repeatCount="indefinite" fill="hold" nodeType="withEffect">
                                  <p:stCondLst>
                                    <p:cond delay="0"/>
                                  </p:stCondLst>
                                  <p:childTnLst>
                                    <p:animRot by="21600000">
                                      <p:cBhvr>
                                        <p:cTn id="55" dur="500" fill="hold"/>
                                        <p:tgtEl>
                                          <p:spTgt spid="236"/>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ntr" presetSubtype="0" fill="hold" grpId="1"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hidden"/>
                                      </p:to>
                                    </p:set>
                                  </p:childTnLst>
                                </p:cTn>
                              </p:par>
                              <p:par>
                                <p:cTn id="72" presetID="1" presetClass="entr" presetSubtype="0" fill="hold" grpId="1" nodeType="withEffect">
                                  <p:stCondLst>
                                    <p:cond delay="0"/>
                                  </p:stCondLst>
                                  <p:childTnLst>
                                    <p:set>
                                      <p:cBhvr>
                                        <p:cTn id="7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par>
                                <p:cTn id="79" presetID="1" presetClass="entr" presetSubtype="0" fill="hold" grpId="1"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9"/>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grpId="0" nodeType="clickEffect">
                                  <p:stCondLst>
                                    <p:cond delay="0"/>
                                  </p:stCondLst>
                                  <p:childTnLst>
                                    <p:set>
                                      <p:cBhvr>
                                        <p:cTn id="85" dur="1" fill="hold">
                                          <p:stCondLst>
                                            <p:cond delay="0"/>
                                          </p:stCondLst>
                                        </p:cTn>
                                        <p:tgtEl>
                                          <p:spTgt spid="9"/>
                                        </p:tgtEl>
                                        <p:attrNameLst>
                                          <p:attrName>style.visibility</p:attrName>
                                        </p:attrNameLst>
                                      </p:cBhvr>
                                      <p:to>
                                        <p:strVal val="hidden"/>
                                      </p:to>
                                    </p:set>
                                  </p:childTnLst>
                                </p:cTn>
                              </p:par>
                              <p:par>
                                <p:cTn id="86" presetID="1" presetClass="entr" presetSubtype="0" fill="hold" grpId="1" nodeType="withEffect">
                                  <p:stCondLst>
                                    <p:cond delay="0"/>
                                  </p:stCondLst>
                                  <p:childTnLst>
                                    <p:set>
                                      <p:cBhvr>
                                        <p:cTn id="8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seq concurrent="1" nextAc="seek">
              <p:cTn id="88" restart="whenNotActive" fill="hold" evtFilter="cancelBubble" nodeType="interactiveSeq">
                <p:stCondLst>
                  <p:cond evt="onClick" delay="0">
                    <p:tgtEl>
                      <p:spTgt spid="8"/>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ntr" presetSubtype="0" fill="hold" grpId="1" nodeType="withEffect">
                                  <p:stCondLst>
                                    <p:cond delay="0"/>
                                  </p:stCondLst>
                                  <p:childTnLst>
                                    <p:set>
                                      <p:cBhvr>
                                        <p:cTn id="9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8"/>
                  </p:tgtEl>
                </p:cond>
              </p:nextCondLst>
            </p:seq>
            <p:seq concurrent="1" nextAc="seek">
              <p:cTn id="95" restart="whenNotActive" fill="hold" evtFilter="cancelBubble" nodeType="interactiveSeq">
                <p:stCondLst>
                  <p:cond evt="onClick" delay="0">
                    <p:tgtEl>
                      <p:spTgt spid="7"/>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grpId="0" nodeType="clickEffect">
                                  <p:stCondLst>
                                    <p:cond delay="0"/>
                                  </p:stCondLst>
                                  <p:childTnLst>
                                    <p:set>
                                      <p:cBhvr>
                                        <p:cTn id="99" dur="1" fill="hold">
                                          <p:stCondLst>
                                            <p:cond delay="0"/>
                                          </p:stCondLst>
                                        </p:cTn>
                                        <p:tgtEl>
                                          <p:spTgt spid="7"/>
                                        </p:tgtEl>
                                        <p:attrNameLst>
                                          <p:attrName>style.visibility</p:attrName>
                                        </p:attrNameLst>
                                      </p:cBhvr>
                                      <p:to>
                                        <p:strVal val="hidden"/>
                                      </p:to>
                                    </p:set>
                                  </p:childTnLst>
                                </p:cTn>
                              </p:par>
                              <p:par>
                                <p:cTn id="100" presetID="1" presetClass="entr" presetSubtype="0" fill="hold" grpId="1" nodeType="withEffect">
                                  <p:stCondLst>
                                    <p:cond delay="0"/>
                                  </p:stCondLst>
                                  <p:childTnLst>
                                    <p:set>
                                      <p:cBhvr>
                                        <p:cTn id="10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7"/>
                  </p:tgtEl>
                </p:cond>
              </p:nextCondLst>
            </p:seq>
            <p:seq concurrent="1" nextAc="seek">
              <p:cTn id="102" restart="whenNotActive" fill="hold" evtFilter="cancelBubble" nodeType="interactiveSeq">
                <p:stCondLst>
                  <p:cond evt="onClick" delay="0">
                    <p:tgtEl>
                      <p:spTgt spid="6"/>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
                                        </p:tgtEl>
                                        <p:attrNameLst>
                                          <p:attrName>style.visibility</p:attrName>
                                        </p:attrNameLst>
                                      </p:cBhvr>
                                      <p:to>
                                        <p:strVal val="hidden"/>
                                      </p:to>
                                    </p:set>
                                  </p:childTnLst>
                                </p:cTn>
                              </p:par>
                              <p:par>
                                <p:cTn id="107" presetID="1" presetClass="entr" presetSubtype="0" fill="hold" grpId="1" nodeType="withEffect">
                                  <p:stCondLst>
                                    <p:cond delay="0"/>
                                  </p:stCondLst>
                                  <p:childTnLst>
                                    <p:set>
                                      <p:cBhvr>
                                        <p:cTn id="10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109" restart="whenNotActive" fill="hold" evtFilter="cancelBubble" nodeType="interactiveSeq">
                <p:stCondLst>
                  <p:cond evt="onClick" delay="0">
                    <p:tgtEl>
                      <p:spTgt spid="5"/>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0" nodeType="clickEffect">
                                  <p:stCondLst>
                                    <p:cond delay="0"/>
                                  </p:stCondLst>
                                  <p:childTnLst>
                                    <p:set>
                                      <p:cBhvr>
                                        <p:cTn id="113" dur="1" fill="hold">
                                          <p:stCondLst>
                                            <p:cond delay="0"/>
                                          </p:stCondLst>
                                        </p:cTn>
                                        <p:tgtEl>
                                          <p:spTgt spid="5"/>
                                        </p:tgtEl>
                                        <p:attrNameLst>
                                          <p:attrName>style.visibility</p:attrName>
                                        </p:attrNameLst>
                                      </p:cBhvr>
                                      <p:to>
                                        <p:strVal val="hidden"/>
                                      </p:to>
                                    </p:set>
                                  </p:childTnLst>
                                </p:cTn>
                              </p:par>
                              <p:par>
                                <p:cTn id="114" presetID="1" presetClass="entr" presetSubtype="0" fill="hold" grpId="1" nodeType="withEffect">
                                  <p:stCondLst>
                                    <p:cond delay="0"/>
                                  </p:stCondLst>
                                  <p:childTnLst>
                                    <p:set>
                                      <p:cBhvr>
                                        <p:cTn id="11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4"/>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4"/>
                                        </p:tgtEl>
                                        <p:attrNameLst>
                                          <p:attrName>style.visibility</p:attrName>
                                        </p:attrNameLst>
                                      </p:cBhvr>
                                      <p:to>
                                        <p:strVal val="hidden"/>
                                      </p:to>
                                    </p:set>
                                  </p:childTnLst>
                                </p:cTn>
                              </p:par>
                              <p:par>
                                <p:cTn id="121" presetID="1" presetClass="entr" presetSubtype="0" fill="hold" grpId="1" nodeType="withEffect">
                                  <p:stCondLst>
                                    <p:cond delay="0"/>
                                  </p:stCondLst>
                                  <p:childTnLst>
                                    <p:set>
                                      <p:cBhvr>
                                        <p:cTn id="12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123" restart="whenNotActive" fill="hold" evtFilter="cancelBubble" nodeType="interactiveSeq">
                <p:stCondLst>
                  <p:cond evt="onClick" delay="0">
                    <p:tgtEl>
                      <p:spTgt spid="3"/>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hidden"/>
                                      </p:to>
                                    </p:set>
                                  </p:childTnLst>
                                </p:cTn>
                              </p:par>
                              <p:par>
                                <p:cTn id="128" presetID="1" presetClass="entr" presetSubtype="0" fill="hold" grpId="1" nodeType="withEffect">
                                  <p:stCondLst>
                                    <p:cond delay="0"/>
                                  </p:stCondLst>
                                  <p:childTnLst>
                                    <p:set>
                                      <p:cBhvr>
                                        <p:cTn id="12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130" restart="whenNotActive" fill="hold" evtFilter="cancelBubble" nodeType="interactiveSeq">
                <p:stCondLst>
                  <p:cond evt="onClick" delay="0">
                    <p:tgtEl>
                      <p:spTgt spid="23"/>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23"/>
                                        </p:tgtEl>
                                        <p:attrNameLst>
                                          <p:attrName>style.visibility</p:attrName>
                                        </p:attrNameLst>
                                      </p:cBhvr>
                                      <p:to>
                                        <p:strVal val="hidden"/>
                                      </p:to>
                                    </p:set>
                                  </p:childTnLst>
                                </p:cTn>
                              </p:par>
                              <p:par>
                                <p:cTn id="135" presetID="1" presetClass="entr" presetSubtype="0" fill="hold" grpId="1" nodeType="withEffect">
                                  <p:stCondLst>
                                    <p:cond delay="0"/>
                                  </p:stCondLst>
                                  <p:childTnLst>
                                    <p:set>
                                      <p:cBhvr>
                                        <p:cTn id="13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3"/>
                  </p:tgtEl>
                </p:cond>
              </p:nextCondLst>
            </p:seq>
            <p:seq concurrent="1" nextAc="seek">
              <p:cTn id="137" restart="whenNotActive" fill="hold" evtFilter="cancelBubble" nodeType="interactiveSeq">
                <p:stCondLst>
                  <p:cond evt="onClick" delay="0">
                    <p:tgtEl>
                      <p:spTgt spid="22"/>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grpId="0" nodeType="clickEffect">
                                  <p:stCondLst>
                                    <p:cond delay="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 nodeType="withEffect">
                                  <p:stCondLst>
                                    <p:cond delay="0"/>
                                  </p:stCondLst>
                                  <p:childTnLst>
                                    <p:set>
                                      <p:cBhvr>
                                        <p:cTn id="14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2"/>
                  </p:tgtEl>
                </p:cond>
              </p:nextCondLst>
            </p:seq>
            <p:seq concurrent="1" nextAc="seek">
              <p:cTn id="144" restart="whenNotActive" fill="hold" evtFilter="cancelBubble" nodeType="interactiveSeq">
                <p:stCondLst>
                  <p:cond evt="onClick" delay="0">
                    <p:tgtEl>
                      <p:spTgt spid="21"/>
                    </p:tgtEl>
                  </p:cond>
                </p:stCondLst>
                <p:endSync evt="end" delay="0">
                  <p:rtn val="all"/>
                </p:endSync>
                <p:childTnLst>
                  <p:par>
                    <p:cTn id="145" fill="hold">
                      <p:stCondLst>
                        <p:cond delay="0"/>
                      </p:stCondLst>
                      <p:childTnLst>
                        <p:par>
                          <p:cTn id="146" fill="hold">
                            <p:stCondLst>
                              <p:cond delay="0"/>
                            </p:stCondLst>
                            <p:childTnLst>
                              <p:par>
                                <p:cTn id="147" presetID="1" presetClass="exit" presetSubtype="0" fill="hold" grpId="0" nodeType="clickEffect">
                                  <p:stCondLst>
                                    <p:cond delay="0"/>
                                  </p:stCondLst>
                                  <p:childTnLst>
                                    <p:set>
                                      <p:cBhvr>
                                        <p:cTn id="148" dur="1" fill="hold">
                                          <p:stCondLst>
                                            <p:cond delay="0"/>
                                          </p:stCondLst>
                                        </p:cTn>
                                        <p:tgtEl>
                                          <p:spTgt spid="21"/>
                                        </p:tgtEl>
                                        <p:attrNameLst>
                                          <p:attrName>style.visibility</p:attrName>
                                        </p:attrNameLst>
                                      </p:cBhvr>
                                      <p:to>
                                        <p:strVal val="hidden"/>
                                      </p:to>
                                    </p:set>
                                  </p:childTnLst>
                                </p:cTn>
                              </p:par>
                              <p:par>
                                <p:cTn id="149" presetID="1" presetClass="entr" presetSubtype="0" fill="hold" grpId="1" nodeType="withEffect">
                                  <p:stCondLst>
                                    <p:cond delay="0"/>
                                  </p:stCondLst>
                                  <p:childTnLst>
                                    <p:set>
                                      <p:cBhvr>
                                        <p:cTn id="1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1"/>
                  </p:tgtEl>
                </p:cond>
              </p:nextCondLst>
            </p:seq>
            <p:seq concurrent="1" nextAc="seek">
              <p:cTn id="151" restart="whenNotActive" fill="hold" evtFilter="cancelBubble" nodeType="interactiveSeq">
                <p:stCondLst>
                  <p:cond evt="onClick" delay="0">
                    <p:tgtEl>
                      <p:spTgt spid="20"/>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20"/>
                                        </p:tgtEl>
                                        <p:attrNameLst>
                                          <p:attrName>style.visibility</p:attrName>
                                        </p:attrNameLst>
                                      </p:cBhvr>
                                      <p:to>
                                        <p:strVal val="hidden"/>
                                      </p:to>
                                    </p:set>
                                  </p:childTnLst>
                                </p:cTn>
                              </p:par>
                              <p:par>
                                <p:cTn id="156" presetID="1" presetClass="entr" presetSubtype="0" fill="hold" grpId="1" nodeType="withEffect">
                                  <p:stCondLst>
                                    <p:cond delay="0"/>
                                  </p:stCondLst>
                                  <p:childTnLst>
                                    <p:set>
                                      <p:cBhvr>
                                        <p:cTn id="15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0"/>
                  </p:tgtEl>
                </p:cond>
              </p:nextCondLst>
            </p:seq>
            <p:seq concurrent="1" nextAc="seek">
              <p:cTn id="158" restart="whenNotActive" fill="hold" evtFilter="cancelBubble" nodeType="interactiveSeq">
                <p:stCondLst>
                  <p:cond evt="onClick" delay="0">
                    <p:tgtEl>
                      <p:spTgt spid="19"/>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19"/>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9"/>
                  </p:tgtEl>
                </p:cond>
              </p:nextCondLst>
            </p:seq>
            <p:seq concurrent="1" nextAc="seek">
              <p:cTn id="165" restart="whenNotActive" fill="hold" evtFilter="cancelBubble" nodeType="interactiveSeq">
                <p:stCondLst>
                  <p:cond evt="onClick" delay="0">
                    <p:tgtEl>
                      <p:spTgt spid="18"/>
                    </p:tgtEl>
                  </p:cond>
                </p:stCondLst>
                <p:endSync evt="end" delay="0">
                  <p:rtn val="all"/>
                </p:endSync>
                <p:childTnLst>
                  <p:par>
                    <p:cTn id="166" fill="hold">
                      <p:stCondLst>
                        <p:cond delay="0"/>
                      </p:stCondLst>
                      <p:childTnLst>
                        <p:par>
                          <p:cTn id="167" fill="hold">
                            <p:stCondLst>
                              <p:cond delay="0"/>
                            </p:stCondLst>
                            <p:childTnLst>
                              <p:par>
                                <p:cTn id="168" presetID="1" presetClass="exit" presetSubtype="0" fill="hold" grpId="0" nodeType="clickEffect">
                                  <p:stCondLst>
                                    <p:cond delay="0"/>
                                  </p:stCondLst>
                                  <p:childTnLst>
                                    <p:set>
                                      <p:cBhvr>
                                        <p:cTn id="169" dur="1" fill="hold">
                                          <p:stCondLst>
                                            <p:cond delay="0"/>
                                          </p:stCondLst>
                                        </p:cTn>
                                        <p:tgtEl>
                                          <p:spTgt spid="18"/>
                                        </p:tgtEl>
                                        <p:attrNameLst>
                                          <p:attrName>style.visibility</p:attrName>
                                        </p:attrNameLst>
                                      </p:cBhvr>
                                      <p:to>
                                        <p:strVal val="hidden"/>
                                      </p:to>
                                    </p:set>
                                  </p:childTnLst>
                                </p:cTn>
                              </p:par>
                              <p:par>
                                <p:cTn id="170" presetID="1" presetClass="entr" presetSubtype="0" fill="hold" grpId="1" nodeType="withEffect">
                                  <p:stCondLst>
                                    <p:cond delay="0"/>
                                  </p:stCondLst>
                                  <p:childTnLst>
                                    <p:set>
                                      <p:cBhvr>
                                        <p:cTn id="1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8"/>
                  </p:tgtEl>
                </p:cond>
              </p:nextCondLst>
            </p:seq>
            <p:seq concurrent="1" nextAc="seek">
              <p:cTn id="172" restart="whenNotActive" fill="hold" evtFilter="cancelBubble" nodeType="interactiveSeq">
                <p:stCondLst>
                  <p:cond evt="onClick" delay="0">
                    <p:tgtEl>
                      <p:spTgt spid="17"/>
                    </p:tgtEl>
                  </p:cond>
                </p:stCondLst>
                <p:endSync evt="end" delay="0">
                  <p:rtn val="all"/>
                </p:endSync>
                <p:childTnLst>
                  <p:par>
                    <p:cTn id="173" fill="hold">
                      <p:stCondLst>
                        <p:cond delay="0"/>
                      </p:stCondLst>
                      <p:childTnLst>
                        <p:par>
                          <p:cTn id="174" fill="hold">
                            <p:stCondLst>
                              <p:cond delay="0"/>
                            </p:stCondLst>
                            <p:childTnLst>
                              <p:par>
                                <p:cTn id="175" presetID="1" presetClass="exit" presetSubtype="0" fill="hold" grpId="0" nodeType="clickEffect">
                                  <p:stCondLst>
                                    <p:cond delay="0"/>
                                  </p:stCondLst>
                                  <p:childTnLst>
                                    <p:set>
                                      <p:cBhvr>
                                        <p:cTn id="176" dur="1" fill="hold">
                                          <p:stCondLst>
                                            <p:cond delay="0"/>
                                          </p:stCondLst>
                                        </p:cTn>
                                        <p:tgtEl>
                                          <p:spTgt spid="17"/>
                                        </p:tgtEl>
                                        <p:attrNameLst>
                                          <p:attrName>style.visibility</p:attrName>
                                        </p:attrNameLst>
                                      </p:cBhvr>
                                      <p:to>
                                        <p:strVal val="hidden"/>
                                      </p:to>
                                    </p:set>
                                  </p:childTnLst>
                                </p:cTn>
                              </p:par>
                              <p:par>
                                <p:cTn id="177" presetID="1" presetClass="entr" presetSubtype="0" fill="hold" grpId="1" nodeType="withEffect">
                                  <p:stCondLst>
                                    <p:cond delay="0"/>
                                  </p:stCondLst>
                                  <p:childTnLst>
                                    <p:set>
                                      <p:cBhvr>
                                        <p:cTn id="17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7"/>
                  </p:tgtEl>
                </p:cond>
              </p:nextCondLst>
            </p:seq>
            <p:seq concurrent="1" nextAc="seek">
              <p:cTn id="179" restart="whenNotActive" fill="hold" evtFilter="cancelBubble" nodeType="interactiveSeq">
                <p:stCondLst>
                  <p:cond evt="onClick" delay="0">
                    <p:tgtEl>
                      <p:spTgt spid="16"/>
                    </p:tgtEl>
                  </p:cond>
                </p:stCondLst>
                <p:endSync evt="end" delay="0">
                  <p:rtn val="all"/>
                </p:endSync>
                <p:childTnLst>
                  <p:par>
                    <p:cTn id="180" fill="hold">
                      <p:stCondLst>
                        <p:cond delay="0"/>
                      </p:stCondLst>
                      <p:childTnLst>
                        <p:par>
                          <p:cTn id="181" fill="hold">
                            <p:stCondLst>
                              <p:cond delay="0"/>
                            </p:stCondLst>
                            <p:childTnLst>
                              <p:par>
                                <p:cTn id="182" presetID="1" presetClass="exit" presetSubtype="0" fill="hold" grpId="0" nodeType="clickEffect">
                                  <p:stCondLst>
                                    <p:cond delay="0"/>
                                  </p:stCondLst>
                                  <p:childTnLst>
                                    <p:set>
                                      <p:cBhvr>
                                        <p:cTn id="183" dur="1" fill="hold">
                                          <p:stCondLst>
                                            <p:cond delay="0"/>
                                          </p:stCondLst>
                                        </p:cTn>
                                        <p:tgtEl>
                                          <p:spTgt spid="16"/>
                                        </p:tgtEl>
                                        <p:attrNameLst>
                                          <p:attrName>style.visibility</p:attrName>
                                        </p:attrNameLst>
                                      </p:cBhvr>
                                      <p:to>
                                        <p:strVal val="hidden"/>
                                      </p:to>
                                    </p:set>
                                  </p:childTnLst>
                                </p:cTn>
                              </p:par>
                              <p:par>
                                <p:cTn id="184" presetID="1" presetClass="entr" presetSubtype="0" fill="hold" grpId="1" nodeType="withEffect">
                                  <p:stCondLst>
                                    <p:cond delay="0"/>
                                  </p:stCondLst>
                                  <p:childTnLst>
                                    <p:set>
                                      <p:cBhvr>
                                        <p:cTn id="18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seq concurrent="1" nextAc="seek">
              <p:cTn id="186" restart="whenNotActive" fill="hold" evtFilter="cancelBubble" nodeType="interactiveSeq">
                <p:stCondLst>
                  <p:cond evt="onClick" delay="0">
                    <p:tgtEl>
                      <p:spTgt spid="15"/>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15"/>
                                        </p:tgtEl>
                                        <p:attrNameLst>
                                          <p:attrName>style.visibility</p:attrName>
                                        </p:attrNameLst>
                                      </p:cBhvr>
                                      <p:to>
                                        <p:strVal val="hidden"/>
                                      </p:to>
                                    </p:set>
                                  </p:childTnLst>
                                </p:cTn>
                              </p:par>
                              <p:par>
                                <p:cTn id="191" presetID="1" presetClass="entr" presetSubtype="0" fill="hold" grpId="1" nodeType="withEffect">
                                  <p:stCondLst>
                                    <p:cond delay="0"/>
                                  </p:stCondLst>
                                  <p:childTnLst>
                                    <p:set>
                                      <p:cBhvr>
                                        <p:cTn id="19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5"/>
                  </p:tgtEl>
                </p:cond>
              </p:nextCondLst>
            </p:seq>
            <p:seq concurrent="1" nextAc="seek">
              <p:cTn id="193" restart="whenNotActive" fill="hold" evtFilter="cancelBubble" nodeType="interactiveSeq">
                <p:stCondLst>
                  <p:cond evt="onClick" delay="0">
                    <p:tgtEl>
                      <p:spTgt spid="14"/>
                    </p:tgtEl>
                  </p:cond>
                </p:stCondLst>
                <p:endSync evt="end" delay="0">
                  <p:rtn val="all"/>
                </p:endSync>
                <p:childTnLst>
                  <p:par>
                    <p:cTn id="194" fill="hold">
                      <p:stCondLst>
                        <p:cond delay="0"/>
                      </p:stCondLst>
                      <p:childTnLst>
                        <p:par>
                          <p:cTn id="195" fill="hold">
                            <p:stCondLst>
                              <p:cond delay="0"/>
                            </p:stCondLst>
                            <p:childTnLst>
                              <p:par>
                                <p:cTn id="196" presetID="1" presetClass="exit" presetSubtype="0" fill="hold" grpId="0" nodeType="clickEffect">
                                  <p:stCondLst>
                                    <p:cond delay="0"/>
                                  </p:stCondLst>
                                  <p:childTnLst>
                                    <p:set>
                                      <p:cBhvr>
                                        <p:cTn id="197" dur="1" fill="hold">
                                          <p:stCondLst>
                                            <p:cond delay="0"/>
                                          </p:stCondLst>
                                        </p:cTn>
                                        <p:tgtEl>
                                          <p:spTgt spid="14"/>
                                        </p:tgtEl>
                                        <p:attrNameLst>
                                          <p:attrName>style.visibility</p:attrName>
                                        </p:attrNameLst>
                                      </p:cBhvr>
                                      <p:to>
                                        <p:strVal val="hidden"/>
                                      </p:to>
                                    </p:set>
                                  </p:childTnLst>
                                </p:cTn>
                              </p:par>
                              <p:par>
                                <p:cTn id="198" presetID="1" presetClass="entr" presetSubtype="0" fill="hold" grpId="1" nodeType="withEffect">
                                  <p:stCondLst>
                                    <p:cond delay="0"/>
                                  </p:stCondLst>
                                  <p:childTnLst>
                                    <p:set>
                                      <p:cBhvr>
                                        <p:cTn id="19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4"/>
                  </p:tgtEl>
                </p:cond>
              </p:nextCondLst>
            </p:seq>
            <p:seq concurrent="1" nextAc="seek">
              <p:cTn id="200" restart="whenNotActive" fill="hold" evtFilter="cancelBubble" nodeType="interactiveSeq">
                <p:stCondLst>
                  <p:cond evt="onClick" delay="0">
                    <p:tgtEl>
                      <p:spTgt spid="34"/>
                    </p:tgtEl>
                  </p:cond>
                </p:stCondLst>
                <p:endSync evt="end" delay="0">
                  <p:rtn val="all"/>
                </p:endSync>
                <p:childTnLst>
                  <p:par>
                    <p:cTn id="201" fill="hold">
                      <p:stCondLst>
                        <p:cond delay="0"/>
                      </p:stCondLst>
                      <p:childTnLst>
                        <p:par>
                          <p:cTn id="202" fill="hold">
                            <p:stCondLst>
                              <p:cond delay="0"/>
                            </p:stCondLst>
                            <p:childTnLst>
                              <p:par>
                                <p:cTn id="203" presetID="1" presetClass="exit" presetSubtype="0" fill="hold" grpId="0" nodeType="clickEffect">
                                  <p:stCondLst>
                                    <p:cond delay="0"/>
                                  </p:stCondLst>
                                  <p:childTnLst>
                                    <p:set>
                                      <p:cBhvr>
                                        <p:cTn id="204" dur="1" fill="hold">
                                          <p:stCondLst>
                                            <p:cond delay="0"/>
                                          </p:stCondLst>
                                        </p:cTn>
                                        <p:tgtEl>
                                          <p:spTgt spid="34"/>
                                        </p:tgtEl>
                                        <p:attrNameLst>
                                          <p:attrName>style.visibility</p:attrName>
                                        </p:attrNameLst>
                                      </p:cBhvr>
                                      <p:to>
                                        <p:strVal val="hidden"/>
                                      </p:to>
                                    </p:set>
                                  </p:childTnLst>
                                </p:cTn>
                              </p:par>
                              <p:par>
                                <p:cTn id="205" presetID="1" presetClass="entr" presetSubtype="0" fill="hold" grpId="1" nodeType="withEffect">
                                  <p:stCondLst>
                                    <p:cond delay="0"/>
                                  </p:stCondLst>
                                  <p:childTnLst>
                                    <p:set>
                                      <p:cBhvr>
                                        <p:cTn id="20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4"/>
                  </p:tgtEl>
                </p:cond>
              </p:nextCondLst>
            </p:seq>
            <p:seq concurrent="1" nextAc="seek">
              <p:cTn id="207" restart="whenNotActive" fill="hold" evtFilter="cancelBubble" nodeType="interactiveSeq">
                <p:stCondLst>
                  <p:cond evt="onClick" delay="0">
                    <p:tgtEl>
                      <p:spTgt spid="33"/>
                    </p:tgtEl>
                  </p:cond>
                </p:stCondLst>
                <p:endSync evt="end" delay="0">
                  <p:rtn val="all"/>
                </p:endSync>
                <p:childTnLst>
                  <p:par>
                    <p:cTn id="208" fill="hold">
                      <p:stCondLst>
                        <p:cond delay="0"/>
                      </p:stCondLst>
                      <p:childTnLst>
                        <p:par>
                          <p:cTn id="209" fill="hold">
                            <p:stCondLst>
                              <p:cond delay="0"/>
                            </p:stCondLst>
                            <p:childTnLst>
                              <p:par>
                                <p:cTn id="210" presetID="1" presetClass="exit" presetSubtype="0" fill="hold" grpId="0" nodeType="clickEffect">
                                  <p:stCondLst>
                                    <p:cond delay="0"/>
                                  </p:stCondLst>
                                  <p:childTnLst>
                                    <p:set>
                                      <p:cBhvr>
                                        <p:cTn id="211" dur="1" fill="hold">
                                          <p:stCondLst>
                                            <p:cond delay="0"/>
                                          </p:stCondLst>
                                        </p:cTn>
                                        <p:tgtEl>
                                          <p:spTgt spid="33"/>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3"/>
                  </p:tgtEl>
                </p:cond>
              </p:nextCondLst>
            </p:seq>
            <p:seq concurrent="1" nextAc="seek">
              <p:cTn id="214" restart="whenNotActive" fill="hold" evtFilter="cancelBubble" nodeType="interactiveSeq">
                <p:stCondLst>
                  <p:cond evt="onClick" delay="0">
                    <p:tgtEl>
                      <p:spTgt spid="32"/>
                    </p:tgtEl>
                  </p:cond>
                </p:stCondLst>
                <p:endSync evt="end" delay="0">
                  <p:rtn val="all"/>
                </p:endSync>
                <p:childTnLst>
                  <p:par>
                    <p:cTn id="215" fill="hold">
                      <p:stCondLst>
                        <p:cond delay="0"/>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32"/>
                                        </p:tgtEl>
                                        <p:attrNameLst>
                                          <p:attrName>style.visibility</p:attrName>
                                        </p:attrNameLst>
                                      </p:cBhvr>
                                      <p:to>
                                        <p:strVal val="hidden"/>
                                      </p:to>
                                    </p:set>
                                  </p:childTnLst>
                                </p:cTn>
                              </p:par>
                              <p:par>
                                <p:cTn id="219" presetID="1" presetClass="entr" presetSubtype="0" fill="hold" grpId="1" nodeType="withEffect">
                                  <p:stCondLst>
                                    <p:cond delay="0"/>
                                  </p:stCondLst>
                                  <p:childTnLst>
                                    <p:set>
                                      <p:cBhvr>
                                        <p:cTn id="22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2"/>
                  </p:tgtEl>
                </p:cond>
              </p:nextCondLst>
            </p:seq>
            <p:seq concurrent="1" nextAc="seek">
              <p:cTn id="221" restart="whenNotActive" fill="hold" evtFilter="cancelBubble" nodeType="interactiveSeq">
                <p:stCondLst>
                  <p:cond evt="onClick" delay="0">
                    <p:tgtEl>
                      <p:spTgt spid="31"/>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31"/>
                                        </p:tgtEl>
                                        <p:attrNameLst>
                                          <p:attrName>style.visibility</p:attrName>
                                        </p:attrNameLst>
                                      </p:cBhvr>
                                      <p:to>
                                        <p:strVal val="hidden"/>
                                      </p:to>
                                    </p:set>
                                  </p:childTnLst>
                                </p:cTn>
                              </p:par>
                              <p:par>
                                <p:cTn id="226" presetID="1" presetClass="entr" presetSubtype="0" fill="hold" grpId="1" nodeType="withEffect">
                                  <p:stCondLst>
                                    <p:cond delay="0"/>
                                  </p:stCondLst>
                                  <p:childTnLst>
                                    <p:set>
                                      <p:cBhvr>
                                        <p:cTn id="2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2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1"/>
                  </p:tgtEl>
                </p:cond>
              </p:nextCondLst>
            </p:seq>
            <p:seq concurrent="1" nextAc="seek">
              <p:cTn id="228" restart="whenNotActive" fill="hold" evtFilter="cancelBubble" nodeType="interactiveSeq">
                <p:stCondLst>
                  <p:cond evt="onClick" delay="0">
                    <p:tgtEl>
                      <p:spTgt spid="30"/>
                    </p:tgtEl>
                  </p:cond>
                </p:stCondLst>
                <p:endSync evt="end" delay="0">
                  <p:rtn val="all"/>
                </p:endSync>
                <p:childTnLst>
                  <p:par>
                    <p:cTn id="229" fill="hold">
                      <p:stCondLst>
                        <p:cond delay="0"/>
                      </p:stCondLst>
                      <p:childTnLst>
                        <p:par>
                          <p:cTn id="230" fill="hold">
                            <p:stCondLst>
                              <p:cond delay="0"/>
                            </p:stCondLst>
                            <p:childTnLst>
                              <p:par>
                                <p:cTn id="231" presetID="1" presetClass="exit" presetSubtype="0" fill="hold" grpId="0" nodeType="clickEffect">
                                  <p:stCondLst>
                                    <p:cond delay="0"/>
                                  </p:stCondLst>
                                  <p:childTnLst>
                                    <p:set>
                                      <p:cBhvr>
                                        <p:cTn id="232" dur="1" fill="hold">
                                          <p:stCondLst>
                                            <p:cond delay="0"/>
                                          </p:stCondLst>
                                        </p:cTn>
                                        <p:tgtEl>
                                          <p:spTgt spid="30"/>
                                        </p:tgtEl>
                                        <p:attrNameLst>
                                          <p:attrName>style.visibility</p:attrName>
                                        </p:attrNameLst>
                                      </p:cBhvr>
                                      <p:to>
                                        <p:strVal val="hidden"/>
                                      </p:to>
                                    </p:set>
                                  </p:childTnLst>
                                </p:cTn>
                              </p:par>
                              <p:par>
                                <p:cTn id="233" presetID="1" presetClass="entr" presetSubtype="0" fill="hold" grpId="1" nodeType="withEffect">
                                  <p:stCondLst>
                                    <p:cond delay="0"/>
                                  </p:stCondLst>
                                  <p:childTnLst>
                                    <p:set>
                                      <p:cBhvr>
                                        <p:cTn id="2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0"/>
                  </p:tgtEl>
                </p:cond>
              </p:nextCondLst>
            </p:seq>
            <p:seq concurrent="1" nextAc="seek">
              <p:cTn id="235" restart="whenNotActive" fill="hold" evtFilter="cancelBubble" nodeType="interactiveSeq">
                <p:stCondLst>
                  <p:cond evt="onClick" delay="0">
                    <p:tgtEl>
                      <p:spTgt spid="29"/>
                    </p:tgtEl>
                  </p:cond>
                </p:stCondLst>
                <p:endSync evt="end" delay="0">
                  <p:rtn val="all"/>
                </p:endSync>
                <p:childTnLst>
                  <p:par>
                    <p:cTn id="236" fill="hold">
                      <p:stCondLst>
                        <p:cond delay="0"/>
                      </p:stCondLst>
                      <p:childTnLst>
                        <p:par>
                          <p:cTn id="237" fill="hold">
                            <p:stCondLst>
                              <p:cond delay="0"/>
                            </p:stCondLst>
                            <p:childTnLst>
                              <p:par>
                                <p:cTn id="238" presetID="1" presetClass="exit" presetSubtype="0" fill="hold" grpId="0" nodeType="clickEffect">
                                  <p:stCondLst>
                                    <p:cond delay="0"/>
                                  </p:stCondLst>
                                  <p:childTnLst>
                                    <p:set>
                                      <p:cBhvr>
                                        <p:cTn id="239" dur="1" fill="hold">
                                          <p:stCondLst>
                                            <p:cond delay="0"/>
                                          </p:stCondLst>
                                        </p:cTn>
                                        <p:tgtEl>
                                          <p:spTgt spid="29"/>
                                        </p:tgtEl>
                                        <p:attrNameLst>
                                          <p:attrName>style.visibility</p:attrName>
                                        </p:attrNameLst>
                                      </p:cBhvr>
                                      <p:to>
                                        <p:strVal val="hidden"/>
                                      </p:to>
                                    </p:set>
                                  </p:childTnLst>
                                </p:cTn>
                              </p:par>
                              <p:par>
                                <p:cTn id="240" presetID="1" presetClass="entr" presetSubtype="0" fill="hold" grpId="1" nodeType="withEffect">
                                  <p:stCondLst>
                                    <p:cond delay="0"/>
                                  </p:stCondLst>
                                  <p:childTnLst>
                                    <p:set>
                                      <p:cBhvr>
                                        <p:cTn id="2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4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9"/>
                  </p:tgtEl>
                </p:cond>
              </p:nextCondLst>
            </p:seq>
            <p:seq concurrent="1" nextAc="seek">
              <p:cTn id="242" restart="whenNotActive" fill="hold" evtFilter="cancelBubble" nodeType="interactiveSeq">
                <p:stCondLst>
                  <p:cond evt="onClick" delay="0">
                    <p:tgtEl>
                      <p:spTgt spid="28"/>
                    </p:tgtEl>
                  </p:cond>
                </p:stCondLst>
                <p:endSync evt="end" delay="0">
                  <p:rtn val="all"/>
                </p:endSync>
                <p:childTnLst>
                  <p:par>
                    <p:cTn id="243" fill="hold">
                      <p:stCondLst>
                        <p:cond delay="0"/>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28"/>
                                        </p:tgtEl>
                                        <p:attrNameLst>
                                          <p:attrName>style.visibility</p:attrName>
                                        </p:attrNameLst>
                                      </p:cBhvr>
                                      <p:to>
                                        <p:strVal val="hidden"/>
                                      </p:to>
                                    </p:set>
                                  </p:childTnLst>
                                </p:cTn>
                              </p:par>
                              <p:par>
                                <p:cTn id="247" presetID="1" presetClass="entr" presetSubtype="0" fill="hold" grpId="1" nodeType="withEffect">
                                  <p:stCondLst>
                                    <p:cond delay="0"/>
                                  </p:stCondLst>
                                  <p:childTnLst>
                                    <p:set>
                                      <p:cBhvr>
                                        <p:cTn id="2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8"/>
                  </p:tgtEl>
                </p:cond>
              </p:nextCondLst>
            </p:seq>
            <p:seq concurrent="1" nextAc="seek">
              <p:cTn id="249" restart="whenNotActive" fill="hold" evtFilter="cancelBubble" nodeType="interactiveSeq">
                <p:stCondLst>
                  <p:cond evt="onClick" delay="0">
                    <p:tgtEl>
                      <p:spTgt spid="27"/>
                    </p:tgtEl>
                  </p:cond>
                </p:stCondLst>
                <p:endSync evt="end" delay="0">
                  <p:rtn val="all"/>
                </p:endSync>
                <p:childTnLst>
                  <p:par>
                    <p:cTn id="250" fill="hold">
                      <p:stCondLst>
                        <p:cond delay="0"/>
                      </p:stCondLst>
                      <p:childTnLst>
                        <p:par>
                          <p:cTn id="251" fill="hold">
                            <p:stCondLst>
                              <p:cond delay="0"/>
                            </p:stCondLst>
                            <p:childTnLst>
                              <p:par>
                                <p:cTn id="252" presetID="1" presetClass="exit" presetSubtype="0" fill="hold" grpId="0" nodeType="clickEffect">
                                  <p:stCondLst>
                                    <p:cond delay="0"/>
                                  </p:stCondLst>
                                  <p:childTnLst>
                                    <p:set>
                                      <p:cBhvr>
                                        <p:cTn id="253" dur="1" fill="hold">
                                          <p:stCondLst>
                                            <p:cond delay="0"/>
                                          </p:stCondLst>
                                        </p:cTn>
                                        <p:tgtEl>
                                          <p:spTgt spid="27"/>
                                        </p:tgtEl>
                                        <p:attrNameLst>
                                          <p:attrName>style.visibility</p:attrName>
                                        </p:attrNameLst>
                                      </p:cBhvr>
                                      <p:to>
                                        <p:strVal val="hidden"/>
                                      </p:to>
                                    </p:set>
                                  </p:childTnLst>
                                </p:cTn>
                              </p:par>
                              <p:par>
                                <p:cTn id="254" presetID="1" presetClass="entr" presetSubtype="0" fill="hold" grpId="1" nodeType="withEffect">
                                  <p:stCondLst>
                                    <p:cond delay="0"/>
                                  </p:stCondLst>
                                  <p:childTnLst>
                                    <p:set>
                                      <p:cBhvr>
                                        <p:cTn id="25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7"/>
                  </p:tgtEl>
                </p:cond>
              </p:nextCondLst>
            </p:seq>
            <p:seq concurrent="1" nextAc="seek">
              <p:cTn id="256" restart="whenNotActive" fill="hold" evtFilter="cancelBubble" nodeType="interactiveSeq">
                <p:stCondLst>
                  <p:cond evt="onClick" delay="0">
                    <p:tgtEl>
                      <p:spTgt spid="26"/>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grpId="0" nodeType="clickEffect">
                                  <p:stCondLst>
                                    <p:cond delay="0"/>
                                  </p:stCondLst>
                                  <p:childTnLst>
                                    <p:set>
                                      <p:cBhvr>
                                        <p:cTn id="260" dur="1" fill="hold">
                                          <p:stCondLst>
                                            <p:cond delay="0"/>
                                          </p:stCondLst>
                                        </p:cTn>
                                        <p:tgtEl>
                                          <p:spTgt spid="26"/>
                                        </p:tgtEl>
                                        <p:attrNameLst>
                                          <p:attrName>style.visibility</p:attrName>
                                        </p:attrNameLst>
                                      </p:cBhvr>
                                      <p:to>
                                        <p:strVal val="hidden"/>
                                      </p:to>
                                    </p:set>
                                  </p:childTnLst>
                                </p:cTn>
                              </p:par>
                              <p:par>
                                <p:cTn id="261" presetID="1" presetClass="entr" presetSubtype="0" fill="hold" grpId="1" nodeType="withEffect">
                                  <p:stCondLst>
                                    <p:cond delay="0"/>
                                  </p:stCondLst>
                                  <p:childTnLst>
                                    <p:set>
                                      <p:cBhvr>
                                        <p:cTn id="2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6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6"/>
                  </p:tgtEl>
                </p:cond>
              </p:nextCondLst>
            </p:seq>
            <p:seq concurrent="1" nextAc="seek">
              <p:cTn id="263" restart="whenNotActive" fill="hold" evtFilter="cancelBubble" nodeType="interactiveSeq">
                <p:stCondLst>
                  <p:cond evt="onClick" delay="0">
                    <p:tgtEl>
                      <p:spTgt spid="25"/>
                    </p:tgtEl>
                  </p:cond>
                </p:stCondLst>
                <p:endSync evt="end" delay="0">
                  <p:rtn val="all"/>
                </p:endSync>
                <p:childTnLst>
                  <p:par>
                    <p:cTn id="264" fill="hold">
                      <p:stCondLst>
                        <p:cond delay="0"/>
                      </p:stCondLst>
                      <p:childTnLst>
                        <p:par>
                          <p:cTn id="265" fill="hold">
                            <p:stCondLst>
                              <p:cond delay="0"/>
                            </p:stCondLst>
                            <p:childTnLst>
                              <p:par>
                                <p:cTn id="266" presetID="1" presetClass="exit" presetSubtype="0" fill="hold" grpId="0" nodeType="clickEffect">
                                  <p:stCondLst>
                                    <p:cond delay="0"/>
                                  </p:stCondLst>
                                  <p:childTnLst>
                                    <p:set>
                                      <p:cBhvr>
                                        <p:cTn id="267" dur="1" fill="hold">
                                          <p:stCondLst>
                                            <p:cond delay="0"/>
                                          </p:stCondLst>
                                        </p:cTn>
                                        <p:tgtEl>
                                          <p:spTgt spid="25"/>
                                        </p:tgtEl>
                                        <p:attrNameLst>
                                          <p:attrName>style.visibility</p:attrName>
                                        </p:attrNameLst>
                                      </p:cBhvr>
                                      <p:to>
                                        <p:strVal val="hidden"/>
                                      </p:to>
                                    </p:set>
                                  </p:childTnLst>
                                </p:cTn>
                              </p:par>
                              <p:par>
                                <p:cTn id="268" presetID="1" presetClass="entr" presetSubtype="0" fill="hold" grpId="1" nodeType="withEffect">
                                  <p:stCondLst>
                                    <p:cond delay="0"/>
                                  </p:stCondLst>
                                  <p:childTnLst>
                                    <p:set>
                                      <p:cBhvr>
                                        <p:cTn id="2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6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5"/>
                  </p:tgtEl>
                </p:cond>
              </p:nextCondLst>
            </p:seq>
            <p:seq concurrent="1" nextAc="seek">
              <p:cTn id="270" restart="whenNotActive" fill="hold" evtFilter="cancelBubble" nodeType="interactiveSeq">
                <p:stCondLst>
                  <p:cond evt="onClick" delay="0">
                    <p:tgtEl>
                      <p:spTgt spid="45"/>
                    </p:tgtEl>
                  </p:cond>
                </p:stCondLst>
                <p:endSync evt="end" delay="0">
                  <p:rtn val="all"/>
                </p:endSync>
                <p:childTnLst>
                  <p:par>
                    <p:cTn id="271" fill="hold">
                      <p:stCondLst>
                        <p:cond delay="0"/>
                      </p:stCondLst>
                      <p:childTnLst>
                        <p:par>
                          <p:cTn id="272" fill="hold">
                            <p:stCondLst>
                              <p:cond delay="0"/>
                            </p:stCondLst>
                            <p:childTnLst>
                              <p:par>
                                <p:cTn id="273" presetID="1" presetClass="exit" presetSubtype="0" fill="hold" grpId="0" nodeType="clickEffect">
                                  <p:stCondLst>
                                    <p:cond delay="0"/>
                                  </p:stCondLst>
                                  <p:childTnLst>
                                    <p:set>
                                      <p:cBhvr>
                                        <p:cTn id="274" dur="1" fill="hold">
                                          <p:stCondLst>
                                            <p:cond delay="0"/>
                                          </p:stCondLst>
                                        </p:cTn>
                                        <p:tgtEl>
                                          <p:spTgt spid="45"/>
                                        </p:tgtEl>
                                        <p:attrNameLst>
                                          <p:attrName>style.visibility</p:attrName>
                                        </p:attrNameLst>
                                      </p:cBhvr>
                                      <p:to>
                                        <p:strVal val="hidden"/>
                                      </p:to>
                                    </p:set>
                                  </p:childTnLst>
                                </p:cTn>
                              </p:par>
                              <p:par>
                                <p:cTn id="275" presetID="1" presetClass="entr" presetSubtype="0" fill="hold" grpId="1" nodeType="withEffect">
                                  <p:stCondLst>
                                    <p:cond delay="0"/>
                                  </p:stCondLst>
                                  <p:childTnLst>
                                    <p:set>
                                      <p:cBhvr>
                                        <p:cTn id="27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5"/>
                  </p:tgtEl>
                </p:cond>
              </p:nextCondLst>
            </p:seq>
            <p:seq concurrent="1" nextAc="seek">
              <p:cTn id="277" restart="whenNotActive" fill="hold" evtFilter="cancelBubble" nodeType="interactiveSeq">
                <p:stCondLst>
                  <p:cond evt="onClick" delay="0">
                    <p:tgtEl>
                      <p:spTgt spid="44"/>
                    </p:tgtEl>
                  </p:cond>
                </p:stCondLst>
                <p:endSync evt="end" delay="0">
                  <p:rtn val="all"/>
                </p:endSync>
                <p:childTnLst>
                  <p:par>
                    <p:cTn id="278" fill="hold">
                      <p:stCondLst>
                        <p:cond delay="0"/>
                      </p:stCondLst>
                      <p:childTnLst>
                        <p:par>
                          <p:cTn id="279" fill="hold">
                            <p:stCondLst>
                              <p:cond delay="0"/>
                            </p:stCondLst>
                            <p:childTnLst>
                              <p:par>
                                <p:cTn id="280" presetID="1" presetClass="exit" presetSubtype="0" fill="hold" grpId="0" nodeType="clickEffect">
                                  <p:stCondLst>
                                    <p:cond delay="0"/>
                                  </p:stCondLst>
                                  <p:childTnLst>
                                    <p:set>
                                      <p:cBhvr>
                                        <p:cTn id="281" dur="1" fill="hold">
                                          <p:stCondLst>
                                            <p:cond delay="0"/>
                                          </p:stCondLst>
                                        </p:cTn>
                                        <p:tgtEl>
                                          <p:spTgt spid="44"/>
                                        </p:tgtEl>
                                        <p:attrNameLst>
                                          <p:attrName>style.visibility</p:attrName>
                                        </p:attrNameLst>
                                      </p:cBhvr>
                                      <p:to>
                                        <p:strVal val="hidden"/>
                                      </p:to>
                                    </p:set>
                                  </p:childTnLst>
                                </p:cTn>
                              </p:par>
                              <p:par>
                                <p:cTn id="282" presetID="1" presetClass="entr" presetSubtype="0" fill="hold" grpId="1" nodeType="withEffect">
                                  <p:stCondLst>
                                    <p:cond delay="0"/>
                                  </p:stCondLst>
                                  <p:childTnLst>
                                    <p:set>
                                      <p:cBhvr>
                                        <p:cTn id="28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8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4"/>
                  </p:tgtEl>
                </p:cond>
              </p:nextCondLst>
            </p:seq>
            <p:seq concurrent="1" nextAc="seek">
              <p:cTn id="284" restart="whenNotActive" fill="hold" evtFilter="cancelBubble" nodeType="interactiveSeq">
                <p:stCondLst>
                  <p:cond evt="onClick" delay="0">
                    <p:tgtEl>
                      <p:spTgt spid="43"/>
                    </p:tgtEl>
                  </p:cond>
                </p:stCondLst>
                <p:endSync evt="end" delay="0">
                  <p:rtn val="all"/>
                </p:endSync>
                <p:childTnLst>
                  <p:par>
                    <p:cTn id="285" fill="hold">
                      <p:stCondLst>
                        <p:cond delay="0"/>
                      </p:stCondLst>
                      <p:childTnLst>
                        <p:par>
                          <p:cTn id="286" fill="hold">
                            <p:stCondLst>
                              <p:cond delay="0"/>
                            </p:stCondLst>
                            <p:childTnLst>
                              <p:par>
                                <p:cTn id="287" presetID="1" presetClass="exit" presetSubtype="0" fill="hold" grpId="0" nodeType="clickEffect">
                                  <p:stCondLst>
                                    <p:cond delay="0"/>
                                  </p:stCondLst>
                                  <p:childTnLst>
                                    <p:set>
                                      <p:cBhvr>
                                        <p:cTn id="288" dur="1" fill="hold">
                                          <p:stCondLst>
                                            <p:cond delay="0"/>
                                          </p:stCondLst>
                                        </p:cTn>
                                        <p:tgtEl>
                                          <p:spTgt spid="43"/>
                                        </p:tgtEl>
                                        <p:attrNameLst>
                                          <p:attrName>style.visibility</p:attrName>
                                        </p:attrNameLst>
                                      </p:cBhvr>
                                      <p:to>
                                        <p:strVal val="hidden"/>
                                      </p:to>
                                    </p:set>
                                  </p:childTnLst>
                                </p:cTn>
                              </p:par>
                              <p:par>
                                <p:cTn id="289" presetID="1" presetClass="entr" presetSubtype="0" fill="hold" grpId="1" nodeType="withEffect">
                                  <p:stCondLst>
                                    <p:cond delay="0"/>
                                  </p:stCondLst>
                                  <p:childTnLst>
                                    <p:set>
                                      <p:cBhvr>
                                        <p:cTn id="29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8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3"/>
                  </p:tgtEl>
                </p:cond>
              </p:nextCondLst>
            </p:seq>
            <p:seq concurrent="1" nextAc="seek">
              <p:cTn id="291" restart="whenNotActive" fill="hold" evtFilter="cancelBubble" nodeType="interactiveSeq">
                <p:stCondLst>
                  <p:cond evt="onClick" delay="0">
                    <p:tgtEl>
                      <p:spTgt spid="42"/>
                    </p:tgtEl>
                  </p:cond>
                </p:stCondLst>
                <p:endSync evt="end" delay="0">
                  <p:rtn val="all"/>
                </p:endSync>
                <p:childTnLst>
                  <p:par>
                    <p:cTn id="292" fill="hold">
                      <p:stCondLst>
                        <p:cond delay="0"/>
                      </p:stCondLst>
                      <p:childTnLst>
                        <p:par>
                          <p:cTn id="293" fill="hold">
                            <p:stCondLst>
                              <p:cond delay="0"/>
                            </p:stCondLst>
                            <p:childTnLst>
                              <p:par>
                                <p:cTn id="294" presetID="1" presetClass="exit" presetSubtype="0" fill="hold" grpId="0" nodeType="clickEffect">
                                  <p:stCondLst>
                                    <p:cond delay="0"/>
                                  </p:stCondLst>
                                  <p:childTnLst>
                                    <p:set>
                                      <p:cBhvr>
                                        <p:cTn id="295" dur="1" fill="hold">
                                          <p:stCondLst>
                                            <p:cond delay="0"/>
                                          </p:stCondLst>
                                        </p:cTn>
                                        <p:tgtEl>
                                          <p:spTgt spid="42"/>
                                        </p:tgtEl>
                                        <p:attrNameLst>
                                          <p:attrName>style.visibility</p:attrName>
                                        </p:attrNameLst>
                                      </p:cBhvr>
                                      <p:to>
                                        <p:strVal val="hidden"/>
                                      </p:to>
                                    </p:set>
                                  </p:childTnLst>
                                </p:cTn>
                              </p:par>
                              <p:par>
                                <p:cTn id="296" presetID="1" presetClass="entr" presetSubtype="0" fill="hold" grpId="1" nodeType="withEffect">
                                  <p:stCondLst>
                                    <p:cond delay="0"/>
                                  </p:stCondLst>
                                  <p:childTnLst>
                                    <p:set>
                                      <p:cBhvr>
                                        <p:cTn id="2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2"/>
                  </p:tgtEl>
                </p:cond>
              </p:nextCondLst>
            </p:seq>
            <p:seq concurrent="1" nextAc="seek">
              <p:cTn id="298" restart="whenNotActive" fill="hold" evtFilter="cancelBubble" nodeType="interactiveSeq">
                <p:stCondLst>
                  <p:cond evt="onClick" delay="0">
                    <p:tgtEl>
                      <p:spTgt spid="41"/>
                    </p:tgtEl>
                  </p:cond>
                </p:stCondLst>
                <p:endSync evt="end" delay="0">
                  <p:rtn val="all"/>
                </p:endSync>
                <p:childTnLst>
                  <p:par>
                    <p:cTn id="299" fill="hold">
                      <p:stCondLst>
                        <p:cond delay="0"/>
                      </p:stCondLst>
                      <p:childTnLst>
                        <p:par>
                          <p:cTn id="300" fill="hold">
                            <p:stCondLst>
                              <p:cond delay="0"/>
                            </p:stCondLst>
                            <p:childTnLst>
                              <p:par>
                                <p:cTn id="301" presetID="1" presetClass="exit" presetSubtype="0" fill="hold" grpId="0" nodeType="clickEffect">
                                  <p:stCondLst>
                                    <p:cond delay="0"/>
                                  </p:stCondLst>
                                  <p:childTnLst>
                                    <p:set>
                                      <p:cBhvr>
                                        <p:cTn id="302" dur="1" fill="hold">
                                          <p:stCondLst>
                                            <p:cond delay="0"/>
                                          </p:stCondLst>
                                        </p:cTn>
                                        <p:tgtEl>
                                          <p:spTgt spid="41"/>
                                        </p:tgtEl>
                                        <p:attrNameLst>
                                          <p:attrName>style.visibility</p:attrName>
                                        </p:attrNameLst>
                                      </p:cBhvr>
                                      <p:to>
                                        <p:strVal val="hidden"/>
                                      </p:to>
                                    </p:set>
                                  </p:childTnLst>
                                </p:cTn>
                              </p:par>
                              <p:par>
                                <p:cTn id="303" presetID="1" presetClass="entr" presetSubtype="0" fill="hold" grpId="1" nodeType="withEffect">
                                  <p:stCondLst>
                                    <p:cond delay="0"/>
                                  </p:stCondLst>
                                  <p:childTnLst>
                                    <p:set>
                                      <p:cBhvr>
                                        <p:cTn id="30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0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1"/>
                  </p:tgtEl>
                </p:cond>
              </p:nextCondLst>
            </p:seq>
            <p:seq concurrent="1" nextAc="seek">
              <p:cTn id="305" restart="whenNotActive" fill="hold" evtFilter="cancelBubble" nodeType="interactiveSeq">
                <p:stCondLst>
                  <p:cond evt="onClick" delay="0">
                    <p:tgtEl>
                      <p:spTgt spid="40"/>
                    </p:tgtEl>
                  </p:cond>
                </p:stCondLst>
                <p:endSync evt="end" delay="0">
                  <p:rtn val="all"/>
                </p:endSync>
                <p:childTnLst>
                  <p:par>
                    <p:cTn id="306" fill="hold">
                      <p:stCondLst>
                        <p:cond delay="0"/>
                      </p:stCondLst>
                      <p:childTnLst>
                        <p:par>
                          <p:cTn id="307" fill="hold">
                            <p:stCondLst>
                              <p:cond delay="0"/>
                            </p:stCondLst>
                            <p:childTnLst>
                              <p:par>
                                <p:cTn id="308" presetID="1" presetClass="exit" presetSubtype="0" fill="hold" grpId="0" nodeType="clickEffect">
                                  <p:stCondLst>
                                    <p:cond delay="0"/>
                                  </p:stCondLst>
                                  <p:childTnLst>
                                    <p:set>
                                      <p:cBhvr>
                                        <p:cTn id="309" dur="1" fill="hold">
                                          <p:stCondLst>
                                            <p:cond delay="0"/>
                                          </p:stCondLst>
                                        </p:cTn>
                                        <p:tgtEl>
                                          <p:spTgt spid="40"/>
                                        </p:tgtEl>
                                        <p:attrNameLst>
                                          <p:attrName>style.visibility</p:attrName>
                                        </p:attrNameLst>
                                      </p:cBhvr>
                                      <p:to>
                                        <p:strVal val="hidden"/>
                                      </p:to>
                                    </p:set>
                                  </p:childTnLst>
                                </p:cTn>
                              </p:par>
                              <p:par>
                                <p:cTn id="310" presetID="1" presetClass="entr" presetSubtype="0" fill="hold" grpId="1" nodeType="withEffect">
                                  <p:stCondLst>
                                    <p:cond delay="0"/>
                                  </p:stCondLst>
                                  <p:childTnLst>
                                    <p:set>
                                      <p:cBhvr>
                                        <p:cTn id="31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1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0"/>
                  </p:tgtEl>
                </p:cond>
              </p:nextCondLst>
            </p:seq>
            <p:seq concurrent="1" nextAc="seek">
              <p:cTn id="312" restart="whenNotActive" fill="hold" evtFilter="cancelBubble" nodeType="interactiveSeq">
                <p:stCondLst>
                  <p:cond evt="onClick" delay="0">
                    <p:tgtEl>
                      <p:spTgt spid="39"/>
                    </p:tgtEl>
                  </p:cond>
                </p:stCondLst>
                <p:endSync evt="end" delay="0">
                  <p:rtn val="all"/>
                </p:endSync>
                <p:childTnLst>
                  <p:par>
                    <p:cTn id="313" fill="hold">
                      <p:stCondLst>
                        <p:cond delay="0"/>
                      </p:stCondLst>
                      <p:childTnLst>
                        <p:par>
                          <p:cTn id="314" fill="hold">
                            <p:stCondLst>
                              <p:cond delay="0"/>
                            </p:stCondLst>
                            <p:childTnLst>
                              <p:par>
                                <p:cTn id="315" presetID="1" presetClass="exit" presetSubtype="0" fill="hold" grpId="0" nodeType="clickEffect">
                                  <p:stCondLst>
                                    <p:cond delay="0"/>
                                  </p:stCondLst>
                                  <p:childTnLst>
                                    <p:set>
                                      <p:cBhvr>
                                        <p:cTn id="316" dur="1" fill="hold">
                                          <p:stCondLst>
                                            <p:cond delay="0"/>
                                          </p:stCondLst>
                                        </p:cTn>
                                        <p:tgtEl>
                                          <p:spTgt spid="39"/>
                                        </p:tgtEl>
                                        <p:attrNameLst>
                                          <p:attrName>style.visibility</p:attrName>
                                        </p:attrNameLst>
                                      </p:cBhvr>
                                      <p:to>
                                        <p:strVal val="hidden"/>
                                      </p:to>
                                    </p:set>
                                  </p:childTnLst>
                                </p:cTn>
                              </p:par>
                              <p:par>
                                <p:cTn id="317" presetID="1" presetClass="entr" presetSubtype="0" fill="hold" grpId="1" nodeType="withEffect">
                                  <p:stCondLst>
                                    <p:cond delay="0"/>
                                  </p:stCondLst>
                                  <p:childTnLst>
                                    <p:set>
                                      <p:cBhvr>
                                        <p:cTn id="3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1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9"/>
                  </p:tgtEl>
                </p:cond>
              </p:nextCondLst>
            </p:seq>
            <p:seq concurrent="1" nextAc="seek">
              <p:cTn id="319" restart="whenNotActive" fill="hold" evtFilter="cancelBubble" nodeType="interactiveSeq">
                <p:stCondLst>
                  <p:cond evt="onClick" delay="0">
                    <p:tgtEl>
                      <p:spTgt spid="38"/>
                    </p:tgtEl>
                  </p:cond>
                </p:stCondLst>
                <p:endSync evt="end" delay="0">
                  <p:rtn val="all"/>
                </p:endSync>
                <p:childTnLst>
                  <p:par>
                    <p:cTn id="320" fill="hold">
                      <p:stCondLst>
                        <p:cond delay="0"/>
                      </p:stCondLst>
                      <p:childTnLst>
                        <p:par>
                          <p:cTn id="321" fill="hold">
                            <p:stCondLst>
                              <p:cond delay="0"/>
                            </p:stCondLst>
                            <p:childTnLst>
                              <p:par>
                                <p:cTn id="322" presetID="1" presetClass="exit" presetSubtype="0" fill="hold" grpId="0" nodeType="clickEffect">
                                  <p:stCondLst>
                                    <p:cond delay="0"/>
                                  </p:stCondLst>
                                  <p:childTnLst>
                                    <p:set>
                                      <p:cBhvr>
                                        <p:cTn id="323" dur="1" fill="hold">
                                          <p:stCondLst>
                                            <p:cond delay="0"/>
                                          </p:stCondLst>
                                        </p:cTn>
                                        <p:tgtEl>
                                          <p:spTgt spid="38"/>
                                        </p:tgtEl>
                                        <p:attrNameLst>
                                          <p:attrName>style.visibility</p:attrName>
                                        </p:attrNameLst>
                                      </p:cBhvr>
                                      <p:to>
                                        <p:strVal val="hidden"/>
                                      </p:to>
                                    </p:set>
                                  </p:childTnLst>
                                </p:cTn>
                              </p:par>
                              <p:par>
                                <p:cTn id="324" presetID="1" presetClass="entr" presetSubtype="0" fill="hold" grpId="1" nodeType="withEffect">
                                  <p:stCondLst>
                                    <p:cond delay="0"/>
                                  </p:stCondLst>
                                  <p:childTnLst>
                                    <p:set>
                                      <p:cBhvr>
                                        <p:cTn id="32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2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8"/>
                  </p:tgtEl>
                </p:cond>
              </p:nextCondLst>
            </p:seq>
            <p:seq concurrent="1" nextAc="seek">
              <p:cTn id="326" restart="whenNotActive" fill="hold" evtFilter="cancelBubble" nodeType="interactiveSeq">
                <p:stCondLst>
                  <p:cond evt="onClick" delay="0">
                    <p:tgtEl>
                      <p:spTgt spid="37"/>
                    </p:tgtEl>
                  </p:cond>
                </p:stCondLst>
                <p:endSync evt="end" delay="0">
                  <p:rtn val="all"/>
                </p:endSync>
                <p:childTnLst>
                  <p:par>
                    <p:cTn id="327" fill="hold">
                      <p:stCondLst>
                        <p:cond delay="0"/>
                      </p:stCondLst>
                      <p:childTnLst>
                        <p:par>
                          <p:cTn id="328" fill="hold">
                            <p:stCondLst>
                              <p:cond delay="0"/>
                            </p:stCondLst>
                            <p:childTnLst>
                              <p:par>
                                <p:cTn id="329" presetID="1" presetClass="exit" presetSubtype="0" fill="hold" grpId="0" nodeType="clickEffect">
                                  <p:stCondLst>
                                    <p:cond delay="0"/>
                                  </p:stCondLst>
                                  <p:childTnLst>
                                    <p:set>
                                      <p:cBhvr>
                                        <p:cTn id="330" dur="1" fill="hold">
                                          <p:stCondLst>
                                            <p:cond delay="0"/>
                                          </p:stCondLst>
                                        </p:cTn>
                                        <p:tgtEl>
                                          <p:spTgt spid="37"/>
                                        </p:tgtEl>
                                        <p:attrNameLst>
                                          <p:attrName>style.visibility</p:attrName>
                                        </p:attrNameLst>
                                      </p:cBhvr>
                                      <p:to>
                                        <p:strVal val="hidden"/>
                                      </p:to>
                                    </p:set>
                                  </p:childTnLst>
                                </p:cTn>
                              </p:par>
                              <p:par>
                                <p:cTn id="331" presetID="1" presetClass="entr" presetSubtype="0" fill="hold" grpId="1" nodeType="withEffect">
                                  <p:stCondLst>
                                    <p:cond delay="0"/>
                                  </p:stCondLst>
                                  <p:childTnLst>
                                    <p:set>
                                      <p:cBhvr>
                                        <p:cTn id="33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7"/>
                  </p:tgtEl>
                </p:cond>
              </p:nextCondLst>
            </p:seq>
            <p:seq concurrent="1" nextAc="seek">
              <p:cTn id="333" restart="whenNotActive" fill="hold" evtFilter="cancelBubble" nodeType="interactiveSeq">
                <p:stCondLst>
                  <p:cond evt="onClick" delay="0">
                    <p:tgtEl>
                      <p:spTgt spid="36"/>
                    </p:tgtEl>
                  </p:cond>
                </p:stCondLst>
                <p:endSync evt="end" delay="0">
                  <p:rtn val="all"/>
                </p:endSync>
                <p:childTnLst>
                  <p:par>
                    <p:cTn id="334" fill="hold">
                      <p:stCondLst>
                        <p:cond delay="0"/>
                      </p:stCondLst>
                      <p:childTnLst>
                        <p:par>
                          <p:cTn id="335" fill="hold">
                            <p:stCondLst>
                              <p:cond delay="0"/>
                            </p:stCondLst>
                            <p:childTnLst>
                              <p:par>
                                <p:cTn id="336" presetID="1" presetClass="exit" presetSubtype="0" fill="hold" grpId="0" nodeType="clickEffect">
                                  <p:stCondLst>
                                    <p:cond delay="0"/>
                                  </p:stCondLst>
                                  <p:childTnLst>
                                    <p:set>
                                      <p:cBhvr>
                                        <p:cTn id="337" dur="1" fill="hold">
                                          <p:stCondLst>
                                            <p:cond delay="0"/>
                                          </p:stCondLst>
                                        </p:cTn>
                                        <p:tgtEl>
                                          <p:spTgt spid="36"/>
                                        </p:tgtEl>
                                        <p:attrNameLst>
                                          <p:attrName>style.visibility</p:attrName>
                                        </p:attrNameLst>
                                      </p:cBhvr>
                                      <p:to>
                                        <p:strVal val="hidden"/>
                                      </p:to>
                                    </p:set>
                                  </p:childTnLst>
                                </p:cTn>
                              </p:par>
                              <p:par>
                                <p:cTn id="338" presetID="1" presetClass="entr" presetSubtype="0" fill="hold" grpId="1" nodeType="withEffect">
                                  <p:stCondLst>
                                    <p:cond delay="0"/>
                                  </p:stCondLst>
                                  <p:childTnLst>
                                    <p:set>
                                      <p:cBhvr>
                                        <p:cTn id="33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6"/>
                  </p:tgtEl>
                </p:cond>
              </p:nextCondLst>
            </p:seq>
            <p:seq concurrent="1" nextAc="seek">
              <p:cTn id="340" restart="whenNotActive" fill="hold" evtFilter="cancelBubble" nodeType="interactiveSeq">
                <p:stCondLst>
                  <p:cond evt="onClick" delay="0">
                    <p:tgtEl>
                      <p:spTgt spid="48"/>
                    </p:tgtEl>
                  </p:cond>
                </p:stCondLst>
                <p:endSync evt="end" delay="0">
                  <p:rtn val="all"/>
                </p:endSync>
                <p:childTnLst>
                  <p:par>
                    <p:cTn id="341" fill="hold">
                      <p:stCondLst>
                        <p:cond delay="0"/>
                      </p:stCondLst>
                      <p:childTnLst>
                        <p:par>
                          <p:cTn id="342" fill="hold">
                            <p:stCondLst>
                              <p:cond delay="0"/>
                            </p:stCondLst>
                            <p:childTnLst>
                              <p:par>
                                <p:cTn id="343" presetID="1" presetClass="exit" presetSubtype="0" fill="hold" grpId="0" nodeType="clickEffect">
                                  <p:stCondLst>
                                    <p:cond delay="0"/>
                                  </p:stCondLst>
                                  <p:childTnLst>
                                    <p:set>
                                      <p:cBhvr>
                                        <p:cTn id="34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5" restart="whenNotActive" fill="hold" evtFilter="cancelBubble" nodeType="interactiveSeq">
                <p:stCondLst>
                  <p:cond evt="onClick" delay="0">
                    <p:tgtEl>
                      <p:spTgt spid="49"/>
                    </p:tgtEl>
                  </p:cond>
                </p:stCondLst>
                <p:endSync evt="end" delay="0">
                  <p:rtn val="all"/>
                </p:endSync>
                <p:childTnLst>
                  <p:par>
                    <p:cTn id="346" fill="hold">
                      <p:stCondLst>
                        <p:cond delay="0"/>
                      </p:stCondLst>
                      <p:childTnLst>
                        <p:par>
                          <p:cTn id="347" fill="hold">
                            <p:stCondLst>
                              <p:cond delay="0"/>
                            </p:stCondLst>
                            <p:childTnLst>
                              <p:par>
                                <p:cTn id="348" presetID="1" presetClass="exit" presetSubtype="0" fill="hold" grpId="0" nodeType="clickEffect">
                                  <p:stCondLst>
                                    <p:cond delay="0"/>
                                  </p:stCondLst>
                                  <p:childTnLst>
                                    <p:set>
                                      <p:cBhvr>
                                        <p:cTn id="34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0" restart="whenNotActive" fill="hold" evtFilter="cancelBubble" nodeType="interactiveSeq">
                <p:stCondLst>
                  <p:cond evt="onClick" delay="0">
                    <p:tgtEl>
                      <p:spTgt spid="50"/>
                    </p:tgtEl>
                  </p:cond>
                </p:stCondLst>
                <p:endSync evt="end" delay="0">
                  <p:rtn val="all"/>
                </p:endSync>
                <p:childTnLst>
                  <p:par>
                    <p:cTn id="351" fill="hold">
                      <p:stCondLst>
                        <p:cond delay="0"/>
                      </p:stCondLst>
                      <p:childTnLst>
                        <p:par>
                          <p:cTn id="352" fill="hold">
                            <p:stCondLst>
                              <p:cond delay="0"/>
                            </p:stCondLst>
                            <p:childTnLst>
                              <p:par>
                                <p:cTn id="353" presetID="1" presetClass="exit" presetSubtype="0" fill="hold" grpId="0" nodeType="clickEffect">
                                  <p:stCondLst>
                                    <p:cond delay="0"/>
                                  </p:stCondLst>
                                  <p:childTnLst>
                                    <p:set>
                                      <p:cBhvr>
                                        <p:cTn id="35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55" restart="whenNotActive" fill="hold" evtFilter="cancelBubble" nodeType="interactiveSeq">
                <p:stCondLst>
                  <p:cond evt="onClick" delay="0">
                    <p:tgtEl>
                      <p:spTgt spid="51"/>
                    </p:tgtEl>
                  </p:cond>
                </p:stCondLst>
                <p:endSync evt="end" delay="0">
                  <p:rtn val="all"/>
                </p:endSync>
                <p:childTnLst>
                  <p:par>
                    <p:cTn id="356" fill="hold">
                      <p:stCondLst>
                        <p:cond delay="0"/>
                      </p:stCondLst>
                      <p:childTnLst>
                        <p:par>
                          <p:cTn id="357" fill="hold">
                            <p:stCondLst>
                              <p:cond delay="0"/>
                            </p:stCondLst>
                            <p:childTnLst>
                              <p:par>
                                <p:cTn id="358" presetID="1" presetClass="exit" presetSubtype="0" fill="hold" grpId="0" nodeType="clickEffect">
                                  <p:stCondLst>
                                    <p:cond delay="0"/>
                                  </p:stCondLst>
                                  <p:childTnLst>
                                    <p:set>
                                      <p:cBhvr>
                                        <p:cTn id="35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60" restart="whenNotActive" fill="hold" evtFilter="cancelBubble" nodeType="interactiveSeq">
                <p:stCondLst>
                  <p:cond evt="onClick" delay="0">
                    <p:tgtEl>
                      <p:spTgt spid="52"/>
                    </p:tgtEl>
                  </p:cond>
                </p:stCondLst>
                <p:endSync evt="end" delay="0">
                  <p:rtn val="all"/>
                </p:endSync>
                <p:childTnLst>
                  <p:par>
                    <p:cTn id="361" fill="hold">
                      <p:stCondLst>
                        <p:cond delay="0"/>
                      </p:stCondLst>
                      <p:childTnLst>
                        <p:par>
                          <p:cTn id="362" fill="hold">
                            <p:stCondLst>
                              <p:cond delay="0"/>
                            </p:stCondLst>
                            <p:childTnLst>
                              <p:par>
                                <p:cTn id="363" presetID="1" presetClass="exit" presetSubtype="0" fill="hold" grpId="0" nodeType="clickEffect">
                                  <p:stCondLst>
                                    <p:cond delay="0"/>
                                  </p:stCondLst>
                                  <p:childTnLst>
                                    <p:set>
                                      <p:cBhvr>
                                        <p:cTn id="364"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65" restart="whenNotActive" fill="hold" evtFilter="cancelBubble" nodeType="interactiveSeq">
                <p:stCondLst>
                  <p:cond evt="onClick" delay="0">
                    <p:tgtEl>
                      <p:spTgt spid="53"/>
                    </p:tgtEl>
                  </p:cond>
                </p:stCondLst>
                <p:endSync evt="end" delay="0">
                  <p:rtn val="all"/>
                </p:endSync>
                <p:childTnLst>
                  <p:par>
                    <p:cTn id="366" fill="hold">
                      <p:stCondLst>
                        <p:cond delay="0"/>
                      </p:stCondLst>
                      <p:childTnLst>
                        <p:par>
                          <p:cTn id="367" fill="hold">
                            <p:stCondLst>
                              <p:cond delay="0"/>
                            </p:stCondLst>
                            <p:childTnLst>
                              <p:par>
                                <p:cTn id="368" presetID="1" presetClass="exit" presetSubtype="0" fill="hold" grpId="0" nodeType="clickEffect">
                                  <p:stCondLst>
                                    <p:cond delay="0"/>
                                  </p:stCondLst>
                                  <p:childTnLst>
                                    <p:set>
                                      <p:cBhvr>
                                        <p:cTn id="36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70" restart="whenNotActive" fill="hold" evtFilter="cancelBubble" nodeType="interactiveSeq">
                <p:stCondLst>
                  <p:cond evt="onClick" delay="0">
                    <p:tgtEl>
                      <p:spTgt spid="54"/>
                    </p:tgtEl>
                  </p:cond>
                </p:stCondLst>
                <p:endSync evt="end" delay="0">
                  <p:rtn val="all"/>
                </p:endSync>
                <p:childTnLst>
                  <p:par>
                    <p:cTn id="371" fill="hold">
                      <p:stCondLst>
                        <p:cond delay="0"/>
                      </p:stCondLst>
                      <p:childTnLst>
                        <p:par>
                          <p:cTn id="372" fill="hold">
                            <p:stCondLst>
                              <p:cond delay="0"/>
                            </p:stCondLst>
                            <p:childTnLst>
                              <p:par>
                                <p:cTn id="373" presetID="1" presetClass="exit" presetSubtype="0" fill="hold" grpId="0" nodeType="clickEffect">
                                  <p:stCondLst>
                                    <p:cond delay="0"/>
                                  </p:stCondLst>
                                  <p:childTnLst>
                                    <p:set>
                                      <p:cBhvr>
                                        <p:cTn id="374"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75" restart="whenNotActive" fill="hold" evtFilter="cancelBubble" nodeType="interactiveSeq">
                <p:stCondLst>
                  <p:cond evt="onClick" delay="0">
                    <p:tgtEl>
                      <p:spTgt spid="56"/>
                    </p:tgtEl>
                  </p:cond>
                </p:stCondLst>
                <p:endSync evt="end" delay="0">
                  <p:rtn val="all"/>
                </p:endSync>
                <p:childTnLst>
                  <p:par>
                    <p:cTn id="376" fill="hold">
                      <p:stCondLst>
                        <p:cond delay="0"/>
                      </p:stCondLst>
                      <p:childTnLst>
                        <p:par>
                          <p:cTn id="377" fill="hold">
                            <p:stCondLst>
                              <p:cond delay="0"/>
                            </p:stCondLst>
                            <p:childTnLst>
                              <p:par>
                                <p:cTn id="378" presetID="1" presetClass="exit" presetSubtype="0" fill="hold" grpId="0" nodeType="clickEffect">
                                  <p:stCondLst>
                                    <p:cond delay="0"/>
                                  </p:stCondLst>
                                  <p:childTnLst>
                                    <p:set>
                                      <p:cBhvr>
                                        <p:cTn id="37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80" restart="whenNotActive" fill="hold" evtFilter="cancelBubble" nodeType="interactiveSeq">
                <p:stCondLst>
                  <p:cond evt="onClick" delay="0">
                    <p:tgtEl>
                      <p:spTgt spid="57"/>
                    </p:tgtEl>
                  </p:cond>
                </p:stCondLst>
                <p:endSync evt="end" delay="0">
                  <p:rtn val="all"/>
                </p:endSync>
                <p:childTnLst>
                  <p:par>
                    <p:cTn id="381" fill="hold">
                      <p:stCondLst>
                        <p:cond delay="0"/>
                      </p:stCondLst>
                      <p:childTnLst>
                        <p:par>
                          <p:cTn id="382" fill="hold">
                            <p:stCondLst>
                              <p:cond delay="0"/>
                            </p:stCondLst>
                            <p:childTnLst>
                              <p:par>
                                <p:cTn id="383" presetID="1" presetClass="exit" presetSubtype="0" fill="hold" grpId="0" nodeType="clickEffect">
                                  <p:stCondLst>
                                    <p:cond delay="0"/>
                                  </p:stCondLst>
                                  <p:childTnLst>
                                    <p:set>
                                      <p:cBhvr>
                                        <p:cTn id="384"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85" restart="whenNotActive" fill="hold" evtFilter="cancelBubble" nodeType="interactiveSeq">
                <p:stCondLst>
                  <p:cond evt="onClick" delay="0">
                    <p:tgtEl>
                      <p:spTgt spid="58"/>
                    </p:tgtEl>
                  </p:cond>
                </p:stCondLst>
                <p:endSync evt="end" delay="0">
                  <p:rtn val="all"/>
                </p:endSync>
                <p:childTnLst>
                  <p:par>
                    <p:cTn id="386" fill="hold">
                      <p:stCondLst>
                        <p:cond delay="0"/>
                      </p:stCondLst>
                      <p:childTnLst>
                        <p:par>
                          <p:cTn id="387" fill="hold">
                            <p:stCondLst>
                              <p:cond delay="0"/>
                            </p:stCondLst>
                            <p:childTnLst>
                              <p:par>
                                <p:cTn id="388" presetID="1" presetClass="exit" presetSubtype="0" fill="hold" grpId="0" nodeType="clickEffect">
                                  <p:stCondLst>
                                    <p:cond delay="0"/>
                                  </p:stCondLst>
                                  <p:childTnLst>
                                    <p:set>
                                      <p:cBhvr>
                                        <p:cTn id="389"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audio>
              <p:cMediaNode vol="80000">
                <p:cTn id="390" repeatCount="indefinite" fill="hold" display="0">
                  <p:stCondLst>
                    <p:cond delay="indefinite"/>
                  </p:stCondLst>
                  <p:endCondLst>
                    <p:cond evt="onStopAudio" delay="0">
                      <p:tgtEl>
                        <p:sldTgt/>
                      </p:tgtEl>
                    </p:cond>
                  </p:endCondLst>
                </p:cTn>
                <p:tgtEl>
                  <p:spTgt spid="60"/>
                </p:tgtEl>
              </p:cMediaNode>
            </p:audio>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130052"/>
            <a:ext cx="8261685" cy="360680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1.	</a:t>
            </a:r>
            <a:r>
              <a:rPr lang="vi-VN" sz="4000">
                <a:solidFill>
                  <a:schemeClr val="tx1"/>
                </a:solidFill>
                <a:latin typeface="Cambria" panose="02040503050406030204" pitchFamily="18" charset="0"/>
              </a:rPr>
              <a:t>NGƯỜI MÔN ĐỆ NÀO NÓI: “TÔI ĐI ĐÁNH CÁ ĐÂY”?</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8188721" y="410411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C. Phêrô</a:t>
            </a:r>
          </a:p>
        </p:txBody>
      </p:sp>
      <p:sp>
        <p:nvSpPr>
          <p:cNvPr id="10" name="Rectangle 9">
            <a:extLst>
              <a:ext uri="{FF2B5EF4-FFF2-40B4-BE49-F238E27FC236}">
                <a16:creationId xmlns:a16="http://schemas.microsoft.com/office/drawing/2014/main" id="{3B9A1A09-14A5-489A-9BE4-620FA15B571E}"/>
              </a:ext>
            </a:extLst>
          </p:cNvPr>
          <p:cNvSpPr/>
          <p:nvPr/>
        </p:nvSpPr>
        <p:spPr>
          <a:xfrm>
            <a:off x="502819" y="3977501"/>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A. Macco </a:t>
            </a:r>
          </a:p>
        </p:txBody>
      </p:sp>
      <p:sp>
        <p:nvSpPr>
          <p:cNvPr id="11" name="Rectangle 10">
            <a:extLst>
              <a:ext uri="{FF2B5EF4-FFF2-40B4-BE49-F238E27FC236}">
                <a16:creationId xmlns:a16="http://schemas.microsoft.com/office/drawing/2014/main" id="{FFDD793F-B1B3-4C54-989F-9203A93AB395}"/>
              </a:ext>
            </a:extLst>
          </p:cNvPr>
          <p:cNvSpPr/>
          <p:nvPr/>
        </p:nvSpPr>
        <p:spPr>
          <a:xfrm>
            <a:off x="4354316" y="3977501"/>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Luca </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961555" y="386346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1"/>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091989" y="3847600"/>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4" name="Nút Hành động: Lùi hoặc Trước 3">
            <a:hlinkClick r:id="rId7" action="ppaction://hlinksldjump" highlightClick="1"/>
            <a:extLst>
              <a:ext uri="{FF2B5EF4-FFF2-40B4-BE49-F238E27FC236}">
                <a16:creationId xmlns:a16="http://schemas.microsoft.com/office/drawing/2014/main" id="{A8175C04-5FCB-B208-455C-694331D91359}"/>
              </a:ext>
            </a:extLst>
          </p:cNvPr>
          <p:cNvSpPr/>
          <p:nvPr/>
        </p:nvSpPr>
        <p:spPr>
          <a:xfrm>
            <a:off x="0" y="6257926"/>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801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130051"/>
            <a:ext cx="8261685" cy="360680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vi-VN" sz="4000">
                <a:solidFill>
                  <a:schemeClr val="tx1"/>
                </a:solidFill>
                <a:latin typeface="Cambria" panose="02040503050406030204" pitchFamily="18" charset="0"/>
              </a:rPr>
              <a:t>2.	Các môn đệ ra khơi ở vùng biển nào?</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571787" y="3977500"/>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A. Biển Tibêria</a:t>
            </a:r>
          </a:p>
        </p:txBody>
      </p:sp>
      <p:sp>
        <p:nvSpPr>
          <p:cNvPr id="10" name="Rectangle 9">
            <a:extLst>
              <a:ext uri="{FF2B5EF4-FFF2-40B4-BE49-F238E27FC236}">
                <a16:creationId xmlns:a16="http://schemas.microsoft.com/office/drawing/2014/main" id="{3B9A1A09-14A5-489A-9BE4-620FA15B571E}"/>
              </a:ext>
            </a:extLst>
          </p:cNvPr>
          <p:cNvSpPr/>
          <p:nvPr/>
        </p:nvSpPr>
        <p:spPr>
          <a:xfrm>
            <a:off x="4455505" y="4104109"/>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Biển Cả</a:t>
            </a:r>
          </a:p>
        </p:txBody>
      </p:sp>
      <p:sp>
        <p:nvSpPr>
          <p:cNvPr id="11" name="Rectangle 10">
            <a:extLst>
              <a:ext uri="{FF2B5EF4-FFF2-40B4-BE49-F238E27FC236}">
                <a16:creationId xmlns:a16="http://schemas.microsoft.com/office/drawing/2014/main" id="{FFDD793F-B1B3-4C54-989F-9203A93AB395}"/>
              </a:ext>
            </a:extLst>
          </p:cNvPr>
          <p:cNvSpPr/>
          <p:nvPr/>
        </p:nvSpPr>
        <p:spPr>
          <a:xfrm>
            <a:off x="8382001" y="4104109"/>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C. Biển Chết</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44621"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226109"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119674"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649016AF-8053-F352-7393-FF94831530EA}"/>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256661"/>
            <a:ext cx="8261685" cy="360680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vi-VN" sz="4000">
                <a:solidFill>
                  <a:schemeClr val="tx1"/>
                </a:solidFill>
                <a:latin typeface="Cambria" panose="02040503050406030204" pitchFamily="18" charset="0"/>
              </a:rPr>
              <a:t>3.	SUỐT ĐÊM THẢ LƯỚI, CÁC ÔNG CÓ BẮT ĐƯỢC CÁ KHÔNG?</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7439669" y="4151168"/>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Không</a:t>
            </a:r>
          </a:p>
        </p:txBody>
      </p:sp>
      <p:sp>
        <p:nvSpPr>
          <p:cNvPr id="10" name="Rectangle 9">
            <a:extLst>
              <a:ext uri="{FF2B5EF4-FFF2-40B4-BE49-F238E27FC236}">
                <a16:creationId xmlns:a16="http://schemas.microsoft.com/office/drawing/2014/main" id="{3B9A1A09-14A5-489A-9BE4-620FA15B571E}"/>
              </a:ext>
            </a:extLst>
          </p:cNvPr>
          <p:cNvSpPr/>
          <p:nvPr/>
        </p:nvSpPr>
        <p:spPr>
          <a:xfrm>
            <a:off x="989355" y="4151168"/>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A. Có </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0378241" y="3906510"/>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31389" y="3863461"/>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73E858E1-537F-61FA-113C-1D94E701BCF7}"/>
              </a:ext>
            </a:extLst>
          </p:cNvPr>
          <p:cNvSpPr/>
          <p:nvPr/>
        </p:nvSpPr>
        <p:spPr>
          <a:xfrm>
            <a:off x="0" y="6257926"/>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2427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7" presetClass="emph" presetSubtype="0" repeatCount="5000" fill="remove" grpId="0" nodeType="clickEffect">
                                  <p:stCondLst>
                                    <p:cond delay="0"/>
                                  </p:stCondLst>
                                  <p:childTnLst>
                                    <p:animClr clrSpc="rgb" dir="cw">
                                      <p:cBhvr override="childStyle">
                                        <p:cTn id="17" dur="250" autoRev="1" fill="remove"/>
                                        <p:tgtEl>
                                          <p:spTgt spid="9"/>
                                        </p:tgtEl>
                                        <p:attrNameLst>
                                          <p:attrName>style.color</p:attrName>
                                        </p:attrNameLst>
                                      </p:cBhvr>
                                      <p:to>
                                        <a:srgbClr val="33CCFF"/>
                                      </p:to>
                                    </p:animClr>
                                    <p:animClr clrSpc="rgb" dir="cw">
                                      <p:cBhvr>
                                        <p:cTn id="18" dur="250" autoRev="1" fill="remove"/>
                                        <p:tgtEl>
                                          <p:spTgt spid="9"/>
                                        </p:tgtEl>
                                        <p:attrNameLst>
                                          <p:attrName>fillcolor</p:attrName>
                                        </p:attrNameLst>
                                      </p:cBhvr>
                                      <p:to>
                                        <a:srgbClr val="33CCFF"/>
                                      </p:to>
                                    </p:animClr>
                                    <p:set>
                                      <p:cBhvr>
                                        <p:cTn id="19" dur="250" autoRev="1" fill="remove"/>
                                        <p:tgtEl>
                                          <p:spTgt spid="9"/>
                                        </p:tgtEl>
                                        <p:attrNameLst>
                                          <p:attrName>fill.type</p:attrName>
                                        </p:attrNameLst>
                                      </p:cBhvr>
                                      <p:to>
                                        <p:strVal val="solid"/>
                                      </p:to>
                                    </p:set>
                                    <p:set>
                                      <p:cBhvr>
                                        <p:cTn id="20" dur="250" autoRev="1" fill="remove"/>
                                        <p:tgtEl>
                                          <p:spTgt spid="9"/>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2" name="correct-answer.wav"/>
                                        </p:tgtEl>
                                      </p:cMediaNode>
                                    </p:audio>
                                  </p:subTnLst>
                                </p:cTn>
                              </p:par>
                              <p:par>
                                <p:cTn id="21" presetID="53"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500" fill="hold"/>
                                        <p:tgtEl>
                                          <p:spTgt spid="2052"/>
                                        </p:tgtEl>
                                        <p:attrNameLst>
                                          <p:attrName>ppt_w</p:attrName>
                                        </p:attrNameLst>
                                      </p:cBhvr>
                                      <p:tavLst>
                                        <p:tav tm="0">
                                          <p:val>
                                            <p:fltVal val="0"/>
                                          </p:val>
                                        </p:tav>
                                        <p:tav tm="100000">
                                          <p:val>
                                            <p:strVal val="#ppt_w"/>
                                          </p:val>
                                        </p:tav>
                                      </p:tavLst>
                                    </p:anim>
                                    <p:anim calcmode="lin" valueType="num">
                                      <p:cBhvr>
                                        <p:cTn id="24" dur="500" fill="hold"/>
                                        <p:tgtEl>
                                          <p:spTgt spid="2052"/>
                                        </p:tgtEl>
                                        <p:attrNameLst>
                                          <p:attrName>ppt_h</p:attrName>
                                        </p:attrNameLst>
                                      </p:cBhvr>
                                      <p:tavLst>
                                        <p:tav tm="0">
                                          <p:val>
                                            <p:fltVal val="0"/>
                                          </p:val>
                                        </p:tav>
                                        <p:tav tm="100000">
                                          <p:val>
                                            <p:strVal val="#ppt_h"/>
                                          </p:val>
                                        </p:tav>
                                      </p:tavLst>
                                    </p:anim>
                                    <p:animEffect transition="in" filter="fade">
                                      <p:cBhvr>
                                        <p:cTn id="25" dur="500"/>
                                        <p:tgtEl>
                                          <p:spTgt spid="2052"/>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7" presetClass="emph" presetSubtype="0" repeatCount="5000" fill="remove" grpId="0" nodeType="clickEffect">
                                  <p:stCondLst>
                                    <p:cond delay="0"/>
                                  </p:stCondLst>
                                  <p:childTnLst>
                                    <p:animClr clrSpc="rgb" dir="cw">
                                      <p:cBhvr override="childStyle">
                                        <p:cTn id="30" dur="250" autoRev="1" fill="remove"/>
                                        <p:tgtEl>
                                          <p:spTgt spid="10"/>
                                        </p:tgtEl>
                                        <p:attrNameLst>
                                          <p:attrName>style.color</p:attrName>
                                        </p:attrNameLst>
                                      </p:cBhvr>
                                      <p:to>
                                        <a:srgbClr val="FF3300"/>
                                      </p:to>
                                    </p:animClr>
                                    <p:animClr clrSpc="rgb" dir="cw">
                                      <p:cBhvr>
                                        <p:cTn id="31" dur="250" autoRev="1" fill="remove"/>
                                        <p:tgtEl>
                                          <p:spTgt spid="10"/>
                                        </p:tgtEl>
                                        <p:attrNameLst>
                                          <p:attrName>fillcolor</p:attrName>
                                        </p:attrNameLst>
                                      </p:cBhvr>
                                      <p:to>
                                        <a:srgbClr val="FF3300"/>
                                      </p:to>
                                    </p:animClr>
                                    <p:set>
                                      <p:cBhvr>
                                        <p:cTn id="32" dur="250" autoRev="1" fill="remove"/>
                                        <p:tgtEl>
                                          <p:spTgt spid="10"/>
                                        </p:tgtEl>
                                        <p:attrNameLst>
                                          <p:attrName>fill.type</p:attrName>
                                        </p:attrNameLst>
                                      </p:cBhvr>
                                      <p:to>
                                        <p:strVal val="solid"/>
                                      </p:to>
                                    </p:set>
                                    <p:set>
                                      <p:cBhvr>
                                        <p:cTn id="33" dur="250" autoRev="1" fill="remove"/>
                                        <p:tgtEl>
                                          <p:spTgt spid="10"/>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Te feud-buzzer.wav"/>
                                        </p:tgtEl>
                                      </p:cMediaNode>
                                    </p:audio>
                                  </p:sub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nextCondLst>
                <p:cond evt="onClick" delay="0">
                  <p:tgtEl>
                    <p:spTgt spid="10"/>
                  </p:tgtEl>
                </p:cond>
              </p:nextCondLst>
            </p:seq>
          </p:childTnLst>
        </p:cTn>
      </p:par>
    </p:tnLst>
    <p:bldLst>
      <p:bldP spid="9" grpId="0" animBg="1"/>
      <p:bldP spid="9"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8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256661"/>
            <a:ext cx="8261685" cy="360680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4.	</a:t>
            </a:r>
            <a:r>
              <a:rPr lang="vi-VN" sz="4000">
                <a:solidFill>
                  <a:schemeClr val="tx1"/>
                </a:solidFill>
                <a:latin typeface="Cambria" panose="02040503050406030204" pitchFamily="18" charset="0"/>
              </a:rPr>
              <a:t>CHÚA GIÊSU HIỆN RA VÀO LÚC NÀO TRONG NGÀY?</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4428829" y="4375046"/>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Rạng sáng</a:t>
            </a:r>
          </a:p>
        </p:txBody>
      </p:sp>
      <p:sp>
        <p:nvSpPr>
          <p:cNvPr id="10" name="Rectangle 9">
            <a:extLst>
              <a:ext uri="{FF2B5EF4-FFF2-40B4-BE49-F238E27FC236}">
                <a16:creationId xmlns:a16="http://schemas.microsoft.com/office/drawing/2014/main" id="{3B9A1A09-14A5-489A-9BE4-620FA15B571E}"/>
              </a:ext>
            </a:extLst>
          </p:cNvPr>
          <p:cNvSpPr/>
          <p:nvPr/>
        </p:nvSpPr>
        <p:spPr>
          <a:xfrm>
            <a:off x="502819" y="4375046"/>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A. Ban ngày</a:t>
            </a:r>
          </a:p>
        </p:txBody>
      </p:sp>
      <p:sp>
        <p:nvSpPr>
          <p:cNvPr id="11" name="Rectangle 10">
            <a:extLst>
              <a:ext uri="{FF2B5EF4-FFF2-40B4-BE49-F238E27FC236}">
                <a16:creationId xmlns:a16="http://schemas.microsoft.com/office/drawing/2014/main" id="{FFDD793F-B1B3-4C54-989F-9203A93AB395}"/>
              </a:ext>
            </a:extLst>
          </p:cNvPr>
          <p:cNvSpPr/>
          <p:nvPr/>
        </p:nvSpPr>
        <p:spPr>
          <a:xfrm>
            <a:off x="8382001" y="4375046"/>
            <a:ext cx="3465381" cy="1421510"/>
          </a:xfrm>
          <a:prstGeom prst="rect">
            <a:avLst/>
          </a:prstGeom>
          <a:solidFill>
            <a:schemeClr val="bg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C. Chiều tối</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170574" y="4009920"/>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4130387"/>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119674" y="4118536"/>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8" action="ppaction://hlinksldjump" highlightClick="1"/>
            <a:extLst>
              <a:ext uri="{FF2B5EF4-FFF2-40B4-BE49-F238E27FC236}">
                <a16:creationId xmlns:a16="http://schemas.microsoft.com/office/drawing/2014/main" id="{A7F378BB-663E-AD4E-23F3-549FFAEA7450}"/>
              </a:ext>
            </a:extLst>
          </p:cNvPr>
          <p:cNvSpPr/>
          <p:nvPr/>
        </p:nvSpPr>
        <p:spPr>
          <a:xfrm>
            <a:off x="0" y="6257926"/>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29017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6" y="256661"/>
            <a:ext cx="8261685" cy="3606800"/>
          </a:xfrm>
          <a:prstGeom prst="rect">
            <a:avLst/>
          </a:prstGeom>
          <a:solidFill>
            <a:schemeClr val="bg1">
              <a:alpha val="76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vi-VN" sz="4000">
                <a:solidFill>
                  <a:schemeClr val="tx1"/>
                </a:solidFill>
                <a:latin typeface="Cambria" panose="02040503050406030204" pitchFamily="18" charset="0"/>
              </a:rPr>
              <a:t>5.	Khi Chúa Giêsu hiện ra, các môn đệ có nhận ra Người không?</a:t>
            </a:r>
            <a:endParaRPr lang="en-US" sz="400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7509883" y="4288916"/>
            <a:ext cx="3465381" cy="1421510"/>
          </a:xfrm>
          <a:prstGeom prst="rect">
            <a:avLst/>
          </a:prstGeom>
          <a:solidFill>
            <a:schemeClr val="bg1">
              <a:alpha val="76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B. Không nhận ra</a:t>
            </a:r>
          </a:p>
        </p:txBody>
      </p:sp>
      <p:sp>
        <p:nvSpPr>
          <p:cNvPr id="10" name="Rectangle 9">
            <a:extLst>
              <a:ext uri="{FF2B5EF4-FFF2-40B4-BE49-F238E27FC236}">
                <a16:creationId xmlns:a16="http://schemas.microsoft.com/office/drawing/2014/main" id="{3B9A1A09-14A5-489A-9BE4-620FA15B571E}"/>
              </a:ext>
            </a:extLst>
          </p:cNvPr>
          <p:cNvSpPr/>
          <p:nvPr/>
        </p:nvSpPr>
        <p:spPr>
          <a:xfrm>
            <a:off x="1078666" y="4288916"/>
            <a:ext cx="3465381" cy="1421510"/>
          </a:xfrm>
          <a:prstGeom prst="rect">
            <a:avLst/>
          </a:prstGeom>
          <a:solidFill>
            <a:schemeClr val="bg1">
              <a:alpha val="76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60"/>
            <a:r>
              <a:rPr lang="en-US" sz="4000">
                <a:solidFill>
                  <a:schemeClr val="tx1"/>
                </a:solidFill>
                <a:latin typeface="Cambria" panose="02040503050406030204" pitchFamily="18" charset="0"/>
              </a:rPr>
              <a:t>A. Có nhận ra Người</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180157" y="4036680"/>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58770" y="4036680"/>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8AA563B0-0EE9-8C20-E3E5-6A4E1927A803}"/>
              </a:ext>
            </a:extLst>
          </p:cNvPr>
          <p:cNvSpPr/>
          <p:nvPr/>
        </p:nvSpPr>
        <p:spPr>
          <a:xfrm>
            <a:off x="0" y="6257926"/>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4733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7" presetClass="emph" presetSubtype="0" repeatCount="5000" fill="remove" grpId="0" nodeType="clickEffect">
                                  <p:stCondLst>
                                    <p:cond delay="0"/>
                                  </p:stCondLst>
                                  <p:childTnLst>
                                    <p:animClr clrSpc="rgb" dir="cw">
                                      <p:cBhvr override="childStyle">
                                        <p:cTn id="17" dur="250" autoRev="1" fill="remove"/>
                                        <p:tgtEl>
                                          <p:spTgt spid="9"/>
                                        </p:tgtEl>
                                        <p:attrNameLst>
                                          <p:attrName>style.color</p:attrName>
                                        </p:attrNameLst>
                                      </p:cBhvr>
                                      <p:to>
                                        <a:srgbClr val="33CCFF"/>
                                      </p:to>
                                    </p:animClr>
                                    <p:animClr clrSpc="rgb" dir="cw">
                                      <p:cBhvr>
                                        <p:cTn id="18" dur="250" autoRev="1" fill="remove"/>
                                        <p:tgtEl>
                                          <p:spTgt spid="9"/>
                                        </p:tgtEl>
                                        <p:attrNameLst>
                                          <p:attrName>fillcolor</p:attrName>
                                        </p:attrNameLst>
                                      </p:cBhvr>
                                      <p:to>
                                        <a:srgbClr val="33CCFF"/>
                                      </p:to>
                                    </p:animClr>
                                    <p:set>
                                      <p:cBhvr>
                                        <p:cTn id="19" dur="250" autoRev="1" fill="remove"/>
                                        <p:tgtEl>
                                          <p:spTgt spid="9"/>
                                        </p:tgtEl>
                                        <p:attrNameLst>
                                          <p:attrName>fill.type</p:attrName>
                                        </p:attrNameLst>
                                      </p:cBhvr>
                                      <p:to>
                                        <p:strVal val="solid"/>
                                      </p:to>
                                    </p:set>
                                    <p:set>
                                      <p:cBhvr>
                                        <p:cTn id="20" dur="250" autoRev="1" fill="remove"/>
                                        <p:tgtEl>
                                          <p:spTgt spid="9"/>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2" name="correct-answer.wav"/>
                                        </p:tgtEl>
                                      </p:cMediaNode>
                                    </p:audio>
                                  </p:subTnLst>
                                </p:cTn>
                              </p:par>
                              <p:par>
                                <p:cTn id="21" presetID="53"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500" fill="hold"/>
                                        <p:tgtEl>
                                          <p:spTgt spid="2052"/>
                                        </p:tgtEl>
                                        <p:attrNameLst>
                                          <p:attrName>ppt_w</p:attrName>
                                        </p:attrNameLst>
                                      </p:cBhvr>
                                      <p:tavLst>
                                        <p:tav tm="0">
                                          <p:val>
                                            <p:fltVal val="0"/>
                                          </p:val>
                                        </p:tav>
                                        <p:tav tm="100000">
                                          <p:val>
                                            <p:strVal val="#ppt_w"/>
                                          </p:val>
                                        </p:tav>
                                      </p:tavLst>
                                    </p:anim>
                                    <p:anim calcmode="lin" valueType="num">
                                      <p:cBhvr>
                                        <p:cTn id="24" dur="500" fill="hold"/>
                                        <p:tgtEl>
                                          <p:spTgt spid="2052"/>
                                        </p:tgtEl>
                                        <p:attrNameLst>
                                          <p:attrName>ppt_h</p:attrName>
                                        </p:attrNameLst>
                                      </p:cBhvr>
                                      <p:tavLst>
                                        <p:tav tm="0">
                                          <p:val>
                                            <p:fltVal val="0"/>
                                          </p:val>
                                        </p:tav>
                                        <p:tav tm="100000">
                                          <p:val>
                                            <p:strVal val="#ppt_h"/>
                                          </p:val>
                                        </p:tav>
                                      </p:tavLst>
                                    </p:anim>
                                    <p:animEffect transition="in" filter="fade">
                                      <p:cBhvr>
                                        <p:cTn id="25" dur="500"/>
                                        <p:tgtEl>
                                          <p:spTgt spid="2052"/>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7" presetClass="emph" presetSubtype="0" repeatCount="5000" fill="remove" grpId="0" nodeType="clickEffect">
                                  <p:stCondLst>
                                    <p:cond delay="0"/>
                                  </p:stCondLst>
                                  <p:childTnLst>
                                    <p:animClr clrSpc="rgb" dir="cw">
                                      <p:cBhvr override="childStyle">
                                        <p:cTn id="30" dur="250" autoRev="1" fill="remove"/>
                                        <p:tgtEl>
                                          <p:spTgt spid="10"/>
                                        </p:tgtEl>
                                        <p:attrNameLst>
                                          <p:attrName>style.color</p:attrName>
                                        </p:attrNameLst>
                                      </p:cBhvr>
                                      <p:to>
                                        <a:srgbClr val="FF3300"/>
                                      </p:to>
                                    </p:animClr>
                                    <p:animClr clrSpc="rgb" dir="cw">
                                      <p:cBhvr>
                                        <p:cTn id="31" dur="250" autoRev="1" fill="remove"/>
                                        <p:tgtEl>
                                          <p:spTgt spid="10"/>
                                        </p:tgtEl>
                                        <p:attrNameLst>
                                          <p:attrName>fillcolor</p:attrName>
                                        </p:attrNameLst>
                                      </p:cBhvr>
                                      <p:to>
                                        <a:srgbClr val="FF3300"/>
                                      </p:to>
                                    </p:animClr>
                                    <p:set>
                                      <p:cBhvr>
                                        <p:cTn id="32" dur="250" autoRev="1" fill="remove"/>
                                        <p:tgtEl>
                                          <p:spTgt spid="10"/>
                                        </p:tgtEl>
                                        <p:attrNameLst>
                                          <p:attrName>fill.type</p:attrName>
                                        </p:attrNameLst>
                                      </p:cBhvr>
                                      <p:to>
                                        <p:strVal val="solid"/>
                                      </p:to>
                                    </p:set>
                                    <p:set>
                                      <p:cBhvr>
                                        <p:cTn id="33" dur="250" autoRev="1" fill="remove"/>
                                        <p:tgtEl>
                                          <p:spTgt spid="10"/>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Te feud-buzzer.wav"/>
                                        </p:tgtEl>
                                      </p:cMediaNode>
                                    </p:audio>
                                  </p:sub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nextCondLst>
                <p:cond evt="onClick" delay="0">
                  <p:tgtEl>
                    <p:spTgt spid="10"/>
                  </p:tgtEl>
                </p:cond>
              </p:nextCondLst>
            </p:seq>
          </p:childTnLst>
        </p:cTn>
      </p:par>
    </p:tnLst>
    <p:bldLst>
      <p:bldP spid="9" grpId="0" animBg="1"/>
      <p:bldP spid="9" grpId="1" animBg="1"/>
      <p:bldP spid="10" grpId="0" animBg="1"/>
      <p:bldP spid="10" grpId="1"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1034</Words>
  <Application>Microsoft Office PowerPoint</Application>
  <PresentationFormat>Widescreen</PresentationFormat>
  <Paragraphs>121</Paragraphs>
  <Slides>15</Slides>
  <Notes>0</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Arial</vt:lpstr>
      <vt:lpstr>Calibri</vt:lpstr>
      <vt:lpstr>Cambria</vt:lpstr>
      <vt:lpstr>Millhouse</vt:lpstr>
      <vt:lpstr>Ovo</vt:lpstr>
      <vt:lpstr>Showcard Gothic</vt:lpstr>
      <vt:lpstr>Times New Roman</vt:lpstr>
      <vt:lpstr>UTM Alberta Heavy</vt:lpstr>
      <vt:lpstr>UTM American Sans</vt:lpstr>
      <vt:lpstr>UTM Androgyne</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bongbongcute12@gmail.com</dc:creator>
  <cp:lastModifiedBy>TGP Hà Nội</cp:lastModifiedBy>
  <cp:revision>5</cp:revision>
  <dcterms:created xsi:type="dcterms:W3CDTF">2025-05-02T07:23:09Z</dcterms:created>
  <dcterms:modified xsi:type="dcterms:W3CDTF">2025-05-03T10:32:55Z</dcterms:modified>
</cp:coreProperties>
</file>