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2" r:id="rId4"/>
    <p:sldId id="274" r:id="rId5"/>
    <p:sldId id="275" r:id="rId6"/>
    <p:sldId id="276" r:id="rId7"/>
    <p:sldId id="299" r:id="rId8"/>
    <p:sldId id="264" r:id="rId9"/>
    <p:sldId id="300" r:id="rId10"/>
    <p:sldId id="265" r:id="rId11"/>
    <p:sldId id="301" r:id="rId12"/>
    <p:sldId id="266" r:id="rId13"/>
    <p:sldId id="271" r:id="rId14"/>
    <p:sldId id="277" r:id="rId15"/>
    <p:sldId id="279" r:id="rId16"/>
    <p:sldId id="278" r:id="rId17"/>
    <p:sldId id="280" r:id="rId18"/>
    <p:sldId id="298" r:id="rId19"/>
    <p:sldId id="259" r:id="rId20"/>
    <p:sldId id="270" r:id="rId21"/>
    <p:sldId id="281" r:id="rId22"/>
    <p:sldId id="282" r:id="rId23"/>
    <p:sldId id="284" r:id="rId24"/>
    <p:sldId id="283" r:id="rId25"/>
    <p:sldId id="285" r:id="rId26"/>
    <p:sldId id="262" r:id="rId27"/>
    <p:sldId id="257" r:id="rId28"/>
    <p:sldId id="269" r:id="rId29"/>
    <p:sldId id="286" r:id="rId30"/>
    <p:sldId id="289" r:id="rId31"/>
    <p:sldId id="287" r:id="rId32"/>
    <p:sldId id="290" r:id="rId33"/>
    <p:sldId id="288" r:id="rId34"/>
    <p:sldId id="291" r:id="rId35"/>
    <p:sldId id="302" r:id="rId36"/>
    <p:sldId id="273" r:id="rId37"/>
    <p:sldId id="261" r:id="rId38"/>
    <p:sldId id="292" r:id="rId39"/>
    <p:sldId id="295" r:id="rId40"/>
    <p:sldId id="293" r:id="rId41"/>
    <p:sldId id="296" r:id="rId42"/>
    <p:sldId id="294" r:id="rId43"/>
    <p:sldId id="297" r:id="rId44"/>
    <p:sldId id="303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4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3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1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9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7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41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6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FD5F-4064-461C-82A8-B0AAF73D7F8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85DE-CF55-4A6F-9DBA-9E90DDD69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8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4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324329" y="287477"/>
            <a:ext cx="5541818" cy="1076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ALLELUIA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39" y="1363581"/>
            <a:ext cx="11614504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giảng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." </a:t>
            </a:r>
          </a:p>
        </p:txBody>
      </p:sp>
    </p:spTree>
    <p:extLst>
      <p:ext uri="{BB962C8B-B14F-4D97-AF65-F5344CB8AC3E}">
        <p14:creationId xmlns:p14="http://schemas.microsoft.com/office/powerpoint/2010/main" val="11440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8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5EAD1-0BC5-CA87-F299-B5837A28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660" b="7855"/>
          <a:stretch/>
        </p:blipFill>
        <p:spPr>
          <a:xfrm>
            <a:off x="53887" y="188944"/>
            <a:ext cx="12192000" cy="6091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4867F5-29B0-27FB-D6B6-33BFDCB567F8}"/>
              </a:ext>
            </a:extLst>
          </p:cNvPr>
          <p:cNvSpPr txBox="1"/>
          <p:nvPr/>
        </p:nvSpPr>
        <p:spPr>
          <a:xfrm>
            <a:off x="1616363" y="1902691"/>
            <a:ext cx="8783781" cy="2294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 TRẦM HƯƠNG</a:t>
            </a:r>
            <a:endParaRPr lang="en-US" sz="6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28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12436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6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87927" y="535708"/>
            <a:ext cx="11515316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47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12436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97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4873" y="572654"/>
            <a:ext cx="11478370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331854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12436"/>
            <a:ext cx="11614504" cy="670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lễ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2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76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8473" y="2595418"/>
            <a:ext cx="6954982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 CUỘC SỐNG NÀY</a:t>
            </a:r>
            <a:endParaRPr lang="en-US" sz="4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Phanxico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41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814D3-DC6C-B091-709F-19A88BC9B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amboo mat with leaves&#10;&#10;Description automatically generated">
            <a:extLst>
              <a:ext uri="{FF2B5EF4-FFF2-40B4-BE49-F238E27FC236}">
                <a16:creationId xmlns:a16="http://schemas.microsoft.com/office/drawing/2014/main" id="{01A20048-8407-B7A4-30A7-6C81FE75AB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71" r="1" b="1"/>
          <a:stretch/>
        </p:blipFill>
        <p:spPr>
          <a:xfrm>
            <a:off x="149629" y="1282"/>
            <a:ext cx="11887200" cy="67320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091" y="2761673"/>
            <a:ext cx="8866909" cy="16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 NAY MỪNG CHÚA LÊN TRỜI</a:t>
            </a:r>
            <a:endParaRPr lang="en-US" sz="4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15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2855" y="144379"/>
            <a:ext cx="11760388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7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4873" y="665018"/>
            <a:ext cx="1147837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Mai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Mai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51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44379" y="73891"/>
            <a:ext cx="11758864" cy="6918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rụng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êm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08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4873" y="665018"/>
            <a:ext cx="1147837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Mai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Mai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1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144379"/>
            <a:ext cx="11614504" cy="684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ngập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Cha,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077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24873" y="665018"/>
            <a:ext cx="11478370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ĐK:</a:t>
            </a:r>
            <a:r>
              <a:rPr lang="en-US" sz="6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Mai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Mai con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8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42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B4B81-47C4-188F-50B3-CD46AC1B0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6901D8-E7C9-31FE-9C9B-7841FF53D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60"/>
            <a:ext cx="12192000" cy="77354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9273" y="2826327"/>
            <a:ext cx="9476509" cy="2217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 MỪNG CHÚA LÊN TRỜI</a:t>
            </a:r>
            <a:endParaRPr lang="en-US" sz="5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936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Hallêluia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Hallêluia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Halleluia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Halleluia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2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8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12437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triều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</a:t>
            </a:r>
            <a:r>
              <a:rPr lang="en-US" sz="6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43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Hallêluia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Hallêluia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Halleluia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Halleluia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4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Mừng.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ngừng</a:t>
            </a:r>
            <a:endParaRPr lang="en-US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73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Hallêluia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Hallêluia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Halleluia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Halleluia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6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193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nguôi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vời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39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04271"/>
            <a:ext cx="11614504" cy="639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Hallêluia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Hallêluia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tan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ác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khắp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Halleluia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Halleluia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0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4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AC450F-70AD-6C6E-D3BE-7D03DF975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32" y="891540"/>
            <a:ext cx="10193185" cy="50711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3127" y="2447636"/>
            <a:ext cx="6890328" cy="2129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 NGỰ VỀ TRỜI</a:t>
            </a:r>
            <a:endParaRPr lang="en-US" sz="4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Lm. Kim Long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329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nức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4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544945"/>
            <a:ext cx="11614503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khơi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19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nức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26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46545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4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572655"/>
            <a:ext cx="11524552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chết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đợi</a:t>
            </a:r>
            <a:r>
              <a:rPr lang="en-US" sz="6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</a:t>
            </a:r>
            <a:r>
              <a:rPr lang="en-US" sz="6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nức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0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1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khốn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</a:t>
            </a:r>
            <a:r>
              <a:rPr lang="en-US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chi.</a:t>
            </a:r>
          </a:p>
        </p:txBody>
      </p:sp>
    </p:spTree>
    <p:extLst>
      <p:ext uri="{BB962C8B-B14F-4D97-AF65-F5344CB8AC3E}">
        <p14:creationId xmlns:p14="http://schemas.microsoft.com/office/powerpoint/2010/main" val="90586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8739" y="287477"/>
            <a:ext cx="11614504" cy="5970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rắt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dìu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náo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nức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Al-le-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9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2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69455" y="591127"/>
            <a:ext cx="11533788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Họp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</a:t>
            </a:r>
          </a:p>
        </p:txBody>
      </p:sp>
    </p:spTree>
    <p:extLst>
      <p:ext uri="{BB962C8B-B14F-4D97-AF65-F5344CB8AC3E}">
        <p14:creationId xmlns:p14="http://schemas.microsoft.com/office/powerpoint/2010/main" val="274779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78691" y="646545"/>
            <a:ext cx="11524552" cy="570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ĐK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Ngợi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khen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Chúa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ngự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cõi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5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đàng</a:t>
            </a:r>
            <a:r>
              <a:rPr lang="en-US" sz="5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6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2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fabric with small dots&#10;&#10;Description automatically generated with medium confidence">
            <a:extLst>
              <a:ext uri="{FF2B5EF4-FFF2-40B4-BE49-F238E27FC236}">
                <a16:creationId xmlns:a16="http://schemas.microsoft.com/office/drawing/2014/main" id="{A95353C0-65CB-8277-A5CE-A4958B00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66" b="87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383065-5AC3-08F3-DF18-7B0AB043BAC0}"/>
              </a:ext>
            </a:extLst>
          </p:cNvPr>
          <p:cNvCxnSpPr>
            <a:cxnSpLocks/>
          </p:cNvCxnSpPr>
          <p:nvPr/>
        </p:nvCxnSpPr>
        <p:spPr>
          <a:xfrm>
            <a:off x="144379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ACD5D6-C603-1693-11D7-FAE07463F10E}"/>
              </a:ext>
            </a:extLst>
          </p:cNvPr>
          <p:cNvCxnSpPr/>
          <p:nvPr/>
        </p:nvCxnSpPr>
        <p:spPr>
          <a:xfrm>
            <a:off x="0" y="144379"/>
            <a:ext cx="1219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E1ABAA0-A4B7-DEE1-EB9C-81D3B9E08768}"/>
              </a:ext>
            </a:extLst>
          </p:cNvPr>
          <p:cNvCxnSpPr/>
          <p:nvPr/>
        </p:nvCxnSpPr>
        <p:spPr>
          <a:xfrm>
            <a:off x="12047621" y="0"/>
            <a:ext cx="0" cy="68567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62CC16-7D95-E67B-7003-1F92621F5F19}"/>
              </a:ext>
            </a:extLst>
          </p:cNvPr>
          <p:cNvCxnSpPr/>
          <p:nvPr/>
        </p:nvCxnSpPr>
        <p:spPr>
          <a:xfrm>
            <a:off x="0" y="6713621"/>
            <a:ext cx="1219047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644961" y="287477"/>
            <a:ext cx="5541818" cy="114075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CA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379" y="1838035"/>
            <a:ext cx="118259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reo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mừng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Chúa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kèn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8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vang</a:t>
            </a: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768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1473</Words>
  <Application>Microsoft Office PowerPoint</Application>
  <PresentationFormat>Widescreen</PresentationFormat>
  <Paragraphs>43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2025-05-21T15:07:14Z</dcterms:created>
  <dcterms:modified xsi:type="dcterms:W3CDTF">2025-05-21T15:19:13Z</dcterms:modified>
</cp:coreProperties>
</file>