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6608" r:id="rId1"/>
    <p:sldMasterId id="2147487004" r:id="rId2"/>
    <p:sldMasterId id="2147487028" r:id="rId3"/>
    <p:sldMasterId id="2147487160" r:id="rId4"/>
    <p:sldMasterId id="2147487196" r:id="rId5"/>
    <p:sldMasterId id="2147487208" r:id="rId6"/>
  </p:sldMasterIdLst>
  <p:notesMasterIdLst>
    <p:notesMasterId r:id="rId60"/>
  </p:notesMasterIdLst>
  <p:sldIdLst>
    <p:sldId id="2848" r:id="rId7"/>
    <p:sldId id="2849" r:id="rId8"/>
    <p:sldId id="2850" r:id="rId9"/>
    <p:sldId id="2851" r:id="rId10"/>
    <p:sldId id="2927" r:id="rId11"/>
    <p:sldId id="2953" r:id="rId12"/>
    <p:sldId id="2395" r:id="rId13"/>
    <p:sldId id="2954" r:id="rId14"/>
    <p:sldId id="2885" r:id="rId15"/>
    <p:sldId id="2888" r:id="rId16"/>
    <p:sldId id="2829" r:id="rId17"/>
    <p:sldId id="2830" r:id="rId18"/>
    <p:sldId id="2831" r:id="rId19"/>
    <p:sldId id="2928" r:id="rId20"/>
    <p:sldId id="2929" r:id="rId21"/>
    <p:sldId id="2921" r:id="rId22"/>
    <p:sldId id="2930" r:id="rId23"/>
    <p:sldId id="2931" r:id="rId24"/>
    <p:sldId id="2832" r:id="rId25"/>
    <p:sldId id="2932" r:id="rId26"/>
    <p:sldId id="2933" r:id="rId27"/>
    <p:sldId id="2922" r:id="rId28"/>
    <p:sldId id="2937" r:id="rId29"/>
    <p:sldId id="2938" r:id="rId30"/>
    <p:sldId id="2934" r:id="rId31"/>
    <p:sldId id="2939" r:id="rId32"/>
    <p:sldId id="2940" r:id="rId33"/>
    <p:sldId id="2955" r:id="rId34"/>
    <p:sldId id="2903" r:id="rId35"/>
    <p:sldId id="2904" r:id="rId36"/>
    <p:sldId id="2905" r:id="rId37"/>
    <p:sldId id="2910" r:id="rId38"/>
    <p:sldId id="2911" r:id="rId39"/>
    <p:sldId id="2906" r:id="rId40"/>
    <p:sldId id="2912" r:id="rId41"/>
    <p:sldId id="2913" r:id="rId42"/>
    <p:sldId id="2956" r:id="rId43"/>
    <p:sldId id="2861" r:id="rId44"/>
    <p:sldId id="2948" r:id="rId45"/>
    <p:sldId id="2873" r:id="rId46"/>
    <p:sldId id="2947" r:id="rId47"/>
    <p:sldId id="2864" r:id="rId48"/>
    <p:sldId id="2942" r:id="rId49"/>
    <p:sldId id="2957" r:id="rId50"/>
    <p:sldId id="2880" r:id="rId51"/>
    <p:sldId id="2881" r:id="rId52"/>
    <p:sldId id="2915" r:id="rId53"/>
    <p:sldId id="2943" r:id="rId54"/>
    <p:sldId id="2944" r:id="rId55"/>
    <p:sldId id="2882" r:id="rId56"/>
    <p:sldId id="2945" r:id="rId57"/>
    <p:sldId id="2946" r:id="rId58"/>
    <p:sldId id="2958" r:id="rId59"/>
  </p:sldIdLst>
  <p:sldSz cx="9144000" cy="5143500" type="screen16x9"/>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118" algn="l" rtl="0" fontAlgn="base">
      <a:spcBef>
        <a:spcPct val="0"/>
      </a:spcBef>
      <a:spcAft>
        <a:spcPct val="0"/>
      </a:spcAft>
      <a:defRPr kern="1200">
        <a:solidFill>
          <a:schemeClr val="tx1"/>
        </a:solidFill>
        <a:latin typeface="Arial" pitchFamily="34" charset="0"/>
        <a:ea typeface="+mn-ea"/>
        <a:cs typeface="Arial" pitchFamily="34" charset="0"/>
      </a:defRPr>
    </a:lvl2pPr>
    <a:lvl3pPr marL="914243" algn="l" rtl="0" fontAlgn="base">
      <a:spcBef>
        <a:spcPct val="0"/>
      </a:spcBef>
      <a:spcAft>
        <a:spcPct val="0"/>
      </a:spcAft>
      <a:defRPr kern="1200">
        <a:solidFill>
          <a:schemeClr val="tx1"/>
        </a:solidFill>
        <a:latin typeface="Arial" pitchFamily="34" charset="0"/>
        <a:ea typeface="+mn-ea"/>
        <a:cs typeface="Arial" pitchFamily="34" charset="0"/>
      </a:defRPr>
    </a:lvl3pPr>
    <a:lvl4pPr marL="1371362" algn="l" rtl="0" fontAlgn="base">
      <a:spcBef>
        <a:spcPct val="0"/>
      </a:spcBef>
      <a:spcAft>
        <a:spcPct val="0"/>
      </a:spcAft>
      <a:defRPr kern="1200">
        <a:solidFill>
          <a:schemeClr val="tx1"/>
        </a:solidFill>
        <a:latin typeface="Arial" pitchFamily="34" charset="0"/>
        <a:ea typeface="+mn-ea"/>
        <a:cs typeface="Arial" pitchFamily="34" charset="0"/>
      </a:defRPr>
    </a:lvl4pPr>
    <a:lvl5pPr marL="1828484" algn="l" rtl="0" fontAlgn="base">
      <a:spcBef>
        <a:spcPct val="0"/>
      </a:spcBef>
      <a:spcAft>
        <a:spcPct val="0"/>
      </a:spcAft>
      <a:defRPr kern="1200">
        <a:solidFill>
          <a:schemeClr val="tx1"/>
        </a:solidFill>
        <a:latin typeface="Arial" pitchFamily="34" charset="0"/>
        <a:ea typeface="+mn-ea"/>
        <a:cs typeface="Arial" pitchFamily="34" charset="0"/>
      </a:defRPr>
    </a:lvl5pPr>
    <a:lvl6pPr marL="2285601" algn="l" defTabSz="914243" rtl="0" eaLnBrk="1" latinLnBrk="0" hangingPunct="1">
      <a:defRPr kern="1200">
        <a:solidFill>
          <a:schemeClr val="tx1"/>
        </a:solidFill>
        <a:latin typeface="Arial" pitchFamily="34" charset="0"/>
        <a:ea typeface="+mn-ea"/>
        <a:cs typeface="Arial" pitchFamily="34" charset="0"/>
      </a:defRPr>
    </a:lvl6pPr>
    <a:lvl7pPr marL="2742719" algn="l" defTabSz="914243" rtl="0" eaLnBrk="1" latinLnBrk="0" hangingPunct="1">
      <a:defRPr kern="1200">
        <a:solidFill>
          <a:schemeClr val="tx1"/>
        </a:solidFill>
        <a:latin typeface="Arial" pitchFamily="34" charset="0"/>
        <a:ea typeface="+mn-ea"/>
        <a:cs typeface="Arial" pitchFamily="34" charset="0"/>
      </a:defRPr>
    </a:lvl7pPr>
    <a:lvl8pPr marL="3199840" algn="l" defTabSz="914243" rtl="0" eaLnBrk="1" latinLnBrk="0" hangingPunct="1">
      <a:defRPr kern="1200">
        <a:solidFill>
          <a:schemeClr val="tx1"/>
        </a:solidFill>
        <a:latin typeface="Arial" pitchFamily="34" charset="0"/>
        <a:ea typeface="+mn-ea"/>
        <a:cs typeface="Arial" pitchFamily="34" charset="0"/>
      </a:defRPr>
    </a:lvl8pPr>
    <a:lvl9pPr marL="3656960" algn="l" defTabSz="914243"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66"/>
    <a:srgbClr val="000099"/>
    <a:srgbClr val="0000FF"/>
    <a:srgbClr val="EAEA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18" autoAdjust="0"/>
    <p:restoredTop sz="94671" autoAdjust="0"/>
  </p:normalViewPr>
  <p:slideViewPr>
    <p:cSldViewPr>
      <p:cViewPr>
        <p:scale>
          <a:sx n="50" d="100"/>
          <a:sy n="50" d="100"/>
        </p:scale>
        <p:origin x="3300" y="1752"/>
      </p:cViewPr>
      <p:guideLst>
        <p:guide orient="horz" pos="162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Lst>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slide" Target="slides/slide49.xml"/><Relationship Id="rId63" Type="http://schemas.openxmlformats.org/officeDocument/2006/relationships/theme" Target="theme/theme1.xml"/><Relationship Id="rId7" Type="http://schemas.openxmlformats.org/officeDocument/2006/relationships/slide" Target="slides/slide1.xml"/><Relationship Id="rId2" Type="http://schemas.openxmlformats.org/officeDocument/2006/relationships/slideMaster" Target="slideMasters/slideMaster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slide" Target="slides/slide52.xml"/><Relationship Id="rId5" Type="http://schemas.openxmlformats.org/officeDocument/2006/relationships/slideMaster" Target="slideMasters/slideMaster5.xml"/><Relationship Id="rId61" Type="http://schemas.openxmlformats.org/officeDocument/2006/relationships/presProps" Target="presProps.xml"/><Relationship Id="rId19" Type="http://schemas.openxmlformats.org/officeDocument/2006/relationships/slide" Target="slides/slide1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tableStyles" Target="tableStyles.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3.xml"/></Relationships>
</file>

<file path=ppt/_rels/viewProps.xml.rels><?xml version="1.0" encoding="UTF-8" standalone="yes"?>
<Relationships xmlns="http://schemas.openxmlformats.org/package/2006/relationships"><Relationship Id="rId8" Type="http://schemas.openxmlformats.org/officeDocument/2006/relationships/slide" Target="slides/slide48.xml"/><Relationship Id="rId3" Type="http://schemas.openxmlformats.org/officeDocument/2006/relationships/slide" Target="slides/slide4.xml"/><Relationship Id="rId7" Type="http://schemas.openxmlformats.org/officeDocument/2006/relationships/slide" Target="slides/slide47.xml"/><Relationship Id="rId12" Type="http://schemas.openxmlformats.org/officeDocument/2006/relationships/slide" Target="slides/slide52.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46.xml"/><Relationship Id="rId11" Type="http://schemas.openxmlformats.org/officeDocument/2006/relationships/slide" Target="slides/slide51.xml"/><Relationship Id="rId5" Type="http://schemas.openxmlformats.org/officeDocument/2006/relationships/slide" Target="slides/slide45.xml"/><Relationship Id="rId10" Type="http://schemas.openxmlformats.org/officeDocument/2006/relationships/slide" Target="slides/slide50.xml"/><Relationship Id="rId4" Type="http://schemas.openxmlformats.org/officeDocument/2006/relationships/slide" Target="slides/slide5.xml"/><Relationship Id="rId9" Type="http://schemas.openxmlformats.org/officeDocument/2006/relationships/slide" Target="slides/slide4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F627CE-9410-4F1C-8E6F-C1932F6204EF}" type="datetimeFigureOut">
              <a:rPr lang="en-US" smtClean="0"/>
              <a:pPr/>
              <a:t>11/06/2025</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8814C3-03D6-4A7D-AAD0-ACEB0FF5323D}" type="slidenum">
              <a:rPr lang="en-US" smtClean="0"/>
              <a:pPr/>
              <a:t>‹#›</a:t>
            </a:fld>
            <a:endParaRPr lang="en-US" dirty="0"/>
          </a:p>
        </p:txBody>
      </p:sp>
    </p:spTree>
    <p:extLst>
      <p:ext uri="{BB962C8B-B14F-4D97-AF65-F5344CB8AC3E}">
        <p14:creationId xmlns:p14="http://schemas.microsoft.com/office/powerpoint/2010/main" val="2836327714"/>
      </p:ext>
    </p:extLst>
  </p:cSld>
  <p:clrMap bg1="lt1" tx1="dk1" bg2="lt2" tx2="dk2" accent1="accent1" accent2="accent2" accent3="accent3" accent4="accent4" accent5="accent5" accent6="accent6" hlink="hlink" folHlink="folHlink"/>
  <p:notesStyle>
    <a:lvl1pPr marL="0" algn="l" defTabSz="914243" rtl="0" eaLnBrk="1" latinLnBrk="0" hangingPunct="1">
      <a:defRPr sz="1200" kern="1200">
        <a:solidFill>
          <a:schemeClr val="tx1"/>
        </a:solidFill>
        <a:latin typeface="+mn-lt"/>
        <a:ea typeface="+mn-ea"/>
        <a:cs typeface="+mn-cs"/>
      </a:defRPr>
    </a:lvl1pPr>
    <a:lvl2pPr marL="457118" algn="l" defTabSz="914243" rtl="0" eaLnBrk="1" latinLnBrk="0" hangingPunct="1">
      <a:defRPr sz="1200" kern="1200">
        <a:solidFill>
          <a:schemeClr val="tx1"/>
        </a:solidFill>
        <a:latin typeface="+mn-lt"/>
        <a:ea typeface="+mn-ea"/>
        <a:cs typeface="+mn-cs"/>
      </a:defRPr>
    </a:lvl2pPr>
    <a:lvl3pPr marL="914243" algn="l" defTabSz="914243" rtl="0" eaLnBrk="1" latinLnBrk="0" hangingPunct="1">
      <a:defRPr sz="1200" kern="1200">
        <a:solidFill>
          <a:schemeClr val="tx1"/>
        </a:solidFill>
        <a:latin typeface="+mn-lt"/>
        <a:ea typeface="+mn-ea"/>
        <a:cs typeface="+mn-cs"/>
      </a:defRPr>
    </a:lvl3pPr>
    <a:lvl4pPr marL="1371362" algn="l" defTabSz="914243" rtl="0" eaLnBrk="1" latinLnBrk="0" hangingPunct="1">
      <a:defRPr sz="1200" kern="1200">
        <a:solidFill>
          <a:schemeClr val="tx1"/>
        </a:solidFill>
        <a:latin typeface="+mn-lt"/>
        <a:ea typeface="+mn-ea"/>
        <a:cs typeface="+mn-cs"/>
      </a:defRPr>
    </a:lvl4pPr>
    <a:lvl5pPr marL="1828484" algn="l" defTabSz="914243" rtl="0" eaLnBrk="1" latinLnBrk="0" hangingPunct="1">
      <a:defRPr sz="1200" kern="1200">
        <a:solidFill>
          <a:schemeClr val="tx1"/>
        </a:solidFill>
        <a:latin typeface="+mn-lt"/>
        <a:ea typeface="+mn-ea"/>
        <a:cs typeface="+mn-cs"/>
      </a:defRPr>
    </a:lvl5pPr>
    <a:lvl6pPr marL="2285601" algn="l" defTabSz="914243" rtl="0" eaLnBrk="1" latinLnBrk="0" hangingPunct="1">
      <a:defRPr sz="1200" kern="1200">
        <a:solidFill>
          <a:schemeClr val="tx1"/>
        </a:solidFill>
        <a:latin typeface="+mn-lt"/>
        <a:ea typeface="+mn-ea"/>
        <a:cs typeface="+mn-cs"/>
      </a:defRPr>
    </a:lvl6pPr>
    <a:lvl7pPr marL="2742719" algn="l" defTabSz="914243" rtl="0" eaLnBrk="1" latinLnBrk="0" hangingPunct="1">
      <a:defRPr sz="1200" kern="1200">
        <a:solidFill>
          <a:schemeClr val="tx1"/>
        </a:solidFill>
        <a:latin typeface="+mn-lt"/>
        <a:ea typeface="+mn-ea"/>
        <a:cs typeface="+mn-cs"/>
      </a:defRPr>
    </a:lvl7pPr>
    <a:lvl8pPr marL="3199840" algn="l" defTabSz="914243" rtl="0" eaLnBrk="1" latinLnBrk="0" hangingPunct="1">
      <a:defRPr sz="1200" kern="1200">
        <a:solidFill>
          <a:schemeClr val="tx1"/>
        </a:solidFill>
        <a:latin typeface="+mn-lt"/>
        <a:ea typeface="+mn-ea"/>
        <a:cs typeface="+mn-cs"/>
      </a:defRPr>
    </a:lvl8pPr>
    <a:lvl9pPr marL="3656960" algn="l" defTabSz="914243"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5" y="1597835"/>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118" indent="0" algn="ctr">
              <a:buNone/>
              <a:defRPr/>
            </a:lvl2pPr>
            <a:lvl3pPr marL="914243" indent="0" algn="ctr">
              <a:buNone/>
              <a:defRPr/>
            </a:lvl3pPr>
            <a:lvl4pPr marL="1371362" indent="0" algn="ctr">
              <a:buNone/>
              <a:defRPr/>
            </a:lvl4pPr>
            <a:lvl5pPr marL="1828484" indent="0" algn="ctr">
              <a:buNone/>
              <a:defRPr/>
            </a:lvl5pPr>
            <a:lvl6pPr marL="2285601" indent="0" algn="ctr">
              <a:buNone/>
              <a:defRPr/>
            </a:lvl6pPr>
            <a:lvl7pPr marL="2742719" indent="0" algn="ctr">
              <a:buNone/>
              <a:defRPr/>
            </a:lvl7pPr>
            <a:lvl8pPr marL="3199840" indent="0" algn="ctr">
              <a:buNone/>
              <a:defRPr/>
            </a:lvl8pPr>
            <a:lvl9pPr marL="365696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0B4EABB-AF92-4BE2-B3AF-5559144BECF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414398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0DE5009-88CA-4DB4-910D-BABCD48214B9}"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634808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399" y="205980"/>
            <a:ext cx="2057401"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80"/>
            <a:ext cx="6019801"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ABD2F4D-3AFE-4F02-B24C-F6A4B55AD85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2069718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9" name="Rectangle 18"/>
          <p:cNvSpPr>
            <a:spLocks noChangeArrowheads="1"/>
          </p:cNvSpPr>
          <p:nvPr/>
        </p:nvSpPr>
        <p:spPr bwMode="white">
          <a:xfrm>
            <a:off x="8991604" y="2286"/>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8" name="Rectangle 17"/>
          <p:cNvSpPr>
            <a:spLocks noChangeArrowheads="1"/>
          </p:cNvSpPr>
          <p:nvPr/>
        </p:nvSpPr>
        <p:spPr bwMode="white">
          <a:xfrm>
            <a:off x="4"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6" name="Rectangle 15"/>
          <p:cNvSpPr>
            <a:spLocks noChangeArrowheads="1"/>
          </p:cNvSpPr>
          <p:nvPr/>
        </p:nvSpPr>
        <p:spPr bwMode="white">
          <a:xfrm>
            <a:off x="0" y="0"/>
            <a:ext cx="9144000" cy="188595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2" name="Rectangle 11"/>
          <p:cNvSpPr>
            <a:spLocks noChangeArrowheads="1"/>
          </p:cNvSpPr>
          <p:nvPr/>
        </p:nvSpPr>
        <p:spPr bwMode="auto">
          <a:xfrm>
            <a:off x="146308" y="4793743"/>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9" name="Subtitle 8"/>
          <p:cNvSpPr>
            <a:spLocks noGrp="1"/>
          </p:cNvSpPr>
          <p:nvPr>
            <p:ph type="subTitle" idx="1"/>
          </p:nvPr>
        </p:nvSpPr>
        <p:spPr>
          <a:xfrm>
            <a:off x="1371600" y="2114550"/>
            <a:ext cx="6400800" cy="1314450"/>
          </a:xfrm>
        </p:spPr>
        <p:txBody>
          <a:bodyPr/>
          <a:lstStyle>
            <a:lvl1pPr marL="0" indent="0" algn="ctr">
              <a:buNone/>
              <a:defRPr sz="1600" b="1" cap="all" spc="250" baseline="0">
                <a:solidFill>
                  <a:schemeClr val="tx2"/>
                </a:solidFill>
              </a:defRPr>
            </a:lvl1pPr>
            <a:lvl2pPr marL="457118" indent="0" algn="ctr">
              <a:buNone/>
            </a:lvl2pPr>
            <a:lvl3pPr marL="914243" indent="0" algn="ctr">
              <a:buNone/>
            </a:lvl3pPr>
            <a:lvl4pPr marL="1371362" indent="0" algn="ctr">
              <a:buNone/>
            </a:lvl4pPr>
            <a:lvl5pPr marL="1828484" indent="0" algn="ctr">
              <a:buNone/>
            </a:lvl5pPr>
            <a:lvl6pPr marL="2285601" indent="0" algn="ctr">
              <a:buNone/>
            </a:lvl6pPr>
            <a:lvl7pPr marL="2742719" indent="0" algn="ctr">
              <a:buNone/>
            </a:lvl7pPr>
            <a:lvl8pPr marL="3199840" indent="0" algn="ctr">
              <a:buNone/>
            </a:lvl8pPr>
            <a:lvl9pPr marL="365696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400E858-0E5A-4919-A6B8-C055A2C1DD76}" type="datetimeFigureOut">
              <a:rPr lang="en-US" smtClean="0"/>
              <a:pPr/>
              <a:t>11/06/2025</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53" y="1815084"/>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0" name="Rectangle 9"/>
          <p:cNvSpPr>
            <a:spLocks noChangeArrowheads="1"/>
          </p:cNvSpPr>
          <p:nvPr/>
        </p:nvSpPr>
        <p:spPr bwMode="auto">
          <a:xfrm>
            <a:off x="152404" y="114300"/>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3" name="Oval 12"/>
          <p:cNvSpPr/>
          <p:nvPr/>
        </p:nvSpPr>
        <p:spPr>
          <a:xfrm>
            <a:off x="4267200" y="1586484"/>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1426" tIns="45713" rIns="91426" bIns="45713" anchor="ctr"/>
          <a:lstStyle/>
          <a:p>
            <a:pPr algn="ctr" fontAlgn="auto">
              <a:spcBef>
                <a:spcPts val="0"/>
              </a:spcBef>
              <a:spcAft>
                <a:spcPts val="0"/>
              </a:spcAft>
            </a:pPr>
            <a:endParaRPr lang="en-US" dirty="0">
              <a:solidFill>
                <a:prstClr val="white"/>
              </a:solidFill>
            </a:endParaRPr>
          </a:p>
        </p:txBody>
      </p:sp>
      <p:sp>
        <p:nvSpPr>
          <p:cNvPr id="14" name="Oval 13"/>
          <p:cNvSpPr/>
          <p:nvPr/>
        </p:nvSpPr>
        <p:spPr>
          <a:xfrm>
            <a:off x="4361693" y="1657350"/>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91426" tIns="45713" rIns="91426" bIns="45713" anchor="ctr"/>
          <a:lstStyle/>
          <a:p>
            <a:pPr algn="ctr" fontAlgn="auto">
              <a:spcBef>
                <a:spcPts val="0"/>
              </a:spcBef>
              <a:spcAft>
                <a:spcPts val="0"/>
              </a:spcAft>
            </a:pPr>
            <a:endParaRPr lang="en-US" dirty="0">
              <a:solidFill>
                <a:prstClr val="white"/>
              </a:solidFill>
            </a:endParaRPr>
          </a:p>
        </p:txBody>
      </p:sp>
      <p:sp>
        <p:nvSpPr>
          <p:cNvPr id="29" name="Slide Number Placeholder 28"/>
          <p:cNvSpPr>
            <a:spLocks noGrp="1"/>
          </p:cNvSpPr>
          <p:nvPr>
            <p:ph type="sldNum" sz="quarter" idx="12"/>
          </p:nvPr>
        </p:nvSpPr>
        <p:spPr>
          <a:xfrm>
            <a:off x="4343405" y="1649592"/>
            <a:ext cx="457200" cy="330994"/>
          </a:xfrm>
        </p:spPr>
        <p:txBody>
          <a:bodyPr/>
          <a:lstStyle>
            <a:lvl1pPr>
              <a:defRPr>
                <a:solidFill>
                  <a:schemeClr val="accent3">
                    <a:shade val="75000"/>
                  </a:schemeClr>
                </a:solidFill>
              </a:defRPr>
            </a:lvl1pPr>
          </a:lstStyle>
          <a:p>
            <a:fld id="{E7F6225D-3FFF-40C9-AF0A-80E4AF06AD17}" type="slidenum">
              <a:rPr lang="en-US" smtClean="0">
                <a:solidFill>
                  <a:srgbClr val="1B587C">
                    <a:shade val="75000"/>
                  </a:srgbClr>
                </a:solidFill>
              </a:rPr>
              <a:pPr/>
              <a:t>‹#›</a:t>
            </a:fld>
            <a:endParaRPr lang="en-US" dirty="0">
              <a:solidFill>
                <a:srgbClr val="1B587C">
                  <a:shade val="75000"/>
                </a:srgbClr>
              </a:solidFill>
            </a:endParaRPr>
          </a:p>
        </p:txBody>
      </p:sp>
      <p:sp>
        <p:nvSpPr>
          <p:cNvPr id="8" name="Title 7"/>
          <p:cNvSpPr>
            <a:spLocks noGrp="1"/>
          </p:cNvSpPr>
          <p:nvPr>
            <p:ph type="ctrTitle"/>
          </p:nvPr>
        </p:nvSpPr>
        <p:spPr>
          <a:xfrm>
            <a:off x="685805" y="285750"/>
            <a:ext cx="7772400" cy="1314450"/>
          </a:xfrm>
        </p:spPr>
        <p:txBody>
          <a:bodyPr anchor="b"/>
          <a:lstStyle>
            <a:lvl1pPr>
              <a:defRPr sz="4200">
                <a:solidFill>
                  <a:schemeClr val="accent1"/>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536925892"/>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400E858-0E5A-4919-A6B8-C055A2C1DD76}" type="datetimeFigureOut">
              <a:rPr lang="en-US" smtClean="0"/>
              <a:pPr/>
              <a:t>11/06/2025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93" y="769779"/>
            <a:ext cx="457200" cy="330994"/>
          </a:xfrm>
        </p:spPr>
        <p:txBody>
          <a:bodyPr/>
          <a:lstStyle/>
          <a:p>
            <a:fld id="{E7F6225D-3FFF-40C9-AF0A-80E4AF06AD17}" type="slidenum">
              <a:rPr lang="en-US" smtClean="0">
                <a:solidFill>
                  <a:srgbClr val="1B587C">
                    <a:shade val="75000"/>
                  </a:srgbClr>
                </a:solidFill>
              </a:rPr>
              <a:pPr/>
              <a:t>‹#›</a:t>
            </a:fld>
            <a:endParaRPr lang="en-US" dirty="0">
              <a:solidFill>
                <a:srgbClr val="1B587C">
                  <a:shade val="75000"/>
                </a:srgbClr>
              </a:solidFill>
            </a:endParaRPr>
          </a:p>
        </p:txBody>
      </p:sp>
      <p:sp>
        <p:nvSpPr>
          <p:cNvPr id="8" name="Content Placeholder 7"/>
          <p:cNvSpPr>
            <a:spLocks noGrp="1"/>
          </p:cNvSpPr>
          <p:nvPr>
            <p:ph sz="quarter" idx="1"/>
          </p:nvPr>
        </p:nvSpPr>
        <p:spPr>
          <a:xfrm>
            <a:off x="301757" y="1145286"/>
            <a:ext cx="8503920" cy="3429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933926276"/>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4"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5" name="Rectangle 14"/>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6" name="Rectangle 15"/>
          <p:cNvSpPr>
            <a:spLocks noChangeArrowheads="1"/>
          </p:cNvSpPr>
          <p:nvPr/>
        </p:nvSpPr>
        <p:spPr bwMode="white">
          <a:xfrm>
            <a:off x="0" y="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8" name="Rectangle 17"/>
          <p:cNvSpPr>
            <a:spLocks noChangeArrowheads="1"/>
          </p:cNvSpPr>
          <p:nvPr/>
        </p:nvSpPr>
        <p:spPr bwMode="white">
          <a:xfrm>
            <a:off x="8991604" y="14288"/>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9" name="Rectangle 18"/>
          <p:cNvSpPr>
            <a:spLocks noChangeArrowheads="1"/>
          </p:cNvSpPr>
          <p:nvPr/>
        </p:nvSpPr>
        <p:spPr bwMode="white">
          <a:xfrm>
            <a:off x="152404" y="1714500"/>
            <a:ext cx="8833104" cy="228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2" name="Rectangle 11"/>
          <p:cNvSpPr>
            <a:spLocks noChangeArrowheads="1"/>
          </p:cNvSpPr>
          <p:nvPr/>
        </p:nvSpPr>
        <p:spPr bwMode="auto">
          <a:xfrm>
            <a:off x="155453" y="106764"/>
            <a:ext cx="8833104" cy="1604772"/>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3" name="Text Placeholder 2"/>
          <p:cNvSpPr>
            <a:spLocks noGrp="1"/>
          </p:cNvSpPr>
          <p:nvPr>
            <p:ph type="body" idx="1"/>
          </p:nvPr>
        </p:nvSpPr>
        <p:spPr>
          <a:xfrm>
            <a:off x="1368427" y="2057426"/>
            <a:ext cx="6480174" cy="1254919"/>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8" y="4793743"/>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4" name="Rectangle 13"/>
          <p:cNvSpPr>
            <a:spLocks noChangeArrowheads="1"/>
          </p:cNvSpPr>
          <p:nvPr/>
        </p:nvSpPr>
        <p:spPr bwMode="auto">
          <a:xfrm>
            <a:off x="152404" y="114300"/>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5400E858-0E5A-4919-A6B8-C055A2C1DD76}" type="datetimeFigureOut">
              <a:rPr lang="en-US" smtClean="0"/>
              <a:pPr/>
              <a:t>11/06/2025</a:t>
            </a:fld>
            <a:endParaRPr lang="en-US" dirty="0"/>
          </a:p>
        </p:txBody>
      </p:sp>
      <p:sp>
        <p:nvSpPr>
          <p:cNvPr id="8" name="Straight Connector 7"/>
          <p:cNvSpPr>
            <a:spLocks noChangeShapeType="1"/>
          </p:cNvSpPr>
          <p:nvPr/>
        </p:nvSpPr>
        <p:spPr bwMode="auto">
          <a:xfrm>
            <a:off x="152404" y="18288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0" name="Oval 9"/>
          <p:cNvSpPr/>
          <p:nvPr/>
        </p:nvSpPr>
        <p:spPr>
          <a:xfrm>
            <a:off x="4267200" y="1586484"/>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1426" tIns="45713" rIns="91426" bIns="45713" anchor="ctr"/>
          <a:lstStyle/>
          <a:p>
            <a:pPr algn="ctr" fontAlgn="auto">
              <a:spcBef>
                <a:spcPts val="0"/>
              </a:spcBef>
              <a:spcAft>
                <a:spcPts val="0"/>
              </a:spcAft>
            </a:pPr>
            <a:endParaRPr lang="en-US" dirty="0">
              <a:solidFill>
                <a:prstClr val="white"/>
              </a:solidFill>
            </a:endParaRPr>
          </a:p>
        </p:txBody>
      </p:sp>
      <p:sp>
        <p:nvSpPr>
          <p:cNvPr id="11" name="Oval 10"/>
          <p:cNvSpPr/>
          <p:nvPr/>
        </p:nvSpPr>
        <p:spPr>
          <a:xfrm>
            <a:off x="4361693" y="1657350"/>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91426" tIns="45713" rIns="91426" bIns="45713" anchor="ctr"/>
          <a:lstStyle/>
          <a:p>
            <a:pPr algn="ctr" fontAlgn="auto">
              <a:spcBef>
                <a:spcPts val="0"/>
              </a:spcBef>
              <a:spcAft>
                <a:spcPts val="0"/>
              </a:spcAft>
            </a:pPr>
            <a:endParaRPr lang="en-US" dirty="0">
              <a:solidFill>
                <a:prstClr val="white"/>
              </a:solidFill>
            </a:endParaRPr>
          </a:p>
        </p:txBody>
      </p:sp>
      <p:sp>
        <p:nvSpPr>
          <p:cNvPr id="6" name="Slide Number Placeholder 5"/>
          <p:cNvSpPr>
            <a:spLocks noGrp="1"/>
          </p:cNvSpPr>
          <p:nvPr>
            <p:ph type="sldNum" sz="quarter" idx="12"/>
          </p:nvPr>
        </p:nvSpPr>
        <p:spPr>
          <a:xfrm>
            <a:off x="4343405" y="1649592"/>
            <a:ext cx="457200" cy="330994"/>
          </a:xfrm>
        </p:spPr>
        <p:txBody>
          <a:bodyPr/>
          <a:lstStyle>
            <a:lvl1pPr>
              <a:defRPr>
                <a:solidFill>
                  <a:schemeClr val="accent3">
                    <a:shade val="75000"/>
                  </a:schemeClr>
                </a:solidFill>
              </a:defRPr>
            </a:lvl1pPr>
          </a:lstStyle>
          <a:p>
            <a:fld id="{E7F6225D-3FFF-40C9-AF0A-80E4AF06AD17}" type="slidenum">
              <a:rPr lang="en-US" smtClean="0">
                <a:solidFill>
                  <a:srgbClr val="1B587C">
                    <a:shade val="75000"/>
                  </a:srgbClr>
                </a:solidFill>
              </a:rPr>
              <a:pPr/>
              <a:t>‹#›</a:t>
            </a:fld>
            <a:endParaRPr lang="en-US" dirty="0">
              <a:solidFill>
                <a:srgbClr val="1B587C">
                  <a:shade val="75000"/>
                </a:srgbClr>
              </a:solidFill>
            </a:endParaRPr>
          </a:p>
        </p:txBody>
      </p:sp>
      <p:sp>
        <p:nvSpPr>
          <p:cNvPr id="2" name="Title 1"/>
          <p:cNvSpPr>
            <a:spLocks noGrp="1"/>
          </p:cNvSpPr>
          <p:nvPr>
            <p:ph type="title"/>
          </p:nvPr>
        </p:nvSpPr>
        <p:spPr>
          <a:xfrm>
            <a:off x="722317" y="400050"/>
            <a:ext cx="7772400" cy="1143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4114620814"/>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3" y="171450"/>
            <a:ext cx="8534400" cy="569214"/>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4807458"/>
            <a:ext cx="3044953" cy="274320"/>
          </a:xfrm>
        </p:spPr>
        <p:txBody>
          <a:bodyPr/>
          <a:lstStyle/>
          <a:p>
            <a:fld id="{5400E858-0E5A-4919-A6B8-C055A2C1DD76}" type="datetimeFigureOut">
              <a:rPr lang="en-US" smtClean="0"/>
              <a:pPr/>
              <a:t>11/06/2025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7F6225D-3FFF-40C9-AF0A-80E4AF06AD17}" type="slidenum">
              <a:rPr lang="en-US" smtClean="0">
                <a:solidFill>
                  <a:srgbClr val="1B587C">
                    <a:shade val="75000"/>
                  </a:srgbClr>
                </a:solidFill>
              </a:rPr>
              <a:pPr/>
              <a:t>‹#›</a:t>
            </a:fld>
            <a:endParaRPr lang="en-US" dirty="0">
              <a:solidFill>
                <a:srgbClr val="1B587C">
                  <a:shade val="75000"/>
                </a:srgbClr>
              </a:solidFill>
            </a:endParaRPr>
          </a:p>
        </p:txBody>
      </p:sp>
      <p:sp>
        <p:nvSpPr>
          <p:cNvPr id="8" name="Straight Connector 7"/>
          <p:cNvSpPr>
            <a:spLocks noChangeShapeType="1"/>
          </p:cNvSpPr>
          <p:nvPr/>
        </p:nvSpPr>
        <p:spPr bwMode="auto">
          <a:xfrm flipV="1">
            <a:off x="4563100" y="1181739"/>
            <a:ext cx="8921" cy="3614668"/>
          </a:xfrm>
          <a:prstGeom prst="line">
            <a:avLst/>
          </a:prstGeom>
          <a:noFill/>
          <a:ln w="9525" cap="flat" cmpd="sng" algn="ctr">
            <a:solidFill>
              <a:schemeClr val="tx2"/>
            </a:solidFill>
            <a:prstDash val="sysDash"/>
            <a:round/>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0" name="Content Placeholder 9"/>
          <p:cNvSpPr>
            <a:spLocks noGrp="1"/>
          </p:cNvSpPr>
          <p:nvPr>
            <p:ph sz="half" idx="1"/>
          </p:nvPr>
        </p:nvSpPr>
        <p:spPr>
          <a:xfrm>
            <a:off x="301775" y="1028700"/>
            <a:ext cx="4038601" cy="3511296"/>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23" y="1028700"/>
            <a:ext cx="4038601" cy="3511296"/>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937847797"/>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1650206"/>
            <a:ext cx="0" cy="3140964"/>
          </a:xfrm>
          <a:prstGeom prst="line">
            <a:avLst/>
          </a:prstGeom>
          <a:noFill/>
          <a:ln w="9525" cap="flat" cmpd="sng" algn="ctr">
            <a:solidFill>
              <a:schemeClr val="tx2"/>
            </a:solidFill>
            <a:prstDash val="sysDash"/>
            <a:round/>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20" name="Rectangle 19"/>
          <p:cNvSpPr>
            <a:spLocks noChangeArrowheads="1"/>
          </p:cNvSpPr>
          <p:nvPr/>
        </p:nvSpPr>
        <p:spPr bwMode="white">
          <a:xfrm>
            <a:off x="0" y="0"/>
            <a:ext cx="9144000" cy="108585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9" name="Rectangle 18"/>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21" name="Rectangle 20"/>
          <p:cNvSpPr>
            <a:spLocks noChangeArrowheads="1"/>
          </p:cNvSpPr>
          <p:nvPr/>
        </p:nvSpPr>
        <p:spPr bwMode="white">
          <a:xfrm>
            <a:off x="4"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22" name="Rectangle 21"/>
          <p:cNvSpPr>
            <a:spLocks noChangeArrowheads="1"/>
          </p:cNvSpPr>
          <p:nvPr/>
        </p:nvSpPr>
        <p:spPr bwMode="white">
          <a:xfrm>
            <a:off x="8991604"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1" name="Rectangle 10"/>
          <p:cNvSpPr/>
          <p:nvPr/>
        </p:nvSpPr>
        <p:spPr>
          <a:xfrm>
            <a:off x="152404" y="1028700"/>
            <a:ext cx="8833104" cy="6858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1426" tIns="45713" rIns="91426" bIns="45713" anchor="ctr"/>
          <a:lstStyle/>
          <a:p>
            <a:pPr algn="ctr" fontAlgn="auto">
              <a:spcBef>
                <a:spcPts val="0"/>
              </a:spcBef>
              <a:spcAft>
                <a:spcPts val="0"/>
              </a:spcAft>
            </a:pPr>
            <a:endParaRPr lang="en-US" dirty="0">
              <a:solidFill>
                <a:prstClr val="white"/>
              </a:solidFill>
            </a:endParaRPr>
          </a:p>
        </p:txBody>
      </p:sp>
      <p:sp>
        <p:nvSpPr>
          <p:cNvPr id="13" name="Rectangle 12"/>
          <p:cNvSpPr>
            <a:spLocks noChangeArrowheads="1"/>
          </p:cNvSpPr>
          <p:nvPr/>
        </p:nvSpPr>
        <p:spPr bwMode="auto">
          <a:xfrm>
            <a:off x="145924" y="4793742"/>
            <a:ext cx="8833104" cy="233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3" name="Text Placeholder 2"/>
          <p:cNvSpPr>
            <a:spLocks noGrp="1"/>
          </p:cNvSpPr>
          <p:nvPr>
            <p:ph type="body" idx="1"/>
          </p:nvPr>
        </p:nvSpPr>
        <p:spPr>
          <a:xfrm>
            <a:off x="301751" y="1143010"/>
            <a:ext cx="4040188" cy="549731"/>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41" y="1143000"/>
            <a:ext cx="4041774" cy="54864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400E858-0E5A-4919-A6B8-C055A2C1DD76}" type="datetimeFigureOut">
              <a:rPr lang="en-US" smtClean="0"/>
              <a:pPr/>
              <a:t>11/06/2025</a:t>
            </a:fld>
            <a:endParaRPr lang="en-US" dirty="0"/>
          </a:p>
        </p:txBody>
      </p:sp>
      <p:sp>
        <p:nvSpPr>
          <p:cNvPr id="8" name="Footer Placeholder 7"/>
          <p:cNvSpPr>
            <a:spLocks noGrp="1"/>
          </p:cNvSpPr>
          <p:nvPr>
            <p:ph type="ftr" sz="quarter" idx="11"/>
          </p:nvPr>
        </p:nvSpPr>
        <p:spPr>
          <a:xfrm>
            <a:off x="304800" y="4807458"/>
            <a:ext cx="3581401" cy="274320"/>
          </a:xfrm>
        </p:spPr>
        <p:txBody>
          <a:bodyPr/>
          <a:lstStyle/>
          <a:p>
            <a:endParaRPr lang="en-US" dirty="0"/>
          </a:p>
        </p:txBody>
      </p:sp>
      <p:sp>
        <p:nvSpPr>
          <p:cNvPr id="15" name="Straight Connector 14"/>
          <p:cNvSpPr>
            <a:spLocks noChangeShapeType="1"/>
          </p:cNvSpPr>
          <p:nvPr/>
        </p:nvSpPr>
        <p:spPr bwMode="auto">
          <a:xfrm>
            <a:off x="152404" y="96012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8" name="Rectangle 17"/>
          <p:cNvSpPr>
            <a:spLocks noChangeArrowheads="1"/>
          </p:cNvSpPr>
          <p:nvPr/>
        </p:nvSpPr>
        <p:spPr bwMode="auto">
          <a:xfrm>
            <a:off x="152404" y="116586"/>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24" name="Content Placeholder 23"/>
          <p:cNvSpPr>
            <a:spLocks noGrp="1"/>
          </p:cNvSpPr>
          <p:nvPr>
            <p:ph sz="quarter" idx="2"/>
          </p:nvPr>
        </p:nvSpPr>
        <p:spPr>
          <a:xfrm>
            <a:off x="301757" y="1853557"/>
            <a:ext cx="4041648" cy="2863803"/>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23" y="1853537"/>
            <a:ext cx="4038601" cy="286664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717027"/>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1426" tIns="45713" rIns="91426" bIns="45713" anchor="ctr"/>
          <a:lstStyle/>
          <a:p>
            <a:pPr algn="ctr" fontAlgn="auto">
              <a:spcBef>
                <a:spcPts val="0"/>
              </a:spcBef>
              <a:spcAft>
                <a:spcPts val="0"/>
              </a:spcAft>
            </a:pPr>
            <a:endParaRPr lang="en-US" dirty="0">
              <a:solidFill>
                <a:prstClr val="white"/>
              </a:solidFill>
            </a:endParaRPr>
          </a:p>
        </p:txBody>
      </p:sp>
      <p:sp>
        <p:nvSpPr>
          <p:cNvPr id="27" name="Oval 26"/>
          <p:cNvSpPr/>
          <p:nvPr/>
        </p:nvSpPr>
        <p:spPr>
          <a:xfrm>
            <a:off x="4361693" y="787893"/>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91426" tIns="45713" rIns="91426" bIns="45713" anchor="ctr"/>
          <a:lstStyle/>
          <a:p>
            <a:pPr algn="ctr" fontAlgn="auto">
              <a:spcBef>
                <a:spcPts val="0"/>
              </a:spcBef>
              <a:spcAft>
                <a:spcPts val="0"/>
              </a:spcAft>
            </a:pPr>
            <a:endParaRPr lang="en-US" dirty="0">
              <a:solidFill>
                <a:prstClr val="white"/>
              </a:solidFill>
            </a:endParaRPr>
          </a:p>
        </p:txBody>
      </p:sp>
      <p:sp>
        <p:nvSpPr>
          <p:cNvPr id="9" name="Slide Number Placeholder 8"/>
          <p:cNvSpPr>
            <a:spLocks noGrp="1"/>
          </p:cNvSpPr>
          <p:nvPr>
            <p:ph type="sldNum" sz="quarter" idx="12"/>
          </p:nvPr>
        </p:nvSpPr>
        <p:spPr>
          <a:xfrm>
            <a:off x="4343405" y="781812"/>
            <a:ext cx="457200" cy="330994"/>
          </a:xfrm>
        </p:spPr>
        <p:txBody>
          <a:bodyPr/>
          <a:lstStyle>
            <a:lvl1pPr algn="ctr">
              <a:defRPr/>
            </a:lvl1pPr>
          </a:lstStyle>
          <a:p>
            <a:fld id="{E7F6225D-3FFF-40C9-AF0A-80E4AF06AD17}" type="slidenum">
              <a:rPr lang="en-US" smtClean="0">
                <a:solidFill>
                  <a:srgbClr val="1B587C">
                    <a:shade val="75000"/>
                  </a:srgbClr>
                </a:solidFill>
              </a:rPr>
              <a:pPr/>
              <a:t>‹#›</a:t>
            </a:fld>
            <a:endParaRPr lang="en-US" dirty="0">
              <a:solidFill>
                <a:srgbClr val="1B587C">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extLst>
      <p:ext uri="{BB962C8B-B14F-4D97-AF65-F5344CB8AC3E}">
        <p14:creationId xmlns:p14="http://schemas.microsoft.com/office/powerpoint/2010/main" val="2653466218"/>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400E858-0E5A-4919-A6B8-C055A2C1DD76}" type="datetimeFigureOut">
              <a:rPr lang="en-US" smtClean="0"/>
              <a:pPr/>
              <a:t>11/06/2025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5" y="777015"/>
            <a:ext cx="457200" cy="330994"/>
          </a:xfrm>
        </p:spPr>
        <p:txBody>
          <a:bodyPr/>
          <a:lstStyle/>
          <a:p>
            <a:fld id="{E7F6225D-3FFF-40C9-AF0A-80E4AF06AD17}" type="slidenum">
              <a:rPr lang="en-US" smtClean="0">
                <a:solidFill>
                  <a:srgbClr val="1B587C">
                    <a:shade val="75000"/>
                  </a:srgbClr>
                </a:solidFill>
              </a:rPr>
              <a:pPr/>
              <a:t>‹#›</a:t>
            </a:fld>
            <a:endParaRPr lang="en-US" dirty="0">
              <a:solidFill>
                <a:srgbClr val="1B587C">
                  <a:shade val="75000"/>
                </a:srgbClr>
              </a:solidFill>
            </a:endParaRPr>
          </a:p>
        </p:txBody>
      </p:sp>
    </p:spTree>
    <p:extLst>
      <p:ext uri="{BB962C8B-B14F-4D97-AF65-F5344CB8AC3E}">
        <p14:creationId xmlns:p14="http://schemas.microsoft.com/office/powerpoint/2010/main" val="136081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8" name="Rectangle 7"/>
          <p:cNvSpPr>
            <a:spLocks noChangeArrowheads="1"/>
          </p:cNvSpPr>
          <p:nvPr/>
        </p:nvSpPr>
        <p:spPr bwMode="white">
          <a:xfrm>
            <a:off x="0" y="0"/>
            <a:ext cx="9144000" cy="116586"/>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0" name="Rectangle 9"/>
          <p:cNvSpPr>
            <a:spLocks noChangeArrowheads="1"/>
          </p:cNvSpPr>
          <p:nvPr/>
        </p:nvSpPr>
        <p:spPr bwMode="white">
          <a:xfrm>
            <a:off x="8991604"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9" name="Rectangle 8"/>
          <p:cNvSpPr>
            <a:spLocks noChangeArrowheads="1"/>
          </p:cNvSpPr>
          <p:nvPr/>
        </p:nvSpPr>
        <p:spPr bwMode="white">
          <a:xfrm>
            <a:off x="4"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5" name="Rectangle 4"/>
          <p:cNvSpPr>
            <a:spLocks noChangeArrowheads="1"/>
          </p:cNvSpPr>
          <p:nvPr/>
        </p:nvSpPr>
        <p:spPr bwMode="auto">
          <a:xfrm>
            <a:off x="146308" y="4793743"/>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6" name="Rectangle 5"/>
          <p:cNvSpPr>
            <a:spLocks noChangeArrowheads="1"/>
          </p:cNvSpPr>
          <p:nvPr/>
        </p:nvSpPr>
        <p:spPr bwMode="auto">
          <a:xfrm>
            <a:off x="152404" y="118872"/>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2" name="Date Placeholder 1"/>
          <p:cNvSpPr>
            <a:spLocks noGrp="1"/>
          </p:cNvSpPr>
          <p:nvPr>
            <p:ph type="dt" sz="half" idx="10"/>
          </p:nvPr>
        </p:nvSpPr>
        <p:spPr/>
        <p:txBody>
          <a:bodyPr/>
          <a:lstStyle/>
          <a:p>
            <a:fld id="{5400E858-0E5A-4919-A6B8-C055A2C1DD76}" type="datetimeFigureOut">
              <a:rPr lang="en-US" smtClean="0"/>
              <a:pPr/>
              <a:t>11/06/2025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4743457"/>
            <a:ext cx="609600" cy="330993"/>
          </a:xfrm>
        </p:spPr>
        <p:txBody>
          <a:bodyPr/>
          <a:lstStyle>
            <a:lvl1pPr>
              <a:defRPr>
                <a:solidFill>
                  <a:srgbClr val="FFFFFF"/>
                </a:solidFill>
              </a:defRPr>
            </a:lvl1pPr>
          </a:lstStyle>
          <a:p>
            <a:fld id="{E7F6225D-3FFF-40C9-AF0A-80E4AF06AD17}" type="slidenum">
              <a:rPr lang="en-US" smtClean="0"/>
              <a:pPr/>
              <a:t>‹#›</a:t>
            </a:fld>
            <a:endParaRPr lang="en-US" dirty="0"/>
          </a:p>
        </p:txBody>
      </p:sp>
    </p:spTree>
    <p:extLst>
      <p:ext uri="{BB962C8B-B14F-4D97-AF65-F5344CB8AC3E}">
        <p14:creationId xmlns:p14="http://schemas.microsoft.com/office/powerpoint/2010/main" val="8975633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4" y="114300"/>
            <a:ext cx="8833104" cy="2286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5" name="Rectangle 14"/>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8" name="Rectangle 17"/>
          <p:cNvSpPr>
            <a:spLocks noChangeArrowheads="1"/>
          </p:cNvSpPr>
          <p:nvPr/>
        </p:nvSpPr>
        <p:spPr bwMode="white">
          <a:xfrm>
            <a:off x="8991604"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6" name="Rectangle 15"/>
          <p:cNvSpPr>
            <a:spLocks noChangeArrowheads="1"/>
          </p:cNvSpPr>
          <p:nvPr/>
        </p:nvSpPr>
        <p:spPr bwMode="white">
          <a:xfrm>
            <a:off x="0" y="0"/>
            <a:ext cx="9144000" cy="89154"/>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7" name="Rectangle 16"/>
          <p:cNvSpPr>
            <a:spLocks noChangeArrowheads="1"/>
          </p:cNvSpPr>
          <p:nvPr/>
        </p:nvSpPr>
        <p:spPr bwMode="white">
          <a:xfrm>
            <a:off x="4"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3" name="Rectangle 12"/>
          <p:cNvSpPr/>
          <p:nvPr/>
        </p:nvSpPr>
        <p:spPr>
          <a:xfrm>
            <a:off x="152400" y="457200"/>
            <a:ext cx="2743200" cy="440055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1426" tIns="45713" rIns="91426" bIns="45713" anchor="ctr"/>
          <a:lstStyle/>
          <a:p>
            <a:pPr algn="ctr" fontAlgn="auto">
              <a:spcBef>
                <a:spcPts val="0"/>
              </a:spcBef>
              <a:spcAft>
                <a:spcPts val="0"/>
              </a:spcAft>
            </a:pPr>
            <a:endParaRPr lang="en-US" dirty="0">
              <a:solidFill>
                <a:prstClr val="white"/>
              </a:solidFill>
            </a:endParaRPr>
          </a:p>
        </p:txBody>
      </p:sp>
      <p:sp>
        <p:nvSpPr>
          <p:cNvPr id="2" name="Title 1"/>
          <p:cNvSpPr>
            <a:spLocks noGrp="1"/>
          </p:cNvSpPr>
          <p:nvPr>
            <p:ph type="title"/>
          </p:nvPr>
        </p:nvSpPr>
        <p:spPr>
          <a:xfrm>
            <a:off x="380999" y="685800"/>
            <a:ext cx="2362201" cy="74295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0999" y="1485901"/>
            <a:ext cx="2362201" cy="3108722"/>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4" y="114300"/>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9" name="Straight Connector 8"/>
          <p:cNvSpPr>
            <a:spLocks noChangeShapeType="1"/>
          </p:cNvSpPr>
          <p:nvPr/>
        </p:nvSpPr>
        <p:spPr bwMode="auto">
          <a:xfrm>
            <a:off x="152404" y="40005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20" name="Content Placeholder 19"/>
          <p:cNvSpPr>
            <a:spLocks noGrp="1"/>
          </p:cNvSpPr>
          <p:nvPr>
            <p:ph sz="quarter" idx="1"/>
          </p:nvPr>
        </p:nvSpPr>
        <p:spPr>
          <a:xfrm>
            <a:off x="3124205" y="514350"/>
            <a:ext cx="5638800" cy="405765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1" y="171450"/>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1426" tIns="45713" rIns="91426" bIns="45713" anchor="ctr"/>
          <a:lstStyle/>
          <a:p>
            <a:pPr algn="ctr" fontAlgn="auto">
              <a:spcBef>
                <a:spcPts val="0"/>
              </a:spcBef>
              <a:spcAft>
                <a:spcPts val="0"/>
              </a:spcAft>
            </a:pPr>
            <a:endParaRPr lang="en-US" dirty="0">
              <a:solidFill>
                <a:prstClr val="white"/>
              </a:solidFill>
            </a:endParaRPr>
          </a:p>
        </p:txBody>
      </p:sp>
      <p:sp>
        <p:nvSpPr>
          <p:cNvPr id="11" name="Oval 10"/>
          <p:cNvSpPr/>
          <p:nvPr/>
        </p:nvSpPr>
        <p:spPr>
          <a:xfrm>
            <a:off x="1389892" y="242316"/>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91426" tIns="45713" rIns="91426" bIns="45713" anchor="ctr"/>
          <a:lstStyle/>
          <a:p>
            <a:pPr algn="ctr" fontAlgn="auto">
              <a:spcBef>
                <a:spcPts val="0"/>
              </a:spcBef>
              <a:spcAft>
                <a:spcPts val="0"/>
              </a:spcAft>
            </a:pPr>
            <a:endParaRPr lang="en-US" dirty="0">
              <a:solidFill>
                <a:prstClr val="white"/>
              </a:solidFill>
            </a:endParaRPr>
          </a:p>
        </p:txBody>
      </p:sp>
      <p:sp>
        <p:nvSpPr>
          <p:cNvPr id="7" name="Slide Number Placeholder 6"/>
          <p:cNvSpPr>
            <a:spLocks noGrp="1"/>
          </p:cNvSpPr>
          <p:nvPr>
            <p:ph type="sldNum" sz="quarter" idx="12"/>
          </p:nvPr>
        </p:nvSpPr>
        <p:spPr>
          <a:xfrm>
            <a:off x="1371604" y="234558"/>
            <a:ext cx="457200" cy="330994"/>
          </a:xfrm>
        </p:spPr>
        <p:txBody>
          <a:bodyPr/>
          <a:lstStyle>
            <a:lvl1pPr>
              <a:defRPr>
                <a:solidFill>
                  <a:schemeClr val="accent3">
                    <a:shade val="75000"/>
                  </a:schemeClr>
                </a:solidFill>
              </a:defRPr>
            </a:lvl1pPr>
          </a:lstStyle>
          <a:p>
            <a:fld id="{E7F6225D-3FFF-40C9-AF0A-80E4AF06AD17}" type="slidenum">
              <a:rPr lang="en-US" smtClean="0">
                <a:solidFill>
                  <a:srgbClr val="1B587C">
                    <a:shade val="75000"/>
                  </a:srgbClr>
                </a:solidFill>
              </a:rPr>
              <a:pPr/>
              <a:t>‹#›</a:t>
            </a:fld>
            <a:endParaRPr lang="en-US" dirty="0">
              <a:solidFill>
                <a:srgbClr val="1B587C">
                  <a:shade val="75000"/>
                </a:srgbClr>
              </a:solidFill>
            </a:endParaRPr>
          </a:p>
        </p:txBody>
      </p:sp>
      <p:sp>
        <p:nvSpPr>
          <p:cNvPr id="21" name="Rectangle 20"/>
          <p:cNvSpPr>
            <a:spLocks noChangeArrowheads="1"/>
          </p:cNvSpPr>
          <p:nvPr/>
        </p:nvSpPr>
        <p:spPr bwMode="auto">
          <a:xfrm>
            <a:off x="149357" y="4791289"/>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5" name="Date Placeholder 4"/>
          <p:cNvSpPr>
            <a:spLocks noGrp="1"/>
          </p:cNvSpPr>
          <p:nvPr>
            <p:ph type="dt" sz="half" idx="10"/>
          </p:nvPr>
        </p:nvSpPr>
        <p:spPr/>
        <p:txBody>
          <a:bodyPr/>
          <a:lstStyle/>
          <a:p>
            <a:fld id="{5400E858-0E5A-4919-A6B8-C055A2C1DD76}" type="datetimeFigureOut">
              <a:rPr lang="en-US" smtClean="0"/>
              <a:pPr/>
              <a:t>11/06/2025</a:t>
            </a:fld>
            <a:endParaRPr lang="en-US" dirty="0"/>
          </a:p>
        </p:txBody>
      </p:sp>
      <p:sp>
        <p:nvSpPr>
          <p:cNvPr id="6" name="Footer Placeholder 5"/>
          <p:cNvSpPr>
            <a:spLocks noGrp="1"/>
          </p:cNvSpPr>
          <p:nvPr>
            <p:ph type="ftr" sz="quarter" idx="11"/>
          </p:nvPr>
        </p:nvSpPr>
        <p:spPr>
          <a:xfrm>
            <a:off x="301757" y="4808136"/>
            <a:ext cx="3383280" cy="274320"/>
          </a:xfrm>
        </p:spPr>
        <p:txBody>
          <a:bodyPr/>
          <a:lstStyle/>
          <a:p>
            <a:endParaRPr lang="en-US" dirty="0"/>
          </a:p>
        </p:txBody>
      </p:sp>
    </p:spTree>
    <p:extLst>
      <p:ext uri="{BB962C8B-B14F-4D97-AF65-F5344CB8AC3E}">
        <p14:creationId xmlns:p14="http://schemas.microsoft.com/office/powerpoint/2010/main" val="266764471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91B87A7-1BFD-4A28-A490-FBFD56D9D05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0668283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4" y="40005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9" name="Rectangle 18"/>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6" name="Rectangle 15"/>
          <p:cNvSpPr>
            <a:spLocks noChangeArrowheads="1"/>
          </p:cNvSpPr>
          <p:nvPr/>
        </p:nvSpPr>
        <p:spPr bwMode="white">
          <a:xfrm>
            <a:off x="8991604"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7" name="Rectangle 16"/>
          <p:cNvSpPr>
            <a:spLocks noChangeArrowheads="1"/>
          </p:cNvSpPr>
          <p:nvPr/>
        </p:nvSpPr>
        <p:spPr bwMode="white">
          <a:xfrm>
            <a:off x="0" y="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8" name="Rectangle 17"/>
          <p:cNvSpPr>
            <a:spLocks noChangeArrowheads="1"/>
          </p:cNvSpPr>
          <p:nvPr/>
        </p:nvSpPr>
        <p:spPr bwMode="white">
          <a:xfrm>
            <a:off x="4"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20" name="Rectangle 19"/>
          <p:cNvSpPr>
            <a:spLocks noChangeArrowheads="1"/>
          </p:cNvSpPr>
          <p:nvPr/>
        </p:nvSpPr>
        <p:spPr bwMode="auto">
          <a:xfrm>
            <a:off x="152404" y="114300"/>
            <a:ext cx="8833104" cy="226314"/>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8" name="Rectangle 7"/>
          <p:cNvSpPr/>
          <p:nvPr/>
        </p:nvSpPr>
        <p:spPr>
          <a:xfrm>
            <a:off x="152400" y="457200"/>
            <a:ext cx="2743200" cy="440055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1426" tIns="45713" rIns="91426" bIns="45713" anchor="ctr"/>
          <a:lstStyle/>
          <a:p>
            <a:pPr algn="ctr" fontAlgn="auto">
              <a:spcBef>
                <a:spcPts val="0"/>
              </a:spcBef>
              <a:spcAft>
                <a:spcPts val="0"/>
              </a:spcAft>
            </a:pPr>
            <a:endParaRPr lang="en-US" dirty="0">
              <a:solidFill>
                <a:prstClr val="white"/>
              </a:solidFill>
            </a:endParaRPr>
          </a:p>
        </p:txBody>
      </p:sp>
      <p:sp>
        <p:nvSpPr>
          <p:cNvPr id="15" name="Rectangle 14"/>
          <p:cNvSpPr>
            <a:spLocks noChangeArrowheads="1"/>
          </p:cNvSpPr>
          <p:nvPr/>
        </p:nvSpPr>
        <p:spPr bwMode="auto">
          <a:xfrm>
            <a:off x="152404" y="116586"/>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2" name="Oval 11"/>
          <p:cNvSpPr/>
          <p:nvPr/>
        </p:nvSpPr>
        <p:spPr>
          <a:xfrm>
            <a:off x="1295401" y="171450"/>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1426" tIns="45713" rIns="91426" bIns="45713" anchor="ctr"/>
          <a:lstStyle/>
          <a:p>
            <a:pPr algn="ctr" fontAlgn="auto">
              <a:spcBef>
                <a:spcPts val="0"/>
              </a:spcBef>
              <a:spcAft>
                <a:spcPts val="0"/>
              </a:spcAft>
            </a:pPr>
            <a:endParaRPr lang="en-US" dirty="0">
              <a:solidFill>
                <a:prstClr val="white"/>
              </a:solidFill>
            </a:endParaRPr>
          </a:p>
        </p:txBody>
      </p:sp>
      <p:sp>
        <p:nvSpPr>
          <p:cNvPr id="13" name="Oval 12"/>
          <p:cNvSpPr/>
          <p:nvPr/>
        </p:nvSpPr>
        <p:spPr>
          <a:xfrm>
            <a:off x="1389892" y="242316"/>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91426" tIns="45713" rIns="91426" bIns="45713" anchor="ctr"/>
          <a:lstStyle/>
          <a:p>
            <a:pPr algn="ctr" fontAlgn="auto">
              <a:spcBef>
                <a:spcPts val="0"/>
              </a:spcBef>
              <a:spcAft>
                <a:spcPts val="0"/>
              </a:spcAft>
            </a:pPr>
            <a:endParaRPr lang="en-US" dirty="0">
              <a:solidFill>
                <a:prstClr val="white"/>
              </a:solidFill>
            </a:endParaRPr>
          </a:p>
        </p:txBody>
      </p:sp>
      <p:sp>
        <p:nvSpPr>
          <p:cNvPr id="7" name="Slide Number Placeholder 6"/>
          <p:cNvSpPr>
            <a:spLocks noGrp="1"/>
          </p:cNvSpPr>
          <p:nvPr>
            <p:ph type="sldNum" sz="quarter" idx="12"/>
          </p:nvPr>
        </p:nvSpPr>
        <p:spPr>
          <a:xfrm>
            <a:off x="1371604" y="234558"/>
            <a:ext cx="457200" cy="330994"/>
          </a:xfrm>
        </p:spPr>
        <p:txBody>
          <a:bodyPr/>
          <a:lstStyle/>
          <a:p>
            <a:fld id="{E7F6225D-3FFF-40C9-AF0A-80E4AF06AD17}" type="slidenum">
              <a:rPr lang="en-US" smtClean="0">
                <a:solidFill>
                  <a:srgbClr val="1B587C">
                    <a:shade val="75000"/>
                  </a:srgbClr>
                </a:solidFill>
              </a:rPr>
              <a:pPr/>
              <a:t>‹#›</a:t>
            </a:fld>
            <a:endParaRPr lang="en-US" dirty="0">
              <a:solidFill>
                <a:srgbClr val="1B587C">
                  <a:shade val="75000"/>
                </a:srgbClr>
              </a:solidFill>
            </a:endParaRPr>
          </a:p>
        </p:txBody>
      </p:sp>
      <p:sp>
        <p:nvSpPr>
          <p:cNvPr id="2" name="Title 1"/>
          <p:cNvSpPr>
            <a:spLocks noGrp="1"/>
          </p:cNvSpPr>
          <p:nvPr>
            <p:ph type="title"/>
          </p:nvPr>
        </p:nvSpPr>
        <p:spPr>
          <a:xfrm>
            <a:off x="3000399" y="3771900"/>
            <a:ext cx="5867401" cy="9144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99" y="457200"/>
            <a:ext cx="5867401" cy="32004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1" y="742950"/>
            <a:ext cx="2438400" cy="394335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7" y="4791289"/>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5" name="Date Placeholder 4"/>
          <p:cNvSpPr>
            <a:spLocks noGrp="1"/>
          </p:cNvSpPr>
          <p:nvPr>
            <p:ph type="dt" sz="half" idx="10"/>
          </p:nvPr>
        </p:nvSpPr>
        <p:spPr>
          <a:xfrm>
            <a:off x="5788151" y="4803738"/>
            <a:ext cx="3044953" cy="274320"/>
          </a:xfrm>
        </p:spPr>
        <p:txBody>
          <a:bodyPr/>
          <a:lstStyle/>
          <a:p>
            <a:fld id="{5400E858-0E5A-4919-A6B8-C055A2C1DD76}" type="datetimeFigureOut">
              <a:rPr lang="en-US" smtClean="0"/>
              <a:pPr/>
              <a:t>11/06/2025</a:t>
            </a:fld>
            <a:endParaRPr lang="en-US" dirty="0"/>
          </a:p>
        </p:txBody>
      </p:sp>
      <p:sp>
        <p:nvSpPr>
          <p:cNvPr id="6" name="Footer Placeholder 5"/>
          <p:cNvSpPr>
            <a:spLocks noGrp="1"/>
          </p:cNvSpPr>
          <p:nvPr>
            <p:ph type="ftr" sz="quarter" idx="11"/>
          </p:nvPr>
        </p:nvSpPr>
        <p:spPr>
          <a:xfrm>
            <a:off x="301753" y="4808136"/>
            <a:ext cx="3584448" cy="274320"/>
          </a:xfrm>
        </p:spPr>
        <p:txBody>
          <a:bodyPr/>
          <a:lstStyle/>
          <a:p>
            <a:endParaRPr lang="en-US" dirty="0"/>
          </a:p>
        </p:txBody>
      </p:sp>
    </p:spTree>
    <p:extLst>
      <p:ext uri="{BB962C8B-B14F-4D97-AF65-F5344CB8AC3E}">
        <p14:creationId xmlns:p14="http://schemas.microsoft.com/office/powerpoint/2010/main" val="8085910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00E858-0E5A-4919-A6B8-C055A2C1DD76}" type="datetimeFigureOut">
              <a:rPr lang="en-US" smtClean="0"/>
              <a:pPr/>
              <a:t>11/06/2025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7F6225D-3FFF-40C9-AF0A-80E4AF06AD17}" type="slidenum">
              <a:rPr lang="en-US" smtClean="0">
                <a:solidFill>
                  <a:srgbClr val="1B587C">
                    <a:shade val="75000"/>
                  </a:srgbClr>
                </a:solidFill>
              </a:rPr>
              <a:pPr/>
              <a:t>‹#›</a:t>
            </a:fld>
            <a:endParaRPr lang="en-US" dirty="0">
              <a:solidFill>
                <a:srgbClr val="1B587C">
                  <a:shade val="75000"/>
                </a:srgbClr>
              </a:solidFill>
            </a:endParaRPr>
          </a:p>
        </p:txBody>
      </p:sp>
    </p:spTree>
    <p:extLst>
      <p:ext uri="{BB962C8B-B14F-4D97-AF65-F5344CB8AC3E}">
        <p14:creationId xmlns:p14="http://schemas.microsoft.com/office/powerpoint/2010/main" val="2967920407"/>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8" name="Rectangle 7"/>
          <p:cNvSpPr>
            <a:spLocks noChangeArrowheads="1"/>
          </p:cNvSpPr>
          <p:nvPr/>
        </p:nvSpPr>
        <p:spPr bwMode="white">
          <a:xfrm>
            <a:off x="7010400" y="0"/>
            <a:ext cx="21336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9" name="Rectangle 8"/>
          <p:cNvSpPr>
            <a:spLocks noChangeArrowheads="1"/>
          </p:cNvSpPr>
          <p:nvPr/>
        </p:nvSpPr>
        <p:spPr bwMode="white">
          <a:xfrm>
            <a:off x="0" y="0"/>
            <a:ext cx="9144000" cy="116586"/>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0" name="Rectangle 9"/>
          <p:cNvSpPr>
            <a:spLocks noChangeArrowheads="1"/>
          </p:cNvSpPr>
          <p:nvPr/>
        </p:nvSpPr>
        <p:spPr bwMode="white">
          <a:xfrm>
            <a:off x="4"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1" name="Rectangle 10"/>
          <p:cNvSpPr>
            <a:spLocks noChangeArrowheads="1"/>
          </p:cNvSpPr>
          <p:nvPr/>
        </p:nvSpPr>
        <p:spPr bwMode="auto">
          <a:xfrm>
            <a:off x="146308" y="4793743"/>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2" name="Rectangle 11"/>
          <p:cNvSpPr>
            <a:spLocks noChangeArrowheads="1"/>
          </p:cNvSpPr>
          <p:nvPr/>
        </p:nvSpPr>
        <p:spPr bwMode="auto">
          <a:xfrm>
            <a:off x="152404" y="116586"/>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3" name="Straight Connector 12"/>
          <p:cNvSpPr>
            <a:spLocks noChangeShapeType="1"/>
          </p:cNvSpPr>
          <p:nvPr/>
        </p:nvSpPr>
        <p:spPr bwMode="auto">
          <a:xfrm rot="5400000">
            <a:off x="4802505" y="2458593"/>
            <a:ext cx="468401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4" name="Oval 13"/>
          <p:cNvSpPr/>
          <p:nvPr/>
        </p:nvSpPr>
        <p:spPr>
          <a:xfrm>
            <a:off x="6839712" y="2194322"/>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1426" tIns="45713" rIns="91426" bIns="45713" anchor="ctr"/>
          <a:lstStyle/>
          <a:p>
            <a:pPr algn="ctr" fontAlgn="auto">
              <a:spcBef>
                <a:spcPts val="0"/>
              </a:spcBef>
              <a:spcAft>
                <a:spcPts val="0"/>
              </a:spcAft>
            </a:pPr>
            <a:endParaRPr lang="en-US" dirty="0">
              <a:solidFill>
                <a:prstClr val="white"/>
              </a:solidFill>
            </a:endParaRPr>
          </a:p>
        </p:txBody>
      </p:sp>
      <p:sp>
        <p:nvSpPr>
          <p:cNvPr id="15" name="Oval 14"/>
          <p:cNvSpPr/>
          <p:nvPr/>
        </p:nvSpPr>
        <p:spPr>
          <a:xfrm>
            <a:off x="6934205" y="2265188"/>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91426" tIns="45713" rIns="91426" bIns="45713" anchor="ctr"/>
          <a:lstStyle/>
          <a:p>
            <a:pPr algn="ctr" fontAlgn="auto">
              <a:spcBef>
                <a:spcPts val="0"/>
              </a:spcBef>
              <a:spcAft>
                <a:spcPts val="0"/>
              </a:spcAft>
            </a:pPr>
            <a:endParaRPr lang="en-US" dirty="0">
              <a:solidFill>
                <a:prstClr val="white"/>
              </a:solidFill>
            </a:endParaRPr>
          </a:p>
        </p:txBody>
      </p:sp>
      <p:sp>
        <p:nvSpPr>
          <p:cNvPr id="6" name="Slide Number Placeholder 5"/>
          <p:cNvSpPr>
            <a:spLocks noGrp="1"/>
          </p:cNvSpPr>
          <p:nvPr>
            <p:ph type="sldNum" sz="quarter" idx="12"/>
          </p:nvPr>
        </p:nvSpPr>
        <p:spPr>
          <a:xfrm>
            <a:off x="6915917" y="2257428"/>
            <a:ext cx="457200" cy="330994"/>
          </a:xfrm>
        </p:spPr>
        <p:txBody>
          <a:bodyPr/>
          <a:lstStyle/>
          <a:p>
            <a:fld id="{E7F6225D-3FFF-40C9-AF0A-80E4AF06AD17}" type="slidenum">
              <a:rPr lang="en-US" smtClean="0">
                <a:solidFill>
                  <a:srgbClr val="1B587C">
                    <a:shade val="75000"/>
                  </a:srgbClr>
                </a:solidFill>
              </a:rPr>
              <a:pPr/>
              <a:t>‹#›</a:t>
            </a:fld>
            <a:endParaRPr lang="en-US" dirty="0">
              <a:solidFill>
                <a:srgbClr val="1B587C">
                  <a:shade val="75000"/>
                </a:srgbClr>
              </a:solidFill>
            </a:endParaRPr>
          </a:p>
        </p:txBody>
      </p:sp>
      <p:sp>
        <p:nvSpPr>
          <p:cNvPr id="3" name="Vertical Text Placeholder 2"/>
          <p:cNvSpPr>
            <a:spLocks noGrp="1"/>
          </p:cNvSpPr>
          <p:nvPr>
            <p:ph type="body" orient="vert" idx="1"/>
          </p:nvPr>
        </p:nvSpPr>
        <p:spPr>
          <a:xfrm>
            <a:off x="304804" y="228613"/>
            <a:ext cx="6553200" cy="43660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00E858-0E5A-4919-A6B8-C055A2C1DD76}" type="datetimeFigureOut">
              <a:rPr lang="en-US" smtClean="0"/>
              <a:pPr/>
              <a:t>11/06/2025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399" y="228603"/>
            <a:ext cx="1447801" cy="4388644"/>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2039031042"/>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5" y="1597821"/>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8E09DF9B-C538-4F41-A1CE-B6D0AE8E2F33}"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6313276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F048D34B-A159-46FE-A816-02D00A65EA00}"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4185896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7"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7"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EF8F95EB-E541-42AC-8621-4AA33BE35BCA}"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6318392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24" y="900115"/>
            <a:ext cx="4038601"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23" y="900115"/>
            <a:ext cx="4038601"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dirty="0">
              <a:solidFill>
                <a:srgbClr val="000000"/>
              </a:solidFill>
            </a:endParaRPr>
          </a:p>
        </p:txBody>
      </p:sp>
      <p:sp>
        <p:nvSpPr>
          <p:cNvPr id="6" name="Footer Placeholder 5"/>
          <p:cNvSpPr>
            <a:spLocks noGrp="1"/>
          </p:cNvSpPr>
          <p:nvPr>
            <p:ph type="ftr" sz="quarter" idx="11"/>
          </p:nvPr>
        </p:nvSpPr>
        <p:spPr/>
        <p:txBody>
          <a:bodyPr/>
          <a:lstStyle/>
          <a:p>
            <a:pPr>
              <a:defRPr/>
            </a:pPr>
            <a:endParaRPr lang="en-US" dirty="0">
              <a:solidFill>
                <a:srgbClr val="000000"/>
              </a:solidFill>
            </a:endParaRPr>
          </a:p>
        </p:txBody>
      </p:sp>
      <p:sp>
        <p:nvSpPr>
          <p:cNvPr id="7" name="Slide Number Placeholder 6"/>
          <p:cNvSpPr>
            <a:spLocks noGrp="1"/>
          </p:cNvSpPr>
          <p:nvPr>
            <p:ph type="sldNum" sz="quarter" idx="12"/>
          </p:nvPr>
        </p:nvSpPr>
        <p:spPr/>
        <p:txBody>
          <a:bodyPr/>
          <a:lstStyle/>
          <a:p>
            <a:pPr>
              <a:defRPr/>
            </a:pPr>
            <a:fld id="{B2E0A5EC-2E14-410D-A295-21A268C7FB96}"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0415037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1" y="1151335"/>
            <a:ext cx="4041774"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1" y="1631156"/>
            <a:ext cx="4041774"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dirty="0">
              <a:solidFill>
                <a:srgbClr val="000000"/>
              </a:solidFill>
            </a:endParaRPr>
          </a:p>
        </p:txBody>
      </p:sp>
      <p:sp>
        <p:nvSpPr>
          <p:cNvPr id="8" name="Footer Placeholder 7"/>
          <p:cNvSpPr>
            <a:spLocks noGrp="1"/>
          </p:cNvSpPr>
          <p:nvPr>
            <p:ph type="ftr" sz="quarter" idx="11"/>
          </p:nvPr>
        </p:nvSpPr>
        <p:spPr/>
        <p:txBody>
          <a:bodyPr/>
          <a:lstStyle/>
          <a:p>
            <a:pPr>
              <a:defRPr/>
            </a:pPr>
            <a:endParaRPr lang="en-US" dirty="0">
              <a:solidFill>
                <a:srgbClr val="000000"/>
              </a:solidFill>
            </a:endParaRPr>
          </a:p>
        </p:txBody>
      </p:sp>
      <p:sp>
        <p:nvSpPr>
          <p:cNvPr id="9" name="Slide Number Placeholder 8"/>
          <p:cNvSpPr>
            <a:spLocks noGrp="1"/>
          </p:cNvSpPr>
          <p:nvPr>
            <p:ph type="sldNum" sz="quarter" idx="12"/>
          </p:nvPr>
        </p:nvSpPr>
        <p:spPr/>
        <p:txBody>
          <a:bodyPr/>
          <a:lstStyle/>
          <a:p>
            <a:pPr>
              <a:defRPr/>
            </a:pPr>
            <a:fld id="{68C0EB54-442F-4137-8BD8-817272C36A79}"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48979284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dirty="0">
              <a:solidFill>
                <a:srgbClr val="000000"/>
              </a:solidFill>
            </a:endParaRPr>
          </a:p>
        </p:txBody>
      </p:sp>
      <p:sp>
        <p:nvSpPr>
          <p:cNvPr id="4" name="Footer Placeholder 3"/>
          <p:cNvSpPr>
            <a:spLocks noGrp="1"/>
          </p:cNvSpPr>
          <p:nvPr>
            <p:ph type="ftr" sz="quarter" idx="11"/>
          </p:nvPr>
        </p:nvSpPr>
        <p:spPr/>
        <p:txBody>
          <a:bodyPr/>
          <a:lstStyle/>
          <a:p>
            <a:pPr>
              <a:defRPr/>
            </a:pPr>
            <a:endParaRPr lang="en-US" dirty="0">
              <a:solidFill>
                <a:srgbClr val="000000"/>
              </a:solidFill>
            </a:endParaRPr>
          </a:p>
        </p:txBody>
      </p:sp>
      <p:sp>
        <p:nvSpPr>
          <p:cNvPr id="5" name="Slide Number Placeholder 4"/>
          <p:cNvSpPr>
            <a:spLocks noGrp="1"/>
          </p:cNvSpPr>
          <p:nvPr>
            <p:ph type="sldNum" sz="quarter" idx="12"/>
          </p:nvPr>
        </p:nvSpPr>
        <p:spPr/>
        <p:txBody>
          <a:bodyPr/>
          <a:lstStyle/>
          <a:p>
            <a:pPr>
              <a:defRPr/>
            </a:pPr>
            <a:fld id="{C69A9EE5-BBAF-4324-B185-494D8E6C10B2}"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20915937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solidFill>
                <a:srgbClr val="000000"/>
              </a:solidFill>
            </a:endParaRPr>
          </a:p>
        </p:txBody>
      </p:sp>
      <p:sp>
        <p:nvSpPr>
          <p:cNvPr id="3" name="Footer Placeholder 2"/>
          <p:cNvSpPr>
            <a:spLocks noGrp="1"/>
          </p:cNvSpPr>
          <p:nvPr>
            <p:ph type="ftr" sz="quarter" idx="11"/>
          </p:nvPr>
        </p:nvSpPr>
        <p:spPr/>
        <p:txBody>
          <a:bodyPr/>
          <a:lstStyle/>
          <a:p>
            <a:pPr>
              <a:defRPr/>
            </a:pPr>
            <a:endParaRPr lang="en-US" dirty="0">
              <a:solidFill>
                <a:srgbClr val="000000"/>
              </a:solidFill>
            </a:endParaRPr>
          </a:p>
        </p:txBody>
      </p:sp>
      <p:sp>
        <p:nvSpPr>
          <p:cNvPr id="4" name="Slide Number Placeholder 3"/>
          <p:cNvSpPr>
            <a:spLocks noGrp="1"/>
          </p:cNvSpPr>
          <p:nvPr>
            <p:ph type="sldNum" sz="quarter" idx="12"/>
          </p:nvPr>
        </p:nvSpPr>
        <p:spPr/>
        <p:txBody>
          <a:bodyPr/>
          <a:lstStyle/>
          <a:p>
            <a:pPr>
              <a:defRPr/>
            </a:pPr>
            <a:fld id="{1E5C841B-E7DE-4FF4-9087-6EB08524D588}"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507616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7"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7" y="2180035"/>
            <a:ext cx="7772400" cy="1125140"/>
          </a:xfrm>
        </p:spPr>
        <p:txBody>
          <a:bodyPr anchor="b"/>
          <a:lstStyle>
            <a:lvl1pPr marL="0" indent="0">
              <a:buNone/>
              <a:defRPr sz="2000"/>
            </a:lvl1pPr>
            <a:lvl2pPr marL="457118" indent="0">
              <a:buNone/>
              <a:defRPr sz="1800"/>
            </a:lvl2pPr>
            <a:lvl3pPr marL="914243" indent="0">
              <a:buNone/>
              <a:defRPr sz="1600"/>
            </a:lvl3pPr>
            <a:lvl4pPr marL="1371362" indent="0">
              <a:buNone/>
              <a:defRPr sz="1400"/>
            </a:lvl4pPr>
            <a:lvl5pPr marL="1828484" indent="0">
              <a:buNone/>
              <a:defRPr sz="1400"/>
            </a:lvl5pPr>
            <a:lvl6pPr marL="2285601" indent="0">
              <a:buNone/>
              <a:defRPr sz="1400"/>
            </a:lvl6pPr>
            <a:lvl7pPr marL="2742719" indent="0">
              <a:buNone/>
              <a:defRPr sz="1400"/>
            </a:lvl7pPr>
            <a:lvl8pPr marL="3199840" indent="0">
              <a:buNone/>
              <a:defRPr sz="1400"/>
            </a:lvl8pPr>
            <a:lvl9pPr marL="365696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6AA7DF6-5850-4B24-8FEE-30BCE3B6632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68452793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75" y="204804"/>
            <a:ext cx="5111749"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5"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solidFill>
                <a:srgbClr val="000000"/>
              </a:solidFill>
            </a:endParaRPr>
          </a:p>
        </p:txBody>
      </p:sp>
      <p:sp>
        <p:nvSpPr>
          <p:cNvPr id="6" name="Footer Placeholder 5"/>
          <p:cNvSpPr>
            <a:spLocks noGrp="1"/>
          </p:cNvSpPr>
          <p:nvPr>
            <p:ph type="ftr" sz="quarter" idx="11"/>
          </p:nvPr>
        </p:nvSpPr>
        <p:spPr/>
        <p:txBody>
          <a:bodyPr/>
          <a:lstStyle/>
          <a:p>
            <a:pPr>
              <a:defRPr/>
            </a:pPr>
            <a:endParaRPr lang="en-US" dirty="0">
              <a:solidFill>
                <a:srgbClr val="000000"/>
              </a:solidFill>
            </a:endParaRPr>
          </a:p>
        </p:txBody>
      </p:sp>
      <p:sp>
        <p:nvSpPr>
          <p:cNvPr id="7" name="Slide Number Placeholder 6"/>
          <p:cNvSpPr>
            <a:spLocks noGrp="1"/>
          </p:cNvSpPr>
          <p:nvPr>
            <p:ph type="sldNum" sz="quarter" idx="12"/>
          </p:nvPr>
        </p:nvSpPr>
        <p:spPr/>
        <p:txBody>
          <a:bodyPr/>
          <a:lstStyle/>
          <a:p>
            <a:pPr>
              <a:defRPr/>
            </a:pPr>
            <a:fld id="{C2B6A222-3705-45CB-881C-CF5AE6159A87}"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322974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solidFill>
                <a:srgbClr val="000000"/>
              </a:solidFill>
            </a:endParaRPr>
          </a:p>
        </p:txBody>
      </p:sp>
      <p:sp>
        <p:nvSpPr>
          <p:cNvPr id="6" name="Footer Placeholder 5"/>
          <p:cNvSpPr>
            <a:spLocks noGrp="1"/>
          </p:cNvSpPr>
          <p:nvPr>
            <p:ph type="ftr" sz="quarter" idx="11"/>
          </p:nvPr>
        </p:nvSpPr>
        <p:spPr/>
        <p:txBody>
          <a:bodyPr/>
          <a:lstStyle/>
          <a:p>
            <a:pPr>
              <a:defRPr/>
            </a:pPr>
            <a:endParaRPr lang="en-US" dirty="0">
              <a:solidFill>
                <a:srgbClr val="000000"/>
              </a:solidFill>
            </a:endParaRPr>
          </a:p>
        </p:txBody>
      </p:sp>
      <p:sp>
        <p:nvSpPr>
          <p:cNvPr id="7" name="Slide Number Placeholder 6"/>
          <p:cNvSpPr>
            <a:spLocks noGrp="1"/>
          </p:cNvSpPr>
          <p:nvPr>
            <p:ph type="sldNum" sz="quarter" idx="12"/>
          </p:nvPr>
        </p:nvSpPr>
        <p:spPr/>
        <p:txBody>
          <a:bodyPr/>
          <a:lstStyle/>
          <a:p>
            <a:pPr>
              <a:defRPr/>
            </a:pPr>
            <a:fld id="{9C189E8C-4978-4FE5-9BBA-B6F60FF094A6}"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11780247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4FDB4334-16C3-45CA-A1DE-320BACD0F466}"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74333317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399" y="154783"/>
            <a:ext cx="2057401"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3"/>
            <a:ext cx="6019801"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335186DB-5D44-49FA-A587-DDE4BF4664EA}"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34136576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97"/>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118" indent="0" algn="ctr">
              <a:buNone/>
              <a:defRPr/>
            </a:lvl2pPr>
            <a:lvl3pPr marL="914243" indent="0" algn="ctr">
              <a:buNone/>
              <a:defRPr/>
            </a:lvl3pPr>
            <a:lvl4pPr marL="1371362" indent="0" algn="ctr">
              <a:buNone/>
              <a:defRPr/>
            </a:lvl4pPr>
            <a:lvl5pPr marL="1828484" indent="0" algn="ctr">
              <a:buNone/>
              <a:defRPr/>
            </a:lvl5pPr>
            <a:lvl6pPr marL="2285601" indent="0" algn="ctr">
              <a:buNone/>
              <a:defRPr/>
            </a:lvl6pPr>
            <a:lvl7pPr marL="2742719" indent="0" algn="ctr">
              <a:buNone/>
              <a:defRPr/>
            </a:lvl7pPr>
            <a:lvl8pPr marL="3199840" indent="0" algn="ctr">
              <a:buNone/>
              <a:defRPr/>
            </a:lvl8pPr>
            <a:lvl9pPr marL="365696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E09DF9B-C538-4F41-A1CE-B6D0AE8E2F3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03057423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048D34B-A159-46FE-A816-02D00A65EA0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93970393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118" indent="0">
              <a:buNone/>
              <a:defRPr sz="1800"/>
            </a:lvl2pPr>
            <a:lvl3pPr marL="914243" indent="0">
              <a:buNone/>
              <a:defRPr sz="1600"/>
            </a:lvl3pPr>
            <a:lvl4pPr marL="1371362" indent="0">
              <a:buNone/>
              <a:defRPr sz="1400"/>
            </a:lvl4pPr>
            <a:lvl5pPr marL="1828484" indent="0">
              <a:buNone/>
              <a:defRPr sz="1400"/>
            </a:lvl5pPr>
            <a:lvl6pPr marL="2285601" indent="0">
              <a:buNone/>
              <a:defRPr sz="1400"/>
            </a:lvl6pPr>
            <a:lvl7pPr marL="2742719" indent="0">
              <a:buNone/>
              <a:defRPr sz="1400"/>
            </a:lvl7pPr>
            <a:lvl8pPr marL="3199840" indent="0">
              <a:buNone/>
              <a:defRPr sz="1400"/>
            </a:lvl8pPr>
            <a:lvl9pPr marL="365696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F8F95EB-E541-42AC-8621-4AA33BE35BCA}"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0442474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2E0A5EC-2E14-410D-A295-21A268C7FB9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99632245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118" indent="0">
              <a:buNone/>
              <a:defRPr sz="2000" b="1"/>
            </a:lvl2pPr>
            <a:lvl3pPr marL="914243" indent="0">
              <a:buNone/>
              <a:defRPr sz="1800" b="1"/>
            </a:lvl3pPr>
            <a:lvl4pPr marL="1371362" indent="0">
              <a:buNone/>
              <a:defRPr sz="1600" b="1"/>
            </a:lvl4pPr>
            <a:lvl5pPr marL="1828484" indent="0">
              <a:buNone/>
              <a:defRPr sz="1600" b="1"/>
            </a:lvl5pPr>
            <a:lvl6pPr marL="2285601" indent="0">
              <a:buNone/>
              <a:defRPr sz="1600" b="1"/>
            </a:lvl6pPr>
            <a:lvl7pPr marL="2742719" indent="0">
              <a:buNone/>
              <a:defRPr sz="1600" b="1"/>
            </a:lvl7pPr>
            <a:lvl8pPr marL="3199840" indent="0">
              <a:buNone/>
              <a:defRPr sz="1600" b="1"/>
            </a:lvl8pPr>
            <a:lvl9pPr marL="365696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58" y="1151335"/>
            <a:ext cx="4041775" cy="479822"/>
          </a:xfrm>
        </p:spPr>
        <p:txBody>
          <a:bodyPr anchor="b"/>
          <a:lstStyle>
            <a:lvl1pPr marL="0" indent="0">
              <a:buNone/>
              <a:defRPr sz="2400" b="1"/>
            </a:lvl1pPr>
            <a:lvl2pPr marL="457118" indent="0">
              <a:buNone/>
              <a:defRPr sz="2000" b="1"/>
            </a:lvl2pPr>
            <a:lvl3pPr marL="914243" indent="0">
              <a:buNone/>
              <a:defRPr sz="1800" b="1"/>
            </a:lvl3pPr>
            <a:lvl4pPr marL="1371362" indent="0">
              <a:buNone/>
              <a:defRPr sz="1600" b="1"/>
            </a:lvl4pPr>
            <a:lvl5pPr marL="1828484" indent="0">
              <a:buNone/>
              <a:defRPr sz="1600" b="1"/>
            </a:lvl5pPr>
            <a:lvl6pPr marL="2285601" indent="0">
              <a:buNone/>
              <a:defRPr sz="1600" b="1"/>
            </a:lvl6pPr>
            <a:lvl7pPr marL="2742719" indent="0">
              <a:buNone/>
              <a:defRPr sz="1600" b="1"/>
            </a:lvl7pPr>
            <a:lvl8pPr marL="3199840" indent="0">
              <a:buNone/>
              <a:defRPr sz="1600" b="1"/>
            </a:lvl8pPr>
            <a:lvl9pPr marL="365696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5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8C0EB54-442F-4137-8BD8-817272C36A79}"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4385053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69A9EE5-BBAF-4324-B185-494D8E6C10B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2481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24" y="1200151"/>
            <a:ext cx="4038601"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23" y="1200151"/>
            <a:ext cx="4038601"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33A5D00-1BF5-4360-9994-4650A901C56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683694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1E5C841B-E7DE-4FF4-9087-6EB08524D58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94627099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866"/>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118" indent="0">
              <a:buNone/>
              <a:defRPr sz="1200"/>
            </a:lvl2pPr>
            <a:lvl3pPr marL="914243" indent="0">
              <a:buNone/>
              <a:defRPr sz="1000"/>
            </a:lvl3pPr>
            <a:lvl4pPr marL="1371362" indent="0">
              <a:buNone/>
              <a:defRPr sz="900"/>
            </a:lvl4pPr>
            <a:lvl5pPr marL="1828484" indent="0">
              <a:buNone/>
              <a:defRPr sz="900"/>
            </a:lvl5pPr>
            <a:lvl6pPr marL="2285601" indent="0">
              <a:buNone/>
              <a:defRPr sz="900"/>
            </a:lvl6pPr>
            <a:lvl7pPr marL="2742719" indent="0">
              <a:buNone/>
              <a:defRPr sz="900"/>
            </a:lvl7pPr>
            <a:lvl8pPr marL="3199840" indent="0">
              <a:buNone/>
              <a:defRPr sz="900"/>
            </a:lvl8pPr>
            <a:lvl9pPr marL="365696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2B6A222-3705-45CB-881C-CF5AE6159A8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60278829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118" indent="0">
              <a:buNone/>
              <a:defRPr sz="2800"/>
            </a:lvl2pPr>
            <a:lvl3pPr marL="914243" indent="0">
              <a:buNone/>
              <a:defRPr sz="2400"/>
            </a:lvl3pPr>
            <a:lvl4pPr marL="1371362" indent="0">
              <a:buNone/>
              <a:defRPr sz="2000"/>
            </a:lvl4pPr>
            <a:lvl5pPr marL="1828484" indent="0">
              <a:buNone/>
              <a:defRPr sz="2000"/>
            </a:lvl5pPr>
            <a:lvl6pPr marL="2285601" indent="0">
              <a:buNone/>
              <a:defRPr sz="2000"/>
            </a:lvl6pPr>
            <a:lvl7pPr marL="2742719" indent="0">
              <a:buNone/>
              <a:defRPr sz="2000"/>
            </a:lvl7pPr>
            <a:lvl8pPr marL="3199840" indent="0">
              <a:buNone/>
              <a:defRPr sz="2000"/>
            </a:lvl8pPr>
            <a:lvl9pPr marL="365696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025581"/>
            <a:ext cx="5486400" cy="603647"/>
          </a:xfrm>
        </p:spPr>
        <p:txBody>
          <a:bodyPr/>
          <a:lstStyle>
            <a:lvl1pPr marL="0" indent="0">
              <a:buNone/>
              <a:defRPr sz="1400"/>
            </a:lvl1pPr>
            <a:lvl2pPr marL="457118" indent="0">
              <a:buNone/>
              <a:defRPr sz="1200"/>
            </a:lvl2pPr>
            <a:lvl3pPr marL="914243" indent="0">
              <a:buNone/>
              <a:defRPr sz="1000"/>
            </a:lvl3pPr>
            <a:lvl4pPr marL="1371362" indent="0">
              <a:buNone/>
              <a:defRPr sz="900"/>
            </a:lvl4pPr>
            <a:lvl5pPr marL="1828484" indent="0">
              <a:buNone/>
              <a:defRPr sz="900"/>
            </a:lvl5pPr>
            <a:lvl6pPr marL="2285601" indent="0">
              <a:buNone/>
              <a:defRPr sz="900"/>
            </a:lvl6pPr>
            <a:lvl7pPr marL="2742719" indent="0">
              <a:buNone/>
              <a:defRPr sz="900"/>
            </a:lvl7pPr>
            <a:lvl8pPr marL="3199840" indent="0">
              <a:buNone/>
              <a:defRPr sz="900"/>
            </a:lvl8pPr>
            <a:lvl9pPr marL="365696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C189E8C-4978-4FE5-9BBA-B6F60FF094A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19724495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FDB4334-16C3-45CA-A1DE-320BACD0F46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89088447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35186DB-5D44-49FA-A587-DDE4BF4664EA}"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29098327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0B4EABB-AF92-4BE2-B3AF-5559144BECF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0075404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91B87A7-1BFD-4A28-A490-FBFD56D9D05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0377007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6AA7DF6-5850-4B24-8FEE-30BCE3B6632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233293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33A5D00-1BF5-4360-9994-4650A901C56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9721568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B641EC80-1DC4-4B74-9D25-BADED13CCB9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67377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118" indent="0">
              <a:buNone/>
              <a:defRPr sz="2000" b="1"/>
            </a:lvl2pPr>
            <a:lvl3pPr marL="914243" indent="0">
              <a:buNone/>
              <a:defRPr sz="1800" b="1"/>
            </a:lvl3pPr>
            <a:lvl4pPr marL="1371362" indent="0">
              <a:buNone/>
              <a:defRPr sz="1600" b="1"/>
            </a:lvl4pPr>
            <a:lvl5pPr marL="1828484" indent="0">
              <a:buNone/>
              <a:defRPr sz="1600" b="1"/>
            </a:lvl5pPr>
            <a:lvl6pPr marL="2285601" indent="0">
              <a:buNone/>
              <a:defRPr sz="1600" b="1"/>
            </a:lvl6pPr>
            <a:lvl7pPr marL="2742719" indent="0">
              <a:buNone/>
              <a:defRPr sz="1600" b="1"/>
            </a:lvl7pPr>
            <a:lvl8pPr marL="3199840" indent="0">
              <a:buNone/>
              <a:defRPr sz="1600" b="1"/>
            </a:lvl8pPr>
            <a:lvl9pPr marL="365696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5" y="1151335"/>
            <a:ext cx="4041774" cy="479822"/>
          </a:xfrm>
        </p:spPr>
        <p:txBody>
          <a:bodyPr anchor="b"/>
          <a:lstStyle>
            <a:lvl1pPr marL="0" indent="0">
              <a:buNone/>
              <a:defRPr sz="2400" b="1"/>
            </a:lvl1pPr>
            <a:lvl2pPr marL="457118" indent="0">
              <a:buNone/>
              <a:defRPr sz="2000" b="1"/>
            </a:lvl2pPr>
            <a:lvl3pPr marL="914243" indent="0">
              <a:buNone/>
              <a:defRPr sz="1800" b="1"/>
            </a:lvl3pPr>
            <a:lvl4pPr marL="1371362" indent="0">
              <a:buNone/>
              <a:defRPr sz="1600" b="1"/>
            </a:lvl4pPr>
            <a:lvl5pPr marL="1828484" indent="0">
              <a:buNone/>
              <a:defRPr sz="1600" b="1"/>
            </a:lvl5pPr>
            <a:lvl6pPr marL="2285601" indent="0">
              <a:buNone/>
              <a:defRPr sz="1600" b="1"/>
            </a:lvl6pPr>
            <a:lvl7pPr marL="2742719" indent="0">
              <a:buNone/>
              <a:defRPr sz="1600" b="1"/>
            </a:lvl7pPr>
            <a:lvl8pPr marL="3199840" indent="0">
              <a:buNone/>
              <a:defRPr sz="1600" b="1"/>
            </a:lvl8pPr>
            <a:lvl9pPr marL="365696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5" y="1631156"/>
            <a:ext cx="4041774"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B641EC80-1DC4-4B74-9D25-BADED13CCB9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12789861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706F499F-4F0C-4DF1-AA48-FB4C988A590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7942139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3E46AF3-21A4-476A-B9ED-C1C4FDEBDE4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9982433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29008CF-B5D2-44CE-80D7-A44DAF3F349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195696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DE313EB-02DD-4285-A5D1-5C224E3F8CA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7519163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0DE5009-88CA-4DB4-910D-BABCD48214B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9374780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ABD2F4D-3AFE-4F02-B24C-F6A4B55AD85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502693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912"/>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118" indent="0" algn="ctr">
              <a:buNone/>
              <a:defRPr/>
            </a:lvl2pPr>
            <a:lvl3pPr marL="914243" indent="0" algn="ctr">
              <a:buNone/>
              <a:defRPr/>
            </a:lvl3pPr>
            <a:lvl4pPr marL="1371362" indent="0" algn="ctr">
              <a:buNone/>
              <a:defRPr/>
            </a:lvl4pPr>
            <a:lvl5pPr marL="1828484" indent="0" algn="ctr">
              <a:buNone/>
              <a:defRPr/>
            </a:lvl5pPr>
            <a:lvl6pPr marL="2285601" indent="0" algn="ctr">
              <a:buNone/>
              <a:defRPr/>
            </a:lvl6pPr>
            <a:lvl7pPr marL="2742719" indent="0" algn="ctr">
              <a:buNone/>
              <a:defRPr/>
            </a:lvl7pPr>
            <a:lvl8pPr marL="3199840" indent="0" algn="ctr">
              <a:buNone/>
              <a:defRPr/>
            </a:lvl8pPr>
            <a:lvl9pPr marL="365696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00B4EABB-AF92-4BE2-B3AF-5559144BECFC}" type="slidenum">
              <a:rPr kumimoji="0" lang="en-US" sz="1400" b="0" i="0" u="none" strike="noStrike" kern="1200" cap="none" spc="0" normalizeH="0" baseline="0" noProof="0">
                <a:ln>
                  <a:noFill/>
                </a:ln>
                <a:solidFill>
                  <a:srgbClr val="000000"/>
                </a:solidFill>
                <a:effectLst/>
                <a:uLnTx/>
                <a:uFillTx/>
                <a:latin typeface="Arial"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233669319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291B87A7-1BFD-4A28-A490-FBFD56D9D057}" type="slidenum">
              <a:rPr kumimoji="0" lang="en-US" sz="1400" b="0" i="0" u="none" strike="noStrike" kern="1200" cap="none" spc="0" normalizeH="0" baseline="0" noProof="0">
                <a:ln>
                  <a:noFill/>
                </a:ln>
                <a:solidFill>
                  <a:srgbClr val="000000"/>
                </a:solidFill>
                <a:effectLst/>
                <a:uLnTx/>
                <a:uFillTx/>
                <a:latin typeface="Arial"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252241756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118" indent="0">
              <a:buNone/>
              <a:defRPr sz="1800"/>
            </a:lvl2pPr>
            <a:lvl3pPr marL="914243" indent="0">
              <a:buNone/>
              <a:defRPr sz="1600"/>
            </a:lvl3pPr>
            <a:lvl4pPr marL="1371362" indent="0">
              <a:buNone/>
              <a:defRPr sz="1400"/>
            </a:lvl4pPr>
            <a:lvl5pPr marL="1828484" indent="0">
              <a:buNone/>
              <a:defRPr sz="1400"/>
            </a:lvl5pPr>
            <a:lvl6pPr marL="2285601" indent="0">
              <a:buNone/>
              <a:defRPr sz="1400"/>
            </a:lvl6pPr>
            <a:lvl7pPr marL="2742719" indent="0">
              <a:buNone/>
              <a:defRPr sz="1400"/>
            </a:lvl7pPr>
            <a:lvl8pPr marL="3199840" indent="0">
              <a:buNone/>
              <a:defRPr sz="1400"/>
            </a:lvl8pPr>
            <a:lvl9pPr marL="365696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16AA7DF6-5850-4B24-8FEE-30BCE3B66328}" type="slidenum">
              <a:rPr kumimoji="0" lang="en-US" sz="1400" b="0" i="0" u="none" strike="noStrike" kern="1200" cap="none" spc="0" normalizeH="0" baseline="0" noProof="0">
                <a:ln>
                  <a:noFill/>
                </a:ln>
                <a:solidFill>
                  <a:srgbClr val="000000"/>
                </a:solidFill>
                <a:effectLst/>
                <a:uLnTx/>
                <a:uFillTx/>
                <a:latin typeface="Arial"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0481329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133A5D00-1BF5-4360-9994-4650A901C560}" type="slidenum">
              <a:rPr kumimoji="0" lang="en-US" sz="1400" b="0" i="0" u="none" strike="noStrike" kern="1200" cap="none" spc="0" normalizeH="0" baseline="0" noProof="0">
                <a:ln>
                  <a:noFill/>
                </a:ln>
                <a:solidFill>
                  <a:srgbClr val="000000"/>
                </a:solidFill>
                <a:effectLst/>
                <a:uLnTx/>
                <a:uFillTx/>
                <a:latin typeface="Arial"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577410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706F499F-4F0C-4DF1-AA48-FB4C988A590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56005306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118" indent="0">
              <a:buNone/>
              <a:defRPr sz="2000" b="1"/>
            </a:lvl2pPr>
            <a:lvl3pPr marL="914243" indent="0">
              <a:buNone/>
              <a:defRPr sz="1800" b="1"/>
            </a:lvl3pPr>
            <a:lvl4pPr marL="1371362" indent="0">
              <a:buNone/>
              <a:defRPr sz="1600" b="1"/>
            </a:lvl4pPr>
            <a:lvl5pPr marL="1828484" indent="0">
              <a:buNone/>
              <a:defRPr sz="1600" b="1"/>
            </a:lvl5pPr>
            <a:lvl6pPr marL="2285601" indent="0">
              <a:buNone/>
              <a:defRPr sz="1600" b="1"/>
            </a:lvl6pPr>
            <a:lvl7pPr marL="2742719" indent="0">
              <a:buNone/>
              <a:defRPr sz="1600" b="1"/>
            </a:lvl7pPr>
            <a:lvl8pPr marL="3199840" indent="0">
              <a:buNone/>
              <a:defRPr sz="1600" b="1"/>
            </a:lvl8pPr>
            <a:lvl9pPr marL="365696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40" y="1151335"/>
            <a:ext cx="4041775" cy="479822"/>
          </a:xfrm>
        </p:spPr>
        <p:txBody>
          <a:bodyPr anchor="b"/>
          <a:lstStyle>
            <a:lvl1pPr marL="0" indent="0">
              <a:buNone/>
              <a:defRPr sz="2400" b="1"/>
            </a:lvl1pPr>
            <a:lvl2pPr marL="457118" indent="0">
              <a:buNone/>
              <a:defRPr sz="2000" b="1"/>
            </a:lvl2pPr>
            <a:lvl3pPr marL="914243" indent="0">
              <a:buNone/>
              <a:defRPr sz="1800" b="1"/>
            </a:lvl3pPr>
            <a:lvl4pPr marL="1371362" indent="0">
              <a:buNone/>
              <a:defRPr sz="1600" b="1"/>
            </a:lvl4pPr>
            <a:lvl5pPr marL="1828484" indent="0">
              <a:buNone/>
              <a:defRPr sz="1600" b="1"/>
            </a:lvl5pPr>
            <a:lvl6pPr marL="2285601" indent="0">
              <a:buNone/>
              <a:defRPr sz="1600" b="1"/>
            </a:lvl6pPr>
            <a:lvl7pPr marL="2742719" indent="0">
              <a:buNone/>
              <a:defRPr sz="1600" b="1"/>
            </a:lvl7pPr>
            <a:lvl8pPr marL="3199840" indent="0">
              <a:buNone/>
              <a:defRPr sz="1600" b="1"/>
            </a:lvl8pPr>
            <a:lvl9pPr marL="365696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40"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
        <p:nvSpPr>
          <p:cNvPr id="8"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
        <p:nvSpPr>
          <p:cNvPr id="9"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B641EC80-1DC4-4B74-9D25-BADED13CCB9F}" type="slidenum">
              <a:rPr kumimoji="0" lang="en-US" sz="1400" b="0" i="0" u="none" strike="noStrike" kern="1200" cap="none" spc="0" normalizeH="0" baseline="0" noProof="0">
                <a:ln>
                  <a:noFill/>
                </a:ln>
                <a:solidFill>
                  <a:srgbClr val="000000"/>
                </a:solidFill>
                <a:effectLst/>
                <a:uLnTx/>
                <a:uFillTx/>
                <a:latin typeface="Arial"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303951259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
        <p:nvSpPr>
          <p:cNvPr id="4"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
        <p:nvSpPr>
          <p:cNvPr id="5"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706F499F-4F0C-4DF1-AA48-FB4C988A5908}" type="slidenum">
              <a:rPr kumimoji="0" lang="en-US" sz="1400" b="0" i="0" u="none" strike="noStrike" kern="1200" cap="none" spc="0" normalizeH="0" baseline="0" noProof="0">
                <a:ln>
                  <a:noFill/>
                </a:ln>
                <a:solidFill>
                  <a:srgbClr val="000000"/>
                </a:solidFill>
                <a:effectLst/>
                <a:uLnTx/>
                <a:uFillTx/>
                <a:latin typeface="Arial"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349189852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
        <p:nvSpPr>
          <p:cNvPr id="3"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
        <p:nvSpPr>
          <p:cNvPr id="4"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D3E46AF3-21A4-476A-B9ED-C1C4FDEBDE4B}" type="slidenum">
              <a:rPr kumimoji="0" lang="en-US" sz="1400" b="0" i="0" u="none" strike="noStrike" kern="1200" cap="none" spc="0" normalizeH="0" baseline="0" noProof="0">
                <a:ln>
                  <a:noFill/>
                </a:ln>
                <a:solidFill>
                  <a:srgbClr val="000000"/>
                </a:solidFill>
                <a:effectLst/>
                <a:uLnTx/>
                <a:uFillTx/>
                <a:latin typeface="Arial"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387233180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881"/>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118" indent="0">
              <a:buNone/>
              <a:defRPr sz="1200"/>
            </a:lvl2pPr>
            <a:lvl3pPr marL="914243" indent="0">
              <a:buNone/>
              <a:defRPr sz="1000"/>
            </a:lvl3pPr>
            <a:lvl4pPr marL="1371362" indent="0">
              <a:buNone/>
              <a:defRPr sz="900"/>
            </a:lvl4pPr>
            <a:lvl5pPr marL="1828484" indent="0">
              <a:buNone/>
              <a:defRPr sz="900"/>
            </a:lvl5pPr>
            <a:lvl6pPr marL="2285601" indent="0">
              <a:buNone/>
              <a:defRPr sz="900"/>
            </a:lvl6pPr>
            <a:lvl7pPr marL="2742719" indent="0">
              <a:buNone/>
              <a:defRPr sz="900"/>
            </a:lvl7pPr>
            <a:lvl8pPr marL="3199840" indent="0">
              <a:buNone/>
              <a:defRPr sz="900"/>
            </a:lvl8pPr>
            <a:lvl9pPr marL="365696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629008CF-B5D2-44CE-80D7-A44DAF3F349A}" type="slidenum">
              <a:rPr kumimoji="0" lang="en-US" sz="1400" b="0" i="0" u="none" strike="noStrike" kern="1200" cap="none" spc="0" normalizeH="0" baseline="0" noProof="0">
                <a:ln>
                  <a:noFill/>
                </a:ln>
                <a:solidFill>
                  <a:srgbClr val="000000"/>
                </a:solidFill>
                <a:effectLst/>
                <a:uLnTx/>
                <a:uFillTx/>
                <a:latin typeface="Arial"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424775026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118" indent="0">
              <a:buNone/>
              <a:defRPr sz="2800"/>
            </a:lvl2pPr>
            <a:lvl3pPr marL="914243" indent="0">
              <a:buNone/>
              <a:defRPr sz="2400"/>
            </a:lvl3pPr>
            <a:lvl4pPr marL="1371362" indent="0">
              <a:buNone/>
              <a:defRPr sz="2000"/>
            </a:lvl4pPr>
            <a:lvl5pPr marL="1828484" indent="0">
              <a:buNone/>
              <a:defRPr sz="2000"/>
            </a:lvl5pPr>
            <a:lvl6pPr marL="2285601" indent="0">
              <a:buNone/>
              <a:defRPr sz="2000"/>
            </a:lvl6pPr>
            <a:lvl7pPr marL="2742719" indent="0">
              <a:buNone/>
              <a:defRPr sz="2000"/>
            </a:lvl7pPr>
            <a:lvl8pPr marL="3199840" indent="0">
              <a:buNone/>
              <a:defRPr sz="2000"/>
            </a:lvl8pPr>
            <a:lvl9pPr marL="365696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025596"/>
            <a:ext cx="5486400" cy="603647"/>
          </a:xfrm>
        </p:spPr>
        <p:txBody>
          <a:bodyPr/>
          <a:lstStyle>
            <a:lvl1pPr marL="0" indent="0">
              <a:buNone/>
              <a:defRPr sz="1400"/>
            </a:lvl1pPr>
            <a:lvl2pPr marL="457118" indent="0">
              <a:buNone/>
              <a:defRPr sz="1200"/>
            </a:lvl2pPr>
            <a:lvl3pPr marL="914243" indent="0">
              <a:buNone/>
              <a:defRPr sz="1000"/>
            </a:lvl3pPr>
            <a:lvl4pPr marL="1371362" indent="0">
              <a:buNone/>
              <a:defRPr sz="900"/>
            </a:lvl4pPr>
            <a:lvl5pPr marL="1828484" indent="0">
              <a:buNone/>
              <a:defRPr sz="900"/>
            </a:lvl5pPr>
            <a:lvl6pPr marL="2285601" indent="0">
              <a:buNone/>
              <a:defRPr sz="900"/>
            </a:lvl6pPr>
            <a:lvl7pPr marL="2742719" indent="0">
              <a:buNone/>
              <a:defRPr sz="900"/>
            </a:lvl7pPr>
            <a:lvl8pPr marL="3199840" indent="0">
              <a:buNone/>
              <a:defRPr sz="900"/>
            </a:lvl8pPr>
            <a:lvl9pPr marL="365696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4DE313EB-02DD-4285-A5D1-5C224E3F8CA5}" type="slidenum">
              <a:rPr kumimoji="0" lang="en-US" sz="1400" b="0" i="0" u="none" strike="noStrike" kern="1200" cap="none" spc="0" normalizeH="0" baseline="0" noProof="0">
                <a:ln>
                  <a:noFill/>
                </a:ln>
                <a:solidFill>
                  <a:srgbClr val="000000"/>
                </a:solidFill>
                <a:effectLst/>
                <a:uLnTx/>
                <a:uFillTx/>
                <a:latin typeface="Arial"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408530213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10DE5009-88CA-4DB4-910D-BABCD48214B9}" type="slidenum">
              <a:rPr kumimoji="0" lang="en-US" sz="1400" b="0" i="0" u="none" strike="noStrike" kern="1200" cap="none" spc="0" normalizeH="0" baseline="0" noProof="0">
                <a:ln>
                  <a:noFill/>
                </a:ln>
                <a:solidFill>
                  <a:srgbClr val="000000"/>
                </a:solidFill>
                <a:effectLst/>
                <a:uLnTx/>
                <a:uFillTx/>
                <a:latin typeface="Arial"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23984253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5ABD2F4D-3AFE-4F02-B24C-F6A4B55AD858}" type="slidenum">
              <a:rPr kumimoji="0" lang="en-US" sz="1400" b="0" i="0" u="none" strike="noStrike" kern="1200" cap="none" spc="0" normalizeH="0" baseline="0" noProof="0">
                <a:ln>
                  <a:noFill/>
                </a:ln>
                <a:solidFill>
                  <a:srgbClr val="000000"/>
                </a:solidFill>
                <a:effectLst/>
                <a:uLnTx/>
                <a:uFillTx/>
                <a:latin typeface="Arial"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3224444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3E46AF3-21A4-476A-B9ED-C1C4FDEBDE4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126914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75" y="204818"/>
            <a:ext cx="5111749"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118" indent="0">
              <a:buNone/>
              <a:defRPr sz="1200"/>
            </a:lvl2pPr>
            <a:lvl3pPr marL="914243" indent="0">
              <a:buNone/>
              <a:defRPr sz="1000"/>
            </a:lvl3pPr>
            <a:lvl4pPr marL="1371362" indent="0">
              <a:buNone/>
              <a:defRPr sz="900"/>
            </a:lvl4pPr>
            <a:lvl5pPr marL="1828484" indent="0">
              <a:buNone/>
              <a:defRPr sz="900"/>
            </a:lvl5pPr>
            <a:lvl6pPr marL="2285601" indent="0">
              <a:buNone/>
              <a:defRPr sz="900"/>
            </a:lvl6pPr>
            <a:lvl7pPr marL="2742719" indent="0">
              <a:buNone/>
              <a:defRPr sz="900"/>
            </a:lvl7pPr>
            <a:lvl8pPr marL="3199840" indent="0">
              <a:buNone/>
              <a:defRPr sz="900"/>
            </a:lvl8pPr>
            <a:lvl9pPr marL="365696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29008CF-B5D2-44CE-80D7-A44DAF3F349A}"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632226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118" indent="0">
              <a:buNone/>
              <a:defRPr sz="2800"/>
            </a:lvl2pPr>
            <a:lvl3pPr marL="914243" indent="0">
              <a:buNone/>
              <a:defRPr sz="2400"/>
            </a:lvl3pPr>
            <a:lvl4pPr marL="1371362" indent="0">
              <a:buNone/>
              <a:defRPr sz="2000"/>
            </a:lvl4pPr>
            <a:lvl5pPr marL="1828484" indent="0">
              <a:buNone/>
              <a:defRPr sz="2000"/>
            </a:lvl5pPr>
            <a:lvl6pPr marL="2285601" indent="0">
              <a:buNone/>
              <a:defRPr sz="2000"/>
            </a:lvl6pPr>
            <a:lvl7pPr marL="2742719" indent="0">
              <a:buNone/>
              <a:defRPr sz="2000"/>
            </a:lvl7pPr>
            <a:lvl8pPr marL="3199840" indent="0">
              <a:buNone/>
              <a:defRPr sz="2000"/>
            </a:lvl8pPr>
            <a:lvl9pPr marL="365696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025519"/>
            <a:ext cx="5486400" cy="603647"/>
          </a:xfrm>
        </p:spPr>
        <p:txBody>
          <a:bodyPr/>
          <a:lstStyle>
            <a:lvl1pPr marL="0" indent="0">
              <a:buNone/>
              <a:defRPr sz="1400"/>
            </a:lvl1pPr>
            <a:lvl2pPr marL="457118" indent="0">
              <a:buNone/>
              <a:defRPr sz="1200"/>
            </a:lvl2pPr>
            <a:lvl3pPr marL="914243" indent="0">
              <a:buNone/>
              <a:defRPr sz="1000"/>
            </a:lvl3pPr>
            <a:lvl4pPr marL="1371362" indent="0">
              <a:buNone/>
              <a:defRPr sz="900"/>
            </a:lvl4pPr>
            <a:lvl5pPr marL="1828484" indent="0">
              <a:buNone/>
              <a:defRPr sz="900"/>
            </a:lvl5pPr>
            <a:lvl6pPr marL="2285601" indent="0">
              <a:buNone/>
              <a:defRPr sz="900"/>
            </a:lvl6pPr>
            <a:lvl7pPr marL="2742719" indent="0">
              <a:buNone/>
              <a:defRPr sz="900"/>
            </a:lvl7pPr>
            <a:lvl8pPr marL="3199840" indent="0">
              <a:buNone/>
              <a:defRPr sz="900"/>
            </a:lvl8pPr>
            <a:lvl9pPr marL="365696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DE313EB-02DD-4285-A5D1-5C224E3F8CA5}"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107927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5979"/>
            <a:ext cx="82296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3" rIns="91426" bIns="45713"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3" rIns="91426" bIns="4571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4683919"/>
            <a:ext cx="213360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3" rIns="91426" bIns="45713" numCol="1" anchor="t" anchorCtr="0" compatLnSpc="1">
            <a:prstTxWarp prst="textNoShape">
              <a:avLst/>
            </a:prstTxWarp>
          </a:bodyPr>
          <a:lstStyle>
            <a:lvl1pPr>
              <a:defRPr sz="1400"/>
            </a:lvl1pPr>
          </a:lstStyle>
          <a:p>
            <a:pPr>
              <a:defRPr/>
            </a:pPr>
            <a:endParaRPr lang="en-US" dirty="0">
              <a:solidFill>
                <a:srgbClr val="000000"/>
              </a:solidFill>
              <a:latin typeface="Arial" charset="0"/>
              <a:cs typeface="Arial" charset="0"/>
            </a:endParaRPr>
          </a:p>
        </p:txBody>
      </p:sp>
      <p:sp>
        <p:nvSpPr>
          <p:cNvPr id="1029" name="Rectangle 5"/>
          <p:cNvSpPr>
            <a:spLocks noGrp="1" noChangeArrowheads="1"/>
          </p:cNvSpPr>
          <p:nvPr>
            <p:ph type="ftr" sz="quarter" idx="3"/>
          </p:nvPr>
        </p:nvSpPr>
        <p:spPr bwMode="auto">
          <a:xfrm>
            <a:off x="3124205" y="4683919"/>
            <a:ext cx="289560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3" rIns="91426" bIns="45713" numCol="1" anchor="t" anchorCtr="0" compatLnSpc="1">
            <a:prstTxWarp prst="textNoShape">
              <a:avLst/>
            </a:prstTxWarp>
          </a:bodyPr>
          <a:lstStyle>
            <a:lvl1pPr algn="ctr">
              <a:defRPr sz="1400"/>
            </a:lvl1pPr>
          </a:lstStyle>
          <a:p>
            <a:pPr>
              <a:defRPr/>
            </a:pPr>
            <a:endParaRPr lang="en-US" dirty="0">
              <a:solidFill>
                <a:srgbClr val="000000"/>
              </a:solidFill>
              <a:latin typeface="Arial" charset="0"/>
              <a:cs typeface="Arial" charset="0"/>
            </a:endParaRPr>
          </a:p>
        </p:txBody>
      </p:sp>
      <p:sp>
        <p:nvSpPr>
          <p:cNvPr id="1030" name="Rectangle 6"/>
          <p:cNvSpPr>
            <a:spLocks noGrp="1" noChangeArrowheads="1"/>
          </p:cNvSpPr>
          <p:nvPr>
            <p:ph type="sldNum" sz="quarter" idx="4"/>
          </p:nvPr>
        </p:nvSpPr>
        <p:spPr bwMode="auto">
          <a:xfrm>
            <a:off x="6553200" y="4683919"/>
            <a:ext cx="213360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3" rIns="91426" bIns="45713" numCol="1" anchor="t" anchorCtr="0" compatLnSpc="1">
            <a:prstTxWarp prst="textNoShape">
              <a:avLst/>
            </a:prstTxWarp>
          </a:bodyPr>
          <a:lstStyle>
            <a:lvl1pPr algn="r">
              <a:defRPr sz="1400"/>
            </a:lvl1pPr>
          </a:lstStyle>
          <a:p>
            <a:pPr>
              <a:defRPr/>
            </a:pPr>
            <a:fld id="{953AD5B9-D3E7-40B4-B4A6-66635DDE8CAD}" type="slidenum">
              <a:rPr lang="en-US">
                <a:solidFill>
                  <a:srgbClr val="000000"/>
                </a:solidFill>
                <a:latin typeface="Arial" charset="0"/>
                <a:cs typeface="Arial" charset="0"/>
              </a:rPr>
              <a:pPr>
                <a:defRPr/>
              </a:pPr>
              <a:t>‹#›</a:t>
            </a:fld>
            <a:endParaRPr lang="en-US" dirty="0">
              <a:solidFill>
                <a:srgbClr val="000000"/>
              </a:solidFill>
              <a:latin typeface="Arial" charset="0"/>
              <a:cs typeface="Arial" charset="0"/>
            </a:endParaRPr>
          </a:p>
        </p:txBody>
      </p:sp>
    </p:spTree>
    <p:extLst>
      <p:ext uri="{BB962C8B-B14F-4D97-AF65-F5344CB8AC3E}">
        <p14:creationId xmlns:p14="http://schemas.microsoft.com/office/powerpoint/2010/main" val="3686974349"/>
      </p:ext>
    </p:extLst>
  </p:cSld>
  <p:clrMap bg1="lt1" tx1="dk1" bg2="lt2" tx2="dk2" accent1="accent1" accent2="accent2" accent3="accent3" accent4="accent4" accent5="accent5" accent6="accent6" hlink="hlink" folHlink="folHlink"/>
  <p:sldLayoutIdLst>
    <p:sldLayoutId id="2147486609" r:id="rId1"/>
    <p:sldLayoutId id="2147486610" r:id="rId2"/>
    <p:sldLayoutId id="2147486611" r:id="rId3"/>
    <p:sldLayoutId id="2147486612" r:id="rId4"/>
    <p:sldLayoutId id="2147486613" r:id="rId5"/>
    <p:sldLayoutId id="2147486614" r:id="rId6"/>
    <p:sldLayoutId id="2147486615" r:id="rId7"/>
    <p:sldLayoutId id="2147486616" r:id="rId8"/>
    <p:sldLayoutId id="2147486617" r:id="rId9"/>
    <p:sldLayoutId id="2147486618" r:id="rId10"/>
    <p:sldLayoutId id="214748661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118" algn="ctr" rtl="0" fontAlgn="base">
        <a:spcBef>
          <a:spcPct val="0"/>
        </a:spcBef>
        <a:spcAft>
          <a:spcPct val="0"/>
        </a:spcAft>
        <a:defRPr sz="4400">
          <a:solidFill>
            <a:schemeClr val="tx2"/>
          </a:solidFill>
          <a:latin typeface="Arial" charset="0"/>
          <a:cs typeface="Arial" charset="0"/>
        </a:defRPr>
      </a:lvl6pPr>
      <a:lvl7pPr marL="914243" algn="ctr" rtl="0" fontAlgn="base">
        <a:spcBef>
          <a:spcPct val="0"/>
        </a:spcBef>
        <a:spcAft>
          <a:spcPct val="0"/>
        </a:spcAft>
        <a:defRPr sz="4400">
          <a:solidFill>
            <a:schemeClr val="tx2"/>
          </a:solidFill>
          <a:latin typeface="Arial" charset="0"/>
          <a:cs typeface="Arial" charset="0"/>
        </a:defRPr>
      </a:lvl7pPr>
      <a:lvl8pPr marL="1371362" algn="ctr" rtl="0" fontAlgn="base">
        <a:spcBef>
          <a:spcPct val="0"/>
        </a:spcBef>
        <a:spcAft>
          <a:spcPct val="0"/>
        </a:spcAft>
        <a:defRPr sz="4400">
          <a:solidFill>
            <a:schemeClr val="tx2"/>
          </a:solidFill>
          <a:latin typeface="Arial" charset="0"/>
          <a:cs typeface="Arial" charset="0"/>
        </a:defRPr>
      </a:lvl8pPr>
      <a:lvl9pPr marL="1828484" algn="ctr" rtl="0" fontAlgn="base">
        <a:spcBef>
          <a:spcPct val="0"/>
        </a:spcBef>
        <a:spcAft>
          <a:spcPct val="0"/>
        </a:spcAft>
        <a:defRPr sz="4400">
          <a:solidFill>
            <a:schemeClr val="tx2"/>
          </a:solidFill>
          <a:latin typeface="Arial" charset="0"/>
          <a:cs typeface="Arial" charset="0"/>
        </a:defRPr>
      </a:lvl9pPr>
    </p:titleStyle>
    <p:bodyStyle>
      <a:lvl1pPr marL="342839" indent="-342839" algn="l" rtl="0" eaLnBrk="0" fontAlgn="base" hangingPunct="0">
        <a:spcBef>
          <a:spcPct val="20000"/>
        </a:spcBef>
        <a:spcAft>
          <a:spcPct val="0"/>
        </a:spcAft>
        <a:buChar char="•"/>
        <a:defRPr sz="3200">
          <a:solidFill>
            <a:schemeClr val="tx1"/>
          </a:solidFill>
          <a:latin typeface="+mn-lt"/>
          <a:ea typeface="+mn-ea"/>
          <a:cs typeface="+mn-cs"/>
        </a:defRPr>
      </a:lvl1pPr>
      <a:lvl2pPr marL="742823" indent="-285701" algn="l" rtl="0" eaLnBrk="0" fontAlgn="base" hangingPunct="0">
        <a:spcBef>
          <a:spcPct val="20000"/>
        </a:spcBef>
        <a:spcAft>
          <a:spcPct val="0"/>
        </a:spcAft>
        <a:buChar char="–"/>
        <a:defRPr sz="2800">
          <a:solidFill>
            <a:schemeClr val="tx1"/>
          </a:solidFill>
          <a:latin typeface="+mn-lt"/>
          <a:cs typeface="+mn-cs"/>
        </a:defRPr>
      </a:lvl2pPr>
      <a:lvl3pPr marL="1142801" indent="-228558" algn="l" rtl="0" eaLnBrk="0" fontAlgn="base" hangingPunct="0">
        <a:spcBef>
          <a:spcPct val="20000"/>
        </a:spcBef>
        <a:spcAft>
          <a:spcPct val="0"/>
        </a:spcAft>
        <a:buChar char="•"/>
        <a:defRPr sz="2400">
          <a:solidFill>
            <a:schemeClr val="tx1"/>
          </a:solidFill>
          <a:latin typeface="+mn-lt"/>
          <a:cs typeface="+mn-cs"/>
        </a:defRPr>
      </a:lvl3pPr>
      <a:lvl4pPr marL="1599920" indent="-228558" algn="l" rtl="0" eaLnBrk="0" fontAlgn="base" hangingPunct="0">
        <a:spcBef>
          <a:spcPct val="20000"/>
        </a:spcBef>
        <a:spcAft>
          <a:spcPct val="0"/>
        </a:spcAft>
        <a:buChar char="–"/>
        <a:defRPr sz="2000">
          <a:solidFill>
            <a:schemeClr val="tx1"/>
          </a:solidFill>
          <a:latin typeface="+mn-lt"/>
          <a:cs typeface="+mn-cs"/>
        </a:defRPr>
      </a:lvl4pPr>
      <a:lvl5pPr marL="2057042" indent="-228558" algn="l" rtl="0" eaLnBrk="0" fontAlgn="base" hangingPunct="0">
        <a:spcBef>
          <a:spcPct val="20000"/>
        </a:spcBef>
        <a:spcAft>
          <a:spcPct val="0"/>
        </a:spcAft>
        <a:buChar char="»"/>
        <a:defRPr sz="2000">
          <a:solidFill>
            <a:schemeClr val="tx1"/>
          </a:solidFill>
          <a:latin typeface="+mn-lt"/>
          <a:cs typeface="+mn-cs"/>
        </a:defRPr>
      </a:lvl5pPr>
      <a:lvl6pPr marL="2514159" indent="-228558" algn="l" rtl="0" fontAlgn="base">
        <a:spcBef>
          <a:spcPct val="20000"/>
        </a:spcBef>
        <a:spcAft>
          <a:spcPct val="0"/>
        </a:spcAft>
        <a:buChar char="»"/>
        <a:defRPr sz="2000">
          <a:solidFill>
            <a:schemeClr val="tx1"/>
          </a:solidFill>
          <a:latin typeface="+mn-lt"/>
          <a:cs typeface="+mn-cs"/>
        </a:defRPr>
      </a:lvl6pPr>
      <a:lvl7pPr marL="2971282" indent="-228558" algn="l" rtl="0" fontAlgn="base">
        <a:spcBef>
          <a:spcPct val="20000"/>
        </a:spcBef>
        <a:spcAft>
          <a:spcPct val="0"/>
        </a:spcAft>
        <a:buChar char="»"/>
        <a:defRPr sz="2000">
          <a:solidFill>
            <a:schemeClr val="tx1"/>
          </a:solidFill>
          <a:latin typeface="+mn-lt"/>
          <a:cs typeface="+mn-cs"/>
        </a:defRPr>
      </a:lvl7pPr>
      <a:lvl8pPr marL="3428402" indent="-228558" algn="l" rtl="0" fontAlgn="base">
        <a:spcBef>
          <a:spcPct val="20000"/>
        </a:spcBef>
        <a:spcAft>
          <a:spcPct val="0"/>
        </a:spcAft>
        <a:buChar char="»"/>
        <a:defRPr sz="2000">
          <a:solidFill>
            <a:schemeClr val="tx1"/>
          </a:solidFill>
          <a:latin typeface="+mn-lt"/>
          <a:cs typeface="+mn-cs"/>
        </a:defRPr>
      </a:lvl8pPr>
      <a:lvl9pPr marL="3885521" indent="-228558"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243" rtl="0" eaLnBrk="1" latinLnBrk="0" hangingPunct="1">
        <a:defRPr sz="1800" kern="1200">
          <a:solidFill>
            <a:schemeClr val="tx1"/>
          </a:solidFill>
          <a:latin typeface="+mn-lt"/>
          <a:ea typeface="+mn-ea"/>
          <a:cs typeface="+mn-cs"/>
        </a:defRPr>
      </a:lvl1pPr>
      <a:lvl2pPr marL="457118" algn="l" defTabSz="914243" rtl="0" eaLnBrk="1" latinLnBrk="0" hangingPunct="1">
        <a:defRPr sz="1800" kern="1200">
          <a:solidFill>
            <a:schemeClr val="tx1"/>
          </a:solidFill>
          <a:latin typeface="+mn-lt"/>
          <a:ea typeface="+mn-ea"/>
          <a:cs typeface="+mn-cs"/>
        </a:defRPr>
      </a:lvl2pPr>
      <a:lvl3pPr marL="914243" algn="l" defTabSz="914243" rtl="0" eaLnBrk="1" latinLnBrk="0" hangingPunct="1">
        <a:defRPr sz="1800" kern="1200">
          <a:solidFill>
            <a:schemeClr val="tx1"/>
          </a:solidFill>
          <a:latin typeface="+mn-lt"/>
          <a:ea typeface="+mn-ea"/>
          <a:cs typeface="+mn-cs"/>
        </a:defRPr>
      </a:lvl3pPr>
      <a:lvl4pPr marL="1371362" algn="l" defTabSz="914243" rtl="0" eaLnBrk="1" latinLnBrk="0" hangingPunct="1">
        <a:defRPr sz="1800" kern="1200">
          <a:solidFill>
            <a:schemeClr val="tx1"/>
          </a:solidFill>
          <a:latin typeface="+mn-lt"/>
          <a:ea typeface="+mn-ea"/>
          <a:cs typeface="+mn-cs"/>
        </a:defRPr>
      </a:lvl4pPr>
      <a:lvl5pPr marL="1828484" algn="l" defTabSz="914243" rtl="0" eaLnBrk="1" latinLnBrk="0" hangingPunct="1">
        <a:defRPr sz="1800" kern="1200">
          <a:solidFill>
            <a:schemeClr val="tx1"/>
          </a:solidFill>
          <a:latin typeface="+mn-lt"/>
          <a:ea typeface="+mn-ea"/>
          <a:cs typeface="+mn-cs"/>
        </a:defRPr>
      </a:lvl5pPr>
      <a:lvl6pPr marL="2285601" algn="l" defTabSz="914243" rtl="0" eaLnBrk="1" latinLnBrk="0" hangingPunct="1">
        <a:defRPr sz="1800" kern="1200">
          <a:solidFill>
            <a:schemeClr val="tx1"/>
          </a:solidFill>
          <a:latin typeface="+mn-lt"/>
          <a:ea typeface="+mn-ea"/>
          <a:cs typeface="+mn-cs"/>
        </a:defRPr>
      </a:lvl6pPr>
      <a:lvl7pPr marL="2742719" algn="l" defTabSz="914243" rtl="0" eaLnBrk="1" latinLnBrk="0" hangingPunct="1">
        <a:defRPr sz="1800" kern="1200">
          <a:solidFill>
            <a:schemeClr val="tx1"/>
          </a:solidFill>
          <a:latin typeface="+mn-lt"/>
          <a:ea typeface="+mn-ea"/>
          <a:cs typeface="+mn-cs"/>
        </a:defRPr>
      </a:lvl7pPr>
      <a:lvl8pPr marL="3199840" algn="l" defTabSz="914243" rtl="0" eaLnBrk="1" latinLnBrk="0" hangingPunct="1">
        <a:defRPr sz="1800" kern="1200">
          <a:solidFill>
            <a:schemeClr val="tx1"/>
          </a:solidFill>
          <a:latin typeface="+mn-lt"/>
          <a:ea typeface="+mn-ea"/>
          <a:cs typeface="+mn-cs"/>
        </a:defRPr>
      </a:lvl8pPr>
      <a:lvl9pPr marL="3656960" algn="l" defTabSz="91424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6" name="Rectangle 15"/>
          <p:cNvSpPr>
            <a:spLocks noChangeArrowheads="1"/>
          </p:cNvSpPr>
          <p:nvPr/>
        </p:nvSpPr>
        <p:spPr bwMode="white">
          <a:xfrm>
            <a:off x="0" y="1"/>
            <a:ext cx="9144000" cy="104502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8" name="Rectangle 17"/>
          <p:cNvSpPr>
            <a:spLocks noChangeArrowheads="1"/>
          </p:cNvSpPr>
          <p:nvPr/>
        </p:nvSpPr>
        <p:spPr bwMode="white">
          <a:xfrm>
            <a:off x="4"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9" name="Rectangle 18"/>
          <p:cNvSpPr>
            <a:spLocks noChangeArrowheads="1"/>
          </p:cNvSpPr>
          <p:nvPr/>
        </p:nvSpPr>
        <p:spPr bwMode="white">
          <a:xfrm>
            <a:off x="8991604"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9" name="Rectangle 8"/>
          <p:cNvSpPr>
            <a:spLocks noChangeArrowheads="1"/>
          </p:cNvSpPr>
          <p:nvPr/>
        </p:nvSpPr>
        <p:spPr bwMode="auto">
          <a:xfrm>
            <a:off x="149357" y="4791289"/>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4" name="Date Placeholder 13"/>
          <p:cNvSpPr>
            <a:spLocks noGrp="1"/>
          </p:cNvSpPr>
          <p:nvPr>
            <p:ph type="dt" sz="half" idx="2"/>
          </p:nvPr>
        </p:nvSpPr>
        <p:spPr>
          <a:xfrm>
            <a:off x="5791200" y="4803738"/>
            <a:ext cx="3044953" cy="274320"/>
          </a:xfrm>
          <a:prstGeom prst="rect">
            <a:avLst/>
          </a:prstGeom>
        </p:spPr>
        <p:txBody>
          <a:bodyPr vert="horz" lIns="91426" tIns="45713" rIns="91426" bIns="45713"/>
          <a:lstStyle>
            <a:lvl1pPr algn="r" eaLnBrk="1" latinLnBrk="0" hangingPunct="1">
              <a:defRPr kumimoji="0" sz="1400">
                <a:solidFill>
                  <a:srgbClr val="FFFFFF"/>
                </a:solidFill>
              </a:defRPr>
            </a:lvl1pPr>
          </a:lstStyle>
          <a:p>
            <a:pPr fontAlgn="auto">
              <a:spcBef>
                <a:spcPts val="0"/>
              </a:spcBef>
              <a:spcAft>
                <a:spcPts val="0"/>
              </a:spcAft>
            </a:pPr>
            <a:fld id="{5400E858-0E5A-4919-A6B8-C055A2C1DD76}" type="datetimeFigureOut">
              <a:rPr lang="en-US" smtClean="0">
                <a:latin typeface="Georgia"/>
              </a:rPr>
              <a:pPr fontAlgn="auto">
                <a:spcBef>
                  <a:spcPts val="0"/>
                </a:spcBef>
                <a:spcAft>
                  <a:spcPts val="0"/>
                </a:spcAft>
              </a:pPr>
              <a:t>11/06/2025</a:t>
            </a:fld>
            <a:endParaRPr lang="en-US" dirty="0">
              <a:latin typeface="Georgia"/>
            </a:endParaRPr>
          </a:p>
        </p:txBody>
      </p:sp>
      <p:sp>
        <p:nvSpPr>
          <p:cNvPr id="3" name="Footer Placeholder 2"/>
          <p:cNvSpPr>
            <a:spLocks noGrp="1"/>
          </p:cNvSpPr>
          <p:nvPr>
            <p:ph type="ftr" sz="quarter" idx="3"/>
          </p:nvPr>
        </p:nvSpPr>
        <p:spPr>
          <a:xfrm>
            <a:off x="304800" y="4808136"/>
            <a:ext cx="3581401" cy="274320"/>
          </a:xfrm>
          <a:prstGeom prst="rect">
            <a:avLst/>
          </a:prstGeom>
        </p:spPr>
        <p:txBody>
          <a:bodyPr vert="horz" lIns="91426" tIns="45713" rIns="91426" bIns="45713"/>
          <a:lstStyle>
            <a:lvl1pPr algn="l" eaLnBrk="1" latinLnBrk="0" hangingPunct="1">
              <a:defRPr kumimoji="0" sz="1200">
                <a:solidFill>
                  <a:srgbClr val="FFFFFF"/>
                </a:solidFill>
              </a:defRPr>
            </a:lvl1pPr>
          </a:lstStyle>
          <a:p>
            <a:pPr fontAlgn="auto">
              <a:spcBef>
                <a:spcPts val="0"/>
              </a:spcBef>
              <a:spcAft>
                <a:spcPts val="0"/>
              </a:spcAft>
            </a:pPr>
            <a:endParaRPr lang="en-US" dirty="0">
              <a:latin typeface="Georgia"/>
            </a:endParaRPr>
          </a:p>
        </p:txBody>
      </p:sp>
      <p:sp>
        <p:nvSpPr>
          <p:cNvPr id="8" name="Rectangle 7"/>
          <p:cNvSpPr>
            <a:spLocks noChangeArrowheads="1"/>
          </p:cNvSpPr>
          <p:nvPr/>
        </p:nvSpPr>
        <p:spPr bwMode="auto">
          <a:xfrm>
            <a:off x="152404" y="116586"/>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0" name="Straight Connector 9"/>
          <p:cNvSpPr>
            <a:spLocks noChangeShapeType="1"/>
          </p:cNvSpPr>
          <p:nvPr/>
        </p:nvSpPr>
        <p:spPr bwMode="auto">
          <a:xfrm>
            <a:off x="152404" y="957557"/>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26" tIns="45713" rIns="91426" bIns="45713" anchor="ctr" compatLnSpc="1"/>
          <a:lstStyle/>
          <a:p>
            <a:pPr fontAlgn="auto">
              <a:spcBef>
                <a:spcPts val="0"/>
              </a:spcBef>
              <a:spcAft>
                <a:spcPts val="0"/>
              </a:spcAft>
            </a:pPr>
            <a:endParaRPr lang="en-US" dirty="0">
              <a:solidFill>
                <a:prstClr val="black"/>
              </a:solidFill>
              <a:latin typeface="Georgia"/>
            </a:endParaRPr>
          </a:p>
        </p:txBody>
      </p:sp>
      <p:sp>
        <p:nvSpPr>
          <p:cNvPr id="12" name="Oval 11"/>
          <p:cNvSpPr/>
          <p:nvPr/>
        </p:nvSpPr>
        <p:spPr>
          <a:xfrm>
            <a:off x="4267200" y="717027"/>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1426" tIns="45713" rIns="91426" bIns="45713" anchor="ctr"/>
          <a:lstStyle/>
          <a:p>
            <a:pPr algn="ctr" fontAlgn="auto">
              <a:spcBef>
                <a:spcPts val="0"/>
              </a:spcBef>
              <a:spcAft>
                <a:spcPts val="0"/>
              </a:spcAft>
            </a:pPr>
            <a:endParaRPr lang="en-US" dirty="0">
              <a:solidFill>
                <a:prstClr val="white"/>
              </a:solidFill>
            </a:endParaRPr>
          </a:p>
        </p:txBody>
      </p:sp>
      <p:sp>
        <p:nvSpPr>
          <p:cNvPr id="15" name="Oval 14"/>
          <p:cNvSpPr/>
          <p:nvPr/>
        </p:nvSpPr>
        <p:spPr>
          <a:xfrm>
            <a:off x="4361693" y="787893"/>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91426" tIns="45713" rIns="91426" bIns="45713" anchor="ctr"/>
          <a:lstStyle/>
          <a:p>
            <a:pPr algn="ctr" fontAlgn="auto">
              <a:spcBef>
                <a:spcPts val="0"/>
              </a:spcBef>
              <a:spcAft>
                <a:spcPts val="0"/>
              </a:spcAft>
            </a:pPr>
            <a:endParaRPr lang="en-US" dirty="0">
              <a:solidFill>
                <a:prstClr val="white"/>
              </a:solidFill>
            </a:endParaRPr>
          </a:p>
        </p:txBody>
      </p:sp>
      <p:sp>
        <p:nvSpPr>
          <p:cNvPr id="23" name="Slide Number Placeholder 22"/>
          <p:cNvSpPr>
            <a:spLocks noGrp="1"/>
          </p:cNvSpPr>
          <p:nvPr>
            <p:ph type="sldNum" sz="quarter" idx="4"/>
          </p:nvPr>
        </p:nvSpPr>
        <p:spPr>
          <a:xfrm>
            <a:off x="4343405" y="780132"/>
            <a:ext cx="457200" cy="330994"/>
          </a:xfrm>
          <a:prstGeom prst="rect">
            <a:avLst/>
          </a:prstGeom>
        </p:spPr>
        <p:txBody>
          <a:bodyPr vert="horz" lIns="45713" tIns="45713" rIns="45713" bIns="45713" anchor="ctr">
            <a:normAutofit/>
          </a:bodyPr>
          <a:lstStyle>
            <a:lvl1pPr algn="ctr" eaLnBrk="1" latinLnBrk="0" hangingPunct="1">
              <a:defRPr kumimoji="0" sz="1600">
                <a:solidFill>
                  <a:schemeClr val="accent3">
                    <a:shade val="75000"/>
                  </a:schemeClr>
                </a:solidFill>
              </a:defRPr>
            </a:lvl1pPr>
          </a:lstStyle>
          <a:p>
            <a:pPr fontAlgn="auto">
              <a:spcBef>
                <a:spcPts val="0"/>
              </a:spcBef>
              <a:spcAft>
                <a:spcPts val="0"/>
              </a:spcAft>
            </a:pPr>
            <a:fld id="{E7F6225D-3FFF-40C9-AF0A-80E4AF06AD17}" type="slidenum">
              <a:rPr lang="en-US" smtClean="0">
                <a:solidFill>
                  <a:srgbClr val="1B587C">
                    <a:shade val="75000"/>
                  </a:srgbClr>
                </a:solidFill>
                <a:latin typeface="Georgia"/>
              </a:rPr>
              <a:pPr fontAlgn="auto">
                <a:spcBef>
                  <a:spcPts val="0"/>
                </a:spcBef>
                <a:spcAft>
                  <a:spcPts val="0"/>
                </a:spcAft>
              </a:pPr>
              <a:t>‹#›</a:t>
            </a:fld>
            <a:endParaRPr lang="en-US" dirty="0">
              <a:solidFill>
                <a:srgbClr val="1B587C">
                  <a:shade val="75000"/>
                </a:srgbClr>
              </a:solidFill>
              <a:latin typeface="Georgia"/>
            </a:endParaRPr>
          </a:p>
        </p:txBody>
      </p:sp>
      <p:sp>
        <p:nvSpPr>
          <p:cNvPr id="22" name="Title Placeholder 21"/>
          <p:cNvSpPr>
            <a:spLocks noGrp="1"/>
          </p:cNvSpPr>
          <p:nvPr>
            <p:ph type="title"/>
          </p:nvPr>
        </p:nvSpPr>
        <p:spPr>
          <a:xfrm>
            <a:off x="301753" y="171450"/>
            <a:ext cx="8534400" cy="569214"/>
          </a:xfrm>
          <a:prstGeom prst="rect">
            <a:avLst/>
          </a:prstGeom>
        </p:spPr>
        <p:txBody>
          <a:bodyPr vert="horz" lIns="91426" tIns="45713" rIns="91426" bIns="45713"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3" y="1143000"/>
            <a:ext cx="8534400" cy="3449574"/>
          </a:xfrm>
          <a:prstGeom prst="rect">
            <a:avLst/>
          </a:prstGeom>
        </p:spPr>
        <p:txBody>
          <a:bodyPr vert="horz" lIns="91426" tIns="45713" rIns="91426" bIns="45713">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extLst>
      <p:ext uri="{BB962C8B-B14F-4D97-AF65-F5344CB8AC3E}">
        <p14:creationId xmlns:p14="http://schemas.microsoft.com/office/powerpoint/2010/main" val="1465177168"/>
      </p:ext>
    </p:extLst>
  </p:cSld>
  <p:clrMap bg1="lt1" tx1="dk1" bg2="lt2" tx2="dk2" accent1="accent1" accent2="accent2" accent3="accent3" accent4="accent4" accent5="accent5" accent6="accent6" hlink="hlink" folHlink="folHlink"/>
  <p:sldLayoutIdLst>
    <p:sldLayoutId id="2147487005" r:id="rId1"/>
    <p:sldLayoutId id="2147487006" r:id="rId2"/>
    <p:sldLayoutId id="2147487007" r:id="rId3"/>
    <p:sldLayoutId id="2147487008" r:id="rId4"/>
    <p:sldLayoutId id="2147487009" r:id="rId5"/>
    <p:sldLayoutId id="2147487010" r:id="rId6"/>
    <p:sldLayoutId id="2147487011" r:id="rId7"/>
    <p:sldLayoutId id="2147487012" r:id="rId8"/>
    <p:sldLayoutId id="2147487013" r:id="rId9"/>
    <p:sldLayoutId id="2147487014" r:id="rId10"/>
    <p:sldLayoutId id="214748701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277" indent="-274277"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546" indent="-274277"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815" indent="-228558"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090" indent="-228558"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362" indent="-228558"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633" indent="-182849"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19904" indent="-182849"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2753" indent="-182849"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022" indent="-182849"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118" algn="l" rtl="0" eaLnBrk="1" latinLnBrk="0" hangingPunct="1">
        <a:defRPr kumimoji="0" kern="1200">
          <a:solidFill>
            <a:schemeClr val="tx1"/>
          </a:solidFill>
          <a:latin typeface="+mn-lt"/>
          <a:ea typeface="+mn-ea"/>
          <a:cs typeface="+mn-cs"/>
        </a:defRPr>
      </a:lvl2pPr>
      <a:lvl3pPr marL="914243" algn="l" rtl="0" eaLnBrk="1" latinLnBrk="0" hangingPunct="1">
        <a:defRPr kumimoji="0" kern="1200">
          <a:solidFill>
            <a:schemeClr val="tx1"/>
          </a:solidFill>
          <a:latin typeface="+mn-lt"/>
          <a:ea typeface="+mn-ea"/>
          <a:cs typeface="+mn-cs"/>
        </a:defRPr>
      </a:lvl3pPr>
      <a:lvl4pPr marL="1371362" algn="l" rtl="0" eaLnBrk="1" latinLnBrk="0" hangingPunct="1">
        <a:defRPr kumimoji="0" kern="1200">
          <a:solidFill>
            <a:schemeClr val="tx1"/>
          </a:solidFill>
          <a:latin typeface="+mn-lt"/>
          <a:ea typeface="+mn-ea"/>
          <a:cs typeface="+mn-cs"/>
        </a:defRPr>
      </a:lvl4pPr>
      <a:lvl5pPr marL="1828484" algn="l" rtl="0" eaLnBrk="1" latinLnBrk="0" hangingPunct="1">
        <a:defRPr kumimoji="0" kern="1200">
          <a:solidFill>
            <a:schemeClr val="tx1"/>
          </a:solidFill>
          <a:latin typeface="+mn-lt"/>
          <a:ea typeface="+mn-ea"/>
          <a:cs typeface="+mn-cs"/>
        </a:defRPr>
      </a:lvl5pPr>
      <a:lvl6pPr marL="2285601" algn="l" rtl="0" eaLnBrk="1" latinLnBrk="0" hangingPunct="1">
        <a:defRPr kumimoji="0" kern="1200">
          <a:solidFill>
            <a:schemeClr val="tx1"/>
          </a:solidFill>
          <a:latin typeface="+mn-lt"/>
          <a:ea typeface="+mn-ea"/>
          <a:cs typeface="+mn-cs"/>
        </a:defRPr>
      </a:lvl6pPr>
      <a:lvl7pPr marL="2742719" algn="l" rtl="0" eaLnBrk="1" latinLnBrk="0" hangingPunct="1">
        <a:defRPr kumimoji="0" kern="1200">
          <a:solidFill>
            <a:schemeClr val="tx1"/>
          </a:solidFill>
          <a:latin typeface="+mn-lt"/>
          <a:ea typeface="+mn-ea"/>
          <a:cs typeface="+mn-cs"/>
        </a:defRPr>
      </a:lvl7pPr>
      <a:lvl8pPr marL="3199840" algn="l" rtl="0" eaLnBrk="1" latinLnBrk="0" hangingPunct="1">
        <a:defRPr kumimoji="0" kern="1200">
          <a:solidFill>
            <a:schemeClr val="tx1"/>
          </a:solidFill>
          <a:latin typeface="+mn-lt"/>
          <a:ea typeface="+mn-ea"/>
          <a:cs typeface="+mn-cs"/>
        </a:defRPr>
      </a:lvl8pPr>
      <a:lvl9pPr marL="365696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5"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E3C5AC0E-4DDB-4171-B0A7-D8569358348A}" type="slidenum">
              <a:rPr lang="en-US" smtClean="0"/>
              <a:pPr>
                <a:defRPr/>
              </a:pPr>
              <a:t>‹#›</a:t>
            </a:fld>
            <a:endParaRPr lang="en-US" dirty="0"/>
          </a:p>
        </p:txBody>
      </p:sp>
    </p:spTree>
    <p:extLst>
      <p:ext uri="{BB962C8B-B14F-4D97-AF65-F5344CB8AC3E}">
        <p14:creationId xmlns:p14="http://schemas.microsoft.com/office/powerpoint/2010/main" val="1688280004"/>
      </p:ext>
    </p:extLst>
  </p:cSld>
  <p:clrMap bg1="lt1" tx1="dk1" bg2="lt2" tx2="dk2" accent1="accent1" accent2="accent2" accent3="accent3" accent4="accent4" accent5="accent5" accent6="accent6" hlink="hlink" folHlink="folHlink"/>
  <p:sldLayoutIdLst>
    <p:sldLayoutId id="2147487029" r:id="rId1"/>
    <p:sldLayoutId id="2147487030" r:id="rId2"/>
    <p:sldLayoutId id="2147487031" r:id="rId3"/>
    <p:sldLayoutId id="2147487032" r:id="rId4"/>
    <p:sldLayoutId id="2147487033" r:id="rId5"/>
    <p:sldLayoutId id="2147487034" r:id="rId6"/>
    <p:sldLayoutId id="2147487035" r:id="rId7"/>
    <p:sldLayoutId id="2147487036" r:id="rId8"/>
    <p:sldLayoutId id="2147487037" r:id="rId9"/>
    <p:sldLayoutId id="2147487038" r:id="rId10"/>
    <p:sldLayoutId id="21474870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6375"/>
            <a:ext cx="82296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3" rIns="91426" bIns="45713"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00191"/>
            <a:ext cx="8229600" cy="339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3" rIns="91426" bIns="4571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4684790"/>
            <a:ext cx="213360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3" rIns="91426" bIns="45713" numCol="1" anchor="t" anchorCtr="0" compatLnSpc="1">
            <a:prstTxWarp prst="textNoShape">
              <a:avLst/>
            </a:prstTxWarp>
          </a:bodyPr>
          <a:lstStyle>
            <a:lvl1pPr>
              <a:defRPr sz="1400">
                <a:latin typeface="Arial" charset="0"/>
                <a:cs typeface="Arial" charset="0"/>
              </a:defRPr>
            </a:lvl1pPr>
          </a:lstStyle>
          <a:p>
            <a:pPr>
              <a:defRPr/>
            </a:pPr>
            <a:endParaRPr lang="en-US" dirty="0">
              <a:solidFill>
                <a:srgbClr val="000000"/>
              </a:solidFill>
            </a:endParaRPr>
          </a:p>
        </p:txBody>
      </p:sp>
      <p:sp>
        <p:nvSpPr>
          <p:cNvPr id="1029" name="Rectangle 5"/>
          <p:cNvSpPr>
            <a:spLocks noGrp="1" noChangeArrowheads="1"/>
          </p:cNvSpPr>
          <p:nvPr>
            <p:ph type="ftr" sz="quarter" idx="3"/>
          </p:nvPr>
        </p:nvSpPr>
        <p:spPr bwMode="auto">
          <a:xfrm>
            <a:off x="3124200" y="4684790"/>
            <a:ext cx="289560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3" rIns="91426" bIns="45713" numCol="1" anchor="t" anchorCtr="0" compatLnSpc="1">
            <a:prstTxWarp prst="textNoShape">
              <a:avLst/>
            </a:prstTxWarp>
          </a:bodyPr>
          <a:lstStyle>
            <a:lvl1pPr algn="ctr">
              <a:defRPr sz="1400">
                <a:latin typeface="Arial" charset="0"/>
                <a:cs typeface="Arial" charset="0"/>
              </a:defRPr>
            </a:lvl1pPr>
          </a:lstStyle>
          <a:p>
            <a:pPr>
              <a:defRPr/>
            </a:pPr>
            <a:endParaRPr lang="en-US" dirty="0">
              <a:solidFill>
                <a:srgbClr val="000000"/>
              </a:solidFill>
            </a:endParaRPr>
          </a:p>
        </p:txBody>
      </p:sp>
      <p:sp>
        <p:nvSpPr>
          <p:cNvPr id="1030" name="Rectangle 6"/>
          <p:cNvSpPr>
            <a:spLocks noGrp="1" noChangeArrowheads="1"/>
          </p:cNvSpPr>
          <p:nvPr>
            <p:ph type="sldNum" sz="quarter" idx="4"/>
          </p:nvPr>
        </p:nvSpPr>
        <p:spPr bwMode="auto">
          <a:xfrm>
            <a:off x="6553200" y="4684790"/>
            <a:ext cx="213360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3" rIns="91426" bIns="45713" numCol="1" anchor="t" anchorCtr="0" compatLnSpc="1">
            <a:prstTxWarp prst="textNoShape">
              <a:avLst/>
            </a:prstTxWarp>
          </a:bodyPr>
          <a:lstStyle>
            <a:lvl1pPr algn="r">
              <a:defRPr sz="1400">
                <a:latin typeface="Arial" charset="0"/>
                <a:cs typeface="Arial" charset="0"/>
              </a:defRPr>
            </a:lvl1pPr>
          </a:lstStyle>
          <a:p>
            <a:pPr>
              <a:defRPr/>
            </a:pPr>
            <a:fld id="{E3C5AC0E-4DDB-4171-B0A7-D8569358348A}"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187339545"/>
      </p:ext>
    </p:extLst>
  </p:cSld>
  <p:clrMap bg1="lt1" tx1="dk1" bg2="lt2" tx2="dk2" accent1="accent1" accent2="accent2" accent3="accent3" accent4="accent4" accent5="accent5" accent6="accent6" hlink="hlink" folHlink="folHlink"/>
  <p:sldLayoutIdLst>
    <p:sldLayoutId id="2147487161" r:id="rId1"/>
    <p:sldLayoutId id="2147487162" r:id="rId2"/>
    <p:sldLayoutId id="2147487163" r:id="rId3"/>
    <p:sldLayoutId id="2147487164" r:id="rId4"/>
    <p:sldLayoutId id="2147487165" r:id="rId5"/>
    <p:sldLayoutId id="2147487166" r:id="rId6"/>
    <p:sldLayoutId id="2147487167" r:id="rId7"/>
    <p:sldLayoutId id="2147487168" r:id="rId8"/>
    <p:sldLayoutId id="2147487169" r:id="rId9"/>
    <p:sldLayoutId id="2147487170" r:id="rId10"/>
    <p:sldLayoutId id="21474871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118" algn="ctr" rtl="0" fontAlgn="base">
        <a:spcBef>
          <a:spcPct val="0"/>
        </a:spcBef>
        <a:spcAft>
          <a:spcPct val="0"/>
        </a:spcAft>
        <a:defRPr sz="4400">
          <a:solidFill>
            <a:schemeClr val="tx2"/>
          </a:solidFill>
          <a:latin typeface="Arial" charset="0"/>
          <a:cs typeface="Arial" charset="0"/>
        </a:defRPr>
      </a:lvl6pPr>
      <a:lvl7pPr marL="914243" algn="ctr" rtl="0" fontAlgn="base">
        <a:spcBef>
          <a:spcPct val="0"/>
        </a:spcBef>
        <a:spcAft>
          <a:spcPct val="0"/>
        </a:spcAft>
        <a:defRPr sz="4400">
          <a:solidFill>
            <a:schemeClr val="tx2"/>
          </a:solidFill>
          <a:latin typeface="Arial" charset="0"/>
          <a:cs typeface="Arial" charset="0"/>
        </a:defRPr>
      </a:lvl7pPr>
      <a:lvl8pPr marL="1371362" algn="ctr" rtl="0" fontAlgn="base">
        <a:spcBef>
          <a:spcPct val="0"/>
        </a:spcBef>
        <a:spcAft>
          <a:spcPct val="0"/>
        </a:spcAft>
        <a:defRPr sz="4400">
          <a:solidFill>
            <a:schemeClr val="tx2"/>
          </a:solidFill>
          <a:latin typeface="Arial" charset="0"/>
          <a:cs typeface="Arial" charset="0"/>
        </a:defRPr>
      </a:lvl8pPr>
      <a:lvl9pPr marL="1828484" algn="ctr" rtl="0" fontAlgn="base">
        <a:spcBef>
          <a:spcPct val="0"/>
        </a:spcBef>
        <a:spcAft>
          <a:spcPct val="0"/>
        </a:spcAft>
        <a:defRPr sz="4400">
          <a:solidFill>
            <a:schemeClr val="tx2"/>
          </a:solidFill>
          <a:latin typeface="Arial" charset="0"/>
          <a:cs typeface="Arial" charset="0"/>
        </a:defRPr>
      </a:lvl9pPr>
    </p:titleStyle>
    <p:bodyStyle>
      <a:lvl1pPr marL="342839" indent="-342839" algn="l" rtl="0" eaLnBrk="0" fontAlgn="base" hangingPunct="0">
        <a:spcBef>
          <a:spcPct val="20000"/>
        </a:spcBef>
        <a:spcAft>
          <a:spcPct val="0"/>
        </a:spcAft>
        <a:buChar char="•"/>
        <a:defRPr sz="3200">
          <a:solidFill>
            <a:schemeClr val="tx1"/>
          </a:solidFill>
          <a:latin typeface="+mn-lt"/>
          <a:ea typeface="+mn-ea"/>
          <a:cs typeface="+mn-cs"/>
        </a:defRPr>
      </a:lvl1pPr>
      <a:lvl2pPr marL="742823" indent="-285701" algn="l" rtl="0" eaLnBrk="0" fontAlgn="base" hangingPunct="0">
        <a:spcBef>
          <a:spcPct val="20000"/>
        </a:spcBef>
        <a:spcAft>
          <a:spcPct val="0"/>
        </a:spcAft>
        <a:buChar char="–"/>
        <a:defRPr sz="2800">
          <a:solidFill>
            <a:schemeClr val="tx1"/>
          </a:solidFill>
          <a:latin typeface="+mn-lt"/>
          <a:cs typeface="+mn-cs"/>
        </a:defRPr>
      </a:lvl2pPr>
      <a:lvl3pPr marL="1142801" indent="-228558" algn="l" rtl="0" eaLnBrk="0" fontAlgn="base" hangingPunct="0">
        <a:spcBef>
          <a:spcPct val="20000"/>
        </a:spcBef>
        <a:spcAft>
          <a:spcPct val="0"/>
        </a:spcAft>
        <a:buChar char="•"/>
        <a:defRPr sz="2400">
          <a:solidFill>
            <a:schemeClr val="tx1"/>
          </a:solidFill>
          <a:latin typeface="+mn-lt"/>
          <a:cs typeface="+mn-cs"/>
        </a:defRPr>
      </a:lvl3pPr>
      <a:lvl4pPr marL="1599920" indent="-228558" algn="l" rtl="0" eaLnBrk="0" fontAlgn="base" hangingPunct="0">
        <a:spcBef>
          <a:spcPct val="20000"/>
        </a:spcBef>
        <a:spcAft>
          <a:spcPct val="0"/>
        </a:spcAft>
        <a:buChar char="–"/>
        <a:defRPr sz="2000">
          <a:solidFill>
            <a:schemeClr val="tx1"/>
          </a:solidFill>
          <a:latin typeface="+mn-lt"/>
          <a:cs typeface="+mn-cs"/>
        </a:defRPr>
      </a:lvl4pPr>
      <a:lvl5pPr marL="2057042" indent="-228558" algn="l" rtl="0" eaLnBrk="0" fontAlgn="base" hangingPunct="0">
        <a:spcBef>
          <a:spcPct val="20000"/>
        </a:spcBef>
        <a:spcAft>
          <a:spcPct val="0"/>
        </a:spcAft>
        <a:buChar char="»"/>
        <a:defRPr sz="2000">
          <a:solidFill>
            <a:schemeClr val="tx1"/>
          </a:solidFill>
          <a:latin typeface="+mn-lt"/>
          <a:cs typeface="+mn-cs"/>
        </a:defRPr>
      </a:lvl5pPr>
      <a:lvl6pPr marL="2514159" indent="-228558" algn="l" rtl="0" fontAlgn="base">
        <a:spcBef>
          <a:spcPct val="20000"/>
        </a:spcBef>
        <a:spcAft>
          <a:spcPct val="0"/>
        </a:spcAft>
        <a:buChar char="»"/>
        <a:defRPr sz="2000">
          <a:solidFill>
            <a:schemeClr val="tx1"/>
          </a:solidFill>
          <a:latin typeface="+mn-lt"/>
          <a:cs typeface="+mn-cs"/>
        </a:defRPr>
      </a:lvl6pPr>
      <a:lvl7pPr marL="2971282" indent="-228558" algn="l" rtl="0" fontAlgn="base">
        <a:spcBef>
          <a:spcPct val="20000"/>
        </a:spcBef>
        <a:spcAft>
          <a:spcPct val="0"/>
        </a:spcAft>
        <a:buChar char="»"/>
        <a:defRPr sz="2000">
          <a:solidFill>
            <a:schemeClr val="tx1"/>
          </a:solidFill>
          <a:latin typeface="+mn-lt"/>
          <a:cs typeface="+mn-cs"/>
        </a:defRPr>
      </a:lvl7pPr>
      <a:lvl8pPr marL="3428402" indent="-228558" algn="l" rtl="0" fontAlgn="base">
        <a:spcBef>
          <a:spcPct val="20000"/>
        </a:spcBef>
        <a:spcAft>
          <a:spcPct val="0"/>
        </a:spcAft>
        <a:buChar char="»"/>
        <a:defRPr sz="2000">
          <a:solidFill>
            <a:schemeClr val="tx1"/>
          </a:solidFill>
          <a:latin typeface="+mn-lt"/>
          <a:cs typeface="+mn-cs"/>
        </a:defRPr>
      </a:lvl8pPr>
      <a:lvl9pPr marL="3885521" indent="-228558"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243" rtl="0" eaLnBrk="1" latinLnBrk="0" hangingPunct="1">
        <a:defRPr sz="1800" kern="1200">
          <a:solidFill>
            <a:schemeClr val="tx1"/>
          </a:solidFill>
          <a:latin typeface="+mn-lt"/>
          <a:ea typeface="+mn-ea"/>
          <a:cs typeface="+mn-cs"/>
        </a:defRPr>
      </a:lvl1pPr>
      <a:lvl2pPr marL="457118" algn="l" defTabSz="914243" rtl="0" eaLnBrk="1" latinLnBrk="0" hangingPunct="1">
        <a:defRPr sz="1800" kern="1200">
          <a:solidFill>
            <a:schemeClr val="tx1"/>
          </a:solidFill>
          <a:latin typeface="+mn-lt"/>
          <a:ea typeface="+mn-ea"/>
          <a:cs typeface="+mn-cs"/>
        </a:defRPr>
      </a:lvl2pPr>
      <a:lvl3pPr marL="914243" algn="l" defTabSz="914243" rtl="0" eaLnBrk="1" latinLnBrk="0" hangingPunct="1">
        <a:defRPr sz="1800" kern="1200">
          <a:solidFill>
            <a:schemeClr val="tx1"/>
          </a:solidFill>
          <a:latin typeface="+mn-lt"/>
          <a:ea typeface="+mn-ea"/>
          <a:cs typeface="+mn-cs"/>
        </a:defRPr>
      </a:lvl3pPr>
      <a:lvl4pPr marL="1371362" algn="l" defTabSz="914243" rtl="0" eaLnBrk="1" latinLnBrk="0" hangingPunct="1">
        <a:defRPr sz="1800" kern="1200">
          <a:solidFill>
            <a:schemeClr val="tx1"/>
          </a:solidFill>
          <a:latin typeface="+mn-lt"/>
          <a:ea typeface="+mn-ea"/>
          <a:cs typeface="+mn-cs"/>
        </a:defRPr>
      </a:lvl4pPr>
      <a:lvl5pPr marL="1828484" algn="l" defTabSz="914243" rtl="0" eaLnBrk="1" latinLnBrk="0" hangingPunct="1">
        <a:defRPr sz="1800" kern="1200">
          <a:solidFill>
            <a:schemeClr val="tx1"/>
          </a:solidFill>
          <a:latin typeface="+mn-lt"/>
          <a:ea typeface="+mn-ea"/>
          <a:cs typeface="+mn-cs"/>
        </a:defRPr>
      </a:lvl5pPr>
      <a:lvl6pPr marL="2285601" algn="l" defTabSz="914243" rtl="0" eaLnBrk="1" latinLnBrk="0" hangingPunct="1">
        <a:defRPr sz="1800" kern="1200">
          <a:solidFill>
            <a:schemeClr val="tx1"/>
          </a:solidFill>
          <a:latin typeface="+mn-lt"/>
          <a:ea typeface="+mn-ea"/>
          <a:cs typeface="+mn-cs"/>
        </a:defRPr>
      </a:lvl6pPr>
      <a:lvl7pPr marL="2742719" algn="l" defTabSz="914243" rtl="0" eaLnBrk="1" latinLnBrk="0" hangingPunct="1">
        <a:defRPr sz="1800" kern="1200">
          <a:solidFill>
            <a:schemeClr val="tx1"/>
          </a:solidFill>
          <a:latin typeface="+mn-lt"/>
          <a:ea typeface="+mn-ea"/>
          <a:cs typeface="+mn-cs"/>
        </a:defRPr>
      </a:lvl7pPr>
      <a:lvl8pPr marL="3199840" algn="l" defTabSz="914243" rtl="0" eaLnBrk="1" latinLnBrk="0" hangingPunct="1">
        <a:defRPr sz="1800" kern="1200">
          <a:solidFill>
            <a:schemeClr val="tx1"/>
          </a:solidFill>
          <a:latin typeface="+mn-lt"/>
          <a:ea typeface="+mn-ea"/>
          <a:cs typeface="+mn-cs"/>
        </a:defRPr>
      </a:lvl8pPr>
      <a:lvl9pPr marL="3656960" algn="l" defTabSz="914243"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5979"/>
            <a:ext cx="82296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4683919"/>
            <a:ext cx="213360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solidFill>
                <a:srgbClr val="000000"/>
              </a:solidFill>
              <a:latin typeface="Arial" charset="0"/>
              <a:cs typeface="Arial" charset="0"/>
            </a:endParaRPr>
          </a:p>
        </p:txBody>
      </p:sp>
      <p:sp>
        <p:nvSpPr>
          <p:cNvPr id="1029" name="Rectangle 5"/>
          <p:cNvSpPr>
            <a:spLocks noGrp="1" noChangeArrowheads="1"/>
          </p:cNvSpPr>
          <p:nvPr>
            <p:ph type="ftr" sz="quarter" idx="3"/>
          </p:nvPr>
        </p:nvSpPr>
        <p:spPr bwMode="auto">
          <a:xfrm>
            <a:off x="3124200" y="4683919"/>
            <a:ext cx="289560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solidFill>
                <a:srgbClr val="000000"/>
              </a:solidFill>
              <a:latin typeface="Arial" charset="0"/>
              <a:cs typeface="Arial" charset="0"/>
            </a:endParaRPr>
          </a:p>
        </p:txBody>
      </p:sp>
      <p:sp>
        <p:nvSpPr>
          <p:cNvPr id="1030" name="Rectangle 6"/>
          <p:cNvSpPr>
            <a:spLocks noGrp="1" noChangeArrowheads="1"/>
          </p:cNvSpPr>
          <p:nvPr>
            <p:ph type="sldNum" sz="quarter" idx="4"/>
          </p:nvPr>
        </p:nvSpPr>
        <p:spPr bwMode="auto">
          <a:xfrm>
            <a:off x="6553200" y="4683919"/>
            <a:ext cx="213360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953AD5B9-D3E7-40B4-B4A6-66635DDE8CAD}" type="slidenum">
              <a:rPr lang="en-US">
                <a:solidFill>
                  <a:srgbClr val="000000"/>
                </a:solidFill>
                <a:latin typeface="Arial" charset="0"/>
                <a:cs typeface="Arial" charset="0"/>
              </a:rPr>
              <a:pPr>
                <a:defRPr/>
              </a:pPr>
              <a:t>‹#›</a:t>
            </a:fld>
            <a:endParaRPr lang="en-US">
              <a:solidFill>
                <a:srgbClr val="000000"/>
              </a:solidFill>
              <a:latin typeface="Arial" charset="0"/>
              <a:cs typeface="Arial" charset="0"/>
            </a:endParaRPr>
          </a:p>
        </p:txBody>
      </p:sp>
    </p:spTree>
    <p:extLst>
      <p:ext uri="{BB962C8B-B14F-4D97-AF65-F5344CB8AC3E}">
        <p14:creationId xmlns:p14="http://schemas.microsoft.com/office/powerpoint/2010/main" val="180020702"/>
      </p:ext>
    </p:extLst>
  </p:cSld>
  <p:clrMap bg1="lt1" tx1="dk1" bg2="lt2" tx2="dk2" accent1="accent1" accent2="accent2" accent3="accent3" accent4="accent4" accent5="accent5" accent6="accent6" hlink="hlink" folHlink="folHlink"/>
  <p:sldLayoutIdLst>
    <p:sldLayoutId id="2147487197" r:id="rId1"/>
    <p:sldLayoutId id="2147487198" r:id="rId2"/>
    <p:sldLayoutId id="2147487199" r:id="rId3"/>
    <p:sldLayoutId id="2147487200" r:id="rId4"/>
    <p:sldLayoutId id="2147487201" r:id="rId5"/>
    <p:sldLayoutId id="2147487202" r:id="rId6"/>
    <p:sldLayoutId id="2147487203" r:id="rId7"/>
    <p:sldLayoutId id="2147487204" r:id="rId8"/>
    <p:sldLayoutId id="2147487205" r:id="rId9"/>
    <p:sldLayoutId id="2147487206" r:id="rId10"/>
    <p:sldLayoutId id="214748720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5979"/>
            <a:ext cx="82296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3" rIns="91426" bIns="45713"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3" rIns="91426" bIns="4571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4683919"/>
            <a:ext cx="213360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3" rIns="91426" bIns="45713" numCol="1" anchor="t" anchorCtr="0" compatLnSpc="1">
            <a:prstTxWarp prst="textNoShape">
              <a:avLst/>
            </a:prstTxWarp>
          </a:bodyPr>
          <a:lstStyle>
            <a:lvl1pPr>
              <a:defRPr sz="1400"/>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charset="0"/>
              <a:ea typeface="+mn-ea"/>
              <a:cs typeface="Arial" charset="0"/>
            </a:endParaRPr>
          </a:p>
        </p:txBody>
      </p:sp>
      <p:sp>
        <p:nvSpPr>
          <p:cNvPr id="1029" name="Rectangle 5"/>
          <p:cNvSpPr>
            <a:spLocks noGrp="1" noChangeArrowheads="1"/>
          </p:cNvSpPr>
          <p:nvPr>
            <p:ph type="ftr" sz="quarter" idx="3"/>
          </p:nvPr>
        </p:nvSpPr>
        <p:spPr bwMode="auto">
          <a:xfrm>
            <a:off x="3124200" y="4683919"/>
            <a:ext cx="289560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3" rIns="91426" bIns="45713" numCol="1" anchor="t" anchorCtr="0" compatLnSpc="1">
            <a:prstTxWarp prst="textNoShape">
              <a:avLst/>
            </a:prstTxWarp>
          </a:bodyPr>
          <a:lstStyle>
            <a:lvl1pPr algn="ctr">
              <a:defRPr sz="1400"/>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charset="0"/>
              <a:ea typeface="+mn-ea"/>
              <a:cs typeface="Arial" charset="0"/>
            </a:endParaRPr>
          </a:p>
        </p:txBody>
      </p:sp>
      <p:sp>
        <p:nvSpPr>
          <p:cNvPr id="1030" name="Rectangle 6"/>
          <p:cNvSpPr>
            <a:spLocks noGrp="1" noChangeArrowheads="1"/>
          </p:cNvSpPr>
          <p:nvPr>
            <p:ph type="sldNum" sz="quarter" idx="4"/>
          </p:nvPr>
        </p:nvSpPr>
        <p:spPr bwMode="auto">
          <a:xfrm>
            <a:off x="6553200" y="4683919"/>
            <a:ext cx="213360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3" rIns="91426" bIns="45713" numCol="1" anchor="t" anchorCtr="0" compatLnSpc="1">
            <a:prstTxWarp prst="textNoShape">
              <a:avLst/>
            </a:prstTxWarp>
          </a:bodyPr>
          <a:lstStyle>
            <a:lvl1pPr algn="r">
              <a:defRPr sz="1400"/>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953AD5B9-D3E7-40B4-B4A6-66635DDE8CAD}" type="slidenum">
              <a:rPr kumimoji="0" lang="en-US" sz="1400" b="0" i="0" u="none" strike="noStrike" kern="1200" cap="none" spc="0" normalizeH="0" baseline="0" noProof="0">
                <a:ln>
                  <a:noFill/>
                </a:ln>
                <a:solidFill>
                  <a:srgbClr val="000000"/>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400" b="0" i="0" u="none" strike="noStrike" kern="1200" cap="none" spc="0" normalizeH="0" baseline="0" noProof="0" dirty="0">
              <a:ln>
                <a:noFill/>
              </a:ln>
              <a:solidFill>
                <a:srgbClr val="000000"/>
              </a:solidFill>
              <a:effectLst/>
              <a:uLnTx/>
              <a:uFillTx/>
              <a:latin typeface="Arial" charset="0"/>
              <a:ea typeface="+mn-ea"/>
              <a:cs typeface="Arial" charset="0"/>
            </a:endParaRPr>
          </a:p>
        </p:txBody>
      </p:sp>
    </p:spTree>
    <p:extLst>
      <p:ext uri="{BB962C8B-B14F-4D97-AF65-F5344CB8AC3E}">
        <p14:creationId xmlns:p14="http://schemas.microsoft.com/office/powerpoint/2010/main" val="1899398911"/>
      </p:ext>
    </p:extLst>
  </p:cSld>
  <p:clrMap bg1="lt1" tx1="dk1" bg2="lt2" tx2="dk2" accent1="accent1" accent2="accent2" accent3="accent3" accent4="accent4" accent5="accent5" accent6="accent6" hlink="hlink" folHlink="folHlink"/>
  <p:sldLayoutIdLst>
    <p:sldLayoutId id="2147487209" r:id="rId1"/>
    <p:sldLayoutId id="2147487210" r:id="rId2"/>
    <p:sldLayoutId id="2147487211" r:id="rId3"/>
    <p:sldLayoutId id="2147487212" r:id="rId4"/>
    <p:sldLayoutId id="2147487213" r:id="rId5"/>
    <p:sldLayoutId id="2147487214" r:id="rId6"/>
    <p:sldLayoutId id="2147487215" r:id="rId7"/>
    <p:sldLayoutId id="2147487216" r:id="rId8"/>
    <p:sldLayoutId id="2147487217" r:id="rId9"/>
    <p:sldLayoutId id="2147487218" r:id="rId10"/>
    <p:sldLayoutId id="214748721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118" algn="ctr" rtl="0" fontAlgn="base">
        <a:spcBef>
          <a:spcPct val="0"/>
        </a:spcBef>
        <a:spcAft>
          <a:spcPct val="0"/>
        </a:spcAft>
        <a:defRPr sz="4400">
          <a:solidFill>
            <a:schemeClr val="tx2"/>
          </a:solidFill>
          <a:latin typeface="Arial" charset="0"/>
          <a:cs typeface="Arial" charset="0"/>
        </a:defRPr>
      </a:lvl6pPr>
      <a:lvl7pPr marL="914243" algn="ctr" rtl="0" fontAlgn="base">
        <a:spcBef>
          <a:spcPct val="0"/>
        </a:spcBef>
        <a:spcAft>
          <a:spcPct val="0"/>
        </a:spcAft>
        <a:defRPr sz="4400">
          <a:solidFill>
            <a:schemeClr val="tx2"/>
          </a:solidFill>
          <a:latin typeface="Arial" charset="0"/>
          <a:cs typeface="Arial" charset="0"/>
        </a:defRPr>
      </a:lvl7pPr>
      <a:lvl8pPr marL="1371362" algn="ctr" rtl="0" fontAlgn="base">
        <a:spcBef>
          <a:spcPct val="0"/>
        </a:spcBef>
        <a:spcAft>
          <a:spcPct val="0"/>
        </a:spcAft>
        <a:defRPr sz="4400">
          <a:solidFill>
            <a:schemeClr val="tx2"/>
          </a:solidFill>
          <a:latin typeface="Arial" charset="0"/>
          <a:cs typeface="Arial" charset="0"/>
        </a:defRPr>
      </a:lvl8pPr>
      <a:lvl9pPr marL="1828484" algn="ctr" rtl="0" fontAlgn="base">
        <a:spcBef>
          <a:spcPct val="0"/>
        </a:spcBef>
        <a:spcAft>
          <a:spcPct val="0"/>
        </a:spcAft>
        <a:defRPr sz="4400">
          <a:solidFill>
            <a:schemeClr val="tx2"/>
          </a:solidFill>
          <a:latin typeface="Arial" charset="0"/>
          <a:cs typeface="Arial" charset="0"/>
        </a:defRPr>
      </a:lvl9pPr>
    </p:titleStyle>
    <p:bodyStyle>
      <a:lvl1pPr marL="342839" indent="-342839" algn="l" rtl="0" eaLnBrk="0" fontAlgn="base" hangingPunct="0">
        <a:spcBef>
          <a:spcPct val="20000"/>
        </a:spcBef>
        <a:spcAft>
          <a:spcPct val="0"/>
        </a:spcAft>
        <a:buChar char="•"/>
        <a:defRPr sz="3200">
          <a:solidFill>
            <a:schemeClr val="tx1"/>
          </a:solidFill>
          <a:latin typeface="+mn-lt"/>
          <a:ea typeface="+mn-ea"/>
          <a:cs typeface="+mn-cs"/>
        </a:defRPr>
      </a:lvl1pPr>
      <a:lvl2pPr marL="742823" indent="-285701" algn="l" rtl="0" eaLnBrk="0" fontAlgn="base" hangingPunct="0">
        <a:spcBef>
          <a:spcPct val="20000"/>
        </a:spcBef>
        <a:spcAft>
          <a:spcPct val="0"/>
        </a:spcAft>
        <a:buChar char="–"/>
        <a:defRPr sz="2800">
          <a:solidFill>
            <a:schemeClr val="tx1"/>
          </a:solidFill>
          <a:latin typeface="+mn-lt"/>
          <a:cs typeface="+mn-cs"/>
        </a:defRPr>
      </a:lvl2pPr>
      <a:lvl3pPr marL="1142801" indent="-228558" algn="l" rtl="0" eaLnBrk="0" fontAlgn="base" hangingPunct="0">
        <a:spcBef>
          <a:spcPct val="20000"/>
        </a:spcBef>
        <a:spcAft>
          <a:spcPct val="0"/>
        </a:spcAft>
        <a:buChar char="•"/>
        <a:defRPr sz="2400">
          <a:solidFill>
            <a:schemeClr val="tx1"/>
          </a:solidFill>
          <a:latin typeface="+mn-lt"/>
          <a:cs typeface="+mn-cs"/>
        </a:defRPr>
      </a:lvl3pPr>
      <a:lvl4pPr marL="1599920" indent="-228558" algn="l" rtl="0" eaLnBrk="0" fontAlgn="base" hangingPunct="0">
        <a:spcBef>
          <a:spcPct val="20000"/>
        </a:spcBef>
        <a:spcAft>
          <a:spcPct val="0"/>
        </a:spcAft>
        <a:buChar char="–"/>
        <a:defRPr sz="2000">
          <a:solidFill>
            <a:schemeClr val="tx1"/>
          </a:solidFill>
          <a:latin typeface="+mn-lt"/>
          <a:cs typeface="+mn-cs"/>
        </a:defRPr>
      </a:lvl4pPr>
      <a:lvl5pPr marL="2057042" indent="-228558" algn="l" rtl="0" eaLnBrk="0" fontAlgn="base" hangingPunct="0">
        <a:spcBef>
          <a:spcPct val="20000"/>
        </a:spcBef>
        <a:spcAft>
          <a:spcPct val="0"/>
        </a:spcAft>
        <a:buChar char="»"/>
        <a:defRPr sz="2000">
          <a:solidFill>
            <a:schemeClr val="tx1"/>
          </a:solidFill>
          <a:latin typeface="+mn-lt"/>
          <a:cs typeface="+mn-cs"/>
        </a:defRPr>
      </a:lvl5pPr>
      <a:lvl6pPr marL="2514159" indent="-228558" algn="l" rtl="0" fontAlgn="base">
        <a:spcBef>
          <a:spcPct val="20000"/>
        </a:spcBef>
        <a:spcAft>
          <a:spcPct val="0"/>
        </a:spcAft>
        <a:buChar char="»"/>
        <a:defRPr sz="2000">
          <a:solidFill>
            <a:schemeClr val="tx1"/>
          </a:solidFill>
          <a:latin typeface="+mn-lt"/>
          <a:cs typeface="+mn-cs"/>
        </a:defRPr>
      </a:lvl6pPr>
      <a:lvl7pPr marL="2971282" indent="-228558" algn="l" rtl="0" fontAlgn="base">
        <a:spcBef>
          <a:spcPct val="20000"/>
        </a:spcBef>
        <a:spcAft>
          <a:spcPct val="0"/>
        </a:spcAft>
        <a:buChar char="»"/>
        <a:defRPr sz="2000">
          <a:solidFill>
            <a:schemeClr val="tx1"/>
          </a:solidFill>
          <a:latin typeface="+mn-lt"/>
          <a:cs typeface="+mn-cs"/>
        </a:defRPr>
      </a:lvl7pPr>
      <a:lvl8pPr marL="3428402" indent="-228558" algn="l" rtl="0" fontAlgn="base">
        <a:spcBef>
          <a:spcPct val="20000"/>
        </a:spcBef>
        <a:spcAft>
          <a:spcPct val="0"/>
        </a:spcAft>
        <a:buChar char="»"/>
        <a:defRPr sz="2000">
          <a:solidFill>
            <a:schemeClr val="tx1"/>
          </a:solidFill>
          <a:latin typeface="+mn-lt"/>
          <a:cs typeface="+mn-cs"/>
        </a:defRPr>
      </a:lvl8pPr>
      <a:lvl9pPr marL="3885521" indent="-228558"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243" rtl="0" eaLnBrk="1" latinLnBrk="0" hangingPunct="1">
        <a:defRPr sz="1800" kern="1200">
          <a:solidFill>
            <a:schemeClr val="tx1"/>
          </a:solidFill>
          <a:latin typeface="+mn-lt"/>
          <a:ea typeface="+mn-ea"/>
          <a:cs typeface="+mn-cs"/>
        </a:defRPr>
      </a:lvl1pPr>
      <a:lvl2pPr marL="457118" algn="l" defTabSz="914243" rtl="0" eaLnBrk="1" latinLnBrk="0" hangingPunct="1">
        <a:defRPr sz="1800" kern="1200">
          <a:solidFill>
            <a:schemeClr val="tx1"/>
          </a:solidFill>
          <a:latin typeface="+mn-lt"/>
          <a:ea typeface="+mn-ea"/>
          <a:cs typeface="+mn-cs"/>
        </a:defRPr>
      </a:lvl2pPr>
      <a:lvl3pPr marL="914243" algn="l" defTabSz="914243" rtl="0" eaLnBrk="1" latinLnBrk="0" hangingPunct="1">
        <a:defRPr sz="1800" kern="1200">
          <a:solidFill>
            <a:schemeClr val="tx1"/>
          </a:solidFill>
          <a:latin typeface="+mn-lt"/>
          <a:ea typeface="+mn-ea"/>
          <a:cs typeface="+mn-cs"/>
        </a:defRPr>
      </a:lvl3pPr>
      <a:lvl4pPr marL="1371362" algn="l" defTabSz="914243" rtl="0" eaLnBrk="1" latinLnBrk="0" hangingPunct="1">
        <a:defRPr sz="1800" kern="1200">
          <a:solidFill>
            <a:schemeClr val="tx1"/>
          </a:solidFill>
          <a:latin typeface="+mn-lt"/>
          <a:ea typeface="+mn-ea"/>
          <a:cs typeface="+mn-cs"/>
        </a:defRPr>
      </a:lvl4pPr>
      <a:lvl5pPr marL="1828484" algn="l" defTabSz="914243" rtl="0" eaLnBrk="1" latinLnBrk="0" hangingPunct="1">
        <a:defRPr sz="1800" kern="1200">
          <a:solidFill>
            <a:schemeClr val="tx1"/>
          </a:solidFill>
          <a:latin typeface="+mn-lt"/>
          <a:ea typeface="+mn-ea"/>
          <a:cs typeface="+mn-cs"/>
        </a:defRPr>
      </a:lvl5pPr>
      <a:lvl6pPr marL="2285601" algn="l" defTabSz="914243" rtl="0" eaLnBrk="1" latinLnBrk="0" hangingPunct="1">
        <a:defRPr sz="1800" kern="1200">
          <a:solidFill>
            <a:schemeClr val="tx1"/>
          </a:solidFill>
          <a:latin typeface="+mn-lt"/>
          <a:ea typeface="+mn-ea"/>
          <a:cs typeface="+mn-cs"/>
        </a:defRPr>
      </a:lvl6pPr>
      <a:lvl7pPr marL="2742719" algn="l" defTabSz="914243" rtl="0" eaLnBrk="1" latinLnBrk="0" hangingPunct="1">
        <a:defRPr sz="1800" kern="1200">
          <a:solidFill>
            <a:schemeClr val="tx1"/>
          </a:solidFill>
          <a:latin typeface="+mn-lt"/>
          <a:ea typeface="+mn-ea"/>
          <a:cs typeface="+mn-cs"/>
        </a:defRPr>
      </a:lvl7pPr>
      <a:lvl8pPr marL="3199840" algn="l" defTabSz="914243" rtl="0" eaLnBrk="1" latinLnBrk="0" hangingPunct="1">
        <a:defRPr sz="1800" kern="1200">
          <a:solidFill>
            <a:schemeClr val="tx1"/>
          </a:solidFill>
          <a:latin typeface="+mn-lt"/>
          <a:ea typeface="+mn-ea"/>
          <a:cs typeface="+mn-cs"/>
        </a:defRPr>
      </a:lvl8pPr>
      <a:lvl9pPr marL="3656960" algn="l" defTabSz="91424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5.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57.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57.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57.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57.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57.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57.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57.xml"/></Relationships>
</file>

<file path=ppt/slides/_rels/slide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57.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5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57.xml"/></Relationships>
</file>

<file path=ppt/slides/_rels/slide2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57.xml"/></Relationships>
</file>

<file path=ppt/slides/_rels/slide2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57.xml"/></Relationships>
</file>

<file path=ppt/slides/_rels/slide2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57.xml"/></Relationships>
</file>

<file path=ppt/slides/_rels/slide2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57.xml"/></Relationships>
</file>

<file path=ppt/slides/_rels/slide2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57.xml"/></Relationships>
</file>

<file path=ppt/slides/_rels/slide2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57.xml"/></Relationships>
</file>

<file path=ppt/slides/_rels/slide2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57.xml"/></Relationships>
</file>

<file path=ppt/slides/_rels/slide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5.xml"/></Relationships>
</file>

<file path=ppt/slides/_rels/slide4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23850"/>
            <a:ext cx="9144000" cy="5467350"/>
          </a:xfrm>
          <a:prstGeom prst="rect">
            <a:avLst/>
          </a:prstGeom>
        </p:spPr>
      </p:pic>
    </p:spTree>
    <p:extLst>
      <p:ext uri="{BB962C8B-B14F-4D97-AF65-F5344CB8AC3E}">
        <p14:creationId xmlns:p14="http://schemas.microsoft.com/office/powerpoint/2010/main" val="17673651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Full vie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28650"/>
            <a:ext cx="9144000" cy="601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41532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 Box 4"/>
          <p:cNvSpPr txBox="1">
            <a:spLocks noChangeArrowheads="1"/>
          </p:cNvSpPr>
          <p:nvPr/>
        </p:nvSpPr>
        <p:spPr bwMode="auto">
          <a:xfrm>
            <a:off x="179514" y="1352550"/>
            <a:ext cx="8583486" cy="34619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6" tIns="45713" rIns="91426" bIns="45713">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defRPr/>
            </a:pPr>
            <a:r>
              <a:rPr lang="en-US" sz="4400" b="1" i="1" smtClean="0">
                <a:solidFill>
                  <a:schemeClr val="bg2">
                    <a:lumMod val="20000"/>
                    <a:lumOff val="80000"/>
                  </a:schemeClr>
                </a:solidFill>
                <a:latin typeface="Times New Roman" panose="02020603050405020304" pitchFamily="18" charset="0"/>
                <a:ea typeface="Times New Roman" panose="02020603050405020304" pitchFamily="18" charset="0"/>
              </a:rPr>
              <a:t>ÐK</a:t>
            </a:r>
            <a:r>
              <a:rPr lang="en-US" sz="4400" b="1" i="1">
                <a:solidFill>
                  <a:schemeClr val="bg2">
                    <a:lumMod val="20000"/>
                    <a:lumOff val="80000"/>
                  </a:schemeClr>
                </a:solidFill>
                <a:latin typeface="Times New Roman" panose="02020603050405020304" pitchFamily="18" charset="0"/>
                <a:ea typeface="Times New Roman" panose="02020603050405020304" pitchFamily="18" charset="0"/>
              </a:rPr>
              <a:t>. Thượng tiến lên Ba Ngôi bánh rượu này tinh (ư) tuyền. Thượng tiến (i) lên Thiên Cung trót cả cuộc sống này. Xin dâng lên Ba Ngôi của lễ rất đẹp lòng Cha.</a:t>
            </a:r>
            <a:endParaRPr kumimoji="0" lang="en-US" sz="4400" b="1" i="0" u="none" strike="noStrike" kern="1200" cap="none" spc="0" normalizeH="0" baseline="0" noProof="0" dirty="0">
              <a:ln>
                <a:noFill/>
              </a:ln>
              <a:solidFill>
                <a:schemeClr val="bg2">
                  <a:lumMod val="20000"/>
                  <a:lumOff val="80000"/>
                </a:schemeClr>
              </a:solidFill>
              <a:effectLst/>
              <a:uLnTx/>
              <a:uFillTx/>
              <a:latin typeface="Times New Roman" pitchFamily="18" charset="0"/>
              <a:ea typeface="Tahoma" pitchFamily="34" charset="0"/>
              <a:cs typeface="Times New Roman" pitchFamily="18" charset="0"/>
            </a:endParaRPr>
          </a:p>
        </p:txBody>
      </p:sp>
      <p:sp>
        <p:nvSpPr>
          <p:cNvPr id="2" name="Rectangle 1"/>
          <p:cNvSpPr/>
          <p:nvPr/>
        </p:nvSpPr>
        <p:spPr>
          <a:xfrm>
            <a:off x="1143000" y="173037"/>
            <a:ext cx="7543800" cy="584761"/>
          </a:xfrm>
          <a:prstGeom prst="rect">
            <a:avLst/>
          </a:prstGeom>
        </p:spPr>
        <p:txBody>
          <a:bodyPr wrap="square" lIns="91426" tIns="45713" rIns="91426" bIns="45713">
            <a:spAutoFit/>
          </a:bodyPr>
          <a:lstStyle/>
          <a:p>
            <a:pPr algn="ctr"/>
            <a:r>
              <a:rPr lang="en-US" sz="3200" b="1" smtClean="0">
                <a:solidFill>
                  <a:srgbClr val="FFFF00"/>
                </a:solidFill>
              </a:rPr>
              <a:t>THƯỢNG TIẾN CHÚA BA NGÔI</a:t>
            </a:r>
            <a:endParaRPr lang="en-US" sz="3200">
              <a:solidFill>
                <a:srgbClr val="FFFF00"/>
              </a:solidFill>
            </a:endParaRPr>
          </a:p>
        </p:txBody>
      </p:sp>
    </p:spTree>
    <p:extLst>
      <p:ext uri="{BB962C8B-B14F-4D97-AF65-F5344CB8AC3E}">
        <p14:creationId xmlns:p14="http://schemas.microsoft.com/office/powerpoint/2010/main" val="2377587911"/>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 Box 4"/>
          <p:cNvSpPr txBox="1">
            <a:spLocks noChangeArrowheads="1"/>
          </p:cNvSpPr>
          <p:nvPr/>
        </p:nvSpPr>
        <p:spPr bwMode="auto">
          <a:xfrm>
            <a:off x="179514" y="1336590"/>
            <a:ext cx="8659686" cy="3649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6" tIns="45713" rIns="91426" bIns="45713">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lnSpc>
                <a:spcPct val="107000"/>
              </a:lnSpc>
              <a:spcAft>
                <a:spcPts val="0"/>
              </a:spcAft>
            </a:pPr>
            <a:r>
              <a:rPr lang="en-US" sz="3600" b="1" i="1" smtClean="0">
                <a:solidFill>
                  <a:schemeClr val="bg1"/>
                </a:solidFill>
                <a:latin typeface="+mj-lt"/>
                <a:ea typeface="Times New Roman" panose="02020603050405020304" pitchFamily="18" charset="0"/>
                <a:cs typeface="Times New Roman" panose="02020603050405020304" pitchFamily="18" charset="0"/>
              </a:rPr>
              <a:t>Như </a:t>
            </a:r>
            <a:r>
              <a:rPr lang="en-US" sz="3600" b="1" i="1">
                <a:solidFill>
                  <a:schemeClr val="bg1"/>
                </a:solidFill>
                <a:latin typeface="+mj-lt"/>
                <a:ea typeface="Times New Roman" panose="02020603050405020304" pitchFamily="18" charset="0"/>
                <a:cs typeface="Times New Roman" panose="02020603050405020304" pitchFamily="18" charset="0"/>
              </a:rPr>
              <a:t>sương sớm chan hòa, tràn lan trên khắp nương đồng. Như hương trầm thơm tho bay lên thánh điện huyền linh. Xin thương đoái nhận của lễ. Xin ban xuống ơn an bình.</a:t>
            </a:r>
            <a:endParaRPr lang="en-US" sz="3600" b="1">
              <a:solidFill>
                <a:schemeClr val="bg1"/>
              </a:solidFill>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n-US" sz="36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p:cNvSpPr/>
          <p:nvPr/>
        </p:nvSpPr>
        <p:spPr>
          <a:xfrm>
            <a:off x="1302385" y="173037"/>
            <a:ext cx="6276242" cy="698254"/>
          </a:xfrm>
          <a:prstGeom prst="rect">
            <a:avLst/>
          </a:prstGeom>
        </p:spPr>
        <p:txBody>
          <a:bodyPr wrap="none" lIns="91426" tIns="45713" rIns="91426" bIns="45713">
            <a:spAutoFit/>
          </a:bodyPr>
          <a:lstStyle/>
          <a:p>
            <a:pPr marL="0" marR="0" lvl="0" indent="0" algn="ctr" defTabSz="914400" rtl="0" eaLnBrk="1" fontAlgn="base" latinLnBrk="0" hangingPunct="1">
              <a:lnSpc>
                <a:spcPts val="5280"/>
              </a:lnSpc>
              <a:spcBef>
                <a:spcPts val="0"/>
              </a:spcBef>
              <a:spcAft>
                <a:spcPct val="0"/>
              </a:spcAft>
              <a:buClrTx/>
              <a:buSzTx/>
              <a:buFontTx/>
              <a:buNone/>
              <a:tabLst/>
              <a:defRPr/>
            </a:pPr>
            <a:r>
              <a:rPr lang="en-US" sz="3200" b="1" smtClean="0">
                <a:solidFill>
                  <a:srgbClr val="FFFF00"/>
                </a:solidFill>
                <a:latin typeface="Times New Roman" pitchFamily="18" charset="0"/>
                <a:cs typeface="Times New Roman" pitchFamily="18" charset="0"/>
              </a:rPr>
              <a:t>THƯỢNG TIẾN CHÚA BA NGÔI</a:t>
            </a:r>
            <a:endParaRPr kumimoji="0" lang="en-US" sz="3200" b="1" i="0" u="none" strike="noStrike" kern="1200" cap="none" spc="0" normalizeH="0" baseline="0" noProof="0" smtClean="0">
              <a:ln>
                <a:noFill/>
              </a:ln>
              <a:solidFill>
                <a:srgbClr val="FFFF00"/>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3954665405"/>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 Box 4"/>
          <p:cNvSpPr txBox="1">
            <a:spLocks noChangeArrowheads="1"/>
          </p:cNvSpPr>
          <p:nvPr/>
        </p:nvSpPr>
        <p:spPr bwMode="auto">
          <a:xfrm>
            <a:off x="179514" y="1123950"/>
            <a:ext cx="8659686" cy="4163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6" tIns="45713" rIns="91426" bIns="45713">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lnSpc>
                <a:spcPct val="107000"/>
              </a:lnSpc>
              <a:spcAft>
                <a:spcPts val="1200"/>
              </a:spcAft>
            </a:pPr>
            <a:r>
              <a:rPr lang="en-US" sz="400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 Xin hợp nhất chúng con trong tình yêu Thiên Chúa. Xin hợp nhất chúng con, muôn người cùng mến thương nhau. Như một tấm bánh này bởi ngàn hạt lúa mì. Như rượu rất tinh nguyên bởi ngàn nho chín thơm.</a:t>
            </a:r>
            <a:endParaRPr lang="en-US" sz="2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p:cNvSpPr/>
          <p:nvPr/>
        </p:nvSpPr>
        <p:spPr>
          <a:xfrm>
            <a:off x="1302377" y="173037"/>
            <a:ext cx="6276242" cy="698254"/>
          </a:xfrm>
          <a:prstGeom prst="rect">
            <a:avLst/>
          </a:prstGeom>
        </p:spPr>
        <p:txBody>
          <a:bodyPr wrap="none" lIns="91426" tIns="45713" rIns="91426" bIns="45713">
            <a:spAutoFit/>
          </a:bodyPr>
          <a:lstStyle/>
          <a:p>
            <a:pPr marL="0" marR="0" lvl="0" indent="0" algn="ctr" defTabSz="914400" rtl="0" eaLnBrk="1" fontAlgn="base" latinLnBrk="0" hangingPunct="1">
              <a:lnSpc>
                <a:spcPts val="5280"/>
              </a:lnSpc>
              <a:spcBef>
                <a:spcPts val="0"/>
              </a:spcBef>
              <a:spcAft>
                <a:spcPct val="0"/>
              </a:spcAft>
              <a:buClrTx/>
              <a:buSzTx/>
              <a:buFontTx/>
              <a:buNone/>
              <a:tabLst/>
              <a:defRPr/>
            </a:pPr>
            <a:r>
              <a:rPr lang="en-US" sz="3200" b="1" smtClean="0">
                <a:solidFill>
                  <a:srgbClr val="FFFF00"/>
                </a:solidFill>
                <a:latin typeface="Times New Roman" pitchFamily="18" charset="0"/>
                <a:cs typeface="Times New Roman" pitchFamily="18" charset="0"/>
              </a:rPr>
              <a:t>THƯỢNG TIẾN CHÚA BA NGÔI</a:t>
            </a:r>
            <a:endParaRPr kumimoji="0" lang="en-US" sz="3200" b="1" i="0" u="none" strike="noStrike" kern="1200" cap="none" spc="0" normalizeH="0" baseline="0" noProof="0" dirty="0">
              <a:ln>
                <a:noFill/>
              </a:ln>
              <a:solidFill>
                <a:srgbClr val="FFFF00"/>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1535632950"/>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 Box 4"/>
          <p:cNvSpPr txBox="1">
            <a:spLocks noChangeArrowheads="1"/>
          </p:cNvSpPr>
          <p:nvPr/>
        </p:nvSpPr>
        <p:spPr bwMode="auto">
          <a:xfrm>
            <a:off x="179514" y="1123950"/>
            <a:ext cx="8659686" cy="34778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6" tIns="45713" rIns="91426" bIns="45713">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4400" b="1" i="1" u="none" strike="noStrike" kern="1200" cap="none" spc="0" normalizeH="0" baseline="0" noProof="0" smtClean="0">
                <a:ln>
                  <a:noFill/>
                </a:ln>
                <a:solidFill>
                  <a:srgbClr val="808080">
                    <a:lumMod val="20000"/>
                    <a:lumOff val="80000"/>
                  </a:srgbClr>
                </a:solidFill>
                <a:effectLst/>
                <a:uLnTx/>
                <a:uFillTx/>
                <a:latin typeface="Times New Roman" panose="02020603050405020304" pitchFamily="18" charset="0"/>
                <a:ea typeface="Times New Roman" panose="02020603050405020304" pitchFamily="18" charset="0"/>
                <a:cs typeface="Arial" charset="0"/>
              </a:rPr>
              <a:t>ÐK</a:t>
            </a:r>
            <a:r>
              <a:rPr kumimoji="0" lang="en-US" sz="4400" b="1" i="1" u="none" strike="noStrike" kern="1200" cap="none" spc="0" normalizeH="0" baseline="0" noProof="0">
                <a:ln>
                  <a:noFill/>
                </a:ln>
                <a:solidFill>
                  <a:srgbClr val="808080">
                    <a:lumMod val="20000"/>
                    <a:lumOff val="80000"/>
                  </a:srgbClr>
                </a:solidFill>
                <a:effectLst/>
                <a:uLnTx/>
                <a:uFillTx/>
                <a:latin typeface="Times New Roman" panose="02020603050405020304" pitchFamily="18" charset="0"/>
                <a:ea typeface="Times New Roman" panose="02020603050405020304" pitchFamily="18" charset="0"/>
                <a:cs typeface="Arial" charset="0"/>
              </a:rPr>
              <a:t>. Thượng tiến lên Ba Ngôi bánh rượu này tinh (ư) tuyền. Thượng tiến (i) lên Thiên Cung trót cả cuộc sống này. Xin dâng lên Ba Ngôi của lễ rất đẹp lòng Cha.</a:t>
            </a:r>
            <a:endParaRPr kumimoji="0" lang="en-US" sz="4400" b="1" i="0" u="none" strike="noStrike" kern="1200" cap="none" spc="0" normalizeH="0" baseline="0" noProof="0" dirty="0">
              <a:ln>
                <a:noFill/>
              </a:ln>
              <a:solidFill>
                <a:srgbClr val="808080">
                  <a:lumMod val="20000"/>
                  <a:lumOff val="80000"/>
                </a:srgbClr>
              </a:solidFill>
              <a:effectLst/>
              <a:uLnTx/>
              <a:uFillTx/>
              <a:latin typeface="Times New Roman" pitchFamily="18" charset="0"/>
              <a:ea typeface="Tahoma" pitchFamily="34" charset="0"/>
              <a:cs typeface="Times New Roman" pitchFamily="18" charset="0"/>
            </a:endParaRPr>
          </a:p>
        </p:txBody>
      </p:sp>
      <p:sp>
        <p:nvSpPr>
          <p:cNvPr id="2" name="Rectangle 1"/>
          <p:cNvSpPr/>
          <p:nvPr/>
        </p:nvSpPr>
        <p:spPr>
          <a:xfrm>
            <a:off x="1143000" y="173037"/>
            <a:ext cx="7543800" cy="584761"/>
          </a:xfrm>
          <a:prstGeom prst="rect">
            <a:avLst/>
          </a:prstGeom>
        </p:spPr>
        <p:txBody>
          <a:bodyPr wrap="square" lIns="91426" tIns="45713" rIns="91426" bIns="45713">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smtClean="0">
                <a:ln>
                  <a:noFill/>
                </a:ln>
                <a:solidFill>
                  <a:srgbClr val="FFFF00"/>
                </a:solidFill>
                <a:effectLst/>
                <a:uLnTx/>
                <a:uFillTx/>
                <a:latin typeface="Arial" pitchFamily="34" charset="0"/>
                <a:ea typeface="+mn-ea"/>
                <a:cs typeface="Arial" pitchFamily="34" charset="0"/>
              </a:rPr>
              <a:t>THƯỢNG TIẾN CHÚA BA NGÔI</a:t>
            </a:r>
            <a:endParaRPr kumimoji="0" lang="en-US" sz="3200" b="0" i="0" u="none" strike="noStrike" kern="1200" cap="none" spc="0" normalizeH="0" baseline="0" noProof="0">
              <a:ln>
                <a:noFill/>
              </a:ln>
              <a:solidFill>
                <a:srgbClr val="FFFF00"/>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3474533065"/>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 Box 4"/>
          <p:cNvSpPr txBox="1">
            <a:spLocks noChangeArrowheads="1"/>
          </p:cNvSpPr>
          <p:nvPr/>
        </p:nvSpPr>
        <p:spPr bwMode="auto">
          <a:xfrm>
            <a:off x="179514" y="1336590"/>
            <a:ext cx="8784976" cy="3952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6" tIns="45713" rIns="91426" bIns="45713">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just" defTabSz="914400" rtl="0" eaLnBrk="0" fontAlgn="base" latinLnBrk="0" hangingPunct="0">
              <a:lnSpc>
                <a:spcPct val="107000"/>
              </a:lnSpc>
              <a:spcBef>
                <a:spcPct val="0"/>
              </a:spcBef>
              <a:spcAft>
                <a:spcPts val="0"/>
              </a:spcAft>
              <a:buClrTx/>
              <a:buSzTx/>
              <a:buFontTx/>
              <a:buNone/>
              <a:tabLst/>
              <a:defRPr/>
            </a:pPr>
            <a:r>
              <a:rPr kumimoji="0" lang="en-US" sz="4000" b="1" i="1" u="none" strike="noStrike" kern="1200" cap="none" spc="0" normalizeH="0" baseline="0" noProof="0" smtClean="0">
                <a:ln>
                  <a:noFill/>
                </a:ln>
                <a:solidFill>
                  <a:srgbClr val="FFFFFF"/>
                </a:solidFill>
                <a:effectLst/>
                <a:uLnTx/>
                <a:uFillTx/>
                <a:latin typeface="Arial"/>
                <a:ea typeface="Times New Roman" panose="02020603050405020304" pitchFamily="18" charset="0"/>
                <a:cs typeface="Times New Roman" panose="02020603050405020304" pitchFamily="18" charset="0"/>
              </a:rPr>
              <a:t>Như </a:t>
            </a:r>
            <a:r>
              <a:rPr kumimoji="0" lang="en-US" sz="4000" b="1" i="1" u="none" strike="noStrike" kern="1200" cap="none" spc="0" normalizeH="0" baseline="0" noProof="0">
                <a:ln>
                  <a:noFill/>
                </a:ln>
                <a:solidFill>
                  <a:srgbClr val="FFFFFF"/>
                </a:solidFill>
                <a:effectLst/>
                <a:uLnTx/>
                <a:uFillTx/>
                <a:latin typeface="Arial"/>
                <a:ea typeface="Times New Roman" panose="02020603050405020304" pitchFamily="18" charset="0"/>
                <a:cs typeface="Times New Roman" panose="02020603050405020304" pitchFamily="18" charset="0"/>
              </a:rPr>
              <a:t>sương sớm chan hòa, tràn lan trên khắp nương đồng. Như hương trầm thơm tho bay lên thánh điện huyền linh. Xin thương đoái nhận của lễ. Xin ban xuống ơn an bình.</a:t>
            </a:r>
            <a:endParaRPr kumimoji="0" lang="en-US" sz="4000" b="1" i="0" u="none" strike="noStrike" kern="1200" cap="none" spc="0" normalizeH="0" baseline="0" noProof="0">
              <a:ln>
                <a:noFill/>
              </a:ln>
              <a:solidFill>
                <a:srgbClr val="FFFFFF"/>
              </a:solidFill>
              <a:effectLst/>
              <a:uLnTx/>
              <a:uFillTx/>
              <a:latin typeface="Arial"/>
              <a:ea typeface="Calibri" panose="020F0502020204030204" pitchFamily="34" charset="0"/>
              <a:cs typeface="Times New Roman" panose="02020603050405020304" pitchFamily="18" charset="0"/>
            </a:endParaRPr>
          </a:p>
          <a:p>
            <a:pPr marL="0" marR="0" lvl="0" indent="0" algn="just" defTabSz="914400" rtl="0" eaLnBrk="0" fontAlgn="base" latinLnBrk="0" hangingPunct="0">
              <a:lnSpc>
                <a:spcPct val="107000"/>
              </a:lnSpc>
              <a:spcBef>
                <a:spcPct val="0"/>
              </a:spcBef>
              <a:spcAft>
                <a:spcPts val="0"/>
              </a:spcAft>
              <a:buClrTx/>
              <a:buSzTx/>
              <a:buFontTx/>
              <a:buNone/>
              <a:tabLst/>
              <a:defRPr/>
            </a:pPr>
            <a:endParaRPr kumimoji="0" lang="en-US" sz="36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p:cNvSpPr/>
          <p:nvPr/>
        </p:nvSpPr>
        <p:spPr>
          <a:xfrm>
            <a:off x="1302385" y="173037"/>
            <a:ext cx="6276242" cy="698254"/>
          </a:xfrm>
          <a:prstGeom prst="rect">
            <a:avLst/>
          </a:prstGeom>
        </p:spPr>
        <p:txBody>
          <a:bodyPr wrap="none" lIns="91426" tIns="45713" rIns="91426" bIns="45713">
            <a:spAutoFit/>
          </a:bodyPr>
          <a:lstStyle/>
          <a:p>
            <a:pPr marL="0" marR="0" lvl="0" indent="0" algn="ctr" defTabSz="914400" rtl="0" eaLnBrk="1" fontAlgn="base" latinLnBrk="0" hangingPunct="1">
              <a:lnSpc>
                <a:spcPts val="5280"/>
              </a:lnSpc>
              <a:spcBef>
                <a:spcPts val="0"/>
              </a:spcBef>
              <a:spcAft>
                <a:spcPct val="0"/>
              </a:spcAft>
              <a:buClrTx/>
              <a:buSzTx/>
              <a:buFontTx/>
              <a:buNone/>
              <a:tabLst/>
              <a:defRPr/>
            </a:pPr>
            <a:r>
              <a:rPr kumimoji="0" lang="en-US" sz="3200" b="1" i="0" u="none" strike="noStrike" kern="1200" cap="none" spc="0" normalizeH="0" baseline="0" noProof="0" smtClean="0">
                <a:ln>
                  <a:noFill/>
                </a:ln>
                <a:solidFill>
                  <a:srgbClr val="FFFF00"/>
                </a:solidFill>
                <a:effectLst/>
                <a:uLnTx/>
                <a:uFillTx/>
                <a:latin typeface="Times New Roman" pitchFamily="18" charset="0"/>
                <a:ea typeface="+mn-ea"/>
                <a:cs typeface="Times New Roman" pitchFamily="18" charset="0"/>
              </a:rPr>
              <a:t>THƯỢNG TIẾN CHÚA BA NGÔI</a:t>
            </a:r>
          </a:p>
        </p:txBody>
      </p:sp>
    </p:spTree>
    <p:extLst>
      <p:ext uri="{BB962C8B-B14F-4D97-AF65-F5344CB8AC3E}">
        <p14:creationId xmlns:p14="http://schemas.microsoft.com/office/powerpoint/2010/main" val="3205577144"/>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 Box 4"/>
          <p:cNvSpPr txBox="1">
            <a:spLocks noChangeArrowheads="1"/>
          </p:cNvSpPr>
          <p:nvPr/>
        </p:nvSpPr>
        <p:spPr bwMode="auto">
          <a:xfrm>
            <a:off x="179514" y="1200150"/>
            <a:ext cx="8735886" cy="3385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6" tIns="45713" rIns="91426" bIns="45713">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lnSpc>
                <a:spcPct val="107000"/>
              </a:lnSpc>
              <a:spcAft>
                <a:spcPts val="1200"/>
              </a:spcAft>
            </a:pPr>
            <a:r>
              <a:rPr lang="en-US" sz="400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2. Xin tình yêu Chúa Trời, lan tràn khắp thế giới. Xin nguồn sống Thánh Linh, hộ phù trợ giúp thi ân. Tin một Chúa cao vời tình yêu xóa lấp oán thù. Vui cùng kẻ hân hoan, buồn cùng ai khóc than.</a:t>
            </a:r>
            <a:endParaRPr lang="en-US" sz="40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p:cNvSpPr/>
          <p:nvPr/>
        </p:nvSpPr>
        <p:spPr>
          <a:xfrm>
            <a:off x="1302390" y="173037"/>
            <a:ext cx="6276242" cy="698254"/>
          </a:xfrm>
          <a:prstGeom prst="rect">
            <a:avLst/>
          </a:prstGeom>
        </p:spPr>
        <p:txBody>
          <a:bodyPr wrap="none" lIns="91426" tIns="45713" rIns="91426" bIns="45713">
            <a:spAutoFit/>
          </a:bodyPr>
          <a:lstStyle/>
          <a:p>
            <a:pPr marL="0" marR="0" lvl="0" indent="0" algn="ctr" defTabSz="914400" rtl="0" eaLnBrk="1" fontAlgn="base" latinLnBrk="0" hangingPunct="1">
              <a:lnSpc>
                <a:spcPts val="5280"/>
              </a:lnSpc>
              <a:spcBef>
                <a:spcPts val="0"/>
              </a:spcBef>
              <a:spcAft>
                <a:spcPct val="0"/>
              </a:spcAft>
              <a:buClrTx/>
              <a:buSzTx/>
              <a:buFontTx/>
              <a:buNone/>
              <a:tabLst/>
              <a:defRPr/>
            </a:pPr>
            <a:r>
              <a:rPr kumimoji="0" lang="en-US" sz="3200" b="1" i="0" u="none" strike="noStrike" kern="1200" cap="none" spc="0" normalizeH="0" baseline="0" noProof="0" smtClean="0">
                <a:ln>
                  <a:noFill/>
                </a:ln>
                <a:solidFill>
                  <a:srgbClr val="FFFF00"/>
                </a:solidFill>
                <a:effectLst/>
                <a:uLnTx/>
                <a:uFillTx/>
                <a:latin typeface="Times New Roman" pitchFamily="18" charset="0"/>
                <a:ea typeface="+mn-ea"/>
                <a:cs typeface="Times New Roman" pitchFamily="18" charset="0"/>
              </a:rPr>
              <a:t>THƯỢNG</a:t>
            </a:r>
            <a:r>
              <a:rPr kumimoji="0" lang="en-US" sz="3200" b="1" i="0" u="none" strike="noStrike" kern="1200" cap="none" spc="0" normalizeH="0" noProof="0" smtClean="0">
                <a:ln>
                  <a:noFill/>
                </a:ln>
                <a:solidFill>
                  <a:srgbClr val="FFFF00"/>
                </a:solidFill>
                <a:effectLst/>
                <a:uLnTx/>
                <a:uFillTx/>
                <a:latin typeface="Times New Roman" pitchFamily="18" charset="0"/>
                <a:ea typeface="+mn-ea"/>
                <a:cs typeface="Times New Roman" pitchFamily="18" charset="0"/>
              </a:rPr>
              <a:t> TIẾN CHÚA BA NGÔI</a:t>
            </a:r>
            <a:endParaRPr kumimoji="0" lang="en-US" sz="3200" b="1" i="0" u="none" strike="noStrike" kern="1200" cap="none" spc="0" normalizeH="0" baseline="0" noProof="0" smtClean="0">
              <a:ln>
                <a:noFill/>
              </a:ln>
              <a:solidFill>
                <a:srgbClr val="FFFF00"/>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902619709"/>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 Box 4"/>
          <p:cNvSpPr txBox="1">
            <a:spLocks noChangeArrowheads="1"/>
          </p:cNvSpPr>
          <p:nvPr/>
        </p:nvSpPr>
        <p:spPr bwMode="auto">
          <a:xfrm>
            <a:off x="179514" y="1336590"/>
            <a:ext cx="8784976" cy="34778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6" tIns="45713" rIns="91426" bIns="45713">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4400" b="1" i="1" u="none" strike="noStrike" kern="1200" cap="none" spc="0" normalizeH="0" baseline="0" noProof="0" smtClean="0">
                <a:ln>
                  <a:noFill/>
                </a:ln>
                <a:solidFill>
                  <a:srgbClr val="808080">
                    <a:lumMod val="20000"/>
                    <a:lumOff val="80000"/>
                  </a:srgbClr>
                </a:solidFill>
                <a:effectLst/>
                <a:uLnTx/>
                <a:uFillTx/>
                <a:latin typeface="Times New Roman" panose="02020603050405020304" pitchFamily="18" charset="0"/>
                <a:ea typeface="Times New Roman" panose="02020603050405020304" pitchFamily="18" charset="0"/>
                <a:cs typeface="Arial" charset="0"/>
              </a:rPr>
              <a:t>ÐK</a:t>
            </a:r>
            <a:r>
              <a:rPr kumimoji="0" lang="en-US" sz="4400" b="1" i="1" u="none" strike="noStrike" kern="1200" cap="none" spc="0" normalizeH="0" baseline="0" noProof="0">
                <a:ln>
                  <a:noFill/>
                </a:ln>
                <a:solidFill>
                  <a:srgbClr val="808080">
                    <a:lumMod val="20000"/>
                    <a:lumOff val="80000"/>
                  </a:srgbClr>
                </a:solidFill>
                <a:effectLst/>
                <a:uLnTx/>
                <a:uFillTx/>
                <a:latin typeface="Times New Roman" panose="02020603050405020304" pitchFamily="18" charset="0"/>
                <a:ea typeface="Times New Roman" panose="02020603050405020304" pitchFamily="18" charset="0"/>
                <a:cs typeface="Arial" charset="0"/>
              </a:rPr>
              <a:t>. Thượng tiến lên Ba Ngôi bánh rượu này tinh (ư) tuyền. Thượng tiến (i) lên Thiên Cung trót cả cuộc sống này. Xin dâng lên Ba Ngôi của lễ rất đẹp lòng Cha.</a:t>
            </a:r>
            <a:endParaRPr kumimoji="0" lang="en-US" sz="4400" b="1" i="0" u="none" strike="noStrike" kern="1200" cap="none" spc="0" normalizeH="0" baseline="0" noProof="0" dirty="0">
              <a:ln>
                <a:noFill/>
              </a:ln>
              <a:solidFill>
                <a:srgbClr val="808080">
                  <a:lumMod val="20000"/>
                  <a:lumOff val="80000"/>
                </a:srgbClr>
              </a:solidFill>
              <a:effectLst/>
              <a:uLnTx/>
              <a:uFillTx/>
              <a:latin typeface="Times New Roman" pitchFamily="18" charset="0"/>
              <a:ea typeface="Tahoma" pitchFamily="34" charset="0"/>
              <a:cs typeface="Times New Roman" pitchFamily="18" charset="0"/>
            </a:endParaRPr>
          </a:p>
        </p:txBody>
      </p:sp>
      <p:sp>
        <p:nvSpPr>
          <p:cNvPr id="2" name="Rectangle 1"/>
          <p:cNvSpPr/>
          <p:nvPr/>
        </p:nvSpPr>
        <p:spPr>
          <a:xfrm>
            <a:off x="1143000" y="173037"/>
            <a:ext cx="7543800" cy="584761"/>
          </a:xfrm>
          <a:prstGeom prst="rect">
            <a:avLst/>
          </a:prstGeom>
        </p:spPr>
        <p:txBody>
          <a:bodyPr wrap="square" lIns="91426" tIns="45713" rIns="91426" bIns="45713">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smtClean="0">
                <a:ln>
                  <a:noFill/>
                </a:ln>
                <a:solidFill>
                  <a:srgbClr val="FFFF00"/>
                </a:solidFill>
                <a:effectLst/>
                <a:uLnTx/>
                <a:uFillTx/>
                <a:latin typeface="Arial" pitchFamily="34" charset="0"/>
                <a:ea typeface="+mn-ea"/>
                <a:cs typeface="Arial" pitchFamily="34" charset="0"/>
              </a:rPr>
              <a:t>THƯỢNG TIẾN CHÚA BA NGÔI</a:t>
            </a:r>
            <a:endParaRPr kumimoji="0" lang="en-US" sz="3200" b="0" i="0" u="none" strike="noStrike" kern="1200" cap="none" spc="0" normalizeH="0" baseline="0" noProof="0">
              <a:ln>
                <a:noFill/>
              </a:ln>
              <a:solidFill>
                <a:srgbClr val="FFFF00"/>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02245528"/>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 Box 4"/>
          <p:cNvSpPr txBox="1">
            <a:spLocks noChangeArrowheads="1"/>
          </p:cNvSpPr>
          <p:nvPr/>
        </p:nvSpPr>
        <p:spPr bwMode="auto">
          <a:xfrm>
            <a:off x="179514" y="1336590"/>
            <a:ext cx="8784976" cy="3952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6" tIns="45713" rIns="91426" bIns="45713">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just" defTabSz="914400" rtl="0" eaLnBrk="0" fontAlgn="base" latinLnBrk="0" hangingPunct="0">
              <a:lnSpc>
                <a:spcPct val="107000"/>
              </a:lnSpc>
              <a:spcBef>
                <a:spcPct val="0"/>
              </a:spcBef>
              <a:spcAft>
                <a:spcPts val="0"/>
              </a:spcAft>
              <a:buClrTx/>
              <a:buSzTx/>
              <a:buFontTx/>
              <a:buNone/>
              <a:tabLst/>
              <a:defRPr/>
            </a:pPr>
            <a:r>
              <a:rPr kumimoji="0" lang="en-US" sz="4000" b="1" i="1" u="none" strike="noStrike" kern="1200" cap="none" spc="0" normalizeH="0" baseline="0" noProof="0" smtClean="0">
                <a:ln>
                  <a:noFill/>
                </a:ln>
                <a:solidFill>
                  <a:srgbClr val="FFFFFF"/>
                </a:solidFill>
                <a:effectLst/>
                <a:uLnTx/>
                <a:uFillTx/>
                <a:latin typeface="Arial"/>
                <a:ea typeface="Times New Roman" panose="02020603050405020304" pitchFamily="18" charset="0"/>
                <a:cs typeface="Times New Roman" panose="02020603050405020304" pitchFamily="18" charset="0"/>
              </a:rPr>
              <a:t>Như </a:t>
            </a:r>
            <a:r>
              <a:rPr kumimoji="0" lang="en-US" sz="4000" b="1" i="1" u="none" strike="noStrike" kern="1200" cap="none" spc="0" normalizeH="0" baseline="0" noProof="0">
                <a:ln>
                  <a:noFill/>
                </a:ln>
                <a:solidFill>
                  <a:srgbClr val="FFFFFF"/>
                </a:solidFill>
                <a:effectLst/>
                <a:uLnTx/>
                <a:uFillTx/>
                <a:latin typeface="Arial"/>
                <a:ea typeface="Times New Roman" panose="02020603050405020304" pitchFamily="18" charset="0"/>
                <a:cs typeface="Times New Roman" panose="02020603050405020304" pitchFamily="18" charset="0"/>
              </a:rPr>
              <a:t>sương sớm chan hòa, tràn lan trên khắp nương đồng. Như hương trầm thơm tho bay lên thánh điện huyền linh. Xin thương đoái nhận của lễ. Xin ban xuống ơn an bình.</a:t>
            </a:r>
            <a:endParaRPr kumimoji="0" lang="en-US" sz="4000" b="1" i="0" u="none" strike="noStrike" kern="1200" cap="none" spc="0" normalizeH="0" baseline="0" noProof="0">
              <a:ln>
                <a:noFill/>
              </a:ln>
              <a:solidFill>
                <a:srgbClr val="FFFFFF"/>
              </a:solidFill>
              <a:effectLst/>
              <a:uLnTx/>
              <a:uFillTx/>
              <a:latin typeface="Arial"/>
              <a:ea typeface="Calibri" panose="020F0502020204030204" pitchFamily="34" charset="0"/>
              <a:cs typeface="Times New Roman" panose="02020603050405020304" pitchFamily="18" charset="0"/>
            </a:endParaRPr>
          </a:p>
          <a:p>
            <a:pPr marL="0" marR="0" lvl="0" indent="0" algn="just" defTabSz="914400" rtl="0" eaLnBrk="0" fontAlgn="base" latinLnBrk="0" hangingPunct="0">
              <a:lnSpc>
                <a:spcPct val="107000"/>
              </a:lnSpc>
              <a:spcBef>
                <a:spcPct val="0"/>
              </a:spcBef>
              <a:spcAft>
                <a:spcPts val="0"/>
              </a:spcAft>
              <a:buClrTx/>
              <a:buSzTx/>
              <a:buFontTx/>
              <a:buNone/>
              <a:tabLst/>
              <a:defRPr/>
            </a:pPr>
            <a:endParaRPr kumimoji="0" lang="en-US" sz="36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p:cNvSpPr/>
          <p:nvPr/>
        </p:nvSpPr>
        <p:spPr>
          <a:xfrm>
            <a:off x="1302385" y="173037"/>
            <a:ext cx="6276242" cy="698254"/>
          </a:xfrm>
          <a:prstGeom prst="rect">
            <a:avLst/>
          </a:prstGeom>
        </p:spPr>
        <p:txBody>
          <a:bodyPr wrap="none" lIns="91426" tIns="45713" rIns="91426" bIns="45713">
            <a:spAutoFit/>
          </a:bodyPr>
          <a:lstStyle/>
          <a:p>
            <a:pPr marL="0" marR="0" lvl="0" indent="0" algn="ctr" defTabSz="914400" rtl="0" eaLnBrk="1" fontAlgn="base" latinLnBrk="0" hangingPunct="1">
              <a:lnSpc>
                <a:spcPts val="5280"/>
              </a:lnSpc>
              <a:spcBef>
                <a:spcPts val="0"/>
              </a:spcBef>
              <a:spcAft>
                <a:spcPct val="0"/>
              </a:spcAft>
              <a:buClrTx/>
              <a:buSzTx/>
              <a:buFontTx/>
              <a:buNone/>
              <a:tabLst/>
              <a:defRPr/>
            </a:pPr>
            <a:r>
              <a:rPr kumimoji="0" lang="en-US" sz="3200" b="1" i="0" u="none" strike="noStrike" kern="1200" cap="none" spc="0" normalizeH="0" baseline="0" noProof="0" smtClean="0">
                <a:ln>
                  <a:noFill/>
                </a:ln>
                <a:solidFill>
                  <a:srgbClr val="FFFF00"/>
                </a:solidFill>
                <a:effectLst/>
                <a:uLnTx/>
                <a:uFillTx/>
                <a:latin typeface="Times New Roman" pitchFamily="18" charset="0"/>
                <a:ea typeface="+mn-ea"/>
                <a:cs typeface="Times New Roman" pitchFamily="18" charset="0"/>
              </a:rPr>
              <a:t>THƯỢNG TIẾN CHÚA BA NGÔI</a:t>
            </a:r>
          </a:p>
        </p:txBody>
      </p:sp>
    </p:spTree>
    <p:extLst>
      <p:ext uri="{BB962C8B-B14F-4D97-AF65-F5344CB8AC3E}">
        <p14:creationId xmlns:p14="http://schemas.microsoft.com/office/powerpoint/2010/main" val="1701162216"/>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 Box 4"/>
          <p:cNvSpPr txBox="1">
            <a:spLocks noChangeArrowheads="1"/>
          </p:cNvSpPr>
          <p:nvPr/>
        </p:nvSpPr>
        <p:spPr bwMode="auto">
          <a:xfrm>
            <a:off x="228600" y="1200150"/>
            <a:ext cx="8458200" cy="4277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6" tIns="45713" rIns="91426" bIns="45713">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lnSpc>
                <a:spcPct val="107000"/>
              </a:lnSpc>
              <a:spcAft>
                <a:spcPts val="1200"/>
              </a:spcAft>
            </a:pPr>
            <a:r>
              <a:rPr lang="en-US" sz="380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3. Chúc tụng Ngôi Chúa Trời, Ðấng dựng nên thế giới. Chúc tụng Ngôi Chúa Con, Ðấng chuộc tội cứu sinh linh. Chúc tụng Chúa Thánh Thần hằng thương thánh hóa linh hồn. Như từ trước thiên thu, giờ đây cho tới mai sau.</a:t>
            </a:r>
            <a:endParaRPr lang="en-US" sz="380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r>
              <a:rPr lang="en-US"/>
              <a:t> </a:t>
            </a:r>
          </a:p>
        </p:txBody>
      </p:sp>
      <p:sp>
        <p:nvSpPr>
          <p:cNvPr id="2" name="Rectangle 1"/>
          <p:cNvSpPr/>
          <p:nvPr/>
        </p:nvSpPr>
        <p:spPr>
          <a:xfrm>
            <a:off x="1302381" y="173037"/>
            <a:ext cx="6276242" cy="698254"/>
          </a:xfrm>
          <a:prstGeom prst="rect">
            <a:avLst/>
          </a:prstGeom>
        </p:spPr>
        <p:txBody>
          <a:bodyPr wrap="none" lIns="91426" tIns="45713" rIns="91426" bIns="45713">
            <a:spAutoFit/>
          </a:bodyPr>
          <a:lstStyle/>
          <a:p>
            <a:pPr marL="0" marR="0" lvl="0" indent="0" algn="ctr" defTabSz="914400" rtl="0" eaLnBrk="1" fontAlgn="base" latinLnBrk="0" hangingPunct="1">
              <a:lnSpc>
                <a:spcPts val="5280"/>
              </a:lnSpc>
              <a:spcBef>
                <a:spcPts val="0"/>
              </a:spcBef>
              <a:spcAft>
                <a:spcPct val="0"/>
              </a:spcAft>
              <a:buClrTx/>
              <a:buSzTx/>
              <a:buFontTx/>
              <a:buNone/>
              <a:tabLst/>
              <a:defRPr/>
            </a:pPr>
            <a:r>
              <a:rPr lang="en-US" sz="3200" b="1" smtClean="0">
                <a:solidFill>
                  <a:srgbClr val="FFFF00"/>
                </a:solidFill>
                <a:latin typeface="Times New Roman" pitchFamily="18" charset="0"/>
                <a:cs typeface="Times New Roman" pitchFamily="18" charset="0"/>
              </a:rPr>
              <a:t>THƯỢNG TIẾN CHÚA BA NGÔI</a:t>
            </a:r>
            <a:endParaRPr kumimoji="0" lang="en-US" sz="3200" b="1" i="0" u="none" strike="noStrike" kern="1200" cap="none" spc="0" normalizeH="0" baseline="0" noProof="0" dirty="0">
              <a:ln>
                <a:noFill/>
              </a:ln>
              <a:solidFill>
                <a:srgbClr val="FFFF00"/>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1198507838"/>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1"/>
            <a:ext cx="7028656" cy="584775"/>
          </a:xfrm>
          <a:prstGeom prst="rect">
            <a:avLst/>
          </a:prstGeom>
          <a:noFill/>
        </p:spPr>
        <p:txBody>
          <a:bodyPr wrap="square">
            <a:spAutoFit/>
          </a:bodyPr>
          <a:lstStyle/>
          <a:p>
            <a:pPr algn="ctr">
              <a:defRPr/>
            </a:pPr>
            <a:r>
              <a:rPr lang="en-US" sz="3200" b="1" smtClean="0">
                <a:solidFill>
                  <a:srgbClr val="FF0000"/>
                </a:solidFill>
                <a:latin typeface="Times New Roman" pitchFamily="18" charset="0"/>
                <a:cs typeface="Times New Roman" pitchFamily="18" charset="0"/>
              </a:rPr>
              <a:t>VINH DANH BA NGÔI</a:t>
            </a:r>
            <a:endParaRPr lang="en-US" sz="2000" b="1" dirty="0">
              <a:solidFill>
                <a:srgbClr val="FF0000"/>
              </a:solidFill>
              <a:latin typeface="Times New Roman" pitchFamily="18" charset="0"/>
              <a:cs typeface="Times New Roman" pitchFamily="18" charset="0"/>
            </a:endParaRPr>
          </a:p>
        </p:txBody>
      </p:sp>
      <p:sp>
        <p:nvSpPr>
          <p:cNvPr id="3" name="TextBox 2"/>
          <p:cNvSpPr txBox="1"/>
          <p:nvPr/>
        </p:nvSpPr>
        <p:spPr>
          <a:xfrm>
            <a:off x="152400" y="584776"/>
            <a:ext cx="8763000" cy="5016758"/>
          </a:xfrm>
          <a:prstGeom prst="rect">
            <a:avLst/>
          </a:prstGeom>
          <a:noFill/>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r>
              <a:rPr lang="vi-VN" sz="4000" smtClean="0">
                <a:solidFill>
                  <a:srgbClr val="000000"/>
                </a:solidFill>
                <a:latin typeface="+mj-lt"/>
              </a:rPr>
              <a:t>1</a:t>
            </a:r>
            <a:r>
              <a:rPr lang="en-US" sz="4000" smtClean="0">
                <a:solidFill>
                  <a:srgbClr val="000000"/>
                </a:solidFill>
                <a:latin typeface="+mj-lt"/>
              </a:rPr>
              <a:t>.</a:t>
            </a:r>
            <a:r>
              <a:rPr lang="en-US" sz="4000" smtClean="0">
                <a:latin typeface="+mj-lt"/>
              </a:rPr>
              <a:t> </a:t>
            </a:r>
            <a:r>
              <a:rPr lang="en-US" sz="4000">
                <a:latin typeface="+mj-lt"/>
              </a:rPr>
              <a:t>Trong tâm tình đơn sơ con tiến vào đền thánh Chúa Trời. Xin dâng lời chúc tụng Ngài là Ðấng tác sinh muôn loài. Con tâm thành tri ân tình thương Chúa biết bao cao vời, Ngài đã hướng dẫn con vào đời, cho con được gọi Ngài là </a:t>
            </a:r>
            <a:r>
              <a:rPr lang="en-US" sz="4000" smtClean="0">
                <a:latin typeface="+mj-lt"/>
              </a:rPr>
              <a:t>Cha.</a:t>
            </a:r>
            <a:endParaRPr lang="en-US" sz="4000">
              <a:latin typeface="+mj-lt"/>
            </a:endParaRPr>
          </a:p>
          <a:p>
            <a:pPr algn="just" eaLnBrk="1" hangingPunct="1"/>
            <a:endParaRPr lang="en-US" sz="4000" b="1" dirty="0">
              <a:solidFill>
                <a:srgbClr val="000000"/>
              </a:solidFill>
              <a:effectLst>
                <a:outerShdw blurRad="38100" dist="38100" dir="2700000" algn="tl">
                  <a:srgbClr val="C0C0C0"/>
                </a:outerShdw>
              </a:effectLst>
              <a:latin typeface="+mj-lt"/>
              <a:cs typeface="Times New Roman" pitchFamily="18" charset="0"/>
            </a:endParaRPr>
          </a:p>
        </p:txBody>
      </p:sp>
    </p:spTree>
    <p:extLst>
      <p:ext uri="{BB962C8B-B14F-4D97-AF65-F5344CB8AC3E}">
        <p14:creationId xmlns:p14="http://schemas.microsoft.com/office/powerpoint/2010/main" val="1901995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 Box 4"/>
          <p:cNvSpPr txBox="1">
            <a:spLocks noChangeArrowheads="1"/>
          </p:cNvSpPr>
          <p:nvPr/>
        </p:nvSpPr>
        <p:spPr bwMode="auto">
          <a:xfrm>
            <a:off x="179514" y="1352550"/>
            <a:ext cx="8735886" cy="34619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6" tIns="45713" rIns="91426" bIns="45713">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4400" b="1" i="1" u="none" strike="noStrike" kern="1200" cap="none" spc="0" normalizeH="0" baseline="0" noProof="0" smtClean="0">
                <a:ln>
                  <a:noFill/>
                </a:ln>
                <a:solidFill>
                  <a:srgbClr val="808080">
                    <a:lumMod val="20000"/>
                    <a:lumOff val="80000"/>
                  </a:srgbClr>
                </a:solidFill>
                <a:effectLst/>
                <a:uLnTx/>
                <a:uFillTx/>
                <a:latin typeface="Times New Roman" panose="02020603050405020304" pitchFamily="18" charset="0"/>
                <a:ea typeface="Times New Roman" panose="02020603050405020304" pitchFamily="18" charset="0"/>
                <a:cs typeface="Arial" charset="0"/>
              </a:rPr>
              <a:t>ÐK</a:t>
            </a:r>
            <a:r>
              <a:rPr kumimoji="0" lang="en-US" sz="4400" b="1" i="1" u="none" strike="noStrike" kern="1200" cap="none" spc="0" normalizeH="0" baseline="0" noProof="0">
                <a:ln>
                  <a:noFill/>
                </a:ln>
                <a:solidFill>
                  <a:srgbClr val="808080">
                    <a:lumMod val="20000"/>
                    <a:lumOff val="80000"/>
                  </a:srgbClr>
                </a:solidFill>
                <a:effectLst/>
                <a:uLnTx/>
                <a:uFillTx/>
                <a:latin typeface="Times New Roman" panose="02020603050405020304" pitchFamily="18" charset="0"/>
                <a:ea typeface="Times New Roman" panose="02020603050405020304" pitchFamily="18" charset="0"/>
                <a:cs typeface="Arial" charset="0"/>
              </a:rPr>
              <a:t>. Thượng tiến lên Ba Ngôi bánh rượu này tinh (ư) tuyền. Thượng tiến (i) lên Thiên Cung trót cả cuộc sống này. Xin dâng lên Ba Ngôi của lễ rất đẹp lòng Cha.</a:t>
            </a:r>
            <a:endParaRPr kumimoji="0" lang="en-US" sz="4400" b="1" i="0" u="none" strike="noStrike" kern="1200" cap="none" spc="0" normalizeH="0" baseline="0" noProof="0" dirty="0">
              <a:ln>
                <a:noFill/>
              </a:ln>
              <a:solidFill>
                <a:srgbClr val="808080">
                  <a:lumMod val="20000"/>
                  <a:lumOff val="80000"/>
                </a:srgbClr>
              </a:solidFill>
              <a:effectLst/>
              <a:uLnTx/>
              <a:uFillTx/>
              <a:latin typeface="Times New Roman" pitchFamily="18" charset="0"/>
              <a:ea typeface="Tahoma" pitchFamily="34" charset="0"/>
              <a:cs typeface="Times New Roman" pitchFamily="18" charset="0"/>
            </a:endParaRPr>
          </a:p>
        </p:txBody>
      </p:sp>
      <p:sp>
        <p:nvSpPr>
          <p:cNvPr id="2" name="Rectangle 1"/>
          <p:cNvSpPr/>
          <p:nvPr/>
        </p:nvSpPr>
        <p:spPr>
          <a:xfrm>
            <a:off x="1143000" y="173037"/>
            <a:ext cx="7543800" cy="584761"/>
          </a:xfrm>
          <a:prstGeom prst="rect">
            <a:avLst/>
          </a:prstGeom>
        </p:spPr>
        <p:txBody>
          <a:bodyPr wrap="square" lIns="91426" tIns="45713" rIns="91426" bIns="45713">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smtClean="0">
                <a:ln>
                  <a:noFill/>
                </a:ln>
                <a:solidFill>
                  <a:srgbClr val="FFFF00"/>
                </a:solidFill>
                <a:effectLst/>
                <a:uLnTx/>
                <a:uFillTx/>
                <a:latin typeface="Arial" pitchFamily="34" charset="0"/>
                <a:ea typeface="+mn-ea"/>
                <a:cs typeface="Arial" pitchFamily="34" charset="0"/>
              </a:rPr>
              <a:t>THƯỢNG TIẾN CHÚA BA NGÔI</a:t>
            </a:r>
            <a:endParaRPr kumimoji="0" lang="en-US" sz="3200" b="0" i="0" u="none" strike="noStrike" kern="1200" cap="none" spc="0" normalizeH="0" baseline="0" noProof="0">
              <a:ln>
                <a:noFill/>
              </a:ln>
              <a:solidFill>
                <a:srgbClr val="FFFF00"/>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57315445"/>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 Box 4"/>
          <p:cNvSpPr txBox="1">
            <a:spLocks noChangeArrowheads="1"/>
          </p:cNvSpPr>
          <p:nvPr/>
        </p:nvSpPr>
        <p:spPr bwMode="auto">
          <a:xfrm>
            <a:off x="179514" y="1123950"/>
            <a:ext cx="8735886" cy="40441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6" tIns="45713" rIns="91426" bIns="45713">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just" defTabSz="914400" rtl="0" eaLnBrk="0" fontAlgn="base" latinLnBrk="0" hangingPunct="0">
              <a:lnSpc>
                <a:spcPct val="107000"/>
              </a:lnSpc>
              <a:spcBef>
                <a:spcPct val="0"/>
              </a:spcBef>
              <a:spcAft>
                <a:spcPts val="0"/>
              </a:spcAft>
              <a:buClrTx/>
              <a:buSzTx/>
              <a:buFontTx/>
              <a:buNone/>
              <a:tabLst/>
              <a:defRPr/>
            </a:pPr>
            <a:r>
              <a:rPr kumimoji="0" lang="en-US" sz="4000" b="1" i="1" u="none" strike="noStrike" kern="1200" cap="none" spc="0" normalizeH="0" baseline="0" noProof="0" smtClean="0">
                <a:ln>
                  <a:noFill/>
                </a:ln>
                <a:solidFill>
                  <a:srgbClr val="FFFFFF"/>
                </a:solidFill>
                <a:effectLst/>
                <a:uLnTx/>
                <a:uFillTx/>
                <a:latin typeface="Arial"/>
                <a:ea typeface="Times New Roman" panose="02020603050405020304" pitchFamily="18" charset="0"/>
                <a:cs typeface="Times New Roman" panose="02020603050405020304" pitchFamily="18" charset="0"/>
              </a:rPr>
              <a:t>Như </a:t>
            </a:r>
            <a:r>
              <a:rPr kumimoji="0" lang="en-US" sz="4000" b="1" i="1" u="none" strike="noStrike" kern="1200" cap="none" spc="0" normalizeH="0" baseline="0" noProof="0">
                <a:ln>
                  <a:noFill/>
                </a:ln>
                <a:solidFill>
                  <a:srgbClr val="FFFFFF"/>
                </a:solidFill>
                <a:effectLst/>
                <a:uLnTx/>
                <a:uFillTx/>
                <a:latin typeface="Arial"/>
                <a:ea typeface="Times New Roman" panose="02020603050405020304" pitchFamily="18" charset="0"/>
                <a:cs typeface="Times New Roman" panose="02020603050405020304" pitchFamily="18" charset="0"/>
              </a:rPr>
              <a:t>sương sớm chan hòa, tràn lan trên khắp nương đồng. Như hương trầm thơm tho bay lên thánh điện huyền linh. Xin thương đoái nhận của lễ. Xin ban xuống ơn an bình.</a:t>
            </a:r>
            <a:endParaRPr kumimoji="0" lang="en-US" sz="4000" b="1" i="0" u="none" strike="noStrike" kern="1200" cap="none" spc="0" normalizeH="0" baseline="0" noProof="0">
              <a:ln>
                <a:noFill/>
              </a:ln>
              <a:solidFill>
                <a:srgbClr val="FFFFFF"/>
              </a:solidFill>
              <a:effectLst/>
              <a:uLnTx/>
              <a:uFillTx/>
              <a:latin typeface="Arial"/>
              <a:ea typeface="Calibri" panose="020F0502020204030204" pitchFamily="34" charset="0"/>
              <a:cs typeface="Times New Roman" panose="02020603050405020304" pitchFamily="18" charset="0"/>
            </a:endParaRPr>
          </a:p>
          <a:p>
            <a:pPr marL="0" marR="0" lvl="0" indent="0" algn="just" defTabSz="914400" rtl="0" eaLnBrk="0" fontAlgn="base" latinLnBrk="0" hangingPunct="0">
              <a:lnSpc>
                <a:spcPct val="107000"/>
              </a:lnSpc>
              <a:spcBef>
                <a:spcPct val="0"/>
              </a:spcBef>
              <a:spcAft>
                <a:spcPts val="0"/>
              </a:spcAft>
              <a:buClrTx/>
              <a:buSzTx/>
              <a:buFontTx/>
              <a:buNone/>
              <a:tabLst/>
              <a:defRPr/>
            </a:pPr>
            <a:endParaRPr kumimoji="0" lang="en-US" sz="40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p:cNvSpPr/>
          <p:nvPr/>
        </p:nvSpPr>
        <p:spPr>
          <a:xfrm>
            <a:off x="1302385" y="173037"/>
            <a:ext cx="6276242" cy="698254"/>
          </a:xfrm>
          <a:prstGeom prst="rect">
            <a:avLst/>
          </a:prstGeom>
        </p:spPr>
        <p:txBody>
          <a:bodyPr wrap="none" lIns="91426" tIns="45713" rIns="91426" bIns="45713">
            <a:spAutoFit/>
          </a:bodyPr>
          <a:lstStyle/>
          <a:p>
            <a:pPr marL="0" marR="0" lvl="0" indent="0" algn="ctr" defTabSz="914400" rtl="0" eaLnBrk="1" fontAlgn="base" latinLnBrk="0" hangingPunct="1">
              <a:lnSpc>
                <a:spcPts val="5280"/>
              </a:lnSpc>
              <a:spcBef>
                <a:spcPts val="0"/>
              </a:spcBef>
              <a:spcAft>
                <a:spcPct val="0"/>
              </a:spcAft>
              <a:buClrTx/>
              <a:buSzTx/>
              <a:buFontTx/>
              <a:buNone/>
              <a:tabLst/>
              <a:defRPr/>
            </a:pPr>
            <a:r>
              <a:rPr kumimoji="0" lang="en-US" sz="3200" b="1" i="0" u="none" strike="noStrike" kern="1200" cap="none" spc="0" normalizeH="0" baseline="0" noProof="0" smtClean="0">
                <a:ln>
                  <a:noFill/>
                </a:ln>
                <a:solidFill>
                  <a:srgbClr val="FFFF00"/>
                </a:solidFill>
                <a:effectLst/>
                <a:uLnTx/>
                <a:uFillTx/>
                <a:latin typeface="Times New Roman" pitchFamily="18" charset="0"/>
                <a:ea typeface="+mn-ea"/>
                <a:cs typeface="Times New Roman" pitchFamily="18" charset="0"/>
              </a:rPr>
              <a:t>THƯỢNG TIẾN CHÚA BA NGÔI</a:t>
            </a:r>
          </a:p>
        </p:txBody>
      </p:sp>
    </p:spTree>
    <p:extLst>
      <p:ext uri="{BB962C8B-B14F-4D97-AF65-F5344CB8AC3E}">
        <p14:creationId xmlns:p14="http://schemas.microsoft.com/office/powerpoint/2010/main" val="4247144726"/>
      </p:ext>
    </p:extLst>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 Box 4"/>
          <p:cNvSpPr txBox="1">
            <a:spLocks noChangeArrowheads="1"/>
          </p:cNvSpPr>
          <p:nvPr/>
        </p:nvSpPr>
        <p:spPr bwMode="auto">
          <a:xfrm>
            <a:off x="152400" y="1047750"/>
            <a:ext cx="8686800" cy="40441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6" tIns="45713" rIns="91426" bIns="45713">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lnSpc>
                <a:spcPct val="107000"/>
              </a:lnSpc>
              <a:spcAft>
                <a:spcPts val="1200"/>
              </a:spcAft>
            </a:pPr>
            <a:r>
              <a:rPr lang="en-US" sz="4000" b="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4. Ðêm hồng phước đầy: Ngôi Lời đã giáng thế. Ðêm hạnh phúc chứa chan: Chúa Trời đã xuống dương gian. Xin cùng kính dâng Ngài lời ca dâng với hương trầm. Xin cùng kính dâng lên Hài Nhi Ðấng Cứu Tinh.</a:t>
            </a:r>
            <a:endParaRPr lang="en-US" sz="40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p:cNvSpPr/>
          <p:nvPr/>
        </p:nvSpPr>
        <p:spPr>
          <a:xfrm>
            <a:off x="1302385" y="173037"/>
            <a:ext cx="6276241" cy="698254"/>
          </a:xfrm>
          <a:prstGeom prst="rect">
            <a:avLst/>
          </a:prstGeom>
        </p:spPr>
        <p:txBody>
          <a:bodyPr wrap="none" lIns="91426" tIns="45713" rIns="91426" bIns="45713">
            <a:spAutoFit/>
          </a:bodyPr>
          <a:lstStyle/>
          <a:p>
            <a:pPr marL="0" marR="0" lvl="0" indent="0" algn="ctr" defTabSz="914400" rtl="0" eaLnBrk="1" fontAlgn="base" latinLnBrk="0" hangingPunct="1">
              <a:lnSpc>
                <a:spcPts val="5280"/>
              </a:lnSpc>
              <a:spcBef>
                <a:spcPts val="0"/>
              </a:spcBef>
              <a:spcAft>
                <a:spcPct val="0"/>
              </a:spcAft>
              <a:buClrTx/>
              <a:buSzTx/>
              <a:buFontTx/>
              <a:buNone/>
              <a:tabLst/>
              <a:defRPr/>
            </a:pPr>
            <a:r>
              <a:rPr lang="en-US" sz="3200" b="1" smtClean="0">
                <a:solidFill>
                  <a:srgbClr val="FFFF00"/>
                </a:solidFill>
                <a:latin typeface="Times New Roman" pitchFamily="18" charset="0"/>
                <a:cs typeface="Times New Roman" pitchFamily="18" charset="0"/>
              </a:rPr>
              <a:t>THƯỢNG TIẾN CHÚA BA NGÔI</a:t>
            </a:r>
            <a:endParaRPr kumimoji="0" lang="en-US" sz="3200" b="1" i="0" u="none" strike="noStrike" kern="1200" cap="none" spc="0" normalizeH="0" baseline="0" noProof="0" smtClean="0">
              <a:ln>
                <a:noFill/>
              </a:ln>
              <a:solidFill>
                <a:srgbClr val="FFFF00"/>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1187275481"/>
      </p:ext>
    </p:extLst>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 Box 4"/>
          <p:cNvSpPr txBox="1">
            <a:spLocks noChangeArrowheads="1"/>
          </p:cNvSpPr>
          <p:nvPr/>
        </p:nvSpPr>
        <p:spPr bwMode="auto">
          <a:xfrm>
            <a:off x="179514" y="1336590"/>
            <a:ext cx="8784976" cy="34778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6" tIns="45713" rIns="91426" bIns="45713">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4400" b="1" i="1" u="none" strike="noStrike" kern="1200" cap="none" spc="0" normalizeH="0" baseline="0" noProof="0" smtClean="0">
                <a:ln>
                  <a:noFill/>
                </a:ln>
                <a:solidFill>
                  <a:srgbClr val="808080">
                    <a:lumMod val="20000"/>
                    <a:lumOff val="80000"/>
                  </a:srgbClr>
                </a:solidFill>
                <a:effectLst/>
                <a:uLnTx/>
                <a:uFillTx/>
                <a:latin typeface="Times New Roman" panose="02020603050405020304" pitchFamily="18" charset="0"/>
                <a:ea typeface="Times New Roman" panose="02020603050405020304" pitchFamily="18" charset="0"/>
                <a:cs typeface="Arial" charset="0"/>
              </a:rPr>
              <a:t>ÐK</a:t>
            </a:r>
            <a:r>
              <a:rPr kumimoji="0" lang="en-US" sz="4400" b="1" i="1" u="none" strike="noStrike" kern="1200" cap="none" spc="0" normalizeH="0" baseline="0" noProof="0">
                <a:ln>
                  <a:noFill/>
                </a:ln>
                <a:solidFill>
                  <a:srgbClr val="808080">
                    <a:lumMod val="20000"/>
                    <a:lumOff val="80000"/>
                  </a:srgbClr>
                </a:solidFill>
                <a:effectLst/>
                <a:uLnTx/>
                <a:uFillTx/>
                <a:latin typeface="Times New Roman" panose="02020603050405020304" pitchFamily="18" charset="0"/>
                <a:ea typeface="Times New Roman" panose="02020603050405020304" pitchFamily="18" charset="0"/>
                <a:cs typeface="Arial" charset="0"/>
              </a:rPr>
              <a:t>. Thượng tiến lên Ba Ngôi bánh rượu này tinh (ư) tuyền. Thượng tiến (i) lên Thiên Cung trót cả cuộc sống này. Xin dâng lên Ba Ngôi của lễ rất đẹp lòng Cha.</a:t>
            </a:r>
            <a:endParaRPr kumimoji="0" lang="en-US" sz="4400" b="1" i="0" u="none" strike="noStrike" kern="1200" cap="none" spc="0" normalizeH="0" baseline="0" noProof="0" dirty="0">
              <a:ln>
                <a:noFill/>
              </a:ln>
              <a:solidFill>
                <a:srgbClr val="808080">
                  <a:lumMod val="20000"/>
                  <a:lumOff val="80000"/>
                </a:srgbClr>
              </a:solidFill>
              <a:effectLst/>
              <a:uLnTx/>
              <a:uFillTx/>
              <a:latin typeface="Times New Roman" pitchFamily="18" charset="0"/>
              <a:ea typeface="Tahoma" pitchFamily="34" charset="0"/>
              <a:cs typeface="Times New Roman" pitchFamily="18" charset="0"/>
            </a:endParaRPr>
          </a:p>
        </p:txBody>
      </p:sp>
      <p:sp>
        <p:nvSpPr>
          <p:cNvPr id="2" name="Rectangle 1"/>
          <p:cNvSpPr/>
          <p:nvPr/>
        </p:nvSpPr>
        <p:spPr>
          <a:xfrm>
            <a:off x="1143000" y="173037"/>
            <a:ext cx="7543800" cy="584761"/>
          </a:xfrm>
          <a:prstGeom prst="rect">
            <a:avLst/>
          </a:prstGeom>
        </p:spPr>
        <p:txBody>
          <a:bodyPr wrap="square" lIns="91426" tIns="45713" rIns="91426" bIns="45713">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smtClean="0">
                <a:ln>
                  <a:noFill/>
                </a:ln>
                <a:solidFill>
                  <a:srgbClr val="FFFF00"/>
                </a:solidFill>
                <a:effectLst/>
                <a:uLnTx/>
                <a:uFillTx/>
                <a:latin typeface="Arial" pitchFamily="34" charset="0"/>
                <a:ea typeface="+mn-ea"/>
                <a:cs typeface="Arial" pitchFamily="34" charset="0"/>
              </a:rPr>
              <a:t>THƯỢNG TIẾN CHÚA BA NGÔI</a:t>
            </a:r>
            <a:endParaRPr kumimoji="0" lang="en-US" sz="3200" b="0" i="0" u="none" strike="noStrike" kern="1200" cap="none" spc="0" normalizeH="0" baseline="0" noProof="0">
              <a:ln>
                <a:noFill/>
              </a:ln>
              <a:solidFill>
                <a:srgbClr val="FFFF00"/>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2383553505"/>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 Box 4"/>
          <p:cNvSpPr txBox="1">
            <a:spLocks noChangeArrowheads="1"/>
          </p:cNvSpPr>
          <p:nvPr/>
        </p:nvSpPr>
        <p:spPr bwMode="auto">
          <a:xfrm>
            <a:off x="228600" y="1123950"/>
            <a:ext cx="8763000" cy="3978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6" tIns="45713" rIns="91426" bIns="45713">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just" defTabSz="914400" rtl="0" eaLnBrk="0" fontAlgn="base" latinLnBrk="0" hangingPunct="0">
              <a:lnSpc>
                <a:spcPct val="107000"/>
              </a:lnSpc>
              <a:spcBef>
                <a:spcPct val="0"/>
              </a:spcBef>
              <a:spcAft>
                <a:spcPts val="0"/>
              </a:spcAft>
              <a:buClrTx/>
              <a:buSzTx/>
              <a:buFontTx/>
              <a:buNone/>
              <a:tabLst/>
              <a:defRPr/>
            </a:pPr>
            <a:r>
              <a:rPr kumimoji="0" lang="en-US" sz="4000" b="1" i="1" u="none" strike="noStrike" kern="1200" cap="none" spc="0" normalizeH="0" baseline="0" noProof="0" smtClean="0">
                <a:ln>
                  <a:noFill/>
                </a:ln>
                <a:solidFill>
                  <a:srgbClr val="FFFFFF"/>
                </a:solidFill>
                <a:effectLst/>
                <a:uLnTx/>
                <a:uFillTx/>
                <a:latin typeface="Arial"/>
                <a:ea typeface="Times New Roman" panose="02020603050405020304" pitchFamily="18" charset="0"/>
                <a:cs typeface="Times New Roman" panose="02020603050405020304" pitchFamily="18" charset="0"/>
              </a:rPr>
              <a:t>Như </a:t>
            </a:r>
            <a:r>
              <a:rPr kumimoji="0" lang="en-US" sz="4000" b="1" i="1" u="none" strike="noStrike" kern="1200" cap="none" spc="0" normalizeH="0" baseline="0" noProof="0">
                <a:ln>
                  <a:noFill/>
                </a:ln>
                <a:solidFill>
                  <a:srgbClr val="FFFFFF"/>
                </a:solidFill>
                <a:effectLst/>
                <a:uLnTx/>
                <a:uFillTx/>
                <a:latin typeface="Arial"/>
                <a:ea typeface="Times New Roman" panose="02020603050405020304" pitchFamily="18" charset="0"/>
                <a:cs typeface="Times New Roman" panose="02020603050405020304" pitchFamily="18" charset="0"/>
              </a:rPr>
              <a:t>sương sớm chan hòa, tràn lan trên khắp nương đồng. Như hương trầm thơm tho bay lên thánh điện huyền linh. Xin thương đoái nhận của lễ. Xin ban xuống ơn an bình.</a:t>
            </a:r>
            <a:endParaRPr kumimoji="0" lang="en-US" sz="4000" b="1" i="0" u="none" strike="noStrike" kern="1200" cap="none" spc="0" normalizeH="0" baseline="0" noProof="0">
              <a:ln>
                <a:noFill/>
              </a:ln>
              <a:solidFill>
                <a:srgbClr val="FFFFFF"/>
              </a:solidFill>
              <a:effectLst/>
              <a:uLnTx/>
              <a:uFillTx/>
              <a:latin typeface="Arial"/>
              <a:ea typeface="Calibri" panose="020F0502020204030204" pitchFamily="34" charset="0"/>
              <a:cs typeface="Times New Roman" panose="02020603050405020304" pitchFamily="18" charset="0"/>
            </a:endParaRPr>
          </a:p>
          <a:p>
            <a:pPr marL="0" marR="0" lvl="0" indent="0" algn="just" defTabSz="914400" rtl="0" eaLnBrk="0" fontAlgn="base" latinLnBrk="0" hangingPunct="0">
              <a:lnSpc>
                <a:spcPct val="107000"/>
              </a:lnSpc>
              <a:spcBef>
                <a:spcPct val="0"/>
              </a:spcBef>
              <a:spcAft>
                <a:spcPts val="0"/>
              </a:spcAft>
              <a:buClrTx/>
              <a:buSzTx/>
              <a:buFontTx/>
              <a:buNone/>
              <a:tabLst/>
              <a:defRPr/>
            </a:pPr>
            <a:endParaRPr kumimoji="0" lang="en-US" sz="36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p:cNvSpPr/>
          <p:nvPr/>
        </p:nvSpPr>
        <p:spPr>
          <a:xfrm>
            <a:off x="1302385" y="173037"/>
            <a:ext cx="6276242" cy="698254"/>
          </a:xfrm>
          <a:prstGeom prst="rect">
            <a:avLst/>
          </a:prstGeom>
        </p:spPr>
        <p:txBody>
          <a:bodyPr wrap="none" lIns="91426" tIns="45713" rIns="91426" bIns="45713">
            <a:spAutoFit/>
          </a:bodyPr>
          <a:lstStyle/>
          <a:p>
            <a:pPr marL="0" marR="0" lvl="0" indent="0" algn="ctr" defTabSz="914400" rtl="0" eaLnBrk="1" fontAlgn="base" latinLnBrk="0" hangingPunct="1">
              <a:lnSpc>
                <a:spcPts val="5280"/>
              </a:lnSpc>
              <a:spcBef>
                <a:spcPts val="0"/>
              </a:spcBef>
              <a:spcAft>
                <a:spcPct val="0"/>
              </a:spcAft>
              <a:buClrTx/>
              <a:buSzTx/>
              <a:buFontTx/>
              <a:buNone/>
              <a:tabLst/>
              <a:defRPr/>
            </a:pPr>
            <a:r>
              <a:rPr kumimoji="0" lang="en-US" sz="3200" b="1" i="0" u="none" strike="noStrike" kern="1200" cap="none" spc="0" normalizeH="0" baseline="0" noProof="0" smtClean="0">
                <a:ln>
                  <a:noFill/>
                </a:ln>
                <a:solidFill>
                  <a:srgbClr val="FFFF00"/>
                </a:solidFill>
                <a:effectLst/>
                <a:uLnTx/>
                <a:uFillTx/>
                <a:latin typeface="Times New Roman" pitchFamily="18" charset="0"/>
                <a:ea typeface="+mn-ea"/>
                <a:cs typeface="Times New Roman" pitchFamily="18" charset="0"/>
              </a:rPr>
              <a:t>THƯỢNG TIẾN CHÚA BA NGÔI</a:t>
            </a:r>
          </a:p>
        </p:txBody>
      </p:sp>
    </p:spTree>
    <p:extLst>
      <p:ext uri="{BB962C8B-B14F-4D97-AF65-F5344CB8AC3E}">
        <p14:creationId xmlns:p14="http://schemas.microsoft.com/office/powerpoint/2010/main" val="2841303463"/>
      </p:ext>
    </p:extLst>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 Box 4"/>
          <p:cNvSpPr txBox="1">
            <a:spLocks noChangeArrowheads="1"/>
          </p:cNvSpPr>
          <p:nvPr/>
        </p:nvSpPr>
        <p:spPr bwMode="auto">
          <a:xfrm>
            <a:off x="179514" y="1123950"/>
            <a:ext cx="8735886" cy="4087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6" tIns="45713" rIns="91426" bIns="45713">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lnSpc>
                <a:spcPct val="107000"/>
              </a:lnSpc>
              <a:spcAft>
                <a:spcPts val="1200"/>
              </a:spcAft>
            </a:pPr>
            <a:r>
              <a:rPr lang="en-US" sz="400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5. Cho tình yêu chúng con vững bền trong Thiên Chúa. Cho cuộc sống thế gian có Ngài phù giúp ban ơn. Cho tình mến không nhòa cùng nhau xây đắp gia đình. Cho cuộc sống ly hương được Ngài nâng đỡ luôn.</a:t>
            </a:r>
            <a:endParaRPr lang="en-US" sz="40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p:cNvSpPr/>
          <p:nvPr/>
        </p:nvSpPr>
        <p:spPr>
          <a:xfrm>
            <a:off x="1302385" y="173037"/>
            <a:ext cx="6276242" cy="698254"/>
          </a:xfrm>
          <a:prstGeom prst="rect">
            <a:avLst/>
          </a:prstGeom>
        </p:spPr>
        <p:txBody>
          <a:bodyPr wrap="none" lIns="91426" tIns="45713" rIns="91426" bIns="45713">
            <a:spAutoFit/>
          </a:bodyPr>
          <a:lstStyle/>
          <a:p>
            <a:pPr marL="0" marR="0" lvl="0" indent="0" algn="ctr" defTabSz="914400" rtl="0" eaLnBrk="1" fontAlgn="base" latinLnBrk="0" hangingPunct="1">
              <a:lnSpc>
                <a:spcPts val="5280"/>
              </a:lnSpc>
              <a:spcBef>
                <a:spcPts val="0"/>
              </a:spcBef>
              <a:spcAft>
                <a:spcPct val="0"/>
              </a:spcAft>
              <a:buClrTx/>
              <a:buSzTx/>
              <a:buFontTx/>
              <a:buNone/>
              <a:tabLst/>
              <a:defRPr/>
            </a:pPr>
            <a:r>
              <a:rPr lang="en-US" sz="3200" b="1" smtClean="0">
                <a:solidFill>
                  <a:srgbClr val="FFFF00"/>
                </a:solidFill>
                <a:latin typeface="Times New Roman" pitchFamily="18" charset="0"/>
                <a:cs typeface="Times New Roman" pitchFamily="18" charset="0"/>
              </a:rPr>
              <a:t>THƯỢNG TIẾN CHÚA BA NGÔI</a:t>
            </a:r>
            <a:endParaRPr kumimoji="0" lang="en-US" sz="3200" b="1" i="0" u="none" strike="noStrike" kern="1200" cap="none" spc="0" normalizeH="0" baseline="0" noProof="0" smtClean="0">
              <a:ln>
                <a:noFill/>
              </a:ln>
              <a:solidFill>
                <a:srgbClr val="FFFF00"/>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3557136864"/>
      </p:ext>
    </p:extLst>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 Box 4"/>
          <p:cNvSpPr txBox="1">
            <a:spLocks noChangeArrowheads="1"/>
          </p:cNvSpPr>
          <p:nvPr/>
        </p:nvSpPr>
        <p:spPr bwMode="auto">
          <a:xfrm>
            <a:off x="179514" y="1336590"/>
            <a:ext cx="8784976" cy="34778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6" tIns="45713" rIns="91426" bIns="45713">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4400" b="1" i="1" u="none" strike="noStrike" kern="1200" cap="none" spc="0" normalizeH="0" baseline="0" noProof="0" smtClean="0">
                <a:ln>
                  <a:noFill/>
                </a:ln>
                <a:solidFill>
                  <a:srgbClr val="808080">
                    <a:lumMod val="20000"/>
                    <a:lumOff val="80000"/>
                  </a:srgbClr>
                </a:solidFill>
                <a:effectLst/>
                <a:uLnTx/>
                <a:uFillTx/>
                <a:latin typeface="Times New Roman" panose="02020603050405020304" pitchFamily="18" charset="0"/>
                <a:ea typeface="Times New Roman" panose="02020603050405020304" pitchFamily="18" charset="0"/>
                <a:cs typeface="Arial" charset="0"/>
              </a:rPr>
              <a:t>ÐK</a:t>
            </a:r>
            <a:r>
              <a:rPr kumimoji="0" lang="en-US" sz="4400" b="1" i="1" u="none" strike="noStrike" kern="1200" cap="none" spc="0" normalizeH="0" baseline="0" noProof="0">
                <a:ln>
                  <a:noFill/>
                </a:ln>
                <a:solidFill>
                  <a:srgbClr val="808080">
                    <a:lumMod val="20000"/>
                    <a:lumOff val="80000"/>
                  </a:srgbClr>
                </a:solidFill>
                <a:effectLst/>
                <a:uLnTx/>
                <a:uFillTx/>
                <a:latin typeface="Times New Roman" panose="02020603050405020304" pitchFamily="18" charset="0"/>
                <a:ea typeface="Times New Roman" panose="02020603050405020304" pitchFamily="18" charset="0"/>
                <a:cs typeface="Arial" charset="0"/>
              </a:rPr>
              <a:t>. Thượng tiến lên Ba Ngôi bánh rượu này tinh (ư) tuyền. Thượng tiến (i) lên Thiên Cung trót cả cuộc sống này. Xin dâng lên Ba Ngôi của lễ rất đẹp lòng Cha.</a:t>
            </a:r>
            <a:endParaRPr kumimoji="0" lang="en-US" sz="4400" b="1" i="0" u="none" strike="noStrike" kern="1200" cap="none" spc="0" normalizeH="0" baseline="0" noProof="0" dirty="0">
              <a:ln>
                <a:noFill/>
              </a:ln>
              <a:solidFill>
                <a:srgbClr val="808080">
                  <a:lumMod val="20000"/>
                  <a:lumOff val="80000"/>
                </a:srgbClr>
              </a:solidFill>
              <a:effectLst/>
              <a:uLnTx/>
              <a:uFillTx/>
              <a:latin typeface="Times New Roman" pitchFamily="18" charset="0"/>
              <a:ea typeface="Tahoma" pitchFamily="34" charset="0"/>
              <a:cs typeface="Times New Roman" pitchFamily="18" charset="0"/>
            </a:endParaRPr>
          </a:p>
        </p:txBody>
      </p:sp>
      <p:sp>
        <p:nvSpPr>
          <p:cNvPr id="2" name="Rectangle 1"/>
          <p:cNvSpPr/>
          <p:nvPr/>
        </p:nvSpPr>
        <p:spPr>
          <a:xfrm>
            <a:off x="1143000" y="173037"/>
            <a:ext cx="7543800" cy="584761"/>
          </a:xfrm>
          <a:prstGeom prst="rect">
            <a:avLst/>
          </a:prstGeom>
        </p:spPr>
        <p:txBody>
          <a:bodyPr wrap="square" lIns="91426" tIns="45713" rIns="91426" bIns="45713">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smtClean="0">
                <a:ln>
                  <a:noFill/>
                </a:ln>
                <a:solidFill>
                  <a:srgbClr val="FFFF00"/>
                </a:solidFill>
                <a:effectLst/>
                <a:uLnTx/>
                <a:uFillTx/>
                <a:latin typeface="Arial" pitchFamily="34" charset="0"/>
                <a:ea typeface="+mn-ea"/>
                <a:cs typeface="Arial" pitchFamily="34" charset="0"/>
              </a:rPr>
              <a:t>THƯỢNG TIẾN CHÚA BA NGÔI</a:t>
            </a:r>
            <a:endParaRPr kumimoji="0" lang="en-US" sz="3200" b="0" i="0" u="none" strike="noStrike" kern="1200" cap="none" spc="0" normalizeH="0" baseline="0" noProof="0">
              <a:ln>
                <a:noFill/>
              </a:ln>
              <a:solidFill>
                <a:srgbClr val="FFFF00"/>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2574065796"/>
      </p:ext>
    </p:extLst>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 Box 4"/>
          <p:cNvSpPr txBox="1">
            <a:spLocks noChangeArrowheads="1"/>
          </p:cNvSpPr>
          <p:nvPr/>
        </p:nvSpPr>
        <p:spPr bwMode="auto">
          <a:xfrm>
            <a:off x="179514" y="1276350"/>
            <a:ext cx="8735886" cy="4012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6" tIns="45713" rIns="91426" bIns="45713">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just" defTabSz="914400" rtl="0" eaLnBrk="0" fontAlgn="base" latinLnBrk="0" hangingPunct="0">
              <a:lnSpc>
                <a:spcPct val="107000"/>
              </a:lnSpc>
              <a:spcBef>
                <a:spcPct val="0"/>
              </a:spcBef>
              <a:spcAft>
                <a:spcPts val="0"/>
              </a:spcAft>
              <a:buClrTx/>
              <a:buSzTx/>
              <a:buFontTx/>
              <a:buNone/>
              <a:tabLst/>
              <a:defRPr/>
            </a:pPr>
            <a:r>
              <a:rPr kumimoji="0" lang="en-US" sz="4000" b="1" i="1" u="none" strike="noStrike" kern="1200" cap="none" spc="0" normalizeH="0" baseline="0" noProof="0" smtClean="0">
                <a:ln>
                  <a:noFill/>
                </a:ln>
                <a:solidFill>
                  <a:srgbClr val="FFFFFF"/>
                </a:solidFill>
                <a:effectLst/>
                <a:uLnTx/>
                <a:uFillTx/>
                <a:latin typeface="Arial"/>
                <a:ea typeface="Times New Roman" panose="02020603050405020304" pitchFamily="18" charset="0"/>
                <a:cs typeface="Times New Roman" panose="02020603050405020304" pitchFamily="18" charset="0"/>
              </a:rPr>
              <a:t>Như </a:t>
            </a:r>
            <a:r>
              <a:rPr kumimoji="0" lang="en-US" sz="4000" b="1" i="1" u="none" strike="noStrike" kern="1200" cap="none" spc="0" normalizeH="0" baseline="0" noProof="0">
                <a:ln>
                  <a:noFill/>
                </a:ln>
                <a:solidFill>
                  <a:srgbClr val="FFFFFF"/>
                </a:solidFill>
                <a:effectLst/>
                <a:uLnTx/>
                <a:uFillTx/>
                <a:latin typeface="Arial"/>
                <a:ea typeface="Times New Roman" panose="02020603050405020304" pitchFamily="18" charset="0"/>
                <a:cs typeface="Times New Roman" panose="02020603050405020304" pitchFamily="18" charset="0"/>
              </a:rPr>
              <a:t>sương sớm chan hòa, tràn lan trên khắp nương đồng. Như hương trầm thơm tho bay lên thánh điện huyền linh. Xin thương đoái nhận của lễ. Xin ban xuống ơn an bình.</a:t>
            </a:r>
            <a:endParaRPr kumimoji="0" lang="en-US" sz="4000" b="1" i="0" u="none" strike="noStrike" kern="1200" cap="none" spc="0" normalizeH="0" baseline="0" noProof="0">
              <a:ln>
                <a:noFill/>
              </a:ln>
              <a:solidFill>
                <a:srgbClr val="FFFFFF"/>
              </a:solidFill>
              <a:effectLst/>
              <a:uLnTx/>
              <a:uFillTx/>
              <a:latin typeface="Arial"/>
              <a:ea typeface="Calibri" panose="020F0502020204030204" pitchFamily="34" charset="0"/>
              <a:cs typeface="Times New Roman" panose="02020603050405020304" pitchFamily="18" charset="0"/>
            </a:endParaRPr>
          </a:p>
          <a:p>
            <a:pPr marL="0" marR="0" lvl="0" indent="0" algn="just" defTabSz="914400" rtl="0" eaLnBrk="0" fontAlgn="base" latinLnBrk="0" hangingPunct="0">
              <a:lnSpc>
                <a:spcPct val="107000"/>
              </a:lnSpc>
              <a:spcBef>
                <a:spcPct val="0"/>
              </a:spcBef>
              <a:spcAft>
                <a:spcPts val="0"/>
              </a:spcAft>
              <a:buClrTx/>
              <a:buSzTx/>
              <a:buFontTx/>
              <a:buNone/>
              <a:tabLst/>
              <a:defRPr/>
            </a:pPr>
            <a:endParaRPr kumimoji="0" lang="en-US" sz="36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p:cNvSpPr/>
          <p:nvPr/>
        </p:nvSpPr>
        <p:spPr>
          <a:xfrm>
            <a:off x="1302385" y="173037"/>
            <a:ext cx="6276242" cy="698254"/>
          </a:xfrm>
          <a:prstGeom prst="rect">
            <a:avLst/>
          </a:prstGeom>
        </p:spPr>
        <p:txBody>
          <a:bodyPr wrap="none" lIns="91426" tIns="45713" rIns="91426" bIns="45713">
            <a:spAutoFit/>
          </a:bodyPr>
          <a:lstStyle/>
          <a:p>
            <a:pPr marL="0" marR="0" lvl="0" indent="0" algn="ctr" defTabSz="914400" rtl="0" eaLnBrk="1" fontAlgn="base" latinLnBrk="0" hangingPunct="1">
              <a:lnSpc>
                <a:spcPts val="5280"/>
              </a:lnSpc>
              <a:spcBef>
                <a:spcPts val="0"/>
              </a:spcBef>
              <a:spcAft>
                <a:spcPct val="0"/>
              </a:spcAft>
              <a:buClrTx/>
              <a:buSzTx/>
              <a:buFontTx/>
              <a:buNone/>
              <a:tabLst/>
              <a:defRPr/>
            </a:pPr>
            <a:r>
              <a:rPr kumimoji="0" lang="en-US" sz="3200" b="1" i="0" u="none" strike="noStrike" kern="1200" cap="none" spc="0" normalizeH="0" baseline="0" noProof="0" smtClean="0">
                <a:ln>
                  <a:noFill/>
                </a:ln>
                <a:solidFill>
                  <a:srgbClr val="FFFF00"/>
                </a:solidFill>
                <a:effectLst/>
                <a:uLnTx/>
                <a:uFillTx/>
                <a:latin typeface="Times New Roman" pitchFamily="18" charset="0"/>
                <a:ea typeface="+mn-ea"/>
                <a:cs typeface="Times New Roman" pitchFamily="18" charset="0"/>
              </a:rPr>
              <a:t>THƯỢNG TIẾN CHÚA BA NGÔI</a:t>
            </a:r>
          </a:p>
        </p:txBody>
      </p:sp>
    </p:spTree>
    <p:extLst>
      <p:ext uri="{BB962C8B-B14F-4D97-AF65-F5344CB8AC3E}">
        <p14:creationId xmlns:p14="http://schemas.microsoft.com/office/powerpoint/2010/main" val="379477711"/>
      </p:ext>
    </p:extLst>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23850"/>
            <a:ext cx="9144000" cy="5467350"/>
          </a:xfrm>
          <a:prstGeom prst="rect">
            <a:avLst/>
          </a:prstGeom>
        </p:spPr>
      </p:pic>
    </p:spTree>
    <p:extLst>
      <p:ext uri="{BB962C8B-B14F-4D97-AF65-F5344CB8AC3E}">
        <p14:creationId xmlns:p14="http://schemas.microsoft.com/office/powerpoint/2010/main" val="29234823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00116" y="-20538"/>
            <a:ext cx="7343775" cy="707886"/>
          </a:xfrm>
          <a:prstGeom prst="rect">
            <a:avLst/>
          </a:prstGeom>
          <a:noFill/>
        </p:spPr>
        <p:txBody>
          <a:bodyPr>
            <a:spAutoFit/>
          </a:bodyPr>
          <a:lstStyle/>
          <a:p>
            <a:pPr algn="ctr">
              <a:defRPr/>
            </a:pPr>
            <a:r>
              <a:rPr lang="vi-VN" sz="4000" b="1" smtClean="0">
                <a:solidFill>
                  <a:srgbClr val="FF0000"/>
                </a:solidFill>
                <a:effectLst>
                  <a:outerShdw blurRad="38100" dist="38100" dir="2700000" algn="tl">
                    <a:srgbClr val="000000">
                      <a:alpha val="43137"/>
                    </a:srgbClr>
                  </a:outerShdw>
                </a:effectLst>
                <a:latin typeface="Arial" charset="0"/>
                <a:cs typeface="Arial" charset="0"/>
              </a:rPr>
              <a:t>Ca Dao Tình Chúa</a:t>
            </a:r>
            <a:endParaRPr lang="en-US" sz="4000" b="1" dirty="0">
              <a:solidFill>
                <a:srgbClr val="FF0000"/>
              </a:solidFill>
              <a:effectLst>
                <a:outerShdw blurRad="38100" dist="38100" dir="2700000" algn="tl">
                  <a:srgbClr val="000000">
                    <a:alpha val="43137"/>
                  </a:srgbClr>
                </a:outerShdw>
              </a:effectLst>
              <a:latin typeface="Arial" charset="0"/>
              <a:cs typeface="Arial" charset="0"/>
            </a:endParaRPr>
          </a:p>
        </p:txBody>
      </p:sp>
      <p:sp>
        <p:nvSpPr>
          <p:cNvPr id="4" name="Rectangle 3"/>
          <p:cNvSpPr/>
          <p:nvPr/>
        </p:nvSpPr>
        <p:spPr>
          <a:xfrm>
            <a:off x="228600" y="687348"/>
            <a:ext cx="8534400" cy="3970318"/>
          </a:xfrm>
          <a:prstGeom prst="rect">
            <a:avLst/>
          </a:prstGeom>
        </p:spPr>
        <p:txBody>
          <a:bodyPr wrap="square">
            <a:spAutoFit/>
          </a:bodyPr>
          <a:lstStyle/>
          <a:p>
            <a:pPr algn="just"/>
            <a:r>
              <a:rPr lang="en-US" sz="4200" b="1">
                <a:solidFill>
                  <a:schemeClr val="tx2"/>
                </a:solidFill>
                <a:latin typeface="+mn-lt"/>
                <a:ea typeface="Calibri" panose="020F0502020204030204" pitchFamily="34" charset="0"/>
              </a:rPr>
              <a:t>ĐK: </a:t>
            </a:r>
            <a:r>
              <a:rPr lang="en-US" sz="4200">
                <a:solidFill>
                  <a:schemeClr val="tx2"/>
                </a:solidFill>
                <a:latin typeface="+mn-lt"/>
                <a:ea typeface="Calibri" panose="020F0502020204030204" pitchFamily="34" charset="0"/>
              </a:rPr>
              <a:t>Bao la tình Chúa yêu con, bao la tình Chúa yêu con tựa như bể cả, bể cả mỏi mòn tăm hơi. Yêu con từ thưở muôn đời, yêu con từ thuở muôn đời, từ khi là khi chưa có mặt trời là mặt trăng. </a:t>
            </a:r>
            <a:endParaRPr lang="en-US" sz="4200">
              <a:solidFill>
                <a:schemeClr val="tx2"/>
              </a:solidFill>
              <a:latin typeface="+mn-lt"/>
            </a:endParaRPr>
          </a:p>
        </p:txBody>
      </p:sp>
    </p:spTree>
    <p:extLst>
      <p:ext uri="{BB962C8B-B14F-4D97-AF65-F5344CB8AC3E}">
        <p14:creationId xmlns:p14="http://schemas.microsoft.com/office/powerpoint/2010/main" val="14548711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1"/>
            <a:ext cx="7028656" cy="584775"/>
          </a:xfrm>
          <a:prstGeom prst="rect">
            <a:avLst/>
          </a:prstGeom>
          <a:noFill/>
        </p:spPr>
        <p:txBody>
          <a:bodyPr wrap="square">
            <a:spAutoFit/>
          </a:bodyPr>
          <a:lstStyle/>
          <a:p>
            <a:pPr algn="ctr">
              <a:defRPr/>
            </a:pPr>
            <a:r>
              <a:rPr lang="en-US" sz="3200" b="1" smtClean="0">
                <a:solidFill>
                  <a:srgbClr val="FF0000"/>
                </a:solidFill>
                <a:latin typeface="Times New Roman" pitchFamily="18" charset="0"/>
                <a:cs typeface="Times New Roman" pitchFamily="18" charset="0"/>
              </a:rPr>
              <a:t>VINH DANH BA NGÔI</a:t>
            </a:r>
            <a:endParaRPr lang="en-US" sz="2000" b="1" dirty="0">
              <a:solidFill>
                <a:srgbClr val="FF0000"/>
              </a:solidFill>
              <a:latin typeface="Times New Roman" pitchFamily="18" charset="0"/>
              <a:cs typeface="Times New Roman" pitchFamily="18" charset="0"/>
            </a:endParaRPr>
          </a:p>
        </p:txBody>
      </p:sp>
      <p:sp>
        <p:nvSpPr>
          <p:cNvPr id="3" name="TextBox 2"/>
          <p:cNvSpPr txBox="1"/>
          <p:nvPr/>
        </p:nvSpPr>
        <p:spPr>
          <a:xfrm>
            <a:off x="152400" y="584776"/>
            <a:ext cx="8763000" cy="5153719"/>
          </a:xfrm>
          <a:prstGeom prst="rect">
            <a:avLst/>
          </a:prstGeom>
          <a:noFill/>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lnSpc>
                <a:spcPct val="107000"/>
              </a:lnSpc>
              <a:spcAft>
                <a:spcPts val="0"/>
              </a:spcAft>
            </a:pPr>
            <a:r>
              <a:rPr lang="vi-VN" sz="4000" b="1" smtClean="0">
                <a:solidFill>
                  <a:srgbClr val="000000"/>
                </a:solidFill>
              </a:rPr>
              <a:t>ÐK:</a:t>
            </a:r>
            <a:r>
              <a:rPr lang="en-US" sz="4500" b="1" i="1" smtClean="0">
                <a:latin typeface="+mj-lt"/>
                <a:ea typeface="Times New Roman" panose="02020603050405020304" pitchFamily="18" charset="0"/>
                <a:cs typeface="Times New Roman" panose="02020603050405020304" pitchFamily="18" charset="0"/>
              </a:rPr>
              <a:t>Vinh </a:t>
            </a:r>
            <a:r>
              <a:rPr lang="en-US" sz="4500" b="1" i="1">
                <a:latin typeface="+mj-lt"/>
                <a:ea typeface="Times New Roman" panose="02020603050405020304" pitchFamily="18" charset="0"/>
                <a:cs typeface="Times New Roman" panose="02020603050405020304" pitchFamily="18" charset="0"/>
              </a:rPr>
              <a:t>danh Chúa Cha uy hùng toàn năng. Vinh danh Chúa Con cứu độ nhân trần. Vinh danh Thánh Linh chính nguồn ủi an. Vinh danh Ba Ngôi đến tận ngàn thu.</a:t>
            </a:r>
            <a:endParaRPr lang="en-US" sz="4500" b="1">
              <a:latin typeface="+mj-lt"/>
              <a:ea typeface="Calibri" panose="020F0502020204030204" pitchFamily="34" charset="0"/>
              <a:cs typeface="Times New Roman" panose="02020603050405020304" pitchFamily="18" charset="0"/>
            </a:endParaRPr>
          </a:p>
          <a:p>
            <a:pPr algn="just" eaLnBrk="1" hangingPunct="1"/>
            <a:endParaRPr lang="en-US" sz="4000" b="1" dirty="0">
              <a:solidFill>
                <a:srgbClr val="000000"/>
              </a:solidFill>
              <a:effectLst>
                <a:outerShdw blurRad="38100" dist="38100" dir="2700000" algn="tl">
                  <a:srgbClr val="C0C0C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4254723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514350"/>
            <a:ext cx="8839200" cy="3323987"/>
          </a:xfrm>
          <a:prstGeom prst="rect">
            <a:avLst/>
          </a:prstGeom>
        </p:spPr>
        <p:txBody>
          <a:bodyPr wrap="square">
            <a:spAutoFit/>
          </a:bodyPr>
          <a:lstStyle/>
          <a:p>
            <a:pPr algn="just">
              <a:spcAft>
                <a:spcPts val="1200"/>
              </a:spcAft>
            </a:pPr>
            <a:r>
              <a:rPr lang="en-US" sz="4200">
                <a:latin typeface="+mj-lt"/>
                <a:ea typeface="Times New Roman" panose="02020603050405020304" pitchFamily="18" charset="0"/>
              </a:rPr>
              <a:t>Yêu con gánh chịu bao lần, bao nhiêu là nhiêu đổ vỡ, vong ân đổ vỡ, vong ân tội tình. Vì yêu, vì yêu Chúa chịu lặng thinh, mang bao nỗi khổ quên mình, là mình vì con ư ư.</a:t>
            </a:r>
            <a:endParaRPr lang="en-US" sz="4200">
              <a:effectLst/>
              <a:latin typeface="+mj-lt"/>
              <a:ea typeface="Times New Roman" panose="02020603050405020304" pitchFamily="18" charset="0"/>
            </a:endParaRPr>
          </a:p>
        </p:txBody>
      </p:sp>
    </p:spTree>
    <p:extLst>
      <p:ext uri="{BB962C8B-B14F-4D97-AF65-F5344CB8AC3E}">
        <p14:creationId xmlns:p14="http://schemas.microsoft.com/office/powerpoint/2010/main" val="33193712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361951"/>
            <a:ext cx="8839200" cy="4185761"/>
          </a:xfrm>
          <a:prstGeom prst="rect">
            <a:avLst/>
          </a:prstGeom>
        </p:spPr>
        <p:txBody>
          <a:bodyPr wrap="square">
            <a:spAutoFit/>
          </a:bodyPr>
          <a:lstStyle/>
          <a:p>
            <a:pPr algn="just">
              <a:spcAft>
                <a:spcPts val="1200"/>
              </a:spcAft>
            </a:pPr>
            <a:r>
              <a:rPr lang="en-US" sz="3800">
                <a:ea typeface="Times New Roman" panose="02020603050405020304" pitchFamily="18" charset="0"/>
              </a:rPr>
              <a:t>1. Từ trong hoang sơ hoang sơ Chúa đã định dựng nên con. Từ trong hư vô hư vô Ngài đã tác nên hình hài, Ngài đã tác nên hình hài. Ngài nuôi con, Ngài nuôi con bằng tình thương yêu, bằng thiên ân huyền nhiệm cao siêu. Con không biết lấy gì đền đáp tình yêu.</a:t>
            </a:r>
            <a:endParaRPr lang="en-US" sz="3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175030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00116" y="-20538"/>
            <a:ext cx="7343775" cy="707886"/>
          </a:xfrm>
          <a:prstGeom prst="rect">
            <a:avLst/>
          </a:prstGeom>
          <a:noFill/>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vi-VN" sz="4000" b="1" i="0" u="none" strike="noStrike" kern="1200" cap="none" spc="0" normalizeH="0" baseline="0" noProof="0" smtClean="0">
                <a:ln>
                  <a:noFill/>
                </a:ln>
                <a:solidFill>
                  <a:srgbClr val="FF0000"/>
                </a:solidFill>
                <a:effectLst>
                  <a:outerShdw blurRad="38100" dist="38100" dir="2700000" algn="tl">
                    <a:srgbClr val="000000">
                      <a:alpha val="43137"/>
                    </a:srgbClr>
                  </a:outerShdw>
                </a:effectLst>
                <a:uLnTx/>
                <a:uFillTx/>
                <a:latin typeface="Arial" charset="0"/>
                <a:ea typeface="+mn-ea"/>
                <a:cs typeface="Arial" charset="0"/>
              </a:rPr>
              <a:t>Ca Dao Tình Chúa</a:t>
            </a:r>
            <a:endParaRPr kumimoji="0" lang="en-US" sz="40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Arial" charset="0"/>
              <a:ea typeface="+mn-ea"/>
              <a:cs typeface="Arial" charset="0"/>
            </a:endParaRPr>
          </a:p>
        </p:txBody>
      </p:sp>
      <p:sp>
        <p:nvSpPr>
          <p:cNvPr id="4" name="Rectangle 3"/>
          <p:cNvSpPr/>
          <p:nvPr/>
        </p:nvSpPr>
        <p:spPr>
          <a:xfrm>
            <a:off x="228600" y="687348"/>
            <a:ext cx="8534400" cy="3970318"/>
          </a:xfrm>
          <a:prstGeom prst="rect">
            <a:avLst/>
          </a:prstGeom>
        </p:spPr>
        <p:txBody>
          <a:bodyPr wrap="square">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4200" b="1" i="0" u="none" strike="noStrike" kern="1200" cap="none" spc="0" normalizeH="0" baseline="0" noProof="0">
                <a:ln>
                  <a:noFill/>
                </a:ln>
                <a:solidFill>
                  <a:srgbClr val="000000"/>
                </a:solidFill>
                <a:effectLst/>
                <a:uLnTx/>
                <a:uFillTx/>
                <a:latin typeface="Arial"/>
                <a:ea typeface="Calibri" panose="020F0502020204030204" pitchFamily="34" charset="0"/>
                <a:cs typeface="Arial" pitchFamily="34" charset="0"/>
              </a:rPr>
              <a:t>ĐK: </a:t>
            </a:r>
            <a:r>
              <a:rPr kumimoji="0" lang="en-US" sz="4200" b="0" i="0" u="none" strike="noStrike" kern="1200" cap="none" spc="0" normalizeH="0" baseline="0" noProof="0">
                <a:ln>
                  <a:noFill/>
                </a:ln>
                <a:solidFill>
                  <a:srgbClr val="000000"/>
                </a:solidFill>
                <a:effectLst/>
                <a:uLnTx/>
                <a:uFillTx/>
                <a:latin typeface="Arial"/>
                <a:ea typeface="Calibri" panose="020F0502020204030204" pitchFamily="34" charset="0"/>
                <a:cs typeface="Arial" pitchFamily="34" charset="0"/>
              </a:rPr>
              <a:t>Bao la tình Chúa yêu con, bao la tình Chúa yêu con tựa như bể cả, bể cả mỏi mòn tăm hơi. Yêu con từ thưở muôn đời, yêu con từ thuở muôn đời, từ khi là khi chưa có mặt trời là mặt trăng. </a:t>
            </a:r>
            <a:endParaRPr kumimoji="0" lang="en-US" sz="4200" b="0" i="0" u="none" strike="noStrike" kern="1200" cap="none" spc="0" normalizeH="0" baseline="0" noProof="0">
              <a:ln>
                <a:noFill/>
              </a:ln>
              <a:solidFill>
                <a:srgbClr val="000000"/>
              </a:solidFill>
              <a:effectLst/>
              <a:uLnTx/>
              <a:uFillTx/>
              <a:latin typeface="Arial"/>
              <a:ea typeface="+mn-ea"/>
              <a:cs typeface="Arial" pitchFamily="34" charset="0"/>
            </a:endParaRPr>
          </a:p>
        </p:txBody>
      </p:sp>
    </p:spTree>
    <p:extLst>
      <p:ext uri="{BB962C8B-B14F-4D97-AF65-F5344CB8AC3E}">
        <p14:creationId xmlns:p14="http://schemas.microsoft.com/office/powerpoint/2010/main" val="202765432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514350"/>
            <a:ext cx="8839200" cy="3323987"/>
          </a:xfrm>
          <a:prstGeom prst="rect">
            <a:avLst/>
          </a:prstGeom>
        </p:spPr>
        <p:txBody>
          <a:bodyPr wrap="square">
            <a:spAutoFit/>
          </a:bodyPr>
          <a:lstStyle/>
          <a:p>
            <a:pPr marL="0" marR="0" lvl="0" indent="0" algn="just" defTabSz="914400" rtl="0" eaLnBrk="1" fontAlgn="base" latinLnBrk="0" hangingPunct="1">
              <a:lnSpc>
                <a:spcPct val="100000"/>
              </a:lnSpc>
              <a:spcBef>
                <a:spcPct val="0"/>
              </a:spcBef>
              <a:spcAft>
                <a:spcPts val="1200"/>
              </a:spcAft>
              <a:buClrTx/>
              <a:buSzTx/>
              <a:buFontTx/>
              <a:buNone/>
              <a:tabLst/>
              <a:defRPr/>
            </a:pPr>
            <a:r>
              <a:rPr kumimoji="0" lang="en-US" sz="4200" b="0" i="0" u="none" strike="noStrike" kern="1200" cap="none" spc="0" normalizeH="0" baseline="0" noProof="0">
                <a:ln>
                  <a:noFill/>
                </a:ln>
                <a:solidFill>
                  <a:srgbClr val="000000"/>
                </a:solidFill>
                <a:effectLst/>
                <a:uLnTx/>
                <a:uFillTx/>
                <a:latin typeface="Arial"/>
                <a:ea typeface="Times New Roman" panose="02020603050405020304" pitchFamily="18" charset="0"/>
                <a:cs typeface="Arial" pitchFamily="34" charset="0"/>
              </a:rPr>
              <a:t>Yêu con gánh chịu bao lần, bao nhiêu là nhiêu đổ vỡ, vong ân đổ vỡ, vong ân tội tình. Vì yêu, vì yêu Chúa chịu lặng thinh, mang bao nỗi khổ quên mình, là mình vì con ư ư.</a:t>
            </a:r>
          </a:p>
        </p:txBody>
      </p:sp>
    </p:spTree>
    <p:extLst>
      <p:ext uri="{BB962C8B-B14F-4D97-AF65-F5344CB8AC3E}">
        <p14:creationId xmlns:p14="http://schemas.microsoft.com/office/powerpoint/2010/main" val="13087493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209551"/>
            <a:ext cx="8686800" cy="4770537"/>
          </a:xfrm>
          <a:prstGeom prst="rect">
            <a:avLst/>
          </a:prstGeom>
        </p:spPr>
        <p:txBody>
          <a:bodyPr wrap="square">
            <a:spAutoFit/>
          </a:bodyPr>
          <a:lstStyle/>
          <a:p>
            <a:pPr algn="just">
              <a:spcAft>
                <a:spcPts val="1200"/>
              </a:spcAft>
            </a:pPr>
            <a:r>
              <a:rPr lang="en-US" sz="3800">
                <a:solidFill>
                  <a:schemeClr val="tx2"/>
                </a:solidFill>
                <a:ea typeface="Times New Roman" panose="02020603050405020304" pitchFamily="18" charset="0"/>
              </a:rPr>
              <a:t>2. Từ trong xa xăm xa xăm Chúa đã định chọn riêng con. Từ trong vô minh vô minh ân thánh giúp con phục hồi, ơn thánh giúp con phục hồi. Ngài nâng con, Ngài nâng con bằng nguồn ân thiêng và đưa con vào hàng dân riêng. Con không biết lấy gì đền đáp tình thương.</a:t>
            </a:r>
            <a:endParaRPr lang="en-US" sz="3800">
              <a:solidFill>
                <a:schemeClr val="tx2"/>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7986963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00116" y="-20538"/>
            <a:ext cx="7343775" cy="707886"/>
          </a:xfrm>
          <a:prstGeom prst="rect">
            <a:avLst/>
          </a:prstGeom>
          <a:noFill/>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vi-VN" sz="4000" b="1" i="0" u="none" strike="noStrike" kern="1200" cap="none" spc="0" normalizeH="0" baseline="0" noProof="0" smtClean="0">
                <a:ln>
                  <a:noFill/>
                </a:ln>
                <a:solidFill>
                  <a:srgbClr val="FF0000"/>
                </a:solidFill>
                <a:effectLst>
                  <a:outerShdw blurRad="38100" dist="38100" dir="2700000" algn="tl">
                    <a:srgbClr val="000000">
                      <a:alpha val="43137"/>
                    </a:srgbClr>
                  </a:outerShdw>
                </a:effectLst>
                <a:uLnTx/>
                <a:uFillTx/>
                <a:latin typeface="Arial" charset="0"/>
                <a:ea typeface="+mn-ea"/>
                <a:cs typeface="Arial" charset="0"/>
              </a:rPr>
              <a:t>Ca Dao Tình Chúa</a:t>
            </a:r>
            <a:endParaRPr kumimoji="0" lang="en-US" sz="40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Arial" charset="0"/>
              <a:ea typeface="+mn-ea"/>
              <a:cs typeface="Arial" charset="0"/>
            </a:endParaRPr>
          </a:p>
        </p:txBody>
      </p:sp>
      <p:sp>
        <p:nvSpPr>
          <p:cNvPr id="4" name="Rectangle 3"/>
          <p:cNvSpPr/>
          <p:nvPr/>
        </p:nvSpPr>
        <p:spPr>
          <a:xfrm>
            <a:off x="228600" y="687348"/>
            <a:ext cx="8534400" cy="3970318"/>
          </a:xfrm>
          <a:prstGeom prst="rect">
            <a:avLst/>
          </a:prstGeom>
        </p:spPr>
        <p:txBody>
          <a:bodyPr wrap="square">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4200" b="1" i="0" u="none" strike="noStrike" kern="1200" cap="none" spc="0" normalizeH="0" baseline="0" noProof="0">
                <a:ln>
                  <a:noFill/>
                </a:ln>
                <a:solidFill>
                  <a:srgbClr val="000000"/>
                </a:solidFill>
                <a:effectLst/>
                <a:uLnTx/>
                <a:uFillTx/>
                <a:latin typeface="Arial"/>
                <a:ea typeface="Calibri" panose="020F0502020204030204" pitchFamily="34" charset="0"/>
                <a:cs typeface="Arial" pitchFamily="34" charset="0"/>
              </a:rPr>
              <a:t>ĐK: </a:t>
            </a:r>
            <a:r>
              <a:rPr kumimoji="0" lang="en-US" sz="4200" b="0" i="0" u="none" strike="noStrike" kern="1200" cap="none" spc="0" normalizeH="0" baseline="0" noProof="0">
                <a:ln>
                  <a:noFill/>
                </a:ln>
                <a:solidFill>
                  <a:srgbClr val="000000"/>
                </a:solidFill>
                <a:effectLst/>
                <a:uLnTx/>
                <a:uFillTx/>
                <a:latin typeface="Arial"/>
                <a:ea typeface="Calibri" panose="020F0502020204030204" pitchFamily="34" charset="0"/>
                <a:cs typeface="Arial" pitchFamily="34" charset="0"/>
              </a:rPr>
              <a:t>Bao la tình Chúa yêu con, bao la tình Chúa yêu con tựa như bể cả, bể cả mỏi mòn tăm hơi. Yêu con từ thưở muôn đời, yêu con từ thuở muôn đời, từ khi là khi chưa có mặt trời là mặt trăng. </a:t>
            </a:r>
            <a:endParaRPr kumimoji="0" lang="en-US" sz="4200" b="0" i="0" u="none" strike="noStrike" kern="1200" cap="none" spc="0" normalizeH="0" baseline="0" noProof="0">
              <a:ln>
                <a:noFill/>
              </a:ln>
              <a:solidFill>
                <a:srgbClr val="000000"/>
              </a:solidFill>
              <a:effectLst/>
              <a:uLnTx/>
              <a:uFillTx/>
              <a:latin typeface="Arial"/>
              <a:ea typeface="+mn-ea"/>
              <a:cs typeface="Arial" pitchFamily="34" charset="0"/>
            </a:endParaRPr>
          </a:p>
        </p:txBody>
      </p:sp>
    </p:spTree>
    <p:extLst>
      <p:ext uri="{BB962C8B-B14F-4D97-AF65-F5344CB8AC3E}">
        <p14:creationId xmlns:p14="http://schemas.microsoft.com/office/powerpoint/2010/main" val="32264546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514350"/>
            <a:ext cx="8839200" cy="3323987"/>
          </a:xfrm>
          <a:prstGeom prst="rect">
            <a:avLst/>
          </a:prstGeom>
        </p:spPr>
        <p:txBody>
          <a:bodyPr wrap="square">
            <a:spAutoFit/>
          </a:bodyPr>
          <a:lstStyle/>
          <a:p>
            <a:pPr marL="0" marR="0" lvl="0" indent="0" algn="just" defTabSz="914400" rtl="0" eaLnBrk="1" fontAlgn="base" latinLnBrk="0" hangingPunct="1">
              <a:lnSpc>
                <a:spcPct val="100000"/>
              </a:lnSpc>
              <a:spcBef>
                <a:spcPct val="0"/>
              </a:spcBef>
              <a:spcAft>
                <a:spcPts val="1200"/>
              </a:spcAft>
              <a:buClrTx/>
              <a:buSzTx/>
              <a:buFontTx/>
              <a:buNone/>
              <a:tabLst/>
              <a:defRPr/>
            </a:pPr>
            <a:r>
              <a:rPr kumimoji="0" lang="en-US" sz="4200" b="0" i="0" u="none" strike="noStrike" kern="1200" cap="none" spc="0" normalizeH="0" baseline="0" noProof="0">
                <a:ln>
                  <a:noFill/>
                </a:ln>
                <a:solidFill>
                  <a:srgbClr val="000000"/>
                </a:solidFill>
                <a:effectLst/>
                <a:uLnTx/>
                <a:uFillTx/>
                <a:latin typeface="Arial"/>
                <a:ea typeface="Times New Roman" panose="02020603050405020304" pitchFamily="18" charset="0"/>
                <a:cs typeface="Arial" pitchFamily="34" charset="0"/>
              </a:rPr>
              <a:t>Yêu con gánh chịu bao lần, bao nhiêu là nhiêu đổ vỡ, vong ân đổ vỡ, vong ân tội tình. Vì yêu, vì yêu Chúa chịu lặng thinh, mang bao nỗi khổ quên mình, là mình vì con ư ư.</a:t>
            </a:r>
          </a:p>
        </p:txBody>
      </p:sp>
    </p:spTree>
    <p:extLst>
      <p:ext uri="{BB962C8B-B14F-4D97-AF65-F5344CB8AC3E}">
        <p14:creationId xmlns:p14="http://schemas.microsoft.com/office/powerpoint/2010/main" val="32616001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23850"/>
            <a:ext cx="9144000" cy="5467350"/>
          </a:xfrm>
          <a:prstGeom prst="rect">
            <a:avLst/>
          </a:prstGeom>
        </p:spPr>
      </p:pic>
    </p:spTree>
    <p:extLst>
      <p:ext uri="{BB962C8B-B14F-4D97-AF65-F5344CB8AC3E}">
        <p14:creationId xmlns:p14="http://schemas.microsoft.com/office/powerpoint/2010/main" val="139011529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00116" y="-20538"/>
            <a:ext cx="7343775" cy="707886"/>
          </a:xfrm>
          <a:prstGeom prst="rect">
            <a:avLst/>
          </a:prstGeom>
          <a:noFill/>
        </p:spPr>
        <p:txBody>
          <a:bodyPr>
            <a:spAutoFit/>
          </a:bodyPr>
          <a:lstStyle/>
          <a:p>
            <a:pPr algn="ctr">
              <a:defRPr/>
            </a:pPr>
            <a:r>
              <a:rPr lang="en-US" sz="4000" b="1" smtClean="0">
                <a:solidFill>
                  <a:srgbClr val="FF0000"/>
                </a:solidFill>
                <a:effectLst>
                  <a:outerShdw blurRad="38100" dist="38100" dir="2700000" algn="tl">
                    <a:srgbClr val="000000">
                      <a:alpha val="43137"/>
                    </a:srgbClr>
                  </a:outerShdw>
                </a:effectLst>
                <a:latin typeface="Arial" charset="0"/>
                <a:cs typeface="Arial" charset="0"/>
              </a:rPr>
              <a:t>KÍNH CHÚA BA NGÔI</a:t>
            </a:r>
            <a:endParaRPr lang="en-US" sz="4000" b="1" dirty="0">
              <a:solidFill>
                <a:srgbClr val="FF0000"/>
              </a:solidFill>
              <a:effectLst>
                <a:outerShdw blurRad="38100" dist="38100" dir="2700000" algn="tl">
                  <a:srgbClr val="000000">
                    <a:alpha val="43137"/>
                  </a:srgbClr>
                </a:outerShdw>
              </a:effectLst>
              <a:latin typeface="Arial" charset="0"/>
              <a:cs typeface="Arial" charset="0"/>
            </a:endParaRPr>
          </a:p>
        </p:txBody>
      </p:sp>
      <p:sp>
        <p:nvSpPr>
          <p:cNvPr id="3" name="TextBox 2"/>
          <p:cNvSpPr txBox="1"/>
          <p:nvPr/>
        </p:nvSpPr>
        <p:spPr>
          <a:xfrm>
            <a:off x="16933" y="594491"/>
            <a:ext cx="8822267" cy="4011676"/>
          </a:xfrm>
          <a:prstGeom prst="rect">
            <a:avLst/>
          </a:prstGeom>
          <a:noFill/>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173038" indent="-60325" algn="just">
              <a:lnSpc>
                <a:spcPct val="107000"/>
              </a:lnSpc>
              <a:spcAft>
                <a:spcPts val="0"/>
              </a:spcAft>
            </a:pPr>
            <a:r>
              <a:rPr lang="en-US" sz="4000" b="1"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4000" smtClean="0">
                <a:latin typeface="Times New Roman" panose="02020603050405020304" pitchFamily="18" charset="0"/>
                <a:ea typeface="Times New Roman" panose="02020603050405020304" pitchFamily="18" charset="0"/>
                <a:cs typeface="Times New Roman" panose="02020603050405020304" pitchFamily="18" charset="0"/>
              </a:rPr>
              <a:t>1. Cất </a:t>
            </a:r>
            <a:r>
              <a:rPr lang="en-US" sz="4000">
                <a:latin typeface="Times New Roman" panose="02020603050405020304" pitchFamily="18" charset="0"/>
                <a:ea typeface="Times New Roman" panose="02020603050405020304" pitchFamily="18" charset="0"/>
                <a:cs typeface="Times New Roman" panose="02020603050405020304" pitchFamily="18" charset="0"/>
              </a:rPr>
              <a:t>tiếng ca ngợi thờ lạy Thiên Chúa Ba Ngôi. Ngôi Cha trên trời uy quyền tuyệt đối quang vinh. Ngôi Con ra đời dâng mình chuộc cứu muôn dân. Ngôi Ba Thánh Thần tình yêu thánh hóa phàm nhân.</a:t>
            </a:r>
            <a:endParaRPr lang="en-US" sz="40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170450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4" name="Picture 11" descr="White-Background-6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971550"/>
            <a:ext cx="8572318" cy="38850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900116" y="-20539"/>
            <a:ext cx="7343775" cy="584775"/>
          </a:xfrm>
          <a:prstGeom prst="rect">
            <a:avLst/>
          </a:prstGeom>
          <a:noFill/>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smtClean="0">
                <a:ln>
                  <a:noFill/>
                </a:ln>
                <a:solidFill>
                  <a:srgbClr val="FF0000"/>
                </a:solidFill>
                <a:effectLst>
                  <a:outerShdw blurRad="38100" dist="38100" dir="2700000" algn="tl">
                    <a:srgbClr val="000000">
                      <a:alpha val="43137"/>
                    </a:srgbClr>
                  </a:outerShdw>
                </a:effectLst>
                <a:uLnTx/>
                <a:uFillTx/>
                <a:latin typeface="Arial" charset="0"/>
                <a:ea typeface="+mn-ea"/>
                <a:cs typeface="Arial" charset="0"/>
              </a:rPr>
              <a:t>KÍNH CHÚA BA NGÔI</a:t>
            </a:r>
            <a:endParaRPr kumimoji="0" lang="en-US" sz="3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Arial" charset="0"/>
              <a:ea typeface="+mn-ea"/>
              <a:cs typeface="Arial" charset="0"/>
            </a:endParaRPr>
          </a:p>
        </p:txBody>
      </p:sp>
      <p:sp>
        <p:nvSpPr>
          <p:cNvPr id="3" name="TextBox 2"/>
          <p:cNvSpPr txBox="1"/>
          <p:nvPr/>
        </p:nvSpPr>
        <p:spPr>
          <a:xfrm>
            <a:off x="228600" y="514350"/>
            <a:ext cx="8610600" cy="4212628"/>
          </a:xfrm>
          <a:prstGeom prst="rect">
            <a:avLst/>
          </a:prstGeom>
          <a:noFill/>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just" defTabSz="914400" rtl="0" eaLnBrk="0" fontAlgn="base" latinLnBrk="0" hangingPunct="0">
              <a:lnSpc>
                <a:spcPct val="107000"/>
              </a:lnSpc>
              <a:spcBef>
                <a:spcPct val="0"/>
              </a:spcBef>
              <a:spcAft>
                <a:spcPts val="0"/>
              </a:spcAft>
              <a:buClrTx/>
              <a:buSzTx/>
              <a:buFontTx/>
              <a:buNone/>
              <a:tabLst/>
              <a:defRPr/>
            </a:pPr>
            <a:r>
              <a:rPr kumimoji="0" lang="en-US" sz="3600" b="1" i="1" u="none" strike="noStrike" kern="1200" cap="none" spc="0" normalizeH="0" baseline="0" noProof="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Đk: Kính </a:t>
            </a:r>
            <a:r>
              <a:rPr kumimoji="0" lang="en-US" sz="3600" b="1" i="1"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chúc ca tụng (kính chúc ca tụng) cùng thần thánh trên Thiên Cung (hướng tới cửu trùng) Mừng kính Chúa Ba Ngôi trên nơi cửu trùng giữa chốn Thiên Đàng (Giữa chốn Thiên Đàng) Hằng hiển vang trong vinh sáng (Hướng tới cửu trùng), mừng kính Chúa Ba Ngôi mãi tới muôn đời.</a:t>
            </a:r>
            <a:endParaRPr kumimoji="0" lang="en-US" sz="3600" b="1" i="1"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56172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1"/>
            <a:ext cx="7028656" cy="584775"/>
          </a:xfrm>
          <a:prstGeom prst="rect">
            <a:avLst/>
          </a:prstGeom>
          <a:noFill/>
        </p:spPr>
        <p:txBody>
          <a:bodyPr wrap="square">
            <a:spAutoFit/>
          </a:bodyPr>
          <a:lstStyle/>
          <a:p>
            <a:pPr algn="ctr">
              <a:defRPr/>
            </a:pPr>
            <a:r>
              <a:rPr lang="en-US" sz="3200" b="1" smtClean="0">
                <a:solidFill>
                  <a:srgbClr val="FF0000"/>
                </a:solidFill>
                <a:latin typeface="Times New Roman" pitchFamily="18" charset="0"/>
                <a:cs typeface="Times New Roman" pitchFamily="18" charset="0"/>
              </a:rPr>
              <a:t>VINH DANH BA NGÔI</a:t>
            </a:r>
            <a:endParaRPr lang="en-US" sz="2000" b="1" dirty="0">
              <a:solidFill>
                <a:srgbClr val="FF0000"/>
              </a:solidFill>
              <a:latin typeface="Times New Roman" pitchFamily="18" charset="0"/>
              <a:cs typeface="Times New Roman" pitchFamily="18" charset="0"/>
            </a:endParaRPr>
          </a:p>
        </p:txBody>
      </p:sp>
      <p:sp>
        <p:nvSpPr>
          <p:cNvPr id="3" name="TextBox 2"/>
          <p:cNvSpPr txBox="1"/>
          <p:nvPr/>
        </p:nvSpPr>
        <p:spPr>
          <a:xfrm>
            <a:off x="152400" y="438150"/>
            <a:ext cx="8839200" cy="4044184"/>
          </a:xfrm>
          <a:prstGeom prst="rect">
            <a:avLst/>
          </a:prstGeom>
          <a:noFill/>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lnSpc>
                <a:spcPct val="107000"/>
              </a:lnSpc>
              <a:spcAft>
                <a:spcPts val="1200"/>
              </a:spcAft>
            </a:pPr>
            <a:r>
              <a:rPr lang="en-US" sz="40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2.Trong </a:t>
            </a:r>
            <a:r>
              <a:rPr lang="en-US" sz="40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tâm tình tin yêu con bước vào phục bái kính thờ. Chính Chúa là sức mạnh, là nguồn sống nơi con nương nhờ. Xin dâng trọn đời con tựa em bé nép trong tay mẹ, tìm giòng sữa mát thơm đậm đà, Chúa hãy thương phù hộ chở che.</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416474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00116" y="-20538"/>
            <a:ext cx="7343775" cy="707886"/>
          </a:xfrm>
          <a:prstGeom prst="rect">
            <a:avLst/>
          </a:prstGeom>
          <a:noFill/>
        </p:spPr>
        <p:txBody>
          <a:bodyPr>
            <a:spAutoFit/>
          </a:bodyPr>
          <a:lstStyle/>
          <a:p>
            <a:pPr algn="ctr">
              <a:defRPr/>
            </a:pPr>
            <a:r>
              <a:rPr lang="en-US" sz="4000" b="1" smtClean="0">
                <a:solidFill>
                  <a:srgbClr val="FF0000"/>
                </a:solidFill>
                <a:effectLst>
                  <a:outerShdw blurRad="38100" dist="38100" dir="2700000" algn="tl">
                    <a:srgbClr val="000000">
                      <a:alpha val="43137"/>
                    </a:srgbClr>
                  </a:outerShdw>
                </a:effectLst>
                <a:latin typeface="Arial" charset="0"/>
                <a:cs typeface="Arial" charset="0"/>
              </a:rPr>
              <a:t>KÍNH CHÚA BA NGÔI</a:t>
            </a:r>
            <a:endParaRPr lang="en-US" sz="4000" b="1" dirty="0">
              <a:solidFill>
                <a:srgbClr val="FF0000"/>
              </a:solidFill>
              <a:effectLst>
                <a:outerShdw blurRad="38100" dist="38100" dir="2700000" algn="tl">
                  <a:srgbClr val="000000">
                    <a:alpha val="43137"/>
                  </a:srgbClr>
                </a:outerShdw>
              </a:effectLst>
              <a:latin typeface="Arial" charset="0"/>
              <a:cs typeface="Arial" charset="0"/>
            </a:endParaRPr>
          </a:p>
        </p:txBody>
      </p:sp>
      <p:sp>
        <p:nvSpPr>
          <p:cNvPr id="3" name="TextBox 2"/>
          <p:cNvSpPr txBox="1"/>
          <p:nvPr/>
        </p:nvSpPr>
        <p:spPr>
          <a:xfrm>
            <a:off x="228600" y="594491"/>
            <a:ext cx="8686800" cy="4403578"/>
          </a:xfrm>
          <a:prstGeom prst="rect">
            <a:avLst/>
          </a:prstGeom>
          <a:noFill/>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lnSpc>
                <a:spcPct val="107000"/>
              </a:lnSpc>
              <a:spcAft>
                <a:spcPts val="0"/>
              </a:spcAft>
            </a:pPr>
            <a:r>
              <a:rPr lang="en-US" sz="4400">
                <a:latin typeface="Times New Roman" panose="02020603050405020304" pitchFamily="18" charset="0"/>
                <a:ea typeface="Times New Roman" panose="02020603050405020304" pitchFamily="18" charset="0"/>
                <a:cs typeface="Times New Roman" panose="02020603050405020304" pitchFamily="18" charset="0"/>
              </a:rPr>
              <a:t>2. Cất tiếng cảm tạ thờ lạy Thiên Chúa Ba Ngôi. Ngôi Cha sáng tạo công trình hùng vĩ uy nghi. Ngôi Con xuống trần mang phận lễ tế hy sinh. Ngôi Ba tình truyền thông sức sống thần linh.</a:t>
            </a:r>
            <a:endParaRPr lang="en-US" sz="4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394360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4" name="Picture 11" descr="White-Background-6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971550"/>
            <a:ext cx="8572318" cy="38850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900116" y="-20539"/>
            <a:ext cx="7343775" cy="584775"/>
          </a:xfrm>
          <a:prstGeom prst="rect">
            <a:avLst/>
          </a:prstGeom>
          <a:noFill/>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smtClean="0">
                <a:ln>
                  <a:noFill/>
                </a:ln>
                <a:solidFill>
                  <a:srgbClr val="FF0000"/>
                </a:solidFill>
                <a:effectLst>
                  <a:outerShdw blurRad="38100" dist="38100" dir="2700000" algn="tl">
                    <a:srgbClr val="000000">
                      <a:alpha val="43137"/>
                    </a:srgbClr>
                  </a:outerShdw>
                </a:effectLst>
                <a:uLnTx/>
                <a:uFillTx/>
                <a:latin typeface="Arial" charset="0"/>
                <a:ea typeface="+mn-ea"/>
                <a:cs typeface="Arial" charset="0"/>
              </a:rPr>
              <a:t>KÍNH CHÚA BA NGÔI</a:t>
            </a:r>
            <a:endParaRPr kumimoji="0" lang="en-US" sz="3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Arial" charset="0"/>
              <a:ea typeface="+mn-ea"/>
              <a:cs typeface="Arial" charset="0"/>
            </a:endParaRPr>
          </a:p>
        </p:txBody>
      </p:sp>
      <p:sp>
        <p:nvSpPr>
          <p:cNvPr id="3" name="TextBox 2"/>
          <p:cNvSpPr txBox="1"/>
          <p:nvPr/>
        </p:nvSpPr>
        <p:spPr>
          <a:xfrm>
            <a:off x="228600" y="514350"/>
            <a:ext cx="8610600" cy="4212628"/>
          </a:xfrm>
          <a:prstGeom prst="rect">
            <a:avLst/>
          </a:prstGeom>
          <a:noFill/>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just" defTabSz="914400" rtl="0" eaLnBrk="0" fontAlgn="base" latinLnBrk="0" hangingPunct="0">
              <a:lnSpc>
                <a:spcPct val="107000"/>
              </a:lnSpc>
              <a:spcBef>
                <a:spcPct val="0"/>
              </a:spcBef>
              <a:spcAft>
                <a:spcPts val="0"/>
              </a:spcAft>
              <a:buClrTx/>
              <a:buSzTx/>
              <a:buFontTx/>
              <a:buNone/>
              <a:tabLst/>
              <a:defRPr/>
            </a:pPr>
            <a:r>
              <a:rPr kumimoji="0" lang="en-US" sz="3600" b="1" i="1" u="none" strike="noStrike" kern="1200" cap="none" spc="0" normalizeH="0" baseline="0" noProof="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Đk: Kính </a:t>
            </a:r>
            <a:r>
              <a:rPr kumimoji="0" lang="en-US" sz="3600" b="1" i="1"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chúc ca tụng (kính chúc ca tụng) cùng thần thánh trên Thiên Cung (hướng tới cửu trùng) Mừng kính Chúa Ba Ngôi trên nơi cửu trùng giữa chốn Thiên Đàng (Giữa chốn Thiên Đàng) Hằng hiển vang trong vinh sáng (Hướng tới cửu trùng), mừng kính Chúa Ba Ngôi mãi tới muôn đời.</a:t>
            </a:r>
            <a:endParaRPr kumimoji="0" lang="en-US" sz="3600" b="1" i="1"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0868504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00116" y="-20538"/>
            <a:ext cx="7343775" cy="707886"/>
          </a:xfrm>
          <a:prstGeom prst="rect">
            <a:avLst/>
          </a:prstGeom>
          <a:noFill/>
        </p:spPr>
        <p:txBody>
          <a:bodyPr>
            <a:spAutoFit/>
          </a:bodyPr>
          <a:lstStyle/>
          <a:p>
            <a:pPr algn="ctr">
              <a:defRPr/>
            </a:pPr>
            <a:r>
              <a:rPr lang="en-US" sz="4000" b="1" smtClean="0">
                <a:solidFill>
                  <a:srgbClr val="FF0000"/>
                </a:solidFill>
                <a:effectLst>
                  <a:outerShdw blurRad="38100" dist="38100" dir="2700000" algn="tl">
                    <a:srgbClr val="000000">
                      <a:alpha val="43137"/>
                    </a:srgbClr>
                  </a:outerShdw>
                </a:effectLst>
                <a:latin typeface="Arial" charset="0"/>
                <a:cs typeface="Arial" charset="0"/>
              </a:rPr>
              <a:t>KÍNH CHÚA BA NGÔI</a:t>
            </a:r>
            <a:endParaRPr lang="en-US" sz="4000" b="1" dirty="0">
              <a:solidFill>
                <a:srgbClr val="FF0000"/>
              </a:solidFill>
              <a:effectLst>
                <a:outerShdw blurRad="38100" dist="38100" dir="2700000" algn="tl">
                  <a:srgbClr val="000000">
                    <a:alpha val="43137"/>
                  </a:srgbClr>
                </a:outerShdw>
              </a:effectLst>
              <a:latin typeface="Arial" charset="0"/>
              <a:cs typeface="Arial" charset="0"/>
            </a:endParaRPr>
          </a:p>
        </p:txBody>
      </p:sp>
      <p:sp>
        <p:nvSpPr>
          <p:cNvPr id="3" name="TextBox 2"/>
          <p:cNvSpPr txBox="1"/>
          <p:nvPr/>
        </p:nvSpPr>
        <p:spPr>
          <a:xfrm>
            <a:off x="0" y="590550"/>
            <a:ext cx="8839200" cy="5128070"/>
          </a:xfrm>
          <a:prstGeom prst="rect">
            <a:avLst/>
          </a:prstGeom>
          <a:noFill/>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lnSpc>
                <a:spcPct val="107000"/>
              </a:lnSpc>
              <a:spcAft>
                <a:spcPts val="0"/>
              </a:spcAft>
            </a:pPr>
            <a:r>
              <a:rPr lang="en-US" sz="4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 Cất tiếng kêu cầu thờ lạy Thiên Chúa Ba Ngôi. Ngôi Cha cao vời nhân từ nguồn suối yêu thương. Ngôi Con khơi nguồn ân sủng Thập giá bao la. Ngôi Ba nhân lành thần thánh trên Thiên Cung.</a:t>
            </a:r>
            <a:endParaRPr lang="en-US" sz="320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44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689229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4" name="Picture 11" descr="White-Background-6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971550"/>
            <a:ext cx="8572318" cy="38850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900116" y="-20539"/>
            <a:ext cx="7343775" cy="584775"/>
          </a:xfrm>
          <a:prstGeom prst="rect">
            <a:avLst/>
          </a:prstGeom>
          <a:noFill/>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smtClean="0">
                <a:ln>
                  <a:noFill/>
                </a:ln>
                <a:solidFill>
                  <a:srgbClr val="FF0000"/>
                </a:solidFill>
                <a:effectLst>
                  <a:outerShdw blurRad="38100" dist="38100" dir="2700000" algn="tl">
                    <a:srgbClr val="000000">
                      <a:alpha val="43137"/>
                    </a:srgbClr>
                  </a:outerShdw>
                </a:effectLst>
                <a:uLnTx/>
                <a:uFillTx/>
                <a:latin typeface="Arial" charset="0"/>
                <a:ea typeface="+mn-ea"/>
                <a:cs typeface="Arial" charset="0"/>
              </a:rPr>
              <a:t>KÍNH CHÚA BA NGÔI</a:t>
            </a:r>
            <a:endParaRPr kumimoji="0" lang="en-US" sz="3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Arial" charset="0"/>
              <a:ea typeface="+mn-ea"/>
              <a:cs typeface="Arial" charset="0"/>
            </a:endParaRPr>
          </a:p>
        </p:txBody>
      </p:sp>
      <p:sp>
        <p:nvSpPr>
          <p:cNvPr id="3" name="TextBox 2"/>
          <p:cNvSpPr txBox="1"/>
          <p:nvPr/>
        </p:nvSpPr>
        <p:spPr>
          <a:xfrm>
            <a:off x="228600" y="514350"/>
            <a:ext cx="8610600" cy="4212628"/>
          </a:xfrm>
          <a:prstGeom prst="rect">
            <a:avLst/>
          </a:prstGeom>
          <a:noFill/>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just" defTabSz="914400" rtl="0" eaLnBrk="0" fontAlgn="base" latinLnBrk="0" hangingPunct="0">
              <a:lnSpc>
                <a:spcPct val="107000"/>
              </a:lnSpc>
              <a:spcBef>
                <a:spcPct val="0"/>
              </a:spcBef>
              <a:spcAft>
                <a:spcPts val="0"/>
              </a:spcAft>
              <a:buClrTx/>
              <a:buSzTx/>
              <a:buFontTx/>
              <a:buNone/>
              <a:tabLst/>
              <a:defRPr/>
            </a:pPr>
            <a:r>
              <a:rPr kumimoji="0" lang="en-US" sz="3600" b="1" i="1" u="none" strike="noStrike" kern="1200" cap="none" spc="0" normalizeH="0" baseline="0" noProof="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Đk: Kính </a:t>
            </a:r>
            <a:r>
              <a:rPr kumimoji="0" lang="en-US" sz="3600" b="1" i="1"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chúc ca tụng (kính chúc ca tụng) cùng thần thánh trên Thiên Cung (hướng tới cửu trùng) Mừng kính Chúa Ba Ngôi trên nơi cửu trùng giữa chốn Thiên Đàng (Giữa chốn Thiên Đàng) Hằng hiển vang trong vinh sáng (Hướng tới cửu trùng), mừng kính Chúa Ba Ngôi mãi tới muôn đời.</a:t>
            </a:r>
            <a:endParaRPr kumimoji="0" lang="en-US" sz="3600" b="1" i="1"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820833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23850"/>
            <a:ext cx="9144000" cy="5467350"/>
          </a:xfrm>
          <a:prstGeom prst="rect">
            <a:avLst/>
          </a:prstGeom>
        </p:spPr>
      </p:pic>
    </p:spTree>
    <p:extLst>
      <p:ext uri="{BB962C8B-B14F-4D97-AF65-F5344CB8AC3E}">
        <p14:creationId xmlns:p14="http://schemas.microsoft.com/office/powerpoint/2010/main" val="224648601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1"/>
            <a:ext cx="7028656" cy="646331"/>
          </a:xfrm>
          <a:prstGeom prst="rect">
            <a:avLst/>
          </a:prstGeom>
          <a:noFill/>
        </p:spPr>
        <p:txBody>
          <a:bodyPr wrap="square">
            <a:spAutoFit/>
          </a:bodyPr>
          <a:lstStyle/>
          <a:p>
            <a:pPr algn="ctr">
              <a:defRPr/>
            </a:pPr>
            <a:r>
              <a:rPr lang="en-US" sz="3600" b="1" smtClean="0">
                <a:solidFill>
                  <a:srgbClr val="FF0000"/>
                </a:solidFill>
                <a:latin typeface="Times New Roman" pitchFamily="18" charset="0"/>
                <a:cs typeface="Times New Roman" pitchFamily="18" charset="0"/>
              </a:rPr>
              <a:t>TÁN TỤNG HỒNG ÂN</a:t>
            </a:r>
            <a:endParaRPr lang="en-US" sz="2400" b="1" dirty="0">
              <a:solidFill>
                <a:srgbClr val="FF0000"/>
              </a:solidFill>
              <a:latin typeface="Times New Roman" pitchFamily="18" charset="0"/>
              <a:cs typeface="Times New Roman" pitchFamily="18" charset="0"/>
            </a:endParaRPr>
          </a:p>
        </p:txBody>
      </p:sp>
      <p:sp>
        <p:nvSpPr>
          <p:cNvPr id="3" name="TextBox 2"/>
          <p:cNvSpPr txBox="1"/>
          <p:nvPr/>
        </p:nvSpPr>
        <p:spPr>
          <a:xfrm>
            <a:off x="152400" y="646332"/>
            <a:ext cx="8763000" cy="3785652"/>
          </a:xfrm>
          <a:prstGeom prst="rect">
            <a:avLst/>
          </a:prstGeom>
          <a:noFill/>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r>
              <a:rPr lang="en-US" sz="4000" b="1" i="1">
                <a:solidFill>
                  <a:srgbClr val="000000"/>
                </a:solidFill>
                <a:latin typeface="Times New Roman" panose="02020603050405020304" pitchFamily="18" charset="0"/>
                <a:ea typeface="Times New Roman" panose="02020603050405020304" pitchFamily="18" charset="0"/>
              </a:rPr>
              <a:t>ĐK. Xin dâng lời cảm tạ hồng ân Thiên Chúa bao la. Xin dâng lời cảm mến hòa theo tiếng hát dâng lên. Đôi bàn tay Chúa nâng đỡ con, xin dâng lời cảm tạ. Cho đời con vững một niềm tin, xin dâng lời cảm mến. </a:t>
            </a:r>
            <a:endParaRPr lang="en-US" sz="4000" b="1" i="1" dirty="0">
              <a:solidFill>
                <a:srgbClr val="000000"/>
              </a:solidFill>
              <a:effectLst>
                <a:outerShdw blurRad="38100" dist="38100" dir="2700000" algn="tl">
                  <a:srgbClr val="C0C0C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21320751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1"/>
            <a:ext cx="7028656" cy="646331"/>
          </a:xfrm>
          <a:prstGeom prst="rect">
            <a:avLst/>
          </a:prstGeom>
          <a:noFill/>
        </p:spPr>
        <p:txBody>
          <a:bodyPr wrap="square">
            <a:spAutoFit/>
          </a:bodyPr>
          <a:lstStyle/>
          <a:p>
            <a:pPr algn="ctr">
              <a:defRPr/>
            </a:pPr>
            <a:r>
              <a:rPr lang="en-US" sz="3600" b="1" smtClean="0">
                <a:solidFill>
                  <a:srgbClr val="FF0000"/>
                </a:solidFill>
                <a:latin typeface="Times New Roman" pitchFamily="18" charset="0"/>
                <a:cs typeface="Times New Roman" pitchFamily="18" charset="0"/>
              </a:rPr>
              <a:t>TÁN TỤNG HỒNG ÂN</a:t>
            </a:r>
            <a:endParaRPr lang="en-US" sz="3600" b="1" dirty="0">
              <a:solidFill>
                <a:srgbClr val="FF0000"/>
              </a:solidFill>
              <a:latin typeface="Times New Roman" pitchFamily="18" charset="0"/>
              <a:cs typeface="Times New Roman" pitchFamily="18" charset="0"/>
            </a:endParaRPr>
          </a:p>
        </p:txBody>
      </p:sp>
      <p:sp>
        <p:nvSpPr>
          <p:cNvPr id="3" name="TextBox 2"/>
          <p:cNvSpPr txBox="1"/>
          <p:nvPr/>
        </p:nvSpPr>
        <p:spPr>
          <a:xfrm>
            <a:off x="304800" y="590550"/>
            <a:ext cx="8686800" cy="4196584"/>
          </a:xfrm>
          <a:prstGeom prst="rect">
            <a:avLst/>
          </a:prstGeom>
          <a:noFill/>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lnSpc>
                <a:spcPct val="107000"/>
              </a:lnSpc>
              <a:spcAft>
                <a:spcPts val="0"/>
              </a:spcAft>
            </a:pPr>
            <a:r>
              <a:rPr lang="en-US" sz="4000" b="1"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Đôi bàn tay Chúa dẫn con đi, xin dâng lời cảm tạ. Tay hồng ân Chúa đưa con về xin dâng lời cảm mến. Chúa cho con trời mới đất mới đường đời con đổi mới. Con sẽ ca ngợi lòng thương xót Chúa đến muôn muôn đời.</a:t>
            </a:r>
            <a:endParaRPr lang="en-US" sz="4000" b="1" i="1">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2534225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1"/>
            <a:ext cx="7028656" cy="646331"/>
          </a:xfrm>
          <a:prstGeom prst="rect">
            <a:avLst/>
          </a:prstGeom>
          <a:noFill/>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3600" b="1" smtClean="0">
                <a:solidFill>
                  <a:srgbClr val="FF0000"/>
                </a:solidFill>
                <a:latin typeface="Times New Roman" pitchFamily="18" charset="0"/>
                <a:cs typeface="Times New Roman" pitchFamily="18" charset="0"/>
              </a:rPr>
              <a:t>TÁN TỤNG HỒNG ÂN</a:t>
            </a:r>
            <a:endParaRPr kumimoji="0" lang="en-US" sz="3600" b="1" i="0" u="none" strike="noStrike" kern="1200" cap="none" spc="0" normalizeH="0" baseline="0" noProof="0" dirty="0">
              <a:ln>
                <a:noFill/>
              </a:ln>
              <a:solidFill>
                <a:srgbClr val="FF0000"/>
              </a:solidFill>
              <a:effectLst/>
              <a:uLnTx/>
              <a:uFillTx/>
              <a:latin typeface="Times New Roman" pitchFamily="18" charset="0"/>
              <a:cs typeface="Times New Roman" pitchFamily="18" charset="0"/>
            </a:endParaRPr>
          </a:p>
        </p:txBody>
      </p:sp>
      <p:sp>
        <p:nvSpPr>
          <p:cNvPr id="3" name="TextBox 2"/>
          <p:cNvSpPr txBox="1"/>
          <p:nvPr/>
        </p:nvSpPr>
        <p:spPr>
          <a:xfrm>
            <a:off x="228600" y="514350"/>
            <a:ext cx="8686800" cy="4044056"/>
          </a:xfrm>
          <a:prstGeom prst="rect">
            <a:avLst/>
          </a:prstGeom>
          <a:noFill/>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lnSpc>
                <a:spcPct val="107000"/>
              </a:lnSpc>
              <a:spcAft>
                <a:spcPts val="1200"/>
              </a:spcAft>
            </a:pPr>
            <a:r>
              <a:rPr lang="en-US" sz="4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 Đời đời Người đã thương con. Đời đời Người vẫn thương con. Thương con như gà mẹ ủ ấp con dưới cánh. Chúa thương yêu ấp ủ con đêm ngày.</a:t>
            </a:r>
            <a:endParaRPr lang="en-US" sz="36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6701184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1"/>
            <a:ext cx="7028656" cy="646331"/>
          </a:xfrm>
          <a:prstGeom prst="rect">
            <a:avLst/>
          </a:prstGeom>
          <a:noFill/>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1200" cap="none" spc="0" normalizeH="0" baseline="0" noProof="0" smtClean="0">
                <a:ln>
                  <a:noFill/>
                </a:ln>
                <a:solidFill>
                  <a:srgbClr val="FF0000"/>
                </a:solidFill>
                <a:effectLst/>
                <a:uLnTx/>
                <a:uFillTx/>
                <a:latin typeface="Times New Roman" pitchFamily="18" charset="0"/>
                <a:ea typeface="+mn-ea"/>
                <a:cs typeface="Times New Roman" pitchFamily="18" charset="0"/>
              </a:rPr>
              <a:t>TÁN TỤNG HỒNG ÂN</a:t>
            </a:r>
            <a:endParaRPr kumimoji="0" lang="en-US" sz="36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endParaRPr>
          </a:p>
        </p:txBody>
      </p:sp>
      <p:sp>
        <p:nvSpPr>
          <p:cNvPr id="3" name="TextBox 2"/>
          <p:cNvSpPr txBox="1"/>
          <p:nvPr/>
        </p:nvSpPr>
        <p:spPr>
          <a:xfrm>
            <a:off x="304800" y="646332"/>
            <a:ext cx="8534400" cy="3785652"/>
          </a:xfrm>
          <a:prstGeom prst="rect">
            <a:avLst/>
          </a:prstGeom>
          <a:noFill/>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4000" b="1" i="1"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Arial" charset="0"/>
              </a:rPr>
              <a:t>ĐK. Xin dâng lời cảm tạ hồng ân Thiên Chúa bao la. Xin dâng lời cảm mến hòa theo tiếng hát dâng lên. Đôi bàn tay Chúa nâng đỡ con, xin dâng lời cảm tạ. Cho đời con vững một niềm tin, xin dâng lời cảm mến. </a:t>
            </a:r>
            <a:endParaRPr kumimoji="0" lang="en-US" sz="4000" b="1" i="1" u="none"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72624952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1"/>
            <a:ext cx="7028656" cy="646331"/>
          </a:xfrm>
          <a:prstGeom prst="rect">
            <a:avLst/>
          </a:prstGeom>
          <a:noFill/>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1200" cap="none" spc="0" normalizeH="0" baseline="0" noProof="0" smtClean="0">
                <a:ln>
                  <a:noFill/>
                </a:ln>
                <a:solidFill>
                  <a:srgbClr val="FF0000"/>
                </a:solidFill>
                <a:effectLst/>
                <a:uLnTx/>
                <a:uFillTx/>
                <a:latin typeface="Times New Roman" pitchFamily="18" charset="0"/>
                <a:ea typeface="+mn-ea"/>
                <a:cs typeface="Times New Roman" pitchFamily="18" charset="0"/>
              </a:rPr>
              <a:t>TÁN TỤNG HỒNG ÂN</a:t>
            </a:r>
            <a:endParaRPr kumimoji="0" lang="en-US" sz="36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endParaRPr>
          </a:p>
        </p:txBody>
      </p:sp>
      <p:sp>
        <p:nvSpPr>
          <p:cNvPr id="3" name="TextBox 2"/>
          <p:cNvSpPr txBox="1"/>
          <p:nvPr/>
        </p:nvSpPr>
        <p:spPr>
          <a:xfrm>
            <a:off x="152400" y="584776"/>
            <a:ext cx="8763000" cy="4044184"/>
          </a:xfrm>
          <a:prstGeom prst="rect">
            <a:avLst/>
          </a:prstGeom>
          <a:noFill/>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just" defTabSz="914400" rtl="0" eaLnBrk="0" fontAlgn="base" latinLnBrk="0" hangingPunct="0">
              <a:lnSpc>
                <a:spcPct val="107000"/>
              </a:lnSpc>
              <a:spcBef>
                <a:spcPct val="0"/>
              </a:spcBef>
              <a:spcAft>
                <a:spcPts val="0"/>
              </a:spcAft>
              <a:buClrTx/>
              <a:buSzTx/>
              <a:buFontTx/>
              <a:buNone/>
              <a:tabLst/>
              <a:defRPr/>
            </a:pPr>
            <a:r>
              <a:rPr kumimoji="0" lang="en-US" sz="4000" b="1" i="1"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Đôi bàn tay Chúa dẫn con đi, xin dâng lời cảm tạ. Tay hồng ân Chúa đưa con về xin dâng lời cảm mến. Chúa cho con trời mới đất mới đường đời con đổi mới. Con sẽ ca ngợi lòng thương xót Chúa đến muôn muôn đời.</a:t>
            </a:r>
            <a:endParaRPr kumimoji="0" lang="en-US" sz="4000" b="1" i="1"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617522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1"/>
            <a:ext cx="7028656" cy="584775"/>
          </a:xfrm>
          <a:prstGeom prst="rect">
            <a:avLst/>
          </a:prstGeom>
          <a:noFill/>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smtClean="0">
                <a:ln>
                  <a:noFill/>
                </a:ln>
                <a:solidFill>
                  <a:srgbClr val="FF0000"/>
                </a:solidFill>
                <a:effectLst/>
                <a:uLnTx/>
                <a:uFillTx/>
                <a:latin typeface="Times New Roman" pitchFamily="18" charset="0"/>
                <a:ea typeface="+mn-ea"/>
                <a:cs typeface="Times New Roman" pitchFamily="18" charset="0"/>
              </a:rPr>
              <a:t>VINH DANH BA NGÔI</a:t>
            </a:r>
            <a:endParaRPr kumimoji="0" lang="en-US" sz="20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endParaRPr>
          </a:p>
        </p:txBody>
      </p:sp>
      <p:sp>
        <p:nvSpPr>
          <p:cNvPr id="3" name="TextBox 2"/>
          <p:cNvSpPr txBox="1"/>
          <p:nvPr/>
        </p:nvSpPr>
        <p:spPr>
          <a:xfrm>
            <a:off x="152400" y="584776"/>
            <a:ext cx="8763000" cy="5153719"/>
          </a:xfrm>
          <a:prstGeom prst="rect">
            <a:avLst/>
          </a:prstGeom>
          <a:noFill/>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just" defTabSz="914400" rtl="0" eaLnBrk="0" fontAlgn="base" latinLnBrk="0" hangingPunct="0">
              <a:lnSpc>
                <a:spcPct val="107000"/>
              </a:lnSpc>
              <a:spcBef>
                <a:spcPct val="0"/>
              </a:spcBef>
              <a:spcAft>
                <a:spcPts val="0"/>
              </a:spcAft>
              <a:buClrTx/>
              <a:buSzTx/>
              <a:buFontTx/>
              <a:buNone/>
              <a:tabLst/>
              <a:defRPr/>
            </a:pPr>
            <a:r>
              <a:rPr kumimoji="0" lang="vi-VN" sz="4000" b="1" i="0" u="none" strike="noStrike" kern="1200" cap="none" spc="0" normalizeH="0" baseline="0" noProof="0" smtClean="0">
                <a:ln>
                  <a:noFill/>
                </a:ln>
                <a:solidFill>
                  <a:srgbClr val="000000"/>
                </a:solidFill>
                <a:effectLst/>
                <a:uLnTx/>
                <a:uFillTx/>
                <a:latin typeface="Arial" charset="0"/>
                <a:ea typeface="+mn-ea"/>
                <a:cs typeface="Arial" charset="0"/>
              </a:rPr>
              <a:t>ÐK:</a:t>
            </a:r>
            <a:r>
              <a:rPr kumimoji="0" lang="en-US" sz="4500" b="1" i="1" u="none" strike="noStrike" kern="1200" cap="none" spc="0" normalizeH="0" baseline="0" noProof="0" smtClean="0">
                <a:ln>
                  <a:noFill/>
                </a:ln>
                <a:solidFill>
                  <a:srgbClr val="000000"/>
                </a:solidFill>
                <a:effectLst/>
                <a:uLnTx/>
                <a:uFillTx/>
                <a:latin typeface="Arial"/>
                <a:ea typeface="Times New Roman" panose="02020603050405020304" pitchFamily="18" charset="0"/>
                <a:cs typeface="Times New Roman" panose="02020603050405020304" pitchFamily="18" charset="0"/>
              </a:rPr>
              <a:t>Vinh </a:t>
            </a:r>
            <a:r>
              <a:rPr kumimoji="0" lang="en-US" sz="4500" b="1" i="1" u="none" strike="noStrike" kern="1200" cap="none" spc="0" normalizeH="0" baseline="0" noProof="0">
                <a:ln>
                  <a:noFill/>
                </a:ln>
                <a:solidFill>
                  <a:srgbClr val="000000"/>
                </a:solidFill>
                <a:effectLst/>
                <a:uLnTx/>
                <a:uFillTx/>
                <a:latin typeface="Arial"/>
                <a:ea typeface="Times New Roman" panose="02020603050405020304" pitchFamily="18" charset="0"/>
                <a:cs typeface="Times New Roman" panose="02020603050405020304" pitchFamily="18" charset="0"/>
              </a:rPr>
              <a:t>danh Chúa Cha uy hùng toàn năng. Vinh danh Chúa Con cứu độ nhân trần. Vinh danh Thánh Linh chính nguồn ủi an. Vinh danh Ba Ngôi đến tận ngàn thu.</a:t>
            </a:r>
            <a:endParaRPr kumimoji="0" lang="en-US" sz="4500" b="1" i="0" u="none" strike="noStrike" kern="1200" cap="none" spc="0" normalizeH="0" baseline="0" noProof="0">
              <a:ln>
                <a:noFill/>
              </a:ln>
              <a:solidFill>
                <a:srgbClr val="000000"/>
              </a:solidFill>
              <a:effectLst/>
              <a:uLnTx/>
              <a:uFillTx/>
              <a:latin typeface="Arial"/>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en-US" sz="4000" b="1" i="0" u="none"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24170546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5400" y="22173"/>
            <a:ext cx="7028656" cy="646331"/>
          </a:xfrm>
          <a:prstGeom prst="rect">
            <a:avLst/>
          </a:prstGeom>
          <a:noFill/>
        </p:spPr>
        <p:txBody>
          <a:bodyPr wrap="square">
            <a:spAutoFit/>
          </a:bodyPr>
          <a:lstStyle/>
          <a:p>
            <a:pPr algn="ctr">
              <a:defRPr/>
            </a:pPr>
            <a:r>
              <a:rPr lang="en-US" sz="3600" b="1" smtClean="0">
                <a:solidFill>
                  <a:srgbClr val="FF0000"/>
                </a:solidFill>
                <a:latin typeface="Times New Roman" pitchFamily="18" charset="0"/>
                <a:cs typeface="Times New Roman" pitchFamily="18" charset="0"/>
              </a:rPr>
              <a:t>TÁN TỤNG HỒNG ÂN</a:t>
            </a:r>
            <a:endParaRPr lang="en-US" sz="3600" b="1" dirty="0">
              <a:solidFill>
                <a:srgbClr val="FF0000"/>
              </a:solidFill>
              <a:latin typeface="Times New Roman" pitchFamily="18" charset="0"/>
              <a:cs typeface="Times New Roman" pitchFamily="18" charset="0"/>
            </a:endParaRPr>
          </a:p>
        </p:txBody>
      </p:sp>
      <p:sp>
        <p:nvSpPr>
          <p:cNvPr id="3" name="TextBox 2"/>
          <p:cNvSpPr txBox="1"/>
          <p:nvPr/>
        </p:nvSpPr>
        <p:spPr>
          <a:xfrm>
            <a:off x="228600" y="514350"/>
            <a:ext cx="8686800" cy="4196456"/>
          </a:xfrm>
          <a:prstGeom prst="rect">
            <a:avLst/>
          </a:prstGeom>
          <a:noFill/>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lnSpc>
                <a:spcPct val="107000"/>
              </a:lnSpc>
              <a:spcAft>
                <a:spcPts val="1200"/>
              </a:spcAft>
            </a:pPr>
            <a:r>
              <a:rPr lang="en-US" sz="4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 Nhiệm mầu tình Chúa cao siêu. Loài người được Chúa nâng niu. Nâng niu tựa con ngươi trong mắt Chúa. Chúa nâng niu gìn giữ luôn đêm ngày.</a:t>
            </a:r>
            <a:endParaRPr lang="en-US" sz="36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847413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1"/>
            <a:ext cx="7028656" cy="646331"/>
          </a:xfrm>
          <a:prstGeom prst="rect">
            <a:avLst/>
          </a:prstGeom>
          <a:noFill/>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1200" cap="none" spc="0" normalizeH="0" baseline="0" noProof="0" smtClean="0">
                <a:ln>
                  <a:noFill/>
                </a:ln>
                <a:solidFill>
                  <a:srgbClr val="FF0000"/>
                </a:solidFill>
                <a:effectLst/>
                <a:uLnTx/>
                <a:uFillTx/>
                <a:latin typeface="Times New Roman" pitchFamily="18" charset="0"/>
                <a:ea typeface="+mn-ea"/>
                <a:cs typeface="Times New Roman" pitchFamily="18" charset="0"/>
              </a:rPr>
              <a:t>TÁN TỤNG HỒNG ÂN</a:t>
            </a:r>
            <a:endPar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endParaRPr>
          </a:p>
        </p:txBody>
      </p:sp>
      <p:sp>
        <p:nvSpPr>
          <p:cNvPr id="3" name="TextBox 2"/>
          <p:cNvSpPr txBox="1"/>
          <p:nvPr/>
        </p:nvSpPr>
        <p:spPr>
          <a:xfrm>
            <a:off x="152400" y="646332"/>
            <a:ext cx="8763000" cy="3785652"/>
          </a:xfrm>
          <a:prstGeom prst="rect">
            <a:avLst/>
          </a:prstGeom>
          <a:noFill/>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4000" b="1" i="1"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Arial" charset="0"/>
              </a:rPr>
              <a:t>ĐK. Xin dâng lời cảm tạ hồng ân Thiên Chúa bao la. Xin dâng lời cảm mến hòa theo tiếng hát dâng lên. Đôi bàn tay Chúa nâng đỡ con, xin dâng lời cảm tạ. Cho đời con vững một niềm tin, xin dâng lời cảm mến. </a:t>
            </a:r>
            <a:endParaRPr kumimoji="0" lang="en-US" sz="4000" b="1" i="1" u="none"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39691905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120387"/>
            <a:ext cx="7028656" cy="646331"/>
          </a:xfrm>
          <a:prstGeom prst="rect">
            <a:avLst/>
          </a:prstGeom>
          <a:noFill/>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1200" cap="none" spc="0" normalizeH="0" baseline="0" noProof="0" smtClean="0">
                <a:ln>
                  <a:noFill/>
                </a:ln>
                <a:solidFill>
                  <a:srgbClr val="FF0000"/>
                </a:solidFill>
                <a:effectLst/>
                <a:uLnTx/>
                <a:uFillTx/>
                <a:latin typeface="Times New Roman" pitchFamily="18" charset="0"/>
                <a:ea typeface="+mn-ea"/>
                <a:cs typeface="Times New Roman" pitchFamily="18" charset="0"/>
              </a:rPr>
              <a:t>TÁN TỤNG HỒNG ÂN</a:t>
            </a:r>
            <a:endParaRPr kumimoji="0" lang="en-US" sz="36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endParaRPr>
          </a:p>
        </p:txBody>
      </p:sp>
      <p:sp>
        <p:nvSpPr>
          <p:cNvPr id="3" name="TextBox 2"/>
          <p:cNvSpPr txBox="1"/>
          <p:nvPr/>
        </p:nvSpPr>
        <p:spPr>
          <a:xfrm>
            <a:off x="228600" y="742950"/>
            <a:ext cx="8610600" cy="4044184"/>
          </a:xfrm>
          <a:prstGeom prst="rect">
            <a:avLst/>
          </a:prstGeom>
          <a:noFill/>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just" defTabSz="914400" rtl="0" eaLnBrk="0" fontAlgn="base" latinLnBrk="0" hangingPunct="0">
              <a:lnSpc>
                <a:spcPct val="107000"/>
              </a:lnSpc>
              <a:spcBef>
                <a:spcPct val="0"/>
              </a:spcBef>
              <a:spcAft>
                <a:spcPts val="0"/>
              </a:spcAft>
              <a:buClrTx/>
              <a:buSzTx/>
              <a:buFontTx/>
              <a:buNone/>
              <a:tabLst/>
              <a:defRPr/>
            </a:pPr>
            <a:r>
              <a:rPr kumimoji="0" lang="en-US" sz="4000" b="1" i="1"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Đôi bàn tay Chúa dẫn con đi, xin dâng lời cảm tạ. Tay hồng ân Chúa đưa con về xin dâng lời cảm mến. Chúa cho con trời mới đất mới đường đời con đổi mới. Con sẽ ca ngợi lòng thương xót Chúa đến muôn muôn đời.</a:t>
            </a:r>
            <a:endParaRPr kumimoji="0" lang="en-US" sz="4000" b="1" i="1"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727546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23850"/>
            <a:ext cx="9144000" cy="5467350"/>
          </a:xfrm>
          <a:prstGeom prst="rect">
            <a:avLst/>
          </a:prstGeom>
        </p:spPr>
      </p:pic>
    </p:spTree>
    <p:extLst>
      <p:ext uri="{BB962C8B-B14F-4D97-AF65-F5344CB8AC3E}">
        <p14:creationId xmlns:p14="http://schemas.microsoft.com/office/powerpoint/2010/main" val="29332601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23850"/>
            <a:ext cx="9144000" cy="5467350"/>
          </a:xfrm>
          <a:prstGeom prst="rect">
            <a:avLst/>
          </a:prstGeom>
        </p:spPr>
      </p:pic>
    </p:spTree>
    <p:extLst>
      <p:ext uri="{BB962C8B-B14F-4D97-AF65-F5344CB8AC3E}">
        <p14:creationId xmlns:p14="http://schemas.microsoft.com/office/powerpoint/2010/main" val="14161694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4" descr="abstract_musical_backgroun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
            <a:ext cx="9144000" cy="203169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3" name="Text Box 7"/>
          <p:cNvSpPr txBox="1">
            <a:spLocks noChangeArrowheads="1"/>
          </p:cNvSpPr>
          <p:nvPr/>
        </p:nvSpPr>
        <p:spPr bwMode="auto">
          <a:xfrm>
            <a:off x="197806" y="1276349"/>
            <a:ext cx="8720769" cy="3846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6" tIns="45713" rIns="91426" bIns="45713">
            <a:spAutoFit/>
          </a:bodyPr>
          <a:lstStyle/>
          <a:p>
            <a:pPr algn="just">
              <a:lnSpc>
                <a:spcPct val="107000"/>
              </a:lnSpc>
              <a:spcAft>
                <a:spcPts val="0"/>
              </a:spcAft>
            </a:pPr>
            <a:r>
              <a:rPr lang="en-US" sz="5400" b="1" i="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Lạy Chúa </a:t>
            </a:r>
            <a:r>
              <a:rPr lang="en-US" sz="5400" b="1" i="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là Chúa chúng con, lẫy lừng thay danh Chúa khắp nơi hoàn cầu.</a:t>
            </a:r>
            <a:endParaRPr lang="en-US" sz="5400" b="1">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6600" b="1">
                <a:solidFill>
                  <a:srgbClr val="262626"/>
                </a:solidFill>
                <a:effectLst>
                  <a:outerShdw blurRad="38100" dist="38100" dir="2700000" algn="tl">
                    <a:srgbClr val="000000">
                      <a:alpha val="43000"/>
                    </a:srgbClr>
                  </a:outerShdw>
                </a:effectLst>
                <a:latin typeface="Times New Roman" panose="02020603050405020304" pitchFamily="18" charset="0"/>
                <a:cs typeface="Times New Roman" panose="02020603050405020304" pitchFamily="18" charset="0"/>
              </a:rPr>
              <a:t> </a:t>
            </a:r>
            <a:endParaRPr lang="en-US" sz="4800" b="1">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nip Diagonal Corner Rectangle 2"/>
          <p:cNvSpPr/>
          <p:nvPr/>
        </p:nvSpPr>
        <p:spPr>
          <a:xfrm>
            <a:off x="5334000" y="177646"/>
            <a:ext cx="3733800" cy="838200"/>
          </a:xfrm>
          <a:prstGeom prst="snip2DiagRect">
            <a:avLst/>
          </a:prstGeom>
        </p:spPr>
        <p:style>
          <a:lnRef idx="3">
            <a:schemeClr val="lt1"/>
          </a:lnRef>
          <a:fillRef idx="1">
            <a:schemeClr val="accent3"/>
          </a:fillRef>
          <a:effectRef idx="1">
            <a:schemeClr val="accent3"/>
          </a:effectRef>
          <a:fontRef idx="minor">
            <a:schemeClr val="lt1"/>
          </a:fontRef>
        </p:style>
        <p:txBody>
          <a:bodyPr lIns="91426" tIns="45713" rIns="91426" bIns="45713" anchor="ctr"/>
          <a:lstStyle/>
          <a:p>
            <a:pPr algn="ctr">
              <a:defRPr/>
            </a:pPr>
            <a:r>
              <a:rPr lang="en-US" sz="4000" b="1" err="1">
                <a:solidFill>
                  <a:srgbClr val="C00000"/>
                </a:solidFill>
                <a:effectLst>
                  <a:outerShdw blurRad="38100" dist="38100" dir="2700000" algn="tl">
                    <a:srgbClr val="000000">
                      <a:alpha val="43137"/>
                    </a:srgbClr>
                  </a:outerShdw>
                </a:effectLst>
              </a:rPr>
              <a:t>Đáp</a:t>
            </a:r>
            <a:r>
              <a:rPr lang="en-US" sz="4000" b="1">
                <a:solidFill>
                  <a:srgbClr val="C00000"/>
                </a:solidFill>
                <a:effectLst>
                  <a:outerShdw blurRad="38100" dist="38100" dir="2700000" algn="tl">
                    <a:srgbClr val="000000">
                      <a:alpha val="43137"/>
                    </a:srgbClr>
                  </a:outerShdw>
                </a:effectLst>
              </a:rPr>
              <a:t> </a:t>
            </a:r>
            <a:r>
              <a:rPr lang="en-US" sz="4000" b="1" smtClean="0">
                <a:solidFill>
                  <a:srgbClr val="C00000"/>
                </a:solidFill>
                <a:effectLst>
                  <a:outerShdw blurRad="38100" dist="38100" dir="2700000" algn="tl">
                    <a:srgbClr val="000000">
                      <a:alpha val="43137"/>
                    </a:srgbClr>
                  </a:outerShdw>
                </a:effectLst>
              </a:rPr>
              <a:t>ca</a:t>
            </a:r>
          </a:p>
          <a:p>
            <a:pPr algn="ctr">
              <a:defRPr/>
            </a:pPr>
            <a:r>
              <a:rPr lang="en-US" sz="2000" b="1" smtClean="0">
                <a:solidFill>
                  <a:srgbClr val="C00000"/>
                </a:solidFill>
                <a:effectLst>
                  <a:outerShdw blurRad="38100" dist="38100" dir="2700000" algn="tl">
                    <a:srgbClr val="000000">
                      <a:alpha val="43137"/>
                    </a:srgbClr>
                  </a:outerShdw>
                </a:effectLst>
              </a:rPr>
              <a:t>Lm. Kim long</a:t>
            </a:r>
            <a:endParaRPr lang="en-US" sz="2000" dirty="0">
              <a:solidFill>
                <a:srgbClr val="C00000"/>
              </a:solidFill>
            </a:endParaRPr>
          </a:p>
        </p:txBody>
      </p:sp>
    </p:spTree>
    <p:extLst>
      <p:ext uri="{BB962C8B-B14F-4D97-AF65-F5344CB8AC3E}">
        <p14:creationId xmlns:p14="http://schemas.microsoft.com/office/powerpoint/2010/main" val="31584996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23850"/>
            <a:ext cx="9144000" cy="5467350"/>
          </a:xfrm>
          <a:prstGeom prst="rect">
            <a:avLst/>
          </a:prstGeom>
        </p:spPr>
      </p:pic>
    </p:spTree>
    <p:extLst>
      <p:ext uri="{BB962C8B-B14F-4D97-AF65-F5344CB8AC3E}">
        <p14:creationId xmlns:p14="http://schemas.microsoft.com/office/powerpoint/2010/main" val="22788767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4" descr="abstract_musical_backgroun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
            <a:ext cx="9144000" cy="203169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3" name="Text Box 7"/>
          <p:cNvSpPr txBox="1">
            <a:spLocks noChangeArrowheads="1"/>
          </p:cNvSpPr>
          <p:nvPr/>
        </p:nvSpPr>
        <p:spPr bwMode="auto">
          <a:xfrm>
            <a:off x="197807" y="1428750"/>
            <a:ext cx="8642350" cy="3170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3" rIns="91426" bIns="45713">
            <a:spAutoFit/>
          </a:bodyPr>
          <a:lstStyle/>
          <a:p>
            <a:pPr algn="just"/>
            <a:r>
              <a:rPr lang="en-US" sz="4000" b="1" i="1"/>
              <a:t>Xin dâng lời tôn vinh chúc </a:t>
            </a:r>
            <a:r>
              <a:rPr lang="en-US" sz="4000" b="1" i="1" smtClean="0"/>
              <a:t>tụng, </a:t>
            </a:r>
            <a:r>
              <a:rPr lang="en-US" sz="4000" b="1" i="1"/>
              <a:t>Chúa Cha, Chúa Con và Chúa Thánh Thần, là Thiên Chúa đã có, hiện có, và đang tới. Xin tôn vinh chúc tụng muôn đời.</a:t>
            </a:r>
            <a:endParaRPr lang="en-US" sz="4000" b="1"/>
          </a:p>
        </p:txBody>
      </p:sp>
      <p:sp>
        <p:nvSpPr>
          <p:cNvPr id="3" name="Snip Diagonal Corner Rectangle 2"/>
          <p:cNvSpPr/>
          <p:nvPr/>
        </p:nvSpPr>
        <p:spPr>
          <a:xfrm>
            <a:off x="5638800" y="1276350"/>
            <a:ext cx="3399164" cy="152400"/>
          </a:xfrm>
          <a:prstGeom prst="snip2DiagRect">
            <a:avLst/>
          </a:prstGeom>
        </p:spPr>
        <p:style>
          <a:lnRef idx="3">
            <a:schemeClr val="lt1"/>
          </a:lnRef>
          <a:fillRef idx="1">
            <a:schemeClr val="accent3"/>
          </a:fillRef>
          <a:effectRef idx="1">
            <a:schemeClr val="accent3"/>
          </a:effectRef>
          <a:fontRef idx="minor">
            <a:schemeClr val="lt1"/>
          </a:fontRef>
        </p:style>
        <p:txBody>
          <a:bodyPr lIns="91426" tIns="45713" rIns="91426" bIns="45713" anchor="ctr"/>
          <a:lstStyle/>
          <a:p>
            <a:pPr algn="ctr">
              <a:defRPr/>
            </a:pPr>
            <a:r>
              <a:rPr lang="en-US" sz="3200" b="1" smtClean="0">
                <a:solidFill>
                  <a:srgbClr val="C00000"/>
                </a:solidFill>
                <a:effectLst>
                  <a:outerShdw blurRad="38100" dist="38100" dir="2700000" algn="tl">
                    <a:srgbClr val="000000">
                      <a:alpha val="43137"/>
                    </a:srgbClr>
                  </a:outerShdw>
                </a:effectLst>
              </a:rPr>
              <a:t>ALLELUIA</a:t>
            </a:r>
          </a:p>
          <a:p>
            <a:pPr algn="ctr">
              <a:defRPr/>
            </a:pPr>
            <a:r>
              <a:rPr lang="en-US" sz="2400" b="1" smtClean="0">
                <a:solidFill>
                  <a:srgbClr val="C00000"/>
                </a:solidFill>
                <a:effectLst>
                  <a:outerShdw blurRad="38100" dist="38100" dir="2700000" algn="tl">
                    <a:srgbClr val="000000">
                      <a:alpha val="43137"/>
                    </a:srgbClr>
                  </a:outerShdw>
                </a:effectLst>
              </a:rPr>
              <a:t>Lm. Kim Long</a:t>
            </a:r>
          </a:p>
          <a:p>
            <a:pPr algn="ctr">
              <a:defRPr/>
            </a:pPr>
            <a:r>
              <a:rPr lang="en-US" sz="5400" b="1" smtClean="0">
                <a:solidFill>
                  <a:srgbClr val="C00000"/>
                </a:solidFill>
                <a:effectLst>
                  <a:outerShdw blurRad="38100" dist="38100" dir="2700000" algn="tl">
                    <a:srgbClr val="000000">
                      <a:alpha val="43137"/>
                    </a:srgbClr>
                  </a:outerShdw>
                </a:effectLst>
              </a:rPr>
              <a:t> </a:t>
            </a:r>
            <a:endParaRPr lang="en-US" sz="5400" dirty="0">
              <a:solidFill>
                <a:srgbClr val="C00000"/>
              </a:solidFill>
            </a:endParaRPr>
          </a:p>
        </p:txBody>
      </p:sp>
    </p:spTree>
    <p:extLst>
      <p:ext uri="{BB962C8B-B14F-4D97-AF65-F5344CB8AC3E}">
        <p14:creationId xmlns:p14="http://schemas.microsoft.com/office/powerpoint/2010/main" val="1921159131"/>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20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ivic">
  <a:themeElements>
    <a:clrScheme name="Custom 23">
      <a:dk1>
        <a:sysClr val="windowText" lastClr="000000"/>
      </a:dk1>
      <a:lt1>
        <a:sysClr val="window" lastClr="FFFFFF"/>
      </a:lt1>
      <a:dk2>
        <a:srgbClr val="323232"/>
      </a:dk2>
      <a:lt2>
        <a:srgbClr val="E3DED1"/>
      </a:lt2>
      <a:accent1>
        <a:srgbClr val="FFFFFF"/>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8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8004</TotalTime>
  <Words>2250</Words>
  <Application>Microsoft Office PowerPoint</Application>
  <PresentationFormat>On-screen Show (16:9)</PresentationFormat>
  <Paragraphs>91</Paragraphs>
  <Slides>53</Slides>
  <Notes>0</Notes>
  <HiddenSlides>0</HiddenSlides>
  <MMClips>0</MMClips>
  <ScaleCrop>false</ScaleCrop>
  <HeadingPairs>
    <vt:vector size="6" baseType="variant">
      <vt:variant>
        <vt:lpstr>Fonts Used</vt:lpstr>
      </vt:variant>
      <vt:variant>
        <vt:i4>7</vt:i4>
      </vt:variant>
      <vt:variant>
        <vt:lpstr>Theme</vt:lpstr>
      </vt:variant>
      <vt:variant>
        <vt:i4>6</vt:i4>
      </vt:variant>
      <vt:variant>
        <vt:lpstr>Slide Titles</vt:lpstr>
      </vt:variant>
      <vt:variant>
        <vt:i4>53</vt:i4>
      </vt:variant>
    </vt:vector>
  </HeadingPairs>
  <TitlesOfParts>
    <vt:vector size="66" baseType="lpstr">
      <vt:lpstr>Arial</vt:lpstr>
      <vt:lpstr>Calibri</vt:lpstr>
      <vt:lpstr>Georgia</vt:lpstr>
      <vt:lpstr>Tahoma</vt:lpstr>
      <vt:lpstr>Times New Roman</vt:lpstr>
      <vt:lpstr>Wingdings</vt:lpstr>
      <vt:lpstr>Wingdings 2</vt:lpstr>
      <vt:lpstr>20_Default Design</vt:lpstr>
      <vt:lpstr>1_Civic</vt:lpstr>
      <vt:lpstr>Office Theme</vt:lpstr>
      <vt:lpstr>1_Default Design</vt:lpstr>
      <vt:lpstr>2_Default Design</vt:lpstr>
      <vt:lpstr>8_Default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Express Maintenance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Phong Thu</cp:lastModifiedBy>
  <cp:revision>1299</cp:revision>
  <dcterms:created xsi:type="dcterms:W3CDTF">2015-04-12T06:18:46Z</dcterms:created>
  <dcterms:modified xsi:type="dcterms:W3CDTF">2025-06-11T08:42:27Z</dcterms:modified>
</cp:coreProperties>
</file>