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608" r:id="rId1"/>
    <p:sldMasterId id="2147487004" r:id="rId2"/>
    <p:sldMasterId id="2147487028" r:id="rId3"/>
    <p:sldMasterId id="2147487160" r:id="rId4"/>
    <p:sldMasterId id="2147487196" r:id="rId5"/>
    <p:sldMasterId id="2147487208" r:id="rId6"/>
  </p:sldMasterIdLst>
  <p:notesMasterIdLst>
    <p:notesMasterId r:id="rId67"/>
  </p:notesMasterIdLst>
  <p:sldIdLst>
    <p:sldId id="2848" r:id="rId7"/>
    <p:sldId id="2849" r:id="rId8"/>
    <p:sldId id="2850" r:id="rId9"/>
    <p:sldId id="2851" r:id="rId10"/>
    <p:sldId id="2852" r:id="rId11"/>
    <p:sldId id="2853" r:id="rId12"/>
    <p:sldId id="2854" r:id="rId13"/>
    <p:sldId id="2855" r:id="rId14"/>
    <p:sldId id="2856" r:id="rId15"/>
    <p:sldId id="2886" r:id="rId16"/>
    <p:sldId id="2395" r:id="rId17"/>
    <p:sldId id="2887" r:id="rId18"/>
    <p:sldId id="2857" r:id="rId19"/>
    <p:sldId id="2858" r:id="rId20"/>
    <p:sldId id="2859" r:id="rId21"/>
    <p:sldId id="2860" r:id="rId22"/>
    <p:sldId id="2885" r:id="rId23"/>
    <p:sldId id="2888" r:id="rId24"/>
    <p:sldId id="2829" r:id="rId25"/>
    <p:sldId id="2830" r:id="rId26"/>
    <p:sldId id="2831" r:id="rId27"/>
    <p:sldId id="2921" r:id="rId28"/>
    <p:sldId id="2832" r:id="rId29"/>
    <p:sldId id="2922" r:id="rId30"/>
    <p:sldId id="2923" r:id="rId31"/>
    <p:sldId id="2903" r:id="rId32"/>
    <p:sldId id="2904" r:id="rId33"/>
    <p:sldId id="2905" r:id="rId34"/>
    <p:sldId id="2910" r:id="rId35"/>
    <p:sldId id="2911" r:id="rId36"/>
    <p:sldId id="2906" r:id="rId37"/>
    <p:sldId id="2912" r:id="rId38"/>
    <p:sldId id="2913" r:id="rId39"/>
    <p:sldId id="2924" r:id="rId40"/>
    <p:sldId id="2861" r:id="rId41"/>
    <p:sldId id="2862" r:id="rId42"/>
    <p:sldId id="2873" r:id="rId43"/>
    <p:sldId id="2864" r:id="rId44"/>
    <p:sldId id="2874" r:id="rId45"/>
    <p:sldId id="2901" r:id="rId46"/>
    <p:sldId id="2875" r:id="rId47"/>
    <p:sldId id="2902" r:id="rId48"/>
    <p:sldId id="2876" r:id="rId49"/>
    <p:sldId id="2870" r:id="rId50"/>
    <p:sldId id="2877" r:id="rId51"/>
    <p:sldId id="2872" r:id="rId52"/>
    <p:sldId id="2878" r:id="rId53"/>
    <p:sldId id="2925" r:id="rId54"/>
    <p:sldId id="2880" r:id="rId55"/>
    <p:sldId id="2881" r:id="rId56"/>
    <p:sldId id="2915" r:id="rId57"/>
    <p:sldId id="2882" r:id="rId58"/>
    <p:sldId id="2916" r:id="rId59"/>
    <p:sldId id="2883" r:id="rId60"/>
    <p:sldId id="2917" r:id="rId61"/>
    <p:sldId id="2884" r:id="rId62"/>
    <p:sldId id="2918" r:id="rId63"/>
    <p:sldId id="2919" r:id="rId64"/>
    <p:sldId id="2920" r:id="rId65"/>
    <p:sldId id="2926" r:id="rId6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118" algn="l" rtl="0" fontAlgn="base">
      <a:spcBef>
        <a:spcPct val="0"/>
      </a:spcBef>
      <a:spcAft>
        <a:spcPct val="0"/>
      </a:spcAft>
      <a:defRPr kern="1200">
        <a:solidFill>
          <a:schemeClr val="tx1"/>
        </a:solidFill>
        <a:latin typeface="Arial" pitchFamily="34" charset="0"/>
        <a:ea typeface="+mn-ea"/>
        <a:cs typeface="Arial" pitchFamily="34" charset="0"/>
      </a:defRPr>
    </a:lvl2pPr>
    <a:lvl3pPr marL="914243" algn="l" rtl="0" fontAlgn="base">
      <a:spcBef>
        <a:spcPct val="0"/>
      </a:spcBef>
      <a:spcAft>
        <a:spcPct val="0"/>
      </a:spcAft>
      <a:defRPr kern="1200">
        <a:solidFill>
          <a:schemeClr val="tx1"/>
        </a:solidFill>
        <a:latin typeface="Arial" pitchFamily="34" charset="0"/>
        <a:ea typeface="+mn-ea"/>
        <a:cs typeface="Arial" pitchFamily="34" charset="0"/>
      </a:defRPr>
    </a:lvl3pPr>
    <a:lvl4pPr marL="1371362" algn="l" rtl="0" fontAlgn="base">
      <a:spcBef>
        <a:spcPct val="0"/>
      </a:spcBef>
      <a:spcAft>
        <a:spcPct val="0"/>
      </a:spcAft>
      <a:defRPr kern="1200">
        <a:solidFill>
          <a:schemeClr val="tx1"/>
        </a:solidFill>
        <a:latin typeface="Arial" pitchFamily="34" charset="0"/>
        <a:ea typeface="+mn-ea"/>
        <a:cs typeface="Arial" pitchFamily="34" charset="0"/>
      </a:defRPr>
    </a:lvl4pPr>
    <a:lvl5pPr marL="1828484" algn="l" rtl="0" fontAlgn="base">
      <a:spcBef>
        <a:spcPct val="0"/>
      </a:spcBef>
      <a:spcAft>
        <a:spcPct val="0"/>
      </a:spcAft>
      <a:defRPr kern="1200">
        <a:solidFill>
          <a:schemeClr val="tx1"/>
        </a:solidFill>
        <a:latin typeface="Arial" pitchFamily="34" charset="0"/>
        <a:ea typeface="+mn-ea"/>
        <a:cs typeface="Arial" pitchFamily="34" charset="0"/>
      </a:defRPr>
    </a:lvl5pPr>
    <a:lvl6pPr marL="2285601" algn="l" defTabSz="914243" rtl="0" eaLnBrk="1" latinLnBrk="0" hangingPunct="1">
      <a:defRPr kern="1200">
        <a:solidFill>
          <a:schemeClr val="tx1"/>
        </a:solidFill>
        <a:latin typeface="Arial" pitchFamily="34" charset="0"/>
        <a:ea typeface="+mn-ea"/>
        <a:cs typeface="Arial" pitchFamily="34" charset="0"/>
      </a:defRPr>
    </a:lvl6pPr>
    <a:lvl7pPr marL="2742719" algn="l" defTabSz="914243" rtl="0" eaLnBrk="1" latinLnBrk="0" hangingPunct="1">
      <a:defRPr kern="1200">
        <a:solidFill>
          <a:schemeClr val="tx1"/>
        </a:solidFill>
        <a:latin typeface="Arial" pitchFamily="34" charset="0"/>
        <a:ea typeface="+mn-ea"/>
        <a:cs typeface="Arial" pitchFamily="34" charset="0"/>
      </a:defRPr>
    </a:lvl7pPr>
    <a:lvl8pPr marL="3199840" algn="l" defTabSz="914243" rtl="0" eaLnBrk="1" latinLnBrk="0" hangingPunct="1">
      <a:defRPr kern="1200">
        <a:solidFill>
          <a:schemeClr val="tx1"/>
        </a:solidFill>
        <a:latin typeface="Arial" pitchFamily="34" charset="0"/>
        <a:ea typeface="+mn-ea"/>
        <a:cs typeface="Arial" pitchFamily="34" charset="0"/>
      </a:defRPr>
    </a:lvl8pPr>
    <a:lvl9pPr marL="3656960" algn="l" defTabSz="914243"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66"/>
    <a:srgbClr val="000099"/>
    <a:srgbClr val="0000FF"/>
    <a:srgbClr val="EA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71" autoAdjust="0"/>
  </p:normalViewPr>
  <p:slideViewPr>
    <p:cSldViewPr>
      <p:cViewPr>
        <p:scale>
          <a:sx n="125" d="100"/>
          <a:sy n="125" d="100"/>
        </p:scale>
        <p:origin x="1140" y="540"/>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53.xml"/><Relationship Id="rId18" Type="http://schemas.openxmlformats.org/officeDocument/2006/relationships/slide" Target="slides/slide58.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52.xml"/><Relationship Id="rId17" Type="http://schemas.openxmlformats.org/officeDocument/2006/relationships/slide" Target="slides/slide57.xml"/><Relationship Id="rId2" Type="http://schemas.openxmlformats.org/officeDocument/2006/relationships/slide" Target="slides/slide3.xml"/><Relationship Id="rId16" Type="http://schemas.openxmlformats.org/officeDocument/2006/relationships/slide" Target="slides/slide56.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51.xml"/><Relationship Id="rId5" Type="http://schemas.openxmlformats.org/officeDocument/2006/relationships/slide" Target="slides/slide6.xml"/><Relationship Id="rId15" Type="http://schemas.openxmlformats.org/officeDocument/2006/relationships/slide" Target="slides/slide55.xml"/><Relationship Id="rId10" Type="http://schemas.openxmlformats.org/officeDocument/2006/relationships/slide" Target="slides/slide50.xml"/><Relationship Id="rId19" Type="http://schemas.openxmlformats.org/officeDocument/2006/relationships/slide" Target="slides/slide59.xml"/><Relationship Id="rId4" Type="http://schemas.openxmlformats.org/officeDocument/2006/relationships/slide" Target="slides/slide5.xml"/><Relationship Id="rId9" Type="http://schemas.openxmlformats.org/officeDocument/2006/relationships/slide" Target="slides/slide49.xml"/><Relationship Id="rId14"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627CE-9410-4F1C-8E6F-C1932F6204EF}" type="datetimeFigureOut">
              <a:rPr lang="en-US" smtClean="0"/>
              <a:pPr/>
              <a:t>04/06/2025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814C3-03D6-4A7D-AAD0-ACEB0FF5323D}" type="slidenum">
              <a:rPr lang="en-US" smtClean="0"/>
              <a:pPr/>
              <a:t>‹#›</a:t>
            </a:fld>
            <a:endParaRPr lang="en-US" dirty="0"/>
          </a:p>
        </p:txBody>
      </p:sp>
    </p:spTree>
    <p:extLst>
      <p:ext uri="{BB962C8B-B14F-4D97-AF65-F5344CB8AC3E}">
        <p14:creationId xmlns:p14="http://schemas.microsoft.com/office/powerpoint/2010/main" val="2836327714"/>
      </p:ext>
    </p:extLst>
  </p:cSld>
  <p:clrMap bg1="lt1" tx1="dk1" bg2="lt2" tx2="dk2" accent1="accent1" accent2="accent2" accent3="accent3" accent4="accent4" accent5="accent5" accent6="accent6" hlink="hlink" folHlink="folHlink"/>
  <p:notesStyle>
    <a:lvl1pPr marL="0" algn="l" defTabSz="914243" rtl="0" eaLnBrk="1" latinLnBrk="0" hangingPunct="1">
      <a:defRPr sz="1200" kern="1200">
        <a:solidFill>
          <a:schemeClr val="tx1"/>
        </a:solidFill>
        <a:latin typeface="+mn-lt"/>
        <a:ea typeface="+mn-ea"/>
        <a:cs typeface="+mn-cs"/>
      </a:defRPr>
    </a:lvl1pPr>
    <a:lvl2pPr marL="457118" algn="l" defTabSz="914243" rtl="0" eaLnBrk="1" latinLnBrk="0" hangingPunct="1">
      <a:defRPr sz="1200" kern="1200">
        <a:solidFill>
          <a:schemeClr val="tx1"/>
        </a:solidFill>
        <a:latin typeface="+mn-lt"/>
        <a:ea typeface="+mn-ea"/>
        <a:cs typeface="+mn-cs"/>
      </a:defRPr>
    </a:lvl2pPr>
    <a:lvl3pPr marL="914243" algn="l" defTabSz="914243" rtl="0" eaLnBrk="1" latinLnBrk="0" hangingPunct="1">
      <a:defRPr sz="1200" kern="1200">
        <a:solidFill>
          <a:schemeClr val="tx1"/>
        </a:solidFill>
        <a:latin typeface="+mn-lt"/>
        <a:ea typeface="+mn-ea"/>
        <a:cs typeface="+mn-cs"/>
      </a:defRPr>
    </a:lvl3pPr>
    <a:lvl4pPr marL="1371362" algn="l" defTabSz="914243" rtl="0" eaLnBrk="1" latinLnBrk="0" hangingPunct="1">
      <a:defRPr sz="1200" kern="1200">
        <a:solidFill>
          <a:schemeClr val="tx1"/>
        </a:solidFill>
        <a:latin typeface="+mn-lt"/>
        <a:ea typeface="+mn-ea"/>
        <a:cs typeface="+mn-cs"/>
      </a:defRPr>
    </a:lvl4pPr>
    <a:lvl5pPr marL="1828484" algn="l" defTabSz="914243" rtl="0" eaLnBrk="1" latinLnBrk="0" hangingPunct="1">
      <a:defRPr sz="1200" kern="1200">
        <a:solidFill>
          <a:schemeClr val="tx1"/>
        </a:solidFill>
        <a:latin typeface="+mn-lt"/>
        <a:ea typeface="+mn-ea"/>
        <a:cs typeface="+mn-cs"/>
      </a:defRPr>
    </a:lvl5pPr>
    <a:lvl6pPr marL="2285601" algn="l" defTabSz="914243" rtl="0" eaLnBrk="1" latinLnBrk="0" hangingPunct="1">
      <a:defRPr sz="1200" kern="1200">
        <a:solidFill>
          <a:schemeClr val="tx1"/>
        </a:solidFill>
        <a:latin typeface="+mn-lt"/>
        <a:ea typeface="+mn-ea"/>
        <a:cs typeface="+mn-cs"/>
      </a:defRPr>
    </a:lvl6pPr>
    <a:lvl7pPr marL="2742719" algn="l" defTabSz="914243" rtl="0" eaLnBrk="1" latinLnBrk="0" hangingPunct="1">
      <a:defRPr sz="1200" kern="1200">
        <a:solidFill>
          <a:schemeClr val="tx1"/>
        </a:solidFill>
        <a:latin typeface="+mn-lt"/>
        <a:ea typeface="+mn-ea"/>
        <a:cs typeface="+mn-cs"/>
      </a:defRPr>
    </a:lvl7pPr>
    <a:lvl8pPr marL="3199840" algn="l" defTabSz="914243" rtl="0" eaLnBrk="1" latinLnBrk="0" hangingPunct="1">
      <a:defRPr sz="1200" kern="1200">
        <a:solidFill>
          <a:schemeClr val="tx1"/>
        </a:solidFill>
        <a:latin typeface="+mn-lt"/>
        <a:ea typeface="+mn-ea"/>
        <a:cs typeface="+mn-cs"/>
      </a:defRPr>
    </a:lvl8pPr>
    <a:lvl9pPr marL="3656960" algn="l" defTabSz="9142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B22ADD25-534E-46E3-835F-0F984AC2A58C}" type="slidenum">
              <a:rPr lang="vi-VN" smtClean="0">
                <a:solidFill>
                  <a:prstClr val="black"/>
                </a:solidFill>
              </a:rPr>
              <a:pPr/>
              <a:t>15</a:t>
            </a:fld>
            <a:endParaRPr lang="vi-VN">
              <a:solidFill>
                <a:prstClr val="black"/>
              </a:solidFill>
            </a:endParaRPr>
          </a:p>
        </p:txBody>
      </p:sp>
    </p:spTree>
    <p:extLst>
      <p:ext uri="{BB962C8B-B14F-4D97-AF65-F5344CB8AC3E}">
        <p14:creationId xmlns:p14="http://schemas.microsoft.com/office/powerpoint/2010/main" val="363133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5"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4EABB-AF92-4BE2-B3AF-5559144BEC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439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E5009-88CA-4DB4-910D-BABCD48214B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480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80"/>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BD2F4D-3AFE-4F02-B24C-F6A4B55AD8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697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8991604"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Rectangle 11"/>
          <p:cNvSpPr>
            <a:spLocks noChangeArrowheads="1"/>
          </p:cNvSpPr>
          <p:nvPr/>
        </p:nvSpPr>
        <p:spPr bwMode="auto">
          <a:xfrm>
            <a:off x="146308"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Subtitle 8"/>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118" indent="0" algn="ctr">
              <a:buNone/>
            </a:lvl2pPr>
            <a:lvl3pPr marL="914243" indent="0" algn="ctr">
              <a:buNone/>
            </a:lvl3pPr>
            <a:lvl4pPr marL="1371362" indent="0" algn="ctr">
              <a:buNone/>
            </a:lvl4pPr>
            <a:lvl5pPr marL="1828484" indent="0" algn="ctr">
              <a:buNone/>
            </a:lvl5pPr>
            <a:lvl6pPr marL="2285601" indent="0" algn="ctr">
              <a:buNone/>
            </a:lvl6pPr>
            <a:lvl7pPr marL="2742719" indent="0" algn="ctr">
              <a:buNone/>
            </a:lvl7pPr>
            <a:lvl8pPr marL="3199840" indent="0" algn="ctr">
              <a:buNone/>
            </a:lvl8pPr>
            <a:lvl9pPr marL="365696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400E858-0E5A-4919-A6B8-C055A2C1DD76}" type="datetimeFigureOut">
              <a:rPr lang="en-US" smtClean="0"/>
              <a:pPr/>
              <a:t>04/06/2025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53"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Rectangle 9"/>
          <p:cNvSpPr>
            <a:spLocks noChangeArrowheads="1"/>
          </p:cNvSpPr>
          <p:nvPr/>
        </p:nvSpPr>
        <p:spPr bwMode="auto">
          <a:xfrm>
            <a:off x="152404"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3" name="Oval 12"/>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4" name="Oval 13"/>
          <p:cNvSpPr/>
          <p:nvPr/>
        </p:nvSpPr>
        <p:spPr>
          <a:xfrm>
            <a:off x="4361693"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29" name="Slide Number Placeholder 28"/>
          <p:cNvSpPr>
            <a:spLocks noGrp="1"/>
          </p:cNvSpPr>
          <p:nvPr>
            <p:ph type="sldNum" sz="quarter" idx="12"/>
          </p:nvPr>
        </p:nvSpPr>
        <p:spPr>
          <a:xfrm>
            <a:off x="4343405" y="1649592"/>
            <a:ext cx="457200" cy="330994"/>
          </a:xfrm>
        </p:spPr>
        <p:txBody>
          <a:bodyPr/>
          <a:lstStyle>
            <a:lvl1pPr>
              <a:defRPr>
                <a:solidFill>
                  <a:schemeClr val="accent3">
                    <a:shade val="75000"/>
                  </a:schemeClr>
                </a:solidFill>
              </a:defRPr>
            </a:lvl1p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8" name="Title 7"/>
          <p:cNvSpPr>
            <a:spLocks noGrp="1"/>
          </p:cNvSpPr>
          <p:nvPr>
            <p:ph type="ctrTitle"/>
          </p:nvPr>
        </p:nvSpPr>
        <p:spPr>
          <a:xfrm>
            <a:off x="685805" y="285750"/>
            <a:ext cx="7772400" cy="131445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3692589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400E858-0E5A-4919-A6B8-C055A2C1DD76}" type="datetimeFigureOut">
              <a:rPr lang="en-US" smtClean="0"/>
              <a:pPr/>
              <a:t>04/06/2025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93" y="769779"/>
            <a:ext cx="457200" cy="330994"/>
          </a:xfrm>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8" name="Content Placeholder 7"/>
          <p:cNvSpPr>
            <a:spLocks noGrp="1"/>
          </p:cNvSpPr>
          <p:nvPr>
            <p:ph sz="quarter" idx="1"/>
          </p:nvPr>
        </p:nvSpPr>
        <p:spPr>
          <a:xfrm>
            <a:off x="301757" y="1145286"/>
            <a:ext cx="850392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3392627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8991604"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152404"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Rectangle 11"/>
          <p:cNvSpPr>
            <a:spLocks noChangeArrowheads="1"/>
          </p:cNvSpPr>
          <p:nvPr/>
        </p:nvSpPr>
        <p:spPr bwMode="auto">
          <a:xfrm>
            <a:off x="155453"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3" name="Text Placeholder 2"/>
          <p:cNvSpPr>
            <a:spLocks noGrp="1"/>
          </p:cNvSpPr>
          <p:nvPr>
            <p:ph type="body" idx="1"/>
          </p:nvPr>
        </p:nvSpPr>
        <p:spPr>
          <a:xfrm>
            <a:off x="1368427" y="2057426"/>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8"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4" name="Rectangle 13"/>
          <p:cNvSpPr>
            <a:spLocks noChangeArrowheads="1"/>
          </p:cNvSpPr>
          <p:nvPr/>
        </p:nvSpPr>
        <p:spPr bwMode="auto">
          <a:xfrm>
            <a:off x="152404"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400E858-0E5A-4919-A6B8-C055A2C1DD76}" type="datetimeFigureOut">
              <a:rPr lang="en-US" smtClean="0"/>
              <a:pPr/>
              <a:t>04/06/2025</a:t>
            </a:fld>
            <a:endParaRPr lang="en-US" dirty="0"/>
          </a:p>
        </p:txBody>
      </p:sp>
      <p:sp>
        <p:nvSpPr>
          <p:cNvPr id="8" name="Straight Connector 7"/>
          <p:cNvSpPr>
            <a:spLocks noChangeShapeType="1"/>
          </p:cNvSpPr>
          <p:nvPr/>
        </p:nvSpPr>
        <p:spPr bwMode="auto">
          <a:xfrm>
            <a:off x="152404"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Oval 9"/>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1" name="Oval 10"/>
          <p:cNvSpPr/>
          <p:nvPr/>
        </p:nvSpPr>
        <p:spPr>
          <a:xfrm>
            <a:off x="4361693"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12"/>
          </p:nvPr>
        </p:nvSpPr>
        <p:spPr>
          <a:xfrm>
            <a:off x="4343405" y="1649592"/>
            <a:ext cx="457200" cy="330994"/>
          </a:xfrm>
        </p:spPr>
        <p:txBody>
          <a:bodyPr/>
          <a:lstStyle>
            <a:lvl1pPr>
              <a:defRPr>
                <a:solidFill>
                  <a:schemeClr val="accent3">
                    <a:shade val="75000"/>
                  </a:schemeClr>
                </a:solidFill>
              </a:defRPr>
            </a:lvl1p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2" name="Title 1"/>
          <p:cNvSpPr>
            <a:spLocks noGrp="1"/>
          </p:cNvSpPr>
          <p:nvPr>
            <p:ph type="title"/>
          </p:nvPr>
        </p:nvSpPr>
        <p:spPr>
          <a:xfrm>
            <a:off x="722317" y="400050"/>
            <a:ext cx="7772400" cy="1143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1462081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3" y="171450"/>
            <a:ext cx="8534400" cy="569214"/>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4807458"/>
            <a:ext cx="3044953" cy="274320"/>
          </a:xfrm>
        </p:spPr>
        <p:txBody>
          <a:bodyPr/>
          <a:lstStyle/>
          <a:p>
            <a:fld id="{5400E858-0E5A-4919-A6B8-C055A2C1DD76}" type="datetimeFigureOut">
              <a:rPr lang="en-US" smtClean="0"/>
              <a:pPr/>
              <a:t>04/06/2025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8" name="Straight Connector 7"/>
          <p:cNvSpPr>
            <a:spLocks noChangeShapeType="1"/>
          </p:cNvSpPr>
          <p:nvPr/>
        </p:nvSpPr>
        <p:spPr bwMode="auto">
          <a:xfrm flipV="1">
            <a:off x="4563100"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Content Placeholder 9"/>
          <p:cNvSpPr>
            <a:spLocks noGrp="1"/>
          </p:cNvSpPr>
          <p:nvPr>
            <p:ph sz="half" idx="1"/>
          </p:nvPr>
        </p:nvSpPr>
        <p:spPr>
          <a:xfrm>
            <a:off x="301775" y="1028700"/>
            <a:ext cx="4038601"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23" y="1028700"/>
            <a:ext cx="4038601" cy="3511296"/>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3784779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0" name="Rectangle 19"/>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1" name="Rectangle 20"/>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2" name="Rectangle 21"/>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1" name="Rectangle 10"/>
          <p:cNvSpPr/>
          <p:nvPr/>
        </p:nvSpPr>
        <p:spPr>
          <a:xfrm>
            <a:off x="152404"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3" name="Rectangle 12"/>
          <p:cNvSpPr>
            <a:spLocks noChangeArrowheads="1"/>
          </p:cNvSpPr>
          <p:nvPr/>
        </p:nvSpPr>
        <p:spPr bwMode="auto">
          <a:xfrm>
            <a:off x="145924"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3" name="Text Placeholder 2"/>
          <p:cNvSpPr>
            <a:spLocks noGrp="1"/>
          </p:cNvSpPr>
          <p:nvPr>
            <p:ph type="body" idx="1"/>
          </p:nvPr>
        </p:nvSpPr>
        <p:spPr>
          <a:xfrm>
            <a:off x="301751" y="114301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41" y="1143000"/>
            <a:ext cx="4041774"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00E858-0E5A-4919-A6B8-C055A2C1DD76}" type="datetimeFigureOut">
              <a:rPr lang="en-US" smtClean="0"/>
              <a:pPr/>
              <a:t>04/06/2025</a:t>
            </a:fld>
            <a:endParaRPr lang="en-US" dirty="0"/>
          </a:p>
        </p:txBody>
      </p:sp>
      <p:sp>
        <p:nvSpPr>
          <p:cNvPr id="8" name="Footer Placeholder 7"/>
          <p:cNvSpPr>
            <a:spLocks noGrp="1"/>
          </p:cNvSpPr>
          <p:nvPr>
            <p:ph type="ftr" sz="quarter" idx="11"/>
          </p:nvPr>
        </p:nvSpPr>
        <p:spPr>
          <a:xfrm>
            <a:off x="304800" y="4807458"/>
            <a:ext cx="3581401" cy="274320"/>
          </a:xfrm>
        </p:spPr>
        <p:txBody>
          <a:bodyPr/>
          <a:lstStyle/>
          <a:p>
            <a:endParaRPr lang="en-US" dirty="0"/>
          </a:p>
        </p:txBody>
      </p:sp>
      <p:sp>
        <p:nvSpPr>
          <p:cNvPr id="15" name="Straight Connector 14"/>
          <p:cNvSpPr>
            <a:spLocks noChangeShapeType="1"/>
          </p:cNvSpPr>
          <p:nvPr/>
        </p:nvSpPr>
        <p:spPr bwMode="auto">
          <a:xfrm>
            <a:off x="152404"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auto">
          <a:xfrm>
            <a:off x="152404"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4" name="Content Placeholder 23"/>
          <p:cNvSpPr>
            <a:spLocks noGrp="1"/>
          </p:cNvSpPr>
          <p:nvPr>
            <p:ph sz="quarter" idx="2"/>
          </p:nvPr>
        </p:nvSpPr>
        <p:spPr>
          <a:xfrm>
            <a:off x="301757" y="1853557"/>
            <a:ext cx="4041648" cy="28638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23" y="1853537"/>
            <a:ext cx="4038601" cy="286664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27" name="Oval 26"/>
          <p:cNvSpPr/>
          <p:nvPr/>
        </p:nvSpPr>
        <p:spPr>
          <a:xfrm>
            <a:off x="4361693"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9" name="Slide Number Placeholder 8"/>
          <p:cNvSpPr>
            <a:spLocks noGrp="1"/>
          </p:cNvSpPr>
          <p:nvPr>
            <p:ph type="sldNum" sz="quarter" idx="12"/>
          </p:nvPr>
        </p:nvSpPr>
        <p:spPr>
          <a:xfrm>
            <a:off x="4343405" y="781812"/>
            <a:ext cx="457200" cy="330994"/>
          </a:xfrm>
        </p:spPr>
        <p:txBody>
          <a:bodyPr/>
          <a:lstStyle>
            <a:lvl1pPr algn="ctr">
              <a:defRPr/>
            </a:lvl1p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6534662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00E858-0E5A-4919-A6B8-C055A2C1DD76}" type="datetimeFigureOut">
              <a:rPr lang="en-US" smtClean="0"/>
              <a:pPr/>
              <a:t>04/06/2025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5" y="777015"/>
            <a:ext cx="457200" cy="330994"/>
          </a:xfrm>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Tree>
    <p:extLst>
      <p:ext uri="{BB962C8B-B14F-4D97-AF65-F5344CB8AC3E}">
        <p14:creationId xmlns:p14="http://schemas.microsoft.com/office/powerpoint/2010/main" val="136081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8" name="Rectangle 7"/>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Rectangle 9"/>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Rectangle 8"/>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5" name="Rectangle 4"/>
          <p:cNvSpPr>
            <a:spLocks noChangeArrowheads="1"/>
          </p:cNvSpPr>
          <p:nvPr/>
        </p:nvSpPr>
        <p:spPr bwMode="auto">
          <a:xfrm>
            <a:off x="146308"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6" name="Rectangle 5"/>
          <p:cNvSpPr>
            <a:spLocks noChangeArrowheads="1"/>
          </p:cNvSpPr>
          <p:nvPr/>
        </p:nvSpPr>
        <p:spPr bwMode="auto">
          <a:xfrm>
            <a:off x="152404"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5400E858-0E5A-4919-A6B8-C055A2C1DD76}" type="datetimeFigureOut">
              <a:rPr lang="en-US" smtClean="0"/>
              <a:pPr/>
              <a:t>04/06/2025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4743457"/>
            <a:ext cx="609600" cy="330993"/>
          </a:xfrm>
        </p:spPr>
        <p:txBody>
          <a:bodyPr/>
          <a:lstStyle>
            <a:lvl1pPr>
              <a:defRPr>
                <a:solidFill>
                  <a:srgbClr val="FFFFFF"/>
                </a:solidFill>
              </a:defRPr>
            </a:lvl1pPr>
          </a:lstStyle>
          <a:p>
            <a:fld id="{E7F6225D-3FFF-40C9-AF0A-80E4AF06AD17}" type="slidenum">
              <a:rPr lang="en-US" smtClean="0"/>
              <a:pPr/>
              <a:t>‹#›</a:t>
            </a:fld>
            <a:endParaRPr lang="en-US" dirty="0"/>
          </a:p>
        </p:txBody>
      </p:sp>
    </p:spTree>
    <p:extLst>
      <p:ext uri="{BB962C8B-B14F-4D97-AF65-F5344CB8AC3E}">
        <p14:creationId xmlns:p14="http://schemas.microsoft.com/office/powerpoint/2010/main" val="897563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4"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5" name="Rectangle 14"/>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7" name="Rectangle 16"/>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3" name="Rectangle 12"/>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380999" y="685800"/>
            <a:ext cx="2362201" cy="74295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0999" y="1485901"/>
            <a:ext cx="2362201"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4"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Straight Connector 8"/>
          <p:cNvSpPr>
            <a:spLocks noChangeShapeType="1"/>
          </p:cNvSpPr>
          <p:nvPr/>
        </p:nvSpPr>
        <p:spPr bwMode="auto">
          <a:xfrm>
            <a:off x="152404"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0" name="Content Placeholder 19"/>
          <p:cNvSpPr>
            <a:spLocks noGrp="1"/>
          </p:cNvSpPr>
          <p:nvPr>
            <p:ph sz="quarter" idx="1"/>
          </p:nvPr>
        </p:nvSpPr>
        <p:spPr>
          <a:xfrm>
            <a:off x="3124205" y="514350"/>
            <a:ext cx="5638800" cy="4057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1"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1" name="Oval 10"/>
          <p:cNvSpPr/>
          <p:nvPr/>
        </p:nvSpPr>
        <p:spPr>
          <a:xfrm>
            <a:off x="1389892"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7" name="Slide Number Placeholder 6"/>
          <p:cNvSpPr>
            <a:spLocks noGrp="1"/>
          </p:cNvSpPr>
          <p:nvPr>
            <p:ph type="sldNum" sz="quarter" idx="12"/>
          </p:nvPr>
        </p:nvSpPr>
        <p:spPr>
          <a:xfrm>
            <a:off x="1371604" y="234558"/>
            <a:ext cx="457200" cy="330994"/>
          </a:xfrm>
        </p:spPr>
        <p:txBody>
          <a:bodyPr/>
          <a:lstStyle>
            <a:lvl1pPr>
              <a:defRPr>
                <a:solidFill>
                  <a:schemeClr val="accent3">
                    <a:shade val="75000"/>
                  </a:schemeClr>
                </a:solidFill>
              </a:defRPr>
            </a:lvl1p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21" name="Rectangle 20"/>
          <p:cNvSpPr>
            <a:spLocks noChangeArrowheads="1"/>
          </p:cNvSpPr>
          <p:nvPr/>
        </p:nvSpPr>
        <p:spPr bwMode="auto">
          <a:xfrm>
            <a:off x="149357"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5" name="Date Placeholder 4"/>
          <p:cNvSpPr>
            <a:spLocks noGrp="1"/>
          </p:cNvSpPr>
          <p:nvPr>
            <p:ph type="dt" sz="half" idx="10"/>
          </p:nvPr>
        </p:nvSpPr>
        <p:spPr/>
        <p:txBody>
          <a:bodyPr/>
          <a:lstStyle/>
          <a:p>
            <a:fld id="{5400E858-0E5A-4919-A6B8-C055A2C1DD76}" type="datetimeFigureOut">
              <a:rPr lang="en-US" smtClean="0"/>
              <a:pPr/>
              <a:t>04/06/2025</a:t>
            </a:fld>
            <a:endParaRPr lang="en-US" dirty="0"/>
          </a:p>
        </p:txBody>
      </p:sp>
      <p:sp>
        <p:nvSpPr>
          <p:cNvPr id="6" name="Footer Placeholder 5"/>
          <p:cNvSpPr>
            <a:spLocks noGrp="1"/>
          </p:cNvSpPr>
          <p:nvPr>
            <p:ph type="ftr" sz="quarter" idx="11"/>
          </p:nvPr>
        </p:nvSpPr>
        <p:spPr>
          <a:xfrm>
            <a:off x="301757" y="4808136"/>
            <a:ext cx="3383280" cy="274320"/>
          </a:xfrm>
        </p:spPr>
        <p:txBody>
          <a:bodyPr/>
          <a:lstStyle/>
          <a:p>
            <a:endParaRPr lang="en-US" dirty="0"/>
          </a:p>
        </p:txBody>
      </p:sp>
    </p:spTree>
    <p:extLst>
      <p:ext uri="{BB962C8B-B14F-4D97-AF65-F5344CB8AC3E}">
        <p14:creationId xmlns:p14="http://schemas.microsoft.com/office/powerpoint/2010/main" val="26676447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1B87A7-1BFD-4A28-A490-FBFD56D9D0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6828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4"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7" name="Rectangle 16"/>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20" name="Rectangle 19"/>
          <p:cNvSpPr>
            <a:spLocks noChangeArrowheads="1"/>
          </p:cNvSpPr>
          <p:nvPr/>
        </p:nvSpPr>
        <p:spPr bwMode="auto">
          <a:xfrm>
            <a:off x="152404"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8" name="Rectangle 7"/>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5" name="Rectangle 14"/>
          <p:cNvSpPr>
            <a:spLocks noChangeArrowheads="1"/>
          </p:cNvSpPr>
          <p:nvPr/>
        </p:nvSpPr>
        <p:spPr bwMode="auto">
          <a:xfrm>
            <a:off x="152404"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Oval 11"/>
          <p:cNvSpPr/>
          <p:nvPr/>
        </p:nvSpPr>
        <p:spPr>
          <a:xfrm>
            <a:off x="1295401"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3" name="Oval 12"/>
          <p:cNvSpPr/>
          <p:nvPr/>
        </p:nvSpPr>
        <p:spPr>
          <a:xfrm>
            <a:off x="1389892"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7" name="Slide Number Placeholder 6"/>
          <p:cNvSpPr>
            <a:spLocks noGrp="1"/>
          </p:cNvSpPr>
          <p:nvPr>
            <p:ph type="sldNum" sz="quarter" idx="12"/>
          </p:nvPr>
        </p:nvSpPr>
        <p:spPr>
          <a:xfrm>
            <a:off x="1371604" y="234558"/>
            <a:ext cx="457200" cy="330994"/>
          </a:xfrm>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2" name="Title 1"/>
          <p:cNvSpPr>
            <a:spLocks noGrp="1"/>
          </p:cNvSpPr>
          <p:nvPr>
            <p:ph type="title"/>
          </p:nvPr>
        </p:nvSpPr>
        <p:spPr>
          <a:xfrm>
            <a:off x="3000399" y="3771900"/>
            <a:ext cx="5867401" cy="9144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99" y="457200"/>
            <a:ext cx="5867401" cy="32004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1"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7"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5" name="Date Placeholder 4"/>
          <p:cNvSpPr>
            <a:spLocks noGrp="1"/>
          </p:cNvSpPr>
          <p:nvPr>
            <p:ph type="dt" sz="half" idx="10"/>
          </p:nvPr>
        </p:nvSpPr>
        <p:spPr>
          <a:xfrm>
            <a:off x="5788151" y="4803738"/>
            <a:ext cx="3044953" cy="274320"/>
          </a:xfrm>
        </p:spPr>
        <p:txBody>
          <a:bodyPr/>
          <a:lstStyle/>
          <a:p>
            <a:fld id="{5400E858-0E5A-4919-A6B8-C055A2C1DD76}" type="datetimeFigureOut">
              <a:rPr lang="en-US" smtClean="0"/>
              <a:pPr/>
              <a:t>04/06/2025</a:t>
            </a:fld>
            <a:endParaRPr lang="en-US" dirty="0"/>
          </a:p>
        </p:txBody>
      </p:sp>
      <p:sp>
        <p:nvSpPr>
          <p:cNvPr id="6" name="Footer Placeholder 5"/>
          <p:cNvSpPr>
            <a:spLocks noGrp="1"/>
          </p:cNvSpPr>
          <p:nvPr>
            <p:ph type="ftr" sz="quarter" idx="11"/>
          </p:nvPr>
        </p:nvSpPr>
        <p:spPr>
          <a:xfrm>
            <a:off x="301753" y="4808136"/>
            <a:ext cx="3584448" cy="274320"/>
          </a:xfrm>
        </p:spPr>
        <p:txBody>
          <a:bodyPr/>
          <a:lstStyle/>
          <a:p>
            <a:endParaRPr lang="en-US" dirty="0"/>
          </a:p>
        </p:txBody>
      </p:sp>
    </p:spTree>
    <p:extLst>
      <p:ext uri="{BB962C8B-B14F-4D97-AF65-F5344CB8AC3E}">
        <p14:creationId xmlns:p14="http://schemas.microsoft.com/office/powerpoint/2010/main" val="808591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00E858-0E5A-4919-A6B8-C055A2C1DD76}" type="datetimeFigureOut">
              <a:rPr lang="en-US" smtClean="0"/>
              <a:pPr/>
              <a:t>04/06/2025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Tree>
    <p:extLst>
      <p:ext uri="{BB962C8B-B14F-4D97-AF65-F5344CB8AC3E}">
        <p14:creationId xmlns:p14="http://schemas.microsoft.com/office/powerpoint/2010/main" val="296792040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8" name="Rectangle 7"/>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Rectangle 8"/>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Rectangle 9"/>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1" name="Rectangle 10"/>
          <p:cNvSpPr>
            <a:spLocks noChangeArrowheads="1"/>
          </p:cNvSpPr>
          <p:nvPr/>
        </p:nvSpPr>
        <p:spPr bwMode="auto">
          <a:xfrm>
            <a:off x="146308"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Rectangle 11"/>
          <p:cNvSpPr>
            <a:spLocks noChangeArrowheads="1"/>
          </p:cNvSpPr>
          <p:nvPr/>
        </p:nvSpPr>
        <p:spPr bwMode="auto">
          <a:xfrm>
            <a:off x="152404"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3" name="Straight Connector 12"/>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4" name="Oval 13"/>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5" name="Oval 14"/>
          <p:cNvSpPr/>
          <p:nvPr/>
        </p:nvSpPr>
        <p:spPr>
          <a:xfrm>
            <a:off x="6934205"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12"/>
          </p:nvPr>
        </p:nvSpPr>
        <p:spPr>
          <a:xfrm>
            <a:off x="6915917" y="2257428"/>
            <a:ext cx="457200" cy="330994"/>
          </a:xfrm>
        </p:spPr>
        <p:txBody>
          <a:bodyPr/>
          <a:lstStyle/>
          <a:p>
            <a:fld id="{E7F6225D-3FFF-40C9-AF0A-80E4AF06AD17}" type="slidenum">
              <a:rPr lang="en-US" smtClean="0">
                <a:solidFill>
                  <a:srgbClr val="1B587C">
                    <a:shade val="75000"/>
                  </a:srgbClr>
                </a:solidFill>
              </a:rPr>
              <a:pPr/>
              <a:t>‹#›</a:t>
            </a:fld>
            <a:endParaRPr lang="en-US" dirty="0">
              <a:solidFill>
                <a:srgbClr val="1B587C">
                  <a:shade val="75000"/>
                </a:srgbClr>
              </a:solidFill>
            </a:endParaRPr>
          </a:p>
        </p:txBody>
      </p:sp>
      <p:sp>
        <p:nvSpPr>
          <p:cNvPr id="3" name="Vertical Text Placeholder 2"/>
          <p:cNvSpPr>
            <a:spLocks noGrp="1"/>
          </p:cNvSpPr>
          <p:nvPr>
            <p:ph type="body" orient="vert" idx="1"/>
          </p:nvPr>
        </p:nvSpPr>
        <p:spPr>
          <a:xfrm>
            <a:off x="304804" y="228613"/>
            <a:ext cx="6553200" cy="43660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00E858-0E5A-4919-A6B8-C055A2C1DD76}" type="datetimeFigureOut">
              <a:rPr lang="en-US" smtClean="0"/>
              <a:pPr/>
              <a:t>04/06/2025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399" y="228603"/>
            <a:ext cx="1447801" cy="4388644"/>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03903104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5"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E09DF9B-C538-4F41-A1CE-B6D0AE8E2F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1327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F048D34B-A159-46FE-A816-02D00A65EA0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8589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7"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EF8F95EB-E541-42AC-8621-4AA33BE35BC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1839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24" y="900115"/>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23" y="900115"/>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B2E0A5EC-2E14-410D-A295-21A268C7FB9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1503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68C0EB54-442F-4137-8BD8-817272C36A7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9792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C69A9EE5-BBAF-4324-B185-494D8E6C10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9159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1E5C841B-E7DE-4FF4-9087-6EB08524D58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761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7" y="2180035"/>
            <a:ext cx="7772400" cy="1125140"/>
          </a:xfrm>
        </p:spPr>
        <p:txBody>
          <a:bodyPr anchor="b"/>
          <a:lstStyle>
            <a:lvl1pPr marL="0" indent="0">
              <a:buNone/>
              <a:defRPr sz="2000"/>
            </a:lvl1pPr>
            <a:lvl2pPr marL="457118" indent="0">
              <a:buNone/>
              <a:defRPr sz="1800"/>
            </a:lvl2pPr>
            <a:lvl3pPr marL="914243" indent="0">
              <a:buNone/>
              <a:defRPr sz="1600"/>
            </a:lvl3pPr>
            <a:lvl4pPr marL="1371362" indent="0">
              <a:buNone/>
              <a:defRPr sz="1400"/>
            </a:lvl4pPr>
            <a:lvl5pPr marL="1828484" indent="0">
              <a:buNone/>
              <a:defRPr sz="1400"/>
            </a:lvl5pPr>
            <a:lvl6pPr marL="2285601" indent="0">
              <a:buNone/>
              <a:defRPr sz="1400"/>
            </a:lvl6pPr>
            <a:lvl7pPr marL="2742719" indent="0">
              <a:buNone/>
              <a:defRPr sz="1400"/>
            </a:lvl7pPr>
            <a:lvl8pPr marL="3199840" indent="0">
              <a:buNone/>
              <a:defRPr sz="1400"/>
            </a:lvl8pPr>
            <a:lvl9pPr marL="365696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A7DF6-5850-4B24-8FEE-30BCE3B663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4527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75" y="204804"/>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C2B6A222-3705-45CB-881C-CF5AE6159A8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297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9C189E8C-4978-4FE5-9BBA-B6F60FF094A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7802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FDB4334-16C3-45CA-A1DE-320BACD0F46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3333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154783"/>
            <a:ext cx="2057401"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1"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5186DB-5D44-49FA-A587-DDE4BF4664E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1365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9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9DF9B-C538-4F41-A1CE-B6D0AE8E2F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0574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48D34B-A159-46FE-A816-02D00A65EA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9703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18" indent="0">
              <a:buNone/>
              <a:defRPr sz="1800"/>
            </a:lvl2pPr>
            <a:lvl3pPr marL="914243" indent="0">
              <a:buNone/>
              <a:defRPr sz="1600"/>
            </a:lvl3pPr>
            <a:lvl4pPr marL="1371362" indent="0">
              <a:buNone/>
              <a:defRPr sz="1400"/>
            </a:lvl4pPr>
            <a:lvl5pPr marL="1828484" indent="0">
              <a:buNone/>
              <a:defRPr sz="1400"/>
            </a:lvl5pPr>
            <a:lvl6pPr marL="2285601" indent="0">
              <a:buNone/>
              <a:defRPr sz="1400"/>
            </a:lvl6pPr>
            <a:lvl7pPr marL="2742719" indent="0">
              <a:buNone/>
              <a:defRPr sz="1400"/>
            </a:lvl7pPr>
            <a:lvl8pPr marL="3199840" indent="0">
              <a:buNone/>
              <a:defRPr sz="1400"/>
            </a:lvl8pPr>
            <a:lvl9pPr marL="365696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F95EB-E541-42AC-8621-4AA33BE35B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424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E0A5EC-2E14-410D-A295-21A268C7FB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6322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8" y="1151335"/>
            <a:ext cx="4041775"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C0EB54-442F-4137-8BD8-817272C36A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8505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9A9EE5-BBAF-4324-B185-494D8E6C10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8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24"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23"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3A5D00-1BF5-4360-9994-4650A901C5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836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5C841B-E7DE-4FF4-9087-6EB08524D58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6270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6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B6A222-3705-45CB-881C-CF5AE6159A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2788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18" indent="0">
              <a:buNone/>
              <a:defRPr sz="2800"/>
            </a:lvl2pPr>
            <a:lvl3pPr marL="914243"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81"/>
            <a:ext cx="5486400" cy="60364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189E8C-4978-4FE5-9BBA-B6F60FF09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7244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DB4334-16C3-45CA-A1DE-320BACD0F46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90884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5186DB-5D44-49FA-A587-DDE4BF4664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0983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B4EABB-AF92-4BE2-B3AF-5559144BEC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0754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1B87A7-1BFD-4A28-A490-FBFD56D9D0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3770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A7DF6-5850-4B24-8FEE-30BCE3B663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332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3A5D00-1BF5-4360-9994-4650A901C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7215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1EC80-1DC4-4B74-9D25-BADED13CCB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737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151335"/>
            <a:ext cx="4041774"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641EC80-1DC4-4B74-9D25-BADED13CCB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7898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06F499F-4F0C-4DF1-AA48-FB4C988A59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9421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E46AF3-21A4-476A-B9ED-C1C4FDEBD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9824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008CF-B5D2-44CE-80D7-A44DAF3F34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95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313EB-02DD-4285-A5D1-5C224E3F8C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51916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E5009-88CA-4DB4-910D-BABCD48214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3747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BD2F4D-3AFE-4F02-B24C-F6A4B55AD8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026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18" indent="0" algn="ctr">
              <a:buNone/>
              <a:defRPr/>
            </a:lvl2pPr>
            <a:lvl3pPr marL="914243" indent="0" algn="ctr">
              <a:buNone/>
              <a:defRPr/>
            </a:lvl3pPr>
            <a:lvl4pPr marL="1371362" indent="0" algn="ctr">
              <a:buNone/>
              <a:defRPr/>
            </a:lvl4pPr>
            <a:lvl5pPr marL="1828484" indent="0" algn="ctr">
              <a:buNone/>
              <a:defRPr/>
            </a:lvl5pPr>
            <a:lvl6pPr marL="2285601" indent="0" algn="ctr">
              <a:buNone/>
              <a:defRPr/>
            </a:lvl6pPr>
            <a:lvl7pPr marL="2742719" indent="0" algn="ctr">
              <a:buNone/>
              <a:defRPr/>
            </a:lvl7pPr>
            <a:lvl8pPr marL="3199840" indent="0" algn="ctr">
              <a:buNone/>
              <a:defRPr/>
            </a:lvl8pPr>
            <a:lvl9pPr marL="365696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0B4EABB-AF92-4BE2-B3AF-5559144BECFC}"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36693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1B87A7-1BFD-4A28-A490-FBFD56D9D057}"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224175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18" indent="0">
              <a:buNone/>
              <a:defRPr sz="1800"/>
            </a:lvl2pPr>
            <a:lvl3pPr marL="914243" indent="0">
              <a:buNone/>
              <a:defRPr sz="1600"/>
            </a:lvl3pPr>
            <a:lvl4pPr marL="1371362" indent="0">
              <a:buNone/>
              <a:defRPr sz="1400"/>
            </a:lvl4pPr>
            <a:lvl5pPr marL="1828484" indent="0">
              <a:buNone/>
              <a:defRPr sz="1400"/>
            </a:lvl5pPr>
            <a:lvl6pPr marL="2285601" indent="0">
              <a:buNone/>
              <a:defRPr sz="1400"/>
            </a:lvl6pPr>
            <a:lvl7pPr marL="2742719" indent="0">
              <a:buNone/>
              <a:defRPr sz="1400"/>
            </a:lvl7pPr>
            <a:lvl8pPr marL="3199840" indent="0">
              <a:buNone/>
              <a:defRPr sz="1400"/>
            </a:lvl8pPr>
            <a:lvl9pPr marL="365696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AA7DF6-5850-4B24-8FEE-30BCE3B66328}"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4813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33A5D00-1BF5-4360-9994-4650A901C560}"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7741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06F499F-4F0C-4DF1-AA48-FB4C988A59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0053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151335"/>
            <a:ext cx="4041775" cy="479822"/>
          </a:xfrm>
        </p:spPr>
        <p:txBody>
          <a:bodyPr anchor="b"/>
          <a:lstStyle>
            <a:lvl1pPr marL="0" indent="0">
              <a:buNone/>
              <a:defRPr sz="2400" b="1"/>
            </a:lvl1pPr>
            <a:lvl2pPr marL="457118" indent="0">
              <a:buNone/>
              <a:defRPr sz="2000" b="1"/>
            </a:lvl2pPr>
            <a:lvl3pPr marL="914243" indent="0">
              <a:buNone/>
              <a:defRPr sz="1800" b="1"/>
            </a:lvl3pPr>
            <a:lvl4pPr marL="1371362" indent="0">
              <a:buNone/>
              <a:defRPr sz="1600" b="1"/>
            </a:lvl4pPr>
            <a:lvl5pPr marL="1828484" indent="0">
              <a:buNone/>
              <a:defRPr sz="1600" b="1"/>
            </a:lvl5pPr>
            <a:lvl6pPr marL="2285601" indent="0">
              <a:buNone/>
              <a:defRPr sz="1600" b="1"/>
            </a:lvl6pPr>
            <a:lvl7pPr marL="2742719" indent="0">
              <a:buNone/>
              <a:defRPr sz="1600" b="1"/>
            </a:lvl7pPr>
            <a:lvl8pPr marL="3199840" indent="0">
              <a:buNone/>
              <a:defRPr sz="1600" b="1"/>
            </a:lvl8pPr>
            <a:lvl9pPr marL="36569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641EC80-1DC4-4B74-9D25-BADED13CCB9F}"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395125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6F499F-4F0C-4DF1-AA48-FB4C988A5908}"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91898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E46AF3-21A4-476A-B9ED-C1C4FDEBDE4B}"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72331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8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9008CF-B5D2-44CE-80D7-A44DAF3F349A}"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47750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18" indent="0">
              <a:buNone/>
              <a:defRPr sz="2800"/>
            </a:lvl2pPr>
            <a:lvl3pPr marL="914243"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96"/>
            <a:ext cx="5486400" cy="60364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E313EB-02DD-4285-A5D1-5C224E3F8CA5}"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853021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DE5009-88CA-4DB4-910D-BABCD48214B9}"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398425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BD2F4D-3AFE-4F02-B24C-F6A4B55AD858}" type="slidenum">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2444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E46AF3-21A4-476A-B9ED-C1C4FDEBDE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691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75" y="204818"/>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9008CF-B5D2-44CE-80D7-A44DAF3F34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222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18" indent="0">
              <a:buNone/>
              <a:defRPr sz="2800"/>
            </a:lvl2pPr>
            <a:lvl3pPr marL="914243" indent="0">
              <a:buNone/>
              <a:defRPr sz="2400"/>
            </a:lvl3pPr>
            <a:lvl4pPr marL="1371362" indent="0">
              <a:buNone/>
              <a:defRPr sz="2000"/>
            </a:lvl4pPr>
            <a:lvl5pPr marL="1828484" indent="0">
              <a:buNone/>
              <a:defRPr sz="2000"/>
            </a:lvl5pPr>
            <a:lvl6pPr marL="2285601" indent="0">
              <a:buNone/>
              <a:defRPr sz="2000"/>
            </a:lvl6pPr>
            <a:lvl7pPr marL="2742719" indent="0">
              <a:buNone/>
              <a:defRPr sz="2000"/>
            </a:lvl7pPr>
            <a:lvl8pPr marL="3199840" indent="0">
              <a:buNone/>
              <a:defRPr sz="2000"/>
            </a:lvl8pPr>
            <a:lvl9pPr marL="365696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118" indent="0">
              <a:buNone/>
              <a:defRPr sz="1200"/>
            </a:lvl2pPr>
            <a:lvl3pPr marL="914243" indent="0">
              <a:buNone/>
              <a:defRPr sz="1000"/>
            </a:lvl3pPr>
            <a:lvl4pPr marL="1371362" indent="0">
              <a:buNone/>
              <a:defRPr sz="900"/>
            </a:lvl4pPr>
            <a:lvl5pPr marL="1828484" indent="0">
              <a:buNone/>
              <a:defRPr sz="900"/>
            </a:lvl5pPr>
            <a:lvl6pPr marL="2285601" indent="0">
              <a:buNone/>
              <a:defRPr sz="900"/>
            </a:lvl6pPr>
            <a:lvl7pPr marL="2742719" indent="0">
              <a:buNone/>
              <a:defRPr sz="900"/>
            </a:lvl7pPr>
            <a:lvl8pPr marL="3199840" indent="0">
              <a:buNone/>
              <a:defRPr sz="900"/>
            </a:lvl8pPr>
            <a:lvl9pPr marL="365696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313EB-02DD-4285-A5D1-5C224E3F8C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792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z="1400"/>
            </a:lvl1pPr>
          </a:lstStyle>
          <a:p>
            <a:pPr>
              <a:defRPr/>
            </a:pPr>
            <a:endParaRPr lang="en-US" dirty="0">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ctr">
              <a:defRPr sz="1400"/>
            </a:lvl1pPr>
          </a:lstStyle>
          <a:p>
            <a:pPr>
              <a:defRPr/>
            </a:pPr>
            <a:endParaRPr lang="en-US" dirty="0">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z="1400"/>
            </a:lvl1pPr>
          </a:lstStyle>
          <a:p>
            <a:pPr>
              <a:defRPr/>
            </a:pPr>
            <a:fld id="{953AD5B9-D3E7-40B4-B4A6-66635DDE8CAD}" type="slidenum">
              <a:rPr lang="en-US">
                <a:solidFill>
                  <a:srgbClr val="000000"/>
                </a:solidFill>
                <a:latin typeface="Arial" charset="0"/>
                <a:cs typeface="Arial" charset="0"/>
              </a:rPr>
              <a:pPr>
                <a:defRPr/>
              </a:pPr>
              <a:t>‹#›</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3686974349"/>
      </p:ext>
    </p:extLst>
  </p:cSld>
  <p:clrMap bg1="lt1" tx1="dk1" bg2="lt2" tx2="dk2" accent1="accent1" accent2="accent2" accent3="accent3" accent4="accent4" accent5="accent5" accent6="accent6" hlink="hlink" folHlink="folHlink"/>
  <p:sldLayoutIdLst>
    <p:sldLayoutId id="2147486609" r:id="rId1"/>
    <p:sldLayoutId id="2147486610" r:id="rId2"/>
    <p:sldLayoutId id="2147486611" r:id="rId3"/>
    <p:sldLayoutId id="2147486612" r:id="rId4"/>
    <p:sldLayoutId id="2147486613" r:id="rId5"/>
    <p:sldLayoutId id="2147486614" r:id="rId6"/>
    <p:sldLayoutId id="2147486615" r:id="rId7"/>
    <p:sldLayoutId id="2147486616" r:id="rId8"/>
    <p:sldLayoutId id="2147486617" r:id="rId9"/>
    <p:sldLayoutId id="2147486618" r:id="rId10"/>
    <p:sldLayoutId id="21474866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18" algn="ctr" rtl="0" fontAlgn="base">
        <a:spcBef>
          <a:spcPct val="0"/>
        </a:spcBef>
        <a:spcAft>
          <a:spcPct val="0"/>
        </a:spcAft>
        <a:defRPr sz="4400">
          <a:solidFill>
            <a:schemeClr val="tx2"/>
          </a:solidFill>
          <a:latin typeface="Arial" charset="0"/>
          <a:cs typeface="Arial" charset="0"/>
        </a:defRPr>
      </a:lvl6pPr>
      <a:lvl7pPr marL="914243" algn="ctr" rtl="0" fontAlgn="base">
        <a:spcBef>
          <a:spcPct val="0"/>
        </a:spcBef>
        <a:spcAft>
          <a:spcPct val="0"/>
        </a:spcAft>
        <a:defRPr sz="4400">
          <a:solidFill>
            <a:schemeClr val="tx2"/>
          </a:solidFill>
          <a:latin typeface="Arial" charset="0"/>
          <a:cs typeface="Arial" charset="0"/>
        </a:defRPr>
      </a:lvl7pPr>
      <a:lvl8pPr marL="1371362" algn="ctr" rtl="0" fontAlgn="base">
        <a:spcBef>
          <a:spcPct val="0"/>
        </a:spcBef>
        <a:spcAft>
          <a:spcPct val="0"/>
        </a:spcAft>
        <a:defRPr sz="4400">
          <a:solidFill>
            <a:schemeClr val="tx2"/>
          </a:solidFill>
          <a:latin typeface="Arial" charset="0"/>
          <a:cs typeface="Arial" charset="0"/>
        </a:defRPr>
      </a:lvl8pPr>
      <a:lvl9pPr marL="1828484" algn="ctr" rtl="0" fontAlgn="base">
        <a:spcBef>
          <a:spcPct val="0"/>
        </a:spcBef>
        <a:spcAft>
          <a:spcPct val="0"/>
        </a:spcAft>
        <a:defRPr sz="4400">
          <a:solidFill>
            <a:schemeClr val="tx2"/>
          </a:solidFill>
          <a:latin typeface="Arial" charset="0"/>
          <a:cs typeface="Arial" charset="0"/>
        </a:defRPr>
      </a:lvl9pPr>
    </p:titleStyle>
    <p:bodyStyle>
      <a:lvl1pPr marL="342839" indent="-342839" algn="l" rtl="0" eaLnBrk="0" fontAlgn="base" hangingPunct="0">
        <a:spcBef>
          <a:spcPct val="20000"/>
        </a:spcBef>
        <a:spcAft>
          <a:spcPct val="0"/>
        </a:spcAft>
        <a:buChar char="•"/>
        <a:defRPr sz="3200">
          <a:solidFill>
            <a:schemeClr val="tx1"/>
          </a:solidFill>
          <a:latin typeface="+mn-lt"/>
          <a:ea typeface="+mn-ea"/>
          <a:cs typeface="+mn-cs"/>
        </a:defRPr>
      </a:lvl1pPr>
      <a:lvl2pPr marL="742823" indent="-285701" algn="l" rtl="0" eaLnBrk="0" fontAlgn="base" hangingPunct="0">
        <a:spcBef>
          <a:spcPct val="20000"/>
        </a:spcBef>
        <a:spcAft>
          <a:spcPct val="0"/>
        </a:spcAft>
        <a:buChar char="–"/>
        <a:defRPr sz="2800">
          <a:solidFill>
            <a:schemeClr val="tx1"/>
          </a:solidFill>
          <a:latin typeface="+mn-lt"/>
          <a:cs typeface="+mn-cs"/>
        </a:defRPr>
      </a:lvl2pPr>
      <a:lvl3pPr marL="1142801" indent="-228558" algn="l" rtl="0" eaLnBrk="0" fontAlgn="base" hangingPunct="0">
        <a:spcBef>
          <a:spcPct val="20000"/>
        </a:spcBef>
        <a:spcAft>
          <a:spcPct val="0"/>
        </a:spcAft>
        <a:buChar char="•"/>
        <a:defRPr sz="2400">
          <a:solidFill>
            <a:schemeClr val="tx1"/>
          </a:solidFill>
          <a:latin typeface="+mn-lt"/>
          <a:cs typeface="+mn-cs"/>
        </a:defRPr>
      </a:lvl3pPr>
      <a:lvl4pPr marL="1599920" indent="-228558" algn="l" rtl="0" eaLnBrk="0" fontAlgn="base" hangingPunct="0">
        <a:spcBef>
          <a:spcPct val="20000"/>
        </a:spcBef>
        <a:spcAft>
          <a:spcPct val="0"/>
        </a:spcAft>
        <a:buChar char="–"/>
        <a:defRPr sz="2000">
          <a:solidFill>
            <a:schemeClr val="tx1"/>
          </a:solidFill>
          <a:latin typeface="+mn-lt"/>
          <a:cs typeface="+mn-cs"/>
        </a:defRPr>
      </a:lvl4pPr>
      <a:lvl5pPr marL="2057042" indent="-228558" algn="l" rtl="0" eaLnBrk="0" fontAlgn="base" hangingPunct="0">
        <a:spcBef>
          <a:spcPct val="20000"/>
        </a:spcBef>
        <a:spcAft>
          <a:spcPct val="0"/>
        </a:spcAft>
        <a:buChar char="»"/>
        <a:defRPr sz="2000">
          <a:solidFill>
            <a:schemeClr val="tx1"/>
          </a:solidFill>
          <a:latin typeface="+mn-lt"/>
          <a:cs typeface="+mn-cs"/>
        </a:defRPr>
      </a:lvl5pPr>
      <a:lvl6pPr marL="2514159" indent="-228558" algn="l" rtl="0" fontAlgn="base">
        <a:spcBef>
          <a:spcPct val="20000"/>
        </a:spcBef>
        <a:spcAft>
          <a:spcPct val="0"/>
        </a:spcAft>
        <a:buChar char="»"/>
        <a:defRPr sz="2000">
          <a:solidFill>
            <a:schemeClr val="tx1"/>
          </a:solidFill>
          <a:latin typeface="+mn-lt"/>
          <a:cs typeface="+mn-cs"/>
        </a:defRPr>
      </a:lvl6pPr>
      <a:lvl7pPr marL="2971282" indent="-228558" algn="l" rtl="0" fontAlgn="base">
        <a:spcBef>
          <a:spcPct val="20000"/>
        </a:spcBef>
        <a:spcAft>
          <a:spcPct val="0"/>
        </a:spcAft>
        <a:buChar char="»"/>
        <a:defRPr sz="2000">
          <a:solidFill>
            <a:schemeClr val="tx1"/>
          </a:solidFill>
          <a:latin typeface="+mn-lt"/>
          <a:cs typeface="+mn-cs"/>
        </a:defRPr>
      </a:lvl7pPr>
      <a:lvl8pPr marL="3428402" indent="-228558" algn="l" rtl="0" fontAlgn="base">
        <a:spcBef>
          <a:spcPct val="20000"/>
        </a:spcBef>
        <a:spcAft>
          <a:spcPct val="0"/>
        </a:spcAft>
        <a:buChar char="»"/>
        <a:defRPr sz="2000">
          <a:solidFill>
            <a:schemeClr val="tx1"/>
          </a:solidFill>
          <a:latin typeface="+mn-lt"/>
          <a:cs typeface="+mn-cs"/>
        </a:defRPr>
      </a:lvl8pPr>
      <a:lvl9pPr marL="3885521" indent="-22855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6" name="Rectangle 15"/>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8" name="Rectangle 17"/>
          <p:cNvSpPr>
            <a:spLocks noChangeArrowheads="1"/>
          </p:cNvSpPr>
          <p:nvPr/>
        </p:nvSpPr>
        <p:spPr bwMode="white">
          <a:xfrm>
            <a:off x="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9" name="Rectangle 18"/>
          <p:cNvSpPr>
            <a:spLocks noChangeArrowheads="1"/>
          </p:cNvSpPr>
          <p:nvPr/>
        </p:nvSpPr>
        <p:spPr bwMode="white">
          <a:xfrm>
            <a:off x="8991604"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9" name="Rectangle 8"/>
          <p:cNvSpPr>
            <a:spLocks noChangeArrowheads="1"/>
          </p:cNvSpPr>
          <p:nvPr/>
        </p:nvSpPr>
        <p:spPr bwMode="auto">
          <a:xfrm>
            <a:off x="149357"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4" name="Date Placeholder 13"/>
          <p:cNvSpPr>
            <a:spLocks noGrp="1"/>
          </p:cNvSpPr>
          <p:nvPr>
            <p:ph type="dt" sz="half" idx="2"/>
          </p:nvPr>
        </p:nvSpPr>
        <p:spPr>
          <a:xfrm>
            <a:off x="5791200" y="4803738"/>
            <a:ext cx="3044953" cy="274320"/>
          </a:xfrm>
          <a:prstGeom prst="rect">
            <a:avLst/>
          </a:prstGeom>
        </p:spPr>
        <p:txBody>
          <a:bodyPr vert="horz" lIns="91426" tIns="45713" rIns="91426" bIns="45713"/>
          <a:lstStyle>
            <a:lvl1pPr algn="r" eaLnBrk="1" latinLnBrk="0" hangingPunct="1">
              <a:defRPr kumimoji="0" sz="1400">
                <a:solidFill>
                  <a:srgbClr val="FFFFFF"/>
                </a:solidFill>
              </a:defRPr>
            </a:lvl1pPr>
          </a:lstStyle>
          <a:p>
            <a:pPr fontAlgn="auto">
              <a:spcBef>
                <a:spcPts val="0"/>
              </a:spcBef>
              <a:spcAft>
                <a:spcPts val="0"/>
              </a:spcAft>
            </a:pPr>
            <a:fld id="{5400E858-0E5A-4919-A6B8-C055A2C1DD76}" type="datetimeFigureOut">
              <a:rPr lang="en-US" smtClean="0">
                <a:latin typeface="Georgia"/>
              </a:rPr>
              <a:pPr fontAlgn="auto">
                <a:spcBef>
                  <a:spcPts val="0"/>
                </a:spcBef>
                <a:spcAft>
                  <a:spcPts val="0"/>
                </a:spcAft>
              </a:pPr>
              <a:t>04/06/2025</a:t>
            </a:fld>
            <a:endParaRPr lang="en-US" dirty="0">
              <a:latin typeface="Georgia"/>
            </a:endParaRPr>
          </a:p>
        </p:txBody>
      </p:sp>
      <p:sp>
        <p:nvSpPr>
          <p:cNvPr id="3" name="Footer Placeholder 2"/>
          <p:cNvSpPr>
            <a:spLocks noGrp="1"/>
          </p:cNvSpPr>
          <p:nvPr>
            <p:ph type="ftr" sz="quarter" idx="3"/>
          </p:nvPr>
        </p:nvSpPr>
        <p:spPr>
          <a:xfrm>
            <a:off x="304800" y="4808136"/>
            <a:ext cx="3581401" cy="274320"/>
          </a:xfrm>
          <a:prstGeom prst="rect">
            <a:avLst/>
          </a:prstGeom>
        </p:spPr>
        <p:txBody>
          <a:bodyPr vert="horz" lIns="91426" tIns="45713" rIns="91426" bIns="45713"/>
          <a:lstStyle>
            <a:lvl1pPr algn="l" eaLnBrk="1" latinLnBrk="0" hangingPunct="1">
              <a:defRPr kumimoji="0" sz="1200">
                <a:solidFill>
                  <a:srgbClr val="FFFFFF"/>
                </a:solidFill>
              </a:defRPr>
            </a:lvl1pPr>
          </a:lstStyle>
          <a:p>
            <a:pPr fontAlgn="auto">
              <a:spcBef>
                <a:spcPts val="0"/>
              </a:spcBef>
              <a:spcAft>
                <a:spcPts val="0"/>
              </a:spcAft>
            </a:pPr>
            <a:endParaRPr lang="en-US" dirty="0">
              <a:latin typeface="Georgia"/>
            </a:endParaRPr>
          </a:p>
        </p:txBody>
      </p:sp>
      <p:sp>
        <p:nvSpPr>
          <p:cNvPr id="8" name="Rectangle 7"/>
          <p:cNvSpPr>
            <a:spLocks noChangeArrowheads="1"/>
          </p:cNvSpPr>
          <p:nvPr/>
        </p:nvSpPr>
        <p:spPr bwMode="auto">
          <a:xfrm>
            <a:off x="152404"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0" name="Straight Connector 9"/>
          <p:cNvSpPr>
            <a:spLocks noChangeShapeType="1"/>
          </p:cNvSpPr>
          <p:nvPr/>
        </p:nvSpPr>
        <p:spPr bwMode="auto">
          <a:xfrm>
            <a:off x="152404"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6" tIns="45713" rIns="91426" bIns="45713" anchor="ctr" compatLnSpc="1"/>
          <a:lstStyle/>
          <a:p>
            <a:pPr fontAlgn="auto">
              <a:spcBef>
                <a:spcPts val="0"/>
              </a:spcBef>
              <a:spcAft>
                <a:spcPts val="0"/>
              </a:spcAft>
            </a:pPr>
            <a:endParaRPr lang="en-US" dirty="0">
              <a:solidFill>
                <a:prstClr val="black"/>
              </a:solidFill>
              <a:latin typeface="Georgia"/>
            </a:endParaRPr>
          </a:p>
        </p:txBody>
      </p:sp>
      <p:sp>
        <p:nvSpPr>
          <p:cNvPr id="12" name="Oval 11"/>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15" name="Oval 14"/>
          <p:cNvSpPr/>
          <p:nvPr/>
        </p:nvSpPr>
        <p:spPr>
          <a:xfrm>
            <a:off x="4361693"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6" tIns="45713" rIns="91426" bIns="45713" anchor="ctr"/>
          <a:lstStyle/>
          <a:p>
            <a:pPr algn="ctr" fontAlgn="auto">
              <a:spcBef>
                <a:spcPts val="0"/>
              </a:spcBef>
              <a:spcAft>
                <a:spcPts val="0"/>
              </a:spcAft>
            </a:pPr>
            <a:endParaRPr lang="en-US" dirty="0">
              <a:solidFill>
                <a:prstClr val="white"/>
              </a:solidFill>
            </a:endParaRPr>
          </a:p>
        </p:txBody>
      </p:sp>
      <p:sp>
        <p:nvSpPr>
          <p:cNvPr id="23" name="Slide Number Placeholder 22"/>
          <p:cNvSpPr>
            <a:spLocks noGrp="1"/>
          </p:cNvSpPr>
          <p:nvPr>
            <p:ph type="sldNum" sz="quarter" idx="4"/>
          </p:nvPr>
        </p:nvSpPr>
        <p:spPr>
          <a:xfrm>
            <a:off x="4343405" y="780132"/>
            <a:ext cx="457200" cy="330994"/>
          </a:xfrm>
          <a:prstGeom prst="rect">
            <a:avLst/>
          </a:prstGeom>
        </p:spPr>
        <p:txBody>
          <a:bodyPr vert="horz" lIns="45713" tIns="45713" rIns="45713" bIns="45713"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E7F6225D-3FFF-40C9-AF0A-80E4AF06AD17}" type="slidenum">
              <a:rPr lang="en-US" smtClean="0">
                <a:solidFill>
                  <a:srgbClr val="1B587C">
                    <a:shade val="75000"/>
                  </a:srgbClr>
                </a:solidFill>
                <a:latin typeface="Georgia"/>
              </a:rPr>
              <a:pPr fontAlgn="auto">
                <a:spcBef>
                  <a:spcPts val="0"/>
                </a:spcBef>
                <a:spcAft>
                  <a:spcPts val="0"/>
                </a:spcAft>
              </a:pPr>
              <a:t>‹#›</a:t>
            </a:fld>
            <a:endParaRPr lang="en-US" dirty="0">
              <a:solidFill>
                <a:srgbClr val="1B587C">
                  <a:shade val="75000"/>
                </a:srgbClr>
              </a:solidFill>
              <a:latin typeface="Georgia"/>
            </a:endParaRPr>
          </a:p>
        </p:txBody>
      </p:sp>
      <p:sp>
        <p:nvSpPr>
          <p:cNvPr id="22" name="Title Placeholder 21"/>
          <p:cNvSpPr>
            <a:spLocks noGrp="1"/>
          </p:cNvSpPr>
          <p:nvPr>
            <p:ph type="title"/>
          </p:nvPr>
        </p:nvSpPr>
        <p:spPr>
          <a:xfrm>
            <a:off x="301753" y="171450"/>
            <a:ext cx="8534400" cy="569214"/>
          </a:xfrm>
          <a:prstGeom prst="rect">
            <a:avLst/>
          </a:prstGeom>
        </p:spPr>
        <p:txBody>
          <a:bodyPr vert="horz" lIns="91426" tIns="45713" rIns="91426" bIns="45713"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3" y="1143000"/>
            <a:ext cx="8534400" cy="3449574"/>
          </a:xfrm>
          <a:prstGeom prst="rect">
            <a:avLst/>
          </a:prstGeom>
        </p:spPr>
        <p:txBody>
          <a:bodyPr vert="horz" lIns="91426" tIns="45713" rIns="91426" bIns="4571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465177168"/>
      </p:ext>
    </p:extLst>
  </p:cSld>
  <p:clrMap bg1="lt1" tx1="dk1" bg2="lt2" tx2="dk2" accent1="accent1" accent2="accent2" accent3="accent3" accent4="accent4" accent5="accent5" accent6="accent6" hlink="hlink" folHlink="folHlink"/>
  <p:sldLayoutIdLst>
    <p:sldLayoutId id="2147487005" r:id="rId1"/>
    <p:sldLayoutId id="2147487006" r:id="rId2"/>
    <p:sldLayoutId id="2147487007" r:id="rId3"/>
    <p:sldLayoutId id="2147487008" r:id="rId4"/>
    <p:sldLayoutId id="2147487009" r:id="rId5"/>
    <p:sldLayoutId id="2147487010" r:id="rId6"/>
    <p:sldLayoutId id="2147487011" r:id="rId7"/>
    <p:sldLayoutId id="2147487012" r:id="rId8"/>
    <p:sldLayoutId id="2147487013" r:id="rId9"/>
    <p:sldLayoutId id="2147487014" r:id="rId10"/>
    <p:sldLayoutId id="21474870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277" indent="-274277"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546" indent="-274277"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815" indent="-228558"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090" indent="-228558"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362" indent="-228558"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633" indent="-182849"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904" indent="-182849"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753" indent="-182849"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022" indent="-182849"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18" algn="l" rtl="0" eaLnBrk="1" latinLnBrk="0" hangingPunct="1">
        <a:defRPr kumimoji="0" kern="1200">
          <a:solidFill>
            <a:schemeClr val="tx1"/>
          </a:solidFill>
          <a:latin typeface="+mn-lt"/>
          <a:ea typeface="+mn-ea"/>
          <a:cs typeface="+mn-cs"/>
        </a:defRPr>
      </a:lvl2pPr>
      <a:lvl3pPr marL="914243" algn="l" rtl="0" eaLnBrk="1" latinLnBrk="0" hangingPunct="1">
        <a:defRPr kumimoji="0" kern="1200">
          <a:solidFill>
            <a:schemeClr val="tx1"/>
          </a:solidFill>
          <a:latin typeface="+mn-lt"/>
          <a:ea typeface="+mn-ea"/>
          <a:cs typeface="+mn-cs"/>
        </a:defRPr>
      </a:lvl3pPr>
      <a:lvl4pPr marL="1371362" algn="l" rtl="0" eaLnBrk="1" latinLnBrk="0" hangingPunct="1">
        <a:defRPr kumimoji="0" kern="1200">
          <a:solidFill>
            <a:schemeClr val="tx1"/>
          </a:solidFill>
          <a:latin typeface="+mn-lt"/>
          <a:ea typeface="+mn-ea"/>
          <a:cs typeface="+mn-cs"/>
        </a:defRPr>
      </a:lvl4pPr>
      <a:lvl5pPr marL="1828484" algn="l" rtl="0" eaLnBrk="1" latinLnBrk="0" hangingPunct="1">
        <a:defRPr kumimoji="0" kern="1200">
          <a:solidFill>
            <a:schemeClr val="tx1"/>
          </a:solidFill>
          <a:latin typeface="+mn-lt"/>
          <a:ea typeface="+mn-ea"/>
          <a:cs typeface="+mn-cs"/>
        </a:defRPr>
      </a:lvl5pPr>
      <a:lvl6pPr marL="2285601" algn="l" rtl="0" eaLnBrk="1" latinLnBrk="0" hangingPunct="1">
        <a:defRPr kumimoji="0" kern="1200">
          <a:solidFill>
            <a:schemeClr val="tx1"/>
          </a:solidFill>
          <a:latin typeface="+mn-lt"/>
          <a:ea typeface="+mn-ea"/>
          <a:cs typeface="+mn-cs"/>
        </a:defRPr>
      </a:lvl6pPr>
      <a:lvl7pPr marL="2742719" algn="l" rtl="0" eaLnBrk="1" latinLnBrk="0" hangingPunct="1">
        <a:defRPr kumimoji="0" kern="1200">
          <a:solidFill>
            <a:schemeClr val="tx1"/>
          </a:solidFill>
          <a:latin typeface="+mn-lt"/>
          <a:ea typeface="+mn-ea"/>
          <a:cs typeface="+mn-cs"/>
        </a:defRPr>
      </a:lvl7pPr>
      <a:lvl8pPr marL="3199840" algn="l" rtl="0" eaLnBrk="1" latinLnBrk="0" hangingPunct="1">
        <a:defRPr kumimoji="0" kern="1200">
          <a:solidFill>
            <a:schemeClr val="tx1"/>
          </a:solidFill>
          <a:latin typeface="+mn-lt"/>
          <a:ea typeface="+mn-ea"/>
          <a:cs typeface="+mn-cs"/>
        </a:defRPr>
      </a:lvl8pPr>
      <a:lvl9pPr marL="365696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5"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C5AC0E-4DDB-4171-B0A7-D8569358348A}" type="slidenum">
              <a:rPr lang="en-US" smtClean="0"/>
              <a:pPr>
                <a:defRPr/>
              </a:pPr>
              <a:t>‹#›</a:t>
            </a:fld>
            <a:endParaRPr lang="en-US" dirty="0"/>
          </a:p>
        </p:txBody>
      </p:sp>
    </p:spTree>
    <p:extLst>
      <p:ext uri="{BB962C8B-B14F-4D97-AF65-F5344CB8AC3E}">
        <p14:creationId xmlns:p14="http://schemas.microsoft.com/office/powerpoint/2010/main" val="1688280004"/>
      </p:ext>
    </p:extLst>
  </p:cSld>
  <p:clrMap bg1="lt1" tx1="dk1" bg2="lt2" tx2="dk2" accent1="accent1" accent2="accent2" accent3="accent3" accent4="accent4" accent5="accent5" accent6="accent6" hlink="hlink" folHlink="folHlink"/>
  <p:sldLayoutIdLst>
    <p:sldLayoutId id="2147487029" r:id="rId1"/>
    <p:sldLayoutId id="2147487030" r:id="rId2"/>
    <p:sldLayoutId id="2147487031" r:id="rId3"/>
    <p:sldLayoutId id="2147487032" r:id="rId4"/>
    <p:sldLayoutId id="2147487033" r:id="rId5"/>
    <p:sldLayoutId id="2147487034" r:id="rId6"/>
    <p:sldLayoutId id="2147487035" r:id="rId7"/>
    <p:sldLayoutId id="2147487036" r:id="rId8"/>
    <p:sldLayoutId id="2147487037" r:id="rId9"/>
    <p:sldLayoutId id="2147487038" r:id="rId10"/>
    <p:sldLayoutId id="2147487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91"/>
            <a:ext cx="82296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90"/>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z="1400">
                <a:latin typeface="Arial" charset="0"/>
                <a:cs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4684790"/>
            <a:ext cx="2895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ctr">
              <a:defRPr sz="1400">
                <a:latin typeface="Arial" charset="0"/>
                <a:cs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4684790"/>
            <a:ext cx="21336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z="1400">
                <a:latin typeface="Arial" charset="0"/>
                <a:cs typeface="Arial" charset="0"/>
              </a:defRPr>
            </a:lvl1pPr>
          </a:lstStyle>
          <a:p>
            <a:pPr>
              <a:defRPr/>
            </a:pPr>
            <a:fld id="{E3C5AC0E-4DDB-4171-B0A7-D856935834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7339545"/>
      </p:ext>
    </p:extLst>
  </p:cSld>
  <p:clrMap bg1="lt1" tx1="dk1" bg2="lt2" tx2="dk2" accent1="accent1" accent2="accent2" accent3="accent3" accent4="accent4" accent5="accent5" accent6="accent6" hlink="hlink" folHlink="folHlink"/>
  <p:sldLayoutIdLst>
    <p:sldLayoutId id="2147487161" r:id="rId1"/>
    <p:sldLayoutId id="2147487162" r:id="rId2"/>
    <p:sldLayoutId id="2147487163" r:id="rId3"/>
    <p:sldLayoutId id="2147487164" r:id="rId4"/>
    <p:sldLayoutId id="2147487165" r:id="rId5"/>
    <p:sldLayoutId id="2147487166" r:id="rId6"/>
    <p:sldLayoutId id="2147487167" r:id="rId7"/>
    <p:sldLayoutId id="2147487168" r:id="rId8"/>
    <p:sldLayoutId id="2147487169" r:id="rId9"/>
    <p:sldLayoutId id="2147487170" r:id="rId10"/>
    <p:sldLayoutId id="21474871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18" algn="ctr" rtl="0" fontAlgn="base">
        <a:spcBef>
          <a:spcPct val="0"/>
        </a:spcBef>
        <a:spcAft>
          <a:spcPct val="0"/>
        </a:spcAft>
        <a:defRPr sz="4400">
          <a:solidFill>
            <a:schemeClr val="tx2"/>
          </a:solidFill>
          <a:latin typeface="Arial" charset="0"/>
          <a:cs typeface="Arial" charset="0"/>
        </a:defRPr>
      </a:lvl6pPr>
      <a:lvl7pPr marL="914243" algn="ctr" rtl="0" fontAlgn="base">
        <a:spcBef>
          <a:spcPct val="0"/>
        </a:spcBef>
        <a:spcAft>
          <a:spcPct val="0"/>
        </a:spcAft>
        <a:defRPr sz="4400">
          <a:solidFill>
            <a:schemeClr val="tx2"/>
          </a:solidFill>
          <a:latin typeface="Arial" charset="0"/>
          <a:cs typeface="Arial" charset="0"/>
        </a:defRPr>
      </a:lvl7pPr>
      <a:lvl8pPr marL="1371362" algn="ctr" rtl="0" fontAlgn="base">
        <a:spcBef>
          <a:spcPct val="0"/>
        </a:spcBef>
        <a:spcAft>
          <a:spcPct val="0"/>
        </a:spcAft>
        <a:defRPr sz="4400">
          <a:solidFill>
            <a:schemeClr val="tx2"/>
          </a:solidFill>
          <a:latin typeface="Arial" charset="0"/>
          <a:cs typeface="Arial" charset="0"/>
        </a:defRPr>
      </a:lvl8pPr>
      <a:lvl9pPr marL="1828484" algn="ctr" rtl="0" fontAlgn="base">
        <a:spcBef>
          <a:spcPct val="0"/>
        </a:spcBef>
        <a:spcAft>
          <a:spcPct val="0"/>
        </a:spcAft>
        <a:defRPr sz="4400">
          <a:solidFill>
            <a:schemeClr val="tx2"/>
          </a:solidFill>
          <a:latin typeface="Arial" charset="0"/>
          <a:cs typeface="Arial" charset="0"/>
        </a:defRPr>
      </a:lvl9pPr>
    </p:titleStyle>
    <p:bodyStyle>
      <a:lvl1pPr marL="342839" indent="-342839" algn="l" rtl="0" eaLnBrk="0" fontAlgn="base" hangingPunct="0">
        <a:spcBef>
          <a:spcPct val="20000"/>
        </a:spcBef>
        <a:spcAft>
          <a:spcPct val="0"/>
        </a:spcAft>
        <a:buChar char="•"/>
        <a:defRPr sz="3200">
          <a:solidFill>
            <a:schemeClr val="tx1"/>
          </a:solidFill>
          <a:latin typeface="+mn-lt"/>
          <a:ea typeface="+mn-ea"/>
          <a:cs typeface="+mn-cs"/>
        </a:defRPr>
      </a:lvl1pPr>
      <a:lvl2pPr marL="742823" indent="-285701" algn="l" rtl="0" eaLnBrk="0" fontAlgn="base" hangingPunct="0">
        <a:spcBef>
          <a:spcPct val="20000"/>
        </a:spcBef>
        <a:spcAft>
          <a:spcPct val="0"/>
        </a:spcAft>
        <a:buChar char="–"/>
        <a:defRPr sz="2800">
          <a:solidFill>
            <a:schemeClr val="tx1"/>
          </a:solidFill>
          <a:latin typeface="+mn-lt"/>
          <a:cs typeface="+mn-cs"/>
        </a:defRPr>
      </a:lvl2pPr>
      <a:lvl3pPr marL="1142801" indent="-228558" algn="l" rtl="0" eaLnBrk="0" fontAlgn="base" hangingPunct="0">
        <a:spcBef>
          <a:spcPct val="20000"/>
        </a:spcBef>
        <a:spcAft>
          <a:spcPct val="0"/>
        </a:spcAft>
        <a:buChar char="•"/>
        <a:defRPr sz="2400">
          <a:solidFill>
            <a:schemeClr val="tx1"/>
          </a:solidFill>
          <a:latin typeface="+mn-lt"/>
          <a:cs typeface="+mn-cs"/>
        </a:defRPr>
      </a:lvl3pPr>
      <a:lvl4pPr marL="1599920" indent="-228558" algn="l" rtl="0" eaLnBrk="0" fontAlgn="base" hangingPunct="0">
        <a:spcBef>
          <a:spcPct val="20000"/>
        </a:spcBef>
        <a:spcAft>
          <a:spcPct val="0"/>
        </a:spcAft>
        <a:buChar char="–"/>
        <a:defRPr sz="2000">
          <a:solidFill>
            <a:schemeClr val="tx1"/>
          </a:solidFill>
          <a:latin typeface="+mn-lt"/>
          <a:cs typeface="+mn-cs"/>
        </a:defRPr>
      </a:lvl4pPr>
      <a:lvl5pPr marL="2057042" indent="-228558" algn="l" rtl="0" eaLnBrk="0" fontAlgn="base" hangingPunct="0">
        <a:spcBef>
          <a:spcPct val="20000"/>
        </a:spcBef>
        <a:spcAft>
          <a:spcPct val="0"/>
        </a:spcAft>
        <a:buChar char="»"/>
        <a:defRPr sz="2000">
          <a:solidFill>
            <a:schemeClr val="tx1"/>
          </a:solidFill>
          <a:latin typeface="+mn-lt"/>
          <a:cs typeface="+mn-cs"/>
        </a:defRPr>
      </a:lvl5pPr>
      <a:lvl6pPr marL="2514159" indent="-228558" algn="l" rtl="0" fontAlgn="base">
        <a:spcBef>
          <a:spcPct val="20000"/>
        </a:spcBef>
        <a:spcAft>
          <a:spcPct val="0"/>
        </a:spcAft>
        <a:buChar char="»"/>
        <a:defRPr sz="2000">
          <a:solidFill>
            <a:schemeClr val="tx1"/>
          </a:solidFill>
          <a:latin typeface="+mn-lt"/>
          <a:cs typeface="+mn-cs"/>
        </a:defRPr>
      </a:lvl6pPr>
      <a:lvl7pPr marL="2971282" indent="-228558" algn="l" rtl="0" fontAlgn="base">
        <a:spcBef>
          <a:spcPct val="20000"/>
        </a:spcBef>
        <a:spcAft>
          <a:spcPct val="0"/>
        </a:spcAft>
        <a:buChar char="»"/>
        <a:defRPr sz="2000">
          <a:solidFill>
            <a:schemeClr val="tx1"/>
          </a:solidFill>
          <a:latin typeface="+mn-lt"/>
          <a:cs typeface="+mn-cs"/>
        </a:defRPr>
      </a:lvl7pPr>
      <a:lvl8pPr marL="3428402" indent="-228558" algn="l" rtl="0" fontAlgn="base">
        <a:spcBef>
          <a:spcPct val="20000"/>
        </a:spcBef>
        <a:spcAft>
          <a:spcPct val="0"/>
        </a:spcAft>
        <a:buChar char="»"/>
        <a:defRPr sz="2000">
          <a:solidFill>
            <a:schemeClr val="tx1"/>
          </a:solidFill>
          <a:latin typeface="+mn-lt"/>
          <a:cs typeface="+mn-cs"/>
        </a:defRPr>
      </a:lvl8pPr>
      <a:lvl9pPr marL="3885521" indent="-22855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53AD5B9-D3E7-40B4-B4A6-66635DDE8CAD}" type="slidenum">
              <a:rPr lang="en-US">
                <a:solidFill>
                  <a:srgbClr val="000000"/>
                </a:solidFill>
                <a:latin typeface="Arial" charset="0"/>
                <a:cs typeface="Arial" charset="0"/>
              </a:rPr>
              <a:pPr>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180020702"/>
      </p:ext>
    </p:extLst>
  </p:cSld>
  <p:clrMap bg1="lt1" tx1="dk1" bg2="lt2" tx2="dk2" accent1="accent1" accent2="accent2" accent3="accent3" accent4="accent4" accent5="accent5" accent6="accent6" hlink="hlink" folHlink="folHlink"/>
  <p:sldLayoutIdLst>
    <p:sldLayoutId id="2147487197" r:id="rId1"/>
    <p:sldLayoutId id="2147487198" r:id="rId2"/>
    <p:sldLayoutId id="2147487199" r:id="rId3"/>
    <p:sldLayoutId id="2147487200" r:id="rId4"/>
    <p:sldLayoutId id="2147487201" r:id="rId5"/>
    <p:sldLayoutId id="2147487202" r:id="rId6"/>
    <p:sldLayoutId id="2147487203" r:id="rId7"/>
    <p:sldLayoutId id="2147487204" r:id="rId8"/>
    <p:sldLayoutId id="2147487205" r:id="rId9"/>
    <p:sldLayoutId id="2147487206" r:id="rId10"/>
    <p:sldLayoutId id="21474872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3AD5B9-D3E7-40B4-B4A6-66635DDE8CAD}" type="slidenum">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398911"/>
      </p:ext>
    </p:extLst>
  </p:cSld>
  <p:clrMap bg1="lt1" tx1="dk1" bg2="lt2" tx2="dk2" accent1="accent1" accent2="accent2" accent3="accent3" accent4="accent4" accent5="accent5" accent6="accent6" hlink="hlink" folHlink="folHlink"/>
  <p:sldLayoutIdLst>
    <p:sldLayoutId id="2147487209" r:id="rId1"/>
    <p:sldLayoutId id="2147487210" r:id="rId2"/>
    <p:sldLayoutId id="2147487211" r:id="rId3"/>
    <p:sldLayoutId id="2147487212" r:id="rId4"/>
    <p:sldLayoutId id="2147487213" r:id="rId5"/>
    <p:sldLayoutId id="2147487214" r:id="rId6"/>
    <p:sldLayoutId id="2147487215" r:id="rId7"/>
    <p:sldLayoutId id="2147487216" r:id="rId8"/>
    <p:sldLayoutId id="2147487217" r:id="rId9"/>
    <p:sldLayoutId id="2147487218" r:id="rId10"/>
    <p:sldLayoutId id="21474872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18" algn="ctr" rtl="0" fontAlgn="base">
        <a:spcBef>
          <a:spcPct val="0"/>
        </a:spcBef>
        <a:spcAft>
          <a:spcPct val="0"/>
        </a:spcAft>
        <a:defRPr sz="4400">
          <a:solidFill>
            <a:schemeClr val="tx2"/>
          </a:solidFill>
          <a:latin typeface="Arial" charset="0"/>
          <a:cs typeface="Arial" charset="0"/>
        </a:defRPr>
      </a:lvl6pPr>
      <a:lvl7pPr marL="914243" algn="ctr" rtl="0" fontAlgn="base">
        <a:spcBef>
          <a:spcPct val="0"/>
        </a:spcBef>
        <a:spcAft>
          <a:spcPct val="0"/>
        </a:spcAft>
        <a:defRPr sz="4400">
          <a:solidFill>
            <a:schemeClr val="tx2"/>
          </a:solidFill>
          <a:latin typeface="Arial" charset="0"/>
          <a:cs typeface="Arial" charset="0"/>
        </a:defRPr>
      </a:lvl7pPr>
      <a:lvl8pPr marL="1371362" algn="ctr" rtl="0" fontAlgn="base">
        <a:spcBef>
          <a:spcPct val="0"/>
        </a:spcBef>
        <a:spcAft>
          <a:spcPct val="0"/>
        </a:spcAft>
        <a:defRPr sz="4400">
          <a:solidFill>
            <a:schemeClr val="tx2"/>
          </a:solidFill>
          <a:latin typeface="Arial" charset="0"/>
          <a:cs typeface="Arial" charset="0"/>
        </a:defRPr>
      </a:lvl8pPr>
      <a:lvl9pPr marL="1828484" algn="ctr" rtl="0" fontAlgn="base">
        <a:spcBef>
          <a:spcPct val="0"/>
        </a:spcBef>
        <a:spcAft>
          <a:spcPct val="0"/>
        </a:spcAft>
        <a:defRPr sz="4400">
          <a:solidFill>
            <a:schemeClr val="tx2"/>
          </a:solidFill>
          <a:latin typeface="Arial" charset="0"/>
          <a:cs typeface="Arial" charset="0"/>
        </a:defRPr>
      </a:lvl9pPr>
    </p:titleStyle>
    <p:bodyStyle>
      <a:lvl1pPr marL="342839" indent="-342839" algn="l" rtl="0" eaLnBrk="0" fontAlgn="base" hangingPunct="0">
        <a:spcBef>
          <a:spcPct val="20000"/>
        </a:spcBef>
        <a:spcAft>
          <a:spcPct val="0"/>
        </a:spcAft>
        <a:buChar char="•"/>
        <a:defRPr sz="3200">
          <a:solidFill>
            <a:schemeClr val="tx1"/>
          </a:solidFill>
          <a:latin typeface="+mn-lt"/>
          <a:ea typeface="+mn-ea"/>
          <a:cs typeface="+mn-cs"/>
        </a:defRPr>
      </a:lvl1pPr>
      <a:lvl2pPr marL="742823" indent="-285701" algn="l" rtl="0" eaLnBrk="0" fontAlgn="base" hangingPunct="0">
        <a:spcBef>
          <a:spcPct val="20000"/>
        </a:spcBef>
        <a:spcAft>
          <a:spcPct val="0"/>
        </a:spcAft>
        <a:buChar char="–"/>
        <a:defRPr sz="2800">
          <a:solidFill>
            <a:schemeClr val="tx1"/>
          </a:solidFill>
          <a:latin typeface="+mn-lt"/>
          <a:cs typeface="+mn-cs"/>
        </a:defRPr>
      </a:lvl2pPr>
      <a:lvl3pPr marL="1142801" indent="-228558" algn="l" rtl="0" eaLnBrk="0" fontAlgn="base" hangingPunct="0">
        <a:spcBef>
          <a:spcPct val="20000"/>
        </a:spcBef>
        <a:spcAft>
          <a:spcPct val="0"/>
        </a:spcAft>
        <a:buChar char="•"/>
        <a:defRPr sz="2400">
          <a:solidFill>
            <a:schemeClr val="tx1"/>
          </a:solidFill>
          <a:latin typeface="+mn-lt"/>
          <a:cs typeface="+mn-cs"/>
        </a:defRPr>
      </a:lvl3pPr>
      <a:lvl4pPr marL="1599920" indent="-228558" algn="l" rtl="0" eaLnBrk="0" fontAlgn="base" hangingPunct="0">
        <a:spcBef>
          <a:spcPct val="20000"/>
        </a:spcBef>
        <a:spcAft>
          <a:spcPct val="0"/>
        </a:spcAft>
        <a:buChar char="–"/>
        <a:defRPr sz="2000">
          <a:solidFill>
            <a:schemeClr val="tx1"/>
          </a:solidFill>
          <a:latin typeface="+mn-lt"/>
          <a:cs typeface="+mn-cs"/>
        </a:defRPr>
      </a:lvl4pPr>
      <a:lvl5pPr marL="2057042" indent="-228558" algn="l" rtl="0" eaLnBrk="0" fontAlgn="base" hangingPunct="0">
        <a:spcBef>
          <a:spcPct val="20000"/>
        </a:spcBef>
        <a:spcAft>
          <a:spcPct val="0"/>
        </a:spcAft>
        <a:buChar char="»"/>
        <a:defRPr sz="2000">
          <a:solidFill>
            <a:schemeClr val="tx1"/>
          </a:solidFill>
          <a:latin typeface="+mn-lt"/>
          <a:cs typeface="+mn-cs"/>
        </a:defRPr>
      </a:lvl5pPr>
      <a:lvl6pPr marL="2514159" indent="-228558" algn="l" rtl="0" fontAlgn="base">
        <a:spcBef>
          <a:spcPct val="20000"/>
        </a:spcBef>
        <a:spcAft>
          <a:spcPct val="0"/>
        </a:spcAft>
        <a:buChar char="»"/>
        <a:defRPr sz="2000">
          <a:solidFill>
            <a:schemeClr val="tx1"/>
          </a:solidFill>
          <a:latin typeface="+mn-lt"/>
          <a:cs typeface="+mn-cs"/>
        </a:defRPr>
      </a:lvl6pPr>
      <a:lvl7pPr marL="2971282" indent="-228558" algn="l" rtl="0" fontAlgn="base">
        <a:spcBef>
          <a:spcPct val="20000"/>
        </a:spcBef>
        <a:spcAft>
          <a:spcPct val="0"/>
        </a:spcAft>
        <a:buChar char="»"/>
        <a:defRPr sz="2000">
          <a:solidFill>
            <a:schemeClr val="tx1"/>
          </a:solidFill>
          <a:latin typeface="+mn-lt"/>
          <a:cs typeface="+mn-cs"/>
        </a:defRPr>
      </a:lvl7pPr>
      <a:lvl8pPr marL="3428402" indent="-228558" algn="l" rtl="0" fontAlgn="base">
        <a:spcBef>
          <a:spcPct val="20000"/>
        </a:spcBef>
        <a:spcAft>
          <a:spcPct val="0"/>
        </a:spcAft>
        <a:buChar char="»"/>
        <a:defRPr sz="2000">
          <a:solidFill>
            <a:schemeClr val="tx1"/>
          </a:solidFill>
          <a:latin typeface="+mn-lt"/>
          <a:cs typeface="+mn-cs"/>
        </a:defRPr>
      </a:lvl8pPr>
      <a:lvl9pPr marL="3885521" indent="-22855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43" rtl="0" eaLnBrk="1" latinLnBrk="0" hangingPunct="1">
        <a:defRPr sz="1800" kern="1200">
          <a:solidFill>
            <a:schemeClr val="tx1"/>
          </a:solidFill>
          <a:latin typeface="+mn-lt"/>
          <a:ea typeface="+mn-ea"/>
          <a:cs typeface="+mn-cs"/>
        </a:defRPr>
      </a:lvl1pPr>
      <a:lvl2pPr marL="457118" algn="l" defTabSz="914243" rtl="0" eaLnBrk="1" latinLnBrk="0" hangingPunct="1">
        <a:defRPr sz="1800" kern="1200">
          <a:solidFill>
            <a:schemeClr val="tx1"/>
          </a:solidFill>
          <a:latin typeface="+mn-lt"/>
          <a:ea typeface="+mn-ea"/>
          <a:cs typeface="+mn-cs"/>
        </a:defRPr>
      </a:lvl2pPr>
      <a:lvl3pPr marL="914243" algn="l" defTabSz="914243" rtl="0" eaLnBrk="1" latinLnBrk="0" hangingPunct="1">
        <a:defRPr sz="1800" kern="1200">
          <a:solidFill>
            <a:schemeClr val="tx1"/>
          </a:solidFill>
          <a:latin typeface="+mn-lt"/>
          <a:ea typeface="+mn-ea"/>
          <a:cs typeface="+mn-cs"/>
        </a:defRPr>
      </a:lvl3pPr>
      <a:lvl4pPr marL="1371362" algn="l" defTabSz="914243" rtl="0" eaLnBrk="1" latinLnBrk="0" hangingPunct="1">
        <a:defRPr sz="1800" kern="1200">
          <a:solidFill>
            <a:schemeClr val="tx1"/>
          </a:solidFill>
          <a:latin typeface="+mn-lt"/>
          <a:ea typeface="+mn-ea"/>
          <a:cs typeface="+mn-cs"/>
        </a:defRPr>
      </a:lvl4pPr>
      <a:lvl5pPr marL="1828484" algn="l" defTabSz="914243" rtl="0" eaLnBrk="1" latinLnBrk="0" hangingPunct="1">
        <a:defRPr sz="1800" kern="1200">
          <a:solidFill>
            <a:schemeClr val="tx1"/>
          </a:solidFill>
          <a:latin typeface="+mn-lt"/>
          <a:ea typeface="+mn-ea"/>
          <a:cs typeface="+mn-cs"/>
        </a:defRPr>
      </a:lvl5pPr>
      <a:lvl6pPr marL="2285601" algn="l" defTabSz="914243" rtl="0" eaLnBrk="1" latinLnBrk="0" hangingPunct="1">
        <a:defRPr sz="1800" kern="1200">
          <a:solidFill>
            <a:schemeClr val="tx1"/>
          </a:solidFill>
          <a:latin typeface="+mn-lt"/>
          <a:ea typeface="+mn-ea"/>
          <a:cs typeface="+mn-cs"/>
        </a:defRPr>
      </a:lvl6pPr>
      <a:lvl7pPr marL="2742719" algn="l" defTabSz="914243" rtl="0" eaLnBrk="1" latinLnBrk="0" hangingPunct="1">
        <a:defRPr sz="1800" kern="1200">
          <a:solidFill>
            <a:schemeClr val="tx1"/>
          </a:solidFill>
          <a:latin typeface="+mn-lt"/>
          <a:ea typeface="+mn-ea"/>
          <a:cs typeface="+mn-cs"/>
        </a:defRPr>
      </a:lvl7pPr>
      <a:lvl8pPr marL="3199840" algn="l" defTabSz="914243" rtl="0" eaLnBrk="1" latinLnBrk="0" hangingPunct="1">
        <a:defRPr sz="1800" kern="1200">
          <a:solidFill>
            <a:schemeClr val="tx1"/>
          </a:solidFill>
          <a:latin typeface="+mn-lt"/>
          <a:ea typeface="+mn-ea"/>
          <a:cs typeface="+mn-cs"/>
        </a:defRPr>
      </a:lvl8pPr>
      <a:lvl9pPr marL="3656960" algn="l" defTabSz="9142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3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5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4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4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4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7365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descr="C:\Users\Admin\Desktop\chua-nhat-iv-mua-vong-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Desktop\thanh-g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13022-le-ngay-800x3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Desktop\hoabinhtren-thegio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61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bstract_musical_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2031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197807" y="1005425"/>
            <a:ext cx="8642350" cy="309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p>
            <a:pPr algn="just">
              <a:spcBef>
                <a:spcPct val="50000"/>
              </a:spcBef>
              <a:defRPr/>
            </a:pPr>
            <a:r>
              <a:rPr lang="en-US" sz="6500" b="1" i="1" smtClean="0">
                <a:solidFill>
                  <a:srgbClr val="000000"/>
                </a:solidFill>
                <a:latin typeface="Times New Roman" pitchFamily="18" charset="0"/>
                <a:ea typeface="Tahoma" pitchFamily="34" charset="0"/>
                <a:cs typeface="Times New Roman" pitchFamily="18" charset="0"/>
              </a:rPr>
              <a:t>Xin sai Thánh Thần Chúa đến, để Ngài đổi mới mặt đất này.</a:t>
            </a:r>
            <a:endParaRPr lang="en-US" sz="6500" b="1" i="1" dirty="0">
              <a:solidFill>
                <a:srgbClr val="000000"/>
              </a:solidFill>
              <a:latin typeface="Times New Roman" pitchFamily="18" charset="0"/>
              <a:ea typeface="Tahoma" pitchFamily="34" charset="0"/>
              <a:cs typeface="Times New Roman" pitchFamily="18" charset="0"/>
            </a:endParaRPr>
          </a:p>
        </p:txBody>
      </p:sp>
      <p:sp>
        <p:nvSpPr>
          <p:cNvPr id="3" name="Snip Diagonal Corner Rectangle 2"/>
          <p:cNvSpPr/>
          <p:nvPr/>
        </p:nvSpPr>
        <p:spPr>
          <a:xfrm>
            <a:off x="6397627" y="555545"/>
            <a:ext cx="2520949" cy="539353"/>
          </a:xfrm>
          <a:prstGeom prst="snip2DiagRect">
            <a:avLst/>
          </a:prstGeom>
        </p:spPr>
        <p:style>
          <a:lnRef idx="3">
            <a:schemeClr val="lt1"/>
          </a:lnRef>
          <a:fillRef idx="1">
            <a:schemeClr val="accent3"/>
          </a:fillRef>
          <a:effectRef idx="1">
            <a:schemeClr val="accent3"/>
          </a:effectRef>
          <a:fontRef idx="minor">
            <a:schemeClr val="lt1"/>
          </a:fontRef>
        </p:style>
        <p:txBody>
          <a:bodyPr lIns="91426" tIns="45713" rIns="91426" bIns="45713" anchor="ctr"/>
          <a:lstStyle/>
          <a:p>
            <a:pPr algn="ctr">
              <a:defRPr/>
            </a:pPr>
            <a:r>
              <a:rPr lang="en-US" sz="4000" b="1" dirty="0" err="1">
                <a:solidFill>
                  <a:srgbClr val="C00000"/>
                </a:solidFill>
                <a:effectLst>
                  <a:outerShdw blurRad="38100" dist="38100" dir="2700000" algn="tl">
                    <a:srgbClr val="000000">
                      <a:alpha val="43137"/>
                    </a:srgbClr>
                  </a:outerShdw>
                </a:effectLst>
              </a:rPr>
              <a:t>Đáp</a:t>
            </a:r>
            <a:r>
              <a:rPr lang="en-US" sz="4000" b="1" dirty="0">
                <a:solidFill>
                  <a:srgbClr val="C00000"/>
                </a:solidFill>
                <a:effectLst>
                  <a:outerShdw blurRad="38100" dist="38100" dir="2700000" algn="tl">
                    <a:srgbClr val="000000">
                      <a:alpha val="43137"/>
                    </a:srgbClr>
                  </a:outerShdw>
                </a:effectLst>
              </a:rPr>
              <a:t> </a:t>
            </a:r>
            <a:r>
              <a:rPr lang="en-US" sz="4000" b="1" dirty="0" err="1">
                <a:solidFill>
                  <a:srgbClr val="C00000"/>
                </a:solidFill>
                <a:effectLst>
                  <a:outerShdw blurRad="38100" dist="38100" dir="2700000" algn="tl">
                    <a:srgbClr val="000000">
                      <a:alpha val="43137"/>
                    </a:srgbClr>
                  </a:outerShdw>
                </a:effectLst>
              </a:rPr>
              <a:t>ca</a:t>
            </a:r>
            <a:r>
              <a:rPr lang="en-US" sz="4000" b="1" dirty="0">
                <a:solidFill>
                  <a:srgbClr val="C00000"/>
                </a:solidFill>
                <a:effectLst>
                  <a:outerShdw blurRad="38100" dist="38100" dir="2700000" algn="tl">
                    <a:srgbClr val="000000">
                      <a:alpha val="43137"/>
                    </a:srgbClr>
                  </a:outerShdw>
                </a:effectLst>
              </a:rPr>
              <a:t>:</a:t>
            </a:r>
            <a:endParaRPr lang="en-US" sz="4000" dirty="0">
              <a:solidFill>
                <a:srgbClr val="C00000"/>
              </a:solidFill>
            </a:endParaRPr>
          </a:p>
        </p:txBody>
      </p:sp>
    </p:spTree>
    <p:extLst>
      <p:ext uri="{BB962C8B-B14F-4D97-AF65-F5344CB8AC3E}">
        <p14:creationId xmlns:p14="http://schemas.microsoft.com/office/powerpoint/2010/main" val="3158499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descr="C:\Users\Admin\Desktop\chua-nhat-iv-mua-vong-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Desktop\thanh-g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13022-le-ngay-800x3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Desktop\hoabinhtren-thegio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Desktop\luat-luan-l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9144000" cy="5158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PC\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4153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 y="-20536"/>
            <a:ext cx="9151937" cy="1077218"/>
          </a:xfrm>
          <a:prstGeom prst="rect">
            <a:avLst/>
          </a:prstGeom>
          <a:noFill/>
        </p:spPr>
        <p:txBody>
          <a:bodyPr wrap="square">
            <a:spAutoFit/>
          </a:bodyPr>
          <a:lstStyle/>
          <a:p>
            <a:pPr algn="ctr">
              <a:defRPr/>
            </a:pPr>
            <a:r>
              <a:rPr lang="en-US" sz="3200" b="1" smtClean="0">
                <a:solidFill>
                  <a:srgbClr val="FF0000"/>
                </a:solidFill>
                <a:effectLst>
                  <a:outerShdw blurRad="38100" dist="38100" dir="2700000" algn="tl">
                    <a:srgbClr val="000000">
                      <a:alpha val="43137"/>
                    </a:srgbClr>
                  </a:outerShdw>
                </a:effectLst>
                <a:latin typeface="Arial" charset="0"/>
                <a:cs typeface="Arial" charset="0"/>
              </a:rPr>
              <a:t>CaTiếp Liên Lễ Chúa Thánh Thần </a:t>
            </a:r>
          </a:p>
          <a:p>
            <a:pPr algn="ctr">
              <a:defRPr/>
            </a:pPr>
            <a:r>
              <a:rPr lang="en-US" sz="3200" b="1" smtClean="0">
                <a:solidFill>
                  <a:srgbClr val="FF0000"/>
                </a:solidFill>
                <a:effectLst>
                  <a:outerShdw blurRad="38100" dist="38100" dir="2700000" algn="tl">
                    <a:srgbClr val="000000">
                      <a:alpha val="43137"/>
                    </a:srgbClr>
                  </a:outerShdw>
                </a:effectLst>
                <a:latin typeface="Arial" charset="0"/>
                <a:cs typeface="Arial" charset="0"/>
              </a:rPr>
              <a:t>(LM: Thái Nguyên)</a:t>
            </a:r>
            <a:endParaRPr lang="en-US" sz="32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24390" y="897565"/>
            <a:ext cx="8891010" cy="4154984"/>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0000"/>
              </a:lnSpc>
            </a:pPr>
            <a:r>
              <a:rPr lang="vi-VN" sz="4400" b="1">
                <a:solidFill>
                  <a:srgbClr val="000000"/>
                </a:solidFill>
              </a:rPr>
              <a:t>Lạy Chúa Thánh Thần xin Ngài ngự đến, và tự trời toả ánh quang minh. Lạy Cha kẻ cơ bần, xin Ngài ngự đến. Ðấng ban ân huệ, chiếu soi tâm hồn. </a:t>
            </a:r>
            <a:endParaRPr lang="en-US" sz="4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0285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8015" y="141481"/>
            <a:ext cx="8744985" cy="4967514"/>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0000"/>
              </a:lnSpc>
            </a:pPr>
            <a:r>
              <a:rPr lang="vi-VN" sz="4400" b="1" smtClean="0">
                <a:solidFill>
                  <a:srgbClr val="000000"/>
                </a:solidFill>
              </a:rPr>
              <a:t>Lạy </a:t>
            </a:r>
            <a:r>
              <a:rPr lang="vi-VN" sz="4400" b="1">
                <a:solidFill>
                  <a:srgbClr val="000000"/>
                </a:solidFill>
              </a:rPr>
              <a:t>Ðấng an ủi tuyệt vời, là khách trọ hiền lương của tâm hồn, Chúa là sự nghỉ ngơi trong cảnh lầm than, là niềm bình an trong lúc lệ rơi. Ôi sự sáng chứa chan hồng ân, </a:t>
            </a:r>
            <a:endParaRPr lang="en-US" sz="4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2162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462" y="514350"/>
            <a:ext cx="8694738" cy="4022511"/>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0000"/>
              </a:lnSpc>
            </a:pPr>
            <a:r>
              <a:rPr lang="vi-VN" sz="3600" b="1">
                <a:solidFill>
                  <a:srgbClr val="000000"/>
                </a:solidFill>
              </a:rPr>
              <a:t> xin chiếu soi ngập </a:t>
            </a:r>
            <a:r>
              <a:rPr lang="vi-VN" sz="3600" b="1" smtClean="0">
                <a:solidFill>
                  <a:srgbClr val="000000"/>
                </a:solidFill>
              </a:rPr>
              <a:t>tràn</a:t>
            </a:r>
            <a:r>
              <a:rPr lang="en-US" sz="3600" b="1"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vi-VN" sz="3600" b="1" smtClean="0">
                <a:solidFill>
                  <a:srgbClr val="000000"/>
                </a:solidFill>
              </a:rPr>
              <a:t>tâm </a:t>
            </a:r>
            <a:r>
              <a:rPr lang="vi-VN" sz="3600" b="1">
                <a:solidFill>
                  <a:srgbClr val="000000"/>
                </a:solidFill>
              </a:rPr>
              <a:t>hồn tín hữu. Nếu không có Chúa trợ phù, thì còn chi thanh khiết, thì còn chi vô tội. Xin Chúa rửa sạch bợn nhơ, tưới gội chỗ khô khan, chữa cho lành thương tích. Xin uốn nắn điều cứng cỏi, </a:t>
            </a:r>
            <a:endParaRPr lang="en-US" sz="36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2814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0" y="0"/>
            <a:ext cx="8915400" cy="4967514"/>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0000"/>
              </a:lnSpc>
            </a:pPr>
            <a:r>
              <a:rPr lang="vi-VN" sz="4400" b="1" smtClean="0">
                <a:solidFill>
                  <a:srgbClr val="000000"/>
                </a:solidFill>
              </a:rPr>
              <a:t>sưởi </a:t>
            </a:r>
            <a:r>
              <a:rPr lang="vi-VN" sz="4400" b="1">
                <a:solidFill>
                  <a:srgbClr val="000000"/>
                </a:solidFill>
              </a:rPr>
              <a:t>ấm chỗ lạnh lùng, </a:t>
            </a:r>
            <a:r>
              <a:rPr lang="vi-VN" sz="4400" b="1" smtClean="0">
                <a:solidFill>
                  <a:srgbClr val="000000"/>
                </a:solidFill>
              </a:rPr>
              <a:t>chỉnh </a:t>
            </a:r>
            <a:r>
              <a:rPr lang="vi-VN" sz="4400" b="1">
                <a:solidFill>
                  <a:srgbClr val="000000"/>
                </a:solidFill>
              </a:rPr>
              <a:t>đốn sai lầm. Xin </a:t>
            </a:r>
            <a:r>
              <a:rPr lang="vi-VN" sz="4400" b="1" smtClean="0">
                <a:solidFill>
                  <a:srgbClr val="000000"/>
                </a:solidFill>
              </a:rPr>
              <a:t>Chúa </a:t>
            </a:r>
            <a:r>
              <a:rPr lang="vi-VN" sz="4400" b="1">
                <a:solidFill>
                  <a:srgbClr val="000000"/>
                </a:solidFill>
              </a:rPr>
              <a:t>ban cho mọi tín hữu, là những người tin cậy nơi </a:t>
            </a:r>
            <a:r>
              <a:rPr lang="vi-VN" sz="4400" b="1" smtClean="0">
                <a:solidFill>
                  <a:srgbClr val="000000"/>
                </a:solidFill>
              </a:rPr>
              <a:t>Chúa Chúa </a:t>
            </a:r>
            <a:r>
              <a:rPr lang="vi-VN" sz="4400" b="1">
                <a:solidFill>
                  <a:srgbClr val="000000"/>
                </a:solidFill>
              </a:rPr>
              <a:t>ơi, cho họ được hạnh phúc cứu độ và được hoan hỉ muôn đời.</a:t>
            </a:r>
            <a:endParaRPr lang="en-US" sz="44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09837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bstract_musical_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2031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197807" y="1428750"/>
            <a:ext cx="8642350" cy="304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3" rIns="91426" bIns="45713">
            <a:spAutoFit/>
          </a:bodyPr>
          <a:lstStyle/>
          <a:p>
            <a:pPr algn="just">
              <a:spcBef>
                <a:spcPct val="50000"/>
              </a:spcBef>
              <a:defRPr/>
            </a:pPr>
            <a:r>
              <a:rPr lang="en-US" sz="4800" b="1" i="1" smtClean="0">
                <a:solidFill>
                  <a:srgbClr val="000000"/>
                </a:solidFill>
                <a:latin typeface="Times New Roman" pitchFamily="18" charset="0"/>
                <a:ea typeface="Tahoma" pitchFamily="34" charset="0"/>
                <a:cs typeface="Times New Roman" pitchFamily="18" charset="0"/>
              </a:rPr>
              <a:t>Lạy Chúa Thánh Thần, xin xuống tràn ngập cõi lòng các tín hữu Chúa, và thắp sáng lửa tình yêu Chúa trong lòng họ.</a:t>
            </a:r>
            <a:endParaRPr lang="en-US" sz="4800" b="1" i="1" dirty="0">
              <a:solidFill>
                <a:srgbClr val="000000"/>
              </a:solidFill>
              <a:latin typeface="Times New Roman" pitchFamily="18" charset="0"/>
              <a:ea typeface="Tahoma" pitchFamily="34" charset="0"/>
              <a:cs typeface="Times New Roman" pitchFamily="18" charset="0"/>
            </a:endParaRPr>
          </a:p>
        </p:txBody>
      </p:sp>
      <p:sp>
        <p:nvSpPr>
          <p:cNvPr id="3" name="Snip Diagonal Corner Rectangle 2"/>
          <p:cNvSpPr/>
          <p:nvPr/>
        </p:nvSpPr>
        <p:spPr>
          <a:xfrm>
            <a:off x="5638801" y="209551"/>
            <a:ext cx="3279776" cy="885348"/>
          </a:xfrm>
          <a:prstGeom prst="snip2DiagRect">
            <a:avLst/>
          </a:prstGeom>
        </p:spPr>
        <p:style>
          <a:lnRef idx="3">
            <a:schemeClr val="lt1"/>
          </a:lnRef>
          <a:fillRef idx="1">
            <a:schemeClr val="accent3"/>
          </a:fillRef>
          <a:effectRef idx="1">
            <a:schemeClr val="accent3"/>
          </a:effectRef>
          <a:fontRef idx="minor">
            <a:schemeClr val="lt1"/>
          </a:fontRef>
        </p:style>
        <p:txBody>
          <a:bodyPr lIns="91426" tIns="45713" rIns="91426" bIns="45713" anchor="ctr"/>
          <a:lstStyle/>
          <a:p>
            <a:pPr algn="ctr">
              <a:defRPr/>
            </a:pPr>
            <a:r>
              <a:rPr lang="en-US" sz="5400" b="1" smtClean="0">
                <a:solidFill>
                  <a:srgbClr val="C00000"/>
                </a:solidFill>
                <a:effectLst>
                  <a:outerShdw blurRad="38100" dist="38100" dir="2700000" algn="tl">
                    <a:srgbClr val="000000">
                      <a:alpha val="43137"/>
                    </a:srgbClr>
                  </a:outerShdw>
                </a:effectLst>
              </a:rPr>
              <a:t>Alleluia </a:t>
            </a:r>
            <a:endParaRPr lang="en-US" sz="5400" dirty="0">
              <a:solidFill>
                <a:srgbClr val="C00000"/>
              </a:solidFill>
            </a:endParaRPr>
          </a:p>
        </p:txBody>
      </p:sp>
    </p:spTree>
    <p:extLst>
      <p:ext uri="{BB962C8B-B14F-4D97-AF65-F5344CB8AC3E}">
        <p14:creationId xmlns:p14="http://schemas.microsoft.com/office/powerpoint/2010/main" val="1921159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descr="C:\Users\Admin\Desktop\chua-nhat-iv-mua-vong-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Desktop\thanh-g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13022-le-ngay-800x3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Desktop\hoabinhtren-thegio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Desktop\luat-luan-l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9144000" cy="5158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PC\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
            <a:ext cx="9144000" cy="5158217"/>
          </a:xfrm>
          <a:prstGeom prst="rect">
            <a:avLst/>
          </a:prstGeom>
        </p:spPr>
      </p:pic>
    </p:spTree>
    <p:extLst>
      <p:ext uri="{BB962C8B-B14F-4D97-AF65-F5344CB8AC3E}">
        <p14:creationId xmlns:p14="http://schemas.microsoft.com/office/powerpoint/2010/main" val="2184153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9514" y="1336590"/>
            <a:ext cx="8784976" cy="415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en-US" sz="4400">
                <a:solidFill>
                  <a:schemeClr val="bg1"/>
                </a:solidFill>
              </a:rPr>
              <a:t>1. Như dòng nến trôi trên bàn thờ, tâm hồn con lâng lâng niềm cảm mến vô bờ. Xin tiến dâng đây con tim ươm bao ước vọng. Hằng muốn sắt son một đời mến yêu.</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chemeClr val="bg1"/>
              </a:solidFill>
              <a:effectLst/>
              <a:uLnTx/>
              <a:uFillTx/>
              <a:latin typeface="Times New Roman" pitchFamily="18" charset="0"/>
              <a:ea typeface="Tahoma" pitchFamily="34" charset="0"/>
              <a:cs typeface="Times New Roman" pitchFamily="18" charset="0"/>
            </a:endParaRPr>
          </a:p>
        </p:txBody>
      </p:sp>
      <p:sp>
        <p:nvSpPr>
          <p:cNvPr id="2" name="Rectangle 1"/>
          <p:cNvSpPr/>
          <p:nvPr/>
        </p:nvSpPr>
        <p:spPr>
          <a:xfrm>
            <a:off x="2209800" y="173037"/>
            <a:ext cx="6629400" cy="584761"/>
          </a:xfrm>
          <a:prstGeom prst="rect">
            <a:avLst/>
          </a:prstGeom>
        </p:spPr>
        <p:txBody>
          <a:bodyPr wrap="square" lIns="91426" tIns="45713" rIns="91426" bIns="45713">
            <a:spAutoFit/>
          </a:bodyPr>
          <a:lstStyle/>
          <a:p>
            <a:r>
              <a:rPr lang="vi-VN" sz="3200" b="1">
                <a:solidFill>
                  <a:srgbClr val="FFFF00"/>
                </a:solidFill>
              </a:rPr>
              <a:t>Dâng Niềm Cảm </a:t>
            </a:r>
            <a:r>
              <a:rPr lang="vi-VN" sz="3200" b="1" smtClean="0">
                <a:solidFill>
                  <a:srgbClr val="FFFF00"/>
                </a:solidFill>
              </a:rPr>
              <a:t>Mến</a:t>
            </a:r>
            <a:endParaRPr lang="en-US" sz="3200">
              <a:solidFill>
                <a:srgbClr val="FFFF00"/>
              </a:solidFill>
            </a:endParaRPr>
          </a:p>
        </p:txBody>
      </p:sp>
    </p:spTree>
    <p:extLst>
      <p:ext uri="{BB962C8B-B14F-4D97-AF65-F5344CB8AC3E}">
        <p14:creationId xmlns:p14="http://schemas.microsoft.com/office/powerpoint/2010/main" val="237758791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584775"/>
          </a:xfrm>
          <a:prstGeom prst="rect">
            <a:avLst/>
          </a:prstGeom>
          <a:noFill/>
        </p:spPr>
        <p:txBody>
          <a:bodyPr wrap="square">
            <a:spAutoFit/>
          </a:bodyPr>
          <a:lstStyle/>
          <a:p>
            <a:pPr algn="ctr">
              <a:defRPr/>
            </a:pPr>
            <a:r>
              <a:rPr lang="en-US" sz="3200" b="1" smtClean="0">
                <a:solidFill>
                  <a:srgbClr val="FF0000"/>
                </a:solidFill>
                <a:latin typeface="Times New Roman" pitchFamily="18" charset="0"/>
                <a:cs typeface="Times New Roman" pitchFamily="18" charset="0"/>
              </a:rPr>
              <a:t>THÁNH THẦN HÃY ĐẾN</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152400" y="584776"/>
            <a:ext cx="8763000" cy="440120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000" b="1">
                <a:solidFill>
                  <a:srgbClr val="000000"/>
                </a:solidFill>
              </a:rPr>
              <a:t>1. 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a:t>
            </a:r>
            <a:endParaRPr lang="en-US" sz="4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0199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9514" y="1336590"/>
            <a:ext cx="8784976" cy="304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4800">
                <a:solidFill>
                  <a:schemeClr val="bg2">
                    <a:lumMod val="20000"/>
                    <a:lumOff val="80000"/>
                  </a:schemeClr>
                </a:solidFill>
              </a:rPr>
              <a:t>ĐK: Kính tiến Chúa tình yêu bao nhiêu mà có gì. Xin hãy thánh hóa lòng con. Tình yêu mới bước tới ngày mai.</a:t>
            </a:r>
          </a:p>
        </p:txBody>
      </p:sp>
      <p:sp>
        <p:nvSpPr>
          <p:cNvPr id="2" name="Rectangle 1"/>
          <p:cNvSpPr/>
          <p:nvPr/>
        </p:nvSpPr>
        <p:spPr>
          <a:xfrm>
            <a:off x="1485223" y="173037"/>
            <a:ext cx="5910564" cy="771992"/>
          </a:xfrm>
          <a:prstGeom prst="rect">
            <a:avLst/>
          </a:prstGeom>
        </p:spPr>
        <p:txBody>
          <a:bodyPr wrap="none" lIns="91426" tIns="45713" rIns="91426" bIns="45713">
            <a:spAutoFit/>
          </a:bodyPr>
          <a:lstStyle/>
          <a:p>
            <a:pPr marL="0" marR="0" lvl="0" indent="0" algn="ctr" defTabSz="914400" rtl="0" eaLnBrk="1" fontAlgn="base" latinLnBrk="0" hangingPunct="1">
              <a:lnSpc>
                <a:spcPts val="5280"/>
              </a:lnSpc>
              <a:spcBef>
                <a:spcPts val="0"/>
              </a:spcBef>
              <a:spcAft>
                <a:spcPct val="0"/>
              </a:spcAft>
              <a:buClrTx/>
              <a:buSzTx/>
              <a:buFontTx/>
              <a:buNone/>
              <a:tabLst/>
              <a:defRPr/>
            </a:pPr>
            <a:r>
              <a:rPr kumimoji="0" lang="vi-VN" sz="4800" b="1" i="0" u="none" strike="noStrike" kern="1200" cap="none" spc="0" normalizeH="0" baseline="0" noProof="0" smtClean="0">
                <a:ln>
                  <a:noFill/>
                </a:ln>
                <a:solidFill>
                  <a:srgbClr val="FFFF00"/>
                </a:solidFill>
                <a:effectLst/>
                <a:uLnTx/>
                <a:uFillTx/>
                <a:latin typeface="Times New Roman" pitchFamily="18" charset="0"/>
                <a:ea typeface="+mn-ea"/>
                <a:cs typeface="Times New Roman" pitchFamily="18" charset="0"/>
              </a:rPr>
              <a:t>Dâng</a:t>
            </a:r>
            <a:r>
              <a:rPr kumimoji="0" lang="vi-VN" sz="4800" b="1" i="0" u="none" strike="noStrike" kern="1200" cap="none" spc="0" normalizeH="0" noProof="0" smtClean="0">
                <a:ln>
                  <a:noFill/>
                </a:ln>
                <a:solidFill>
                  <a:srgbClr val="FFFF00"/>
                </a:solidFill>
                <a:effectLst/>
                <a:uLnTx/>
                <a:uFillTx/>
                <a:latin typeface="Times New Roman" pitchFamily="18" charset="0"/>
                <a:ea typeface="+mn-ea"/>
                <a:cs typeface="Times New Roman" pitchFamily="18" charset="0"/>
              </a:rPr>
              <a:t> Niềm Cảm Mến</a:t>
            </a:r>
            <a:endParaRPr kumimoji="0" lang="en-US" sz="4800" b="1" i="0" u="none" strike="noStrike" kern="1200" cap="none" spc="0" normalizeH="0" baseline="0" noProof="0" smtClean="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5466540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9514" y="1275606"/>
            <a:ext cx="8784976" cy="31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4000">
                <a:solidFill>
                  <a:schemeClr val="bg1"/>
                </a:solidFill>
              </a:rPr>
              <a:t>2. Bao ngày tháng xuôi theo giòng đời, tâm hồn con lênh đênh tìm hạnh phúc mong chờ. Xin Chúa thương khi con đây trông mong đến Ngài. Là núi đá che chở người tháng năm.</a:t>
            </a:r>
          </a:p>
        </p:txBody>
      </p:sp>
      <p:sp>
        <p:nvSpPr>
          <p:cNvPr id="2" name="Rectangle 1"/>
          <p:cNvSpPr/>
          <p:nvPr/>
        </p:nvSpPr>
        <p:spPr>
          <a:xfrm>
            <a:off x="1485215" y="173037"/>
            <a:ext cx="5910564" cy="771992"/>
          </a:xfrm>
          <a:prstGeom prst="rect">
            <a:avLst/>
          </a:prstGeom>
        </p:spPr>
        <p:txBody>
          <a:bodyPr wrap="none" lIns="91426" tIns="45713" rIns="91426" bIns="45713">
            <a:spAutoFit/>
          </a:bodyPr>
          <a:lstStyle/>
          <a:p>
            <a:pPr marL="0" marR="0" lvl="0" indent="0" algn="ctr" defTabSz="914400" rtl="0" eaLnBrk="1" fontAlgn="base" latinLnBrk="0" hangingPunct="1">
              <a:lnSpc>
                <a:spcPts val="5280"/>
              </a:lnSpc>
              <a:spcBef>
                <a:spcPts val="0"/>
              </a:spcBef>
              <a:spcAft>
                <a:spcPct val="0"/>
              </a:spcAft>
              <a:buClrTx/>
              <a:buSzTx/>
              <a:buFontTx/>
              <a:buNone/>
              <a:tabLst/>
              <a:defRPr/>
            </a:pPr>
            <a:r>
              <a:rPr lang="vi-VN" sz="4800" b="1" noProof="0" smtClean="0">
                <a:solidFill>
                  <a:srgbClr val="FFFF00"/>
                </a:solidFill>
                <a:latin typeface="Times New Roman" pitchFamily="18" charset="0"/>
                <a:cs typeface="Times New Roman" pitchFamily="18" charset="0"/>
              </a:rPr>
              <a:t>Dâng Niềm Cảm Mến</a:t>
            </a:r>
            <a:endParaRPr kumimoji="0" lang="en-US" sz="4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3563295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9514" y="1336590"/>
            <a:ext cx="8784976" cy="304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808080">
                    <a:lumMod val="20000"/>
                    <a:lumOff val="80000"/>
                  </a:srgbClr>
                </a:solidFill>
                <a:effectLst/>
                <a:uLnTx/>
                <a:uFillTx/>
                <a:latin typeface="Arial" charset="0"/>
                <a:ea typeface="+mn-ea"/>
                <a:cs typeface="Arial" charset="0"/>
              </a:rPr>
              <a:t>ĐK: Kính tiến Chúa tình yêu bao nhiêu mà có gì. Xin hãy thánh hóa lòng con. Tình yêu mới bước tới ngày mai.</a:t>
            </a:r>
          </a:p>
        </p:txBody>
      </p:sp>
      <p:sp>
        <p:nvSpPr>
          <p:cNvPr id="2" name="Rectangle 1"/>
          <p:cNvSpPr/>
          <p:nvPr/>
        </p:nvSpPr>
        <p:spPr>
          <a:xfrm>
            <a:off x="1485223" y="173037"/>
            <a:ext cx="5910564" cy="771992"/>
          </a:xfrm>
          <a:prstGeom prst="rect">
            <a:avLst/>
          </a:prstGeom>
        </p:spPr>
        <p:txBody>
          <a:bodyPr wrap="none" lIns="91426" tIns="45713" rIns="91426" bIns="45713">
            <a:spAutoFit/>
          </a:bodyPr>
          <a:lstStyle/>
          <a:p>
            <a:pPr marL="0" marR="0" lvl="0" indent="0" algn="ctr" defTabSz="914400" rtl="0" eaLnBrk="1" fontAlgn="base" latinLnBrk="0" hangingPunct="1">
              <a:lnSpc>
                <a:spcPts val="5280"/>
              </a:lnSpc>
              <a:spcBef>
                <a:spcPts val="0"/>
              </a:spcBef>
              <a:spcAft>
                <a:spcPct val="0"/>
              </a:spcAft>
              <a:buClrTx/>
              <a:buSzTx/>
              <a:buFontTx/>
              <a:buNone/>
              <a:tabLst/>
              <a:defRPr/>
            </a:pPr>
            <a:r>
              <a:rPr kumimoji="0" lang="vi-VN" sz="4800" b="1" i="0" u="none" strike="noStrike" kern="1200" cap="none" spc="0" normalizeH="0" baseline="0" noProof="0" smtClean="0">
                <a:ln>
                  <a:noFill/>
                </a:ln>
                <a:solidFill>
                  <a:srgbClr val="FFFF00"/>
                </a:solidFill>
                <a:effectLst/>
                <a:uLnTx/>
                <a:uFillTx/>
                <a:latin typeface="Times New Roman" pitchFamily="18" charset="0"/>
                <a:ea typeface="+mn-ea"/>
                <a:cs typeface="Times New Roman" pitchFamily="18" charset="0"/>
              </a:rPr>
              <a:t>Dâng Niềm Cảm Mến</a:t>
            </a:r>
            <a:endParaRPr kumimoji="0" lang="en-US" sz="4800" b="1" i="0" u="none" strike="noStrike" kern="1200" cap="none" spc="0" normalizeH="0" baseline="0" noProof="0" smtClean="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0261970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9514" y="1336590"/>
            <a:ext cx="8784976" cy="344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4000">
                <a:solidFill>
                  <a:schemeClr val="bg1"/>
                </a:solidFill>
              </a:rPr>
              <a:t>3. Như giọt nước tan trong rượu lành, tâm hồn con hân hoan hòa nhịp với muôn người. Xin Chúa thương cho muôn nơi an vui thái bình. Tình Chúa thắm trong cuộc đời ước mơ.</a:t>
            </a:r>
          </a:p>
          <a:p>
            <a:r>
              <a:rPr lang="en-US"/>
              <a:t> </a:t>
            </a:r>
          </a:p>
        </p:txBody>
      </p:sp>
      <p:sp>
        <p:nvSpPr>
          <p:cNvPr id="2" name="Rectangle 1"/>
          <p:cNvSpPr/>
          <p:nvPr/>
        </p:nvSpPr>
        <p:spPr>
          <a:xfrm>
            <a:off x="1485215" y="173037"/>
            <a:ext cx="5910564" cy="771992"/>
          </a:xfrm>
          <a:prstGeom prst="rect">
            <a:avLst/>
          </a:prstGeom>
        </p:spPr>
        <p:txBody>
          <a:bodyPr wrap="none" lIns="91426" tIns="45713" rIns="91426" bIns="45713">
            <a:spAutoFit/>
          </a:bodyPr>
          <a:lstStyle/>
          <a:p>
            <a:pPr marL="0" marR="0" lvl="0" indent="0" algn="ctr" defTabSz="914400" rtl="0" eaLnBrk="1" fontAlgn="base" latinLnBrk="0" hangingPunct="1">
              <a:lnSpc>
                <a:spcPts val="5280"/>
              </a:lnSpc>
              <a:spcBef>
                <a:spcPts val="0"/>
              </a:spcBef>
              <a:spcAft>
                <a:spcPct val="0"/>
              </a:spcAft>
              <a:buClrTx/>
              <a:buSzTx/>
              <a:buFontTx/>
              <a:buNone/>
              <a:tabLst/>
              <a:defRPr/>
            </a:pPr>
            <a:r>
              <a:rPr lang="vi-VN" sz="4800" b="1" smtClean="0">
                <a:solidFill>
                  <a:srgbClr val="FFFF00"/>
                </a:solidFill>
                <a:latin typeface="Times New Roman" pitchFamily="18" charset="0"/>
                <a:cs typeface="Times New Roman" pitchFamily="18" charset="0"/>
              </a:rPr>
              <a:t>Dâng Niềm Cảm Mến</a:t>
            </a:r>
            <a:endParaRPr kumimoji="0" lang="en-US" sz="4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9850783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79514" y="1336590"/>
            <a:ext cx="8784976" cy="304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3" rIns="91426" bIns="45713">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1200" cap="none" spc="0" normalizeH="0" baseline="0" noProof="0">
                <a:ln>
                  <a:noFill/>
                </a:ln>
                <a:solidFill>
                  <a:srgbClr val="808080">
                    <a:lumMod val="20000"/>
                    <a:lumOff val="80000"/>
                  </a:srgbClr>
                </a:solidFill>
                <a:effectLst/>
                <a:uLnTx/>
                <a:uFillTx/>
                <a:latin typeface="Arial" charset="0"/>
                <a:ea typeface="+mn-ea"/>
                <a:cs typeface="Arial" charset="0"/>
              </a:rPr>
              <a:t>ĐK: Kính tiến Chúa tình yêu bao nhiêu mà có gì. Xin hãy thánh hóa lòng con. Tình yêu mới bước tới ngày mai.</a:t>
            </a:r>
          </a:p>
        </p:txBody>
      </p:sp>
      <p:sp>
        <p:nvSpPr>
          <p:cNvPr id="2" name="Rectangle 1"/>
          <p:cNvSpPr/>
          <p:nvPr/>
        </p:nvSpPr>
        <p:spPr>
          <a:xfrm>
            <a:off x="1485223" y="173037"/>
            <a:ext cx="5910564" cy="771992"/>
          </a:xfrm>
          <a:prstGeom prst="rect">
            <a:avLst/>
          </a:prstGeom>
        </p:spPr>
        <p:txBody>
          <a:bodyPr wrap="none" lIns="91426" tIns="45713" rIns="91426" bIns="45713">
            <a:spAutoFit/>
          </a:bodyPr>
          <a:lstStyle/>
          <a:p>
            <a:pPr marL="0" marR="0" lvl="0" indent="0" algn="ctr" defTabSz="914400" rtl="0" eaLnBrk="1" fontAlgn="base" latinLnBrk="0" hangingPunct="1">
              <a:lnSpc>
                <a:spcPts val="5280"/>
              </a:lnSpc>
              <a:spcBef>
                <a:spcPts val="0"/>
              </a:spcBef>
              <a:spcAft>
                <a:spcPct val="0"/>
              </a:spcAft>
              <a:buClrTx/>
              <a:buSzTx/>
              <a:buFontTx/>
              <a:buNone/>
              <a:tabLst/>
              <a:defRPr/>
            </a:pPr>
            <a:r>
              <a:rPr kumimoji="0" lang="vi-VN" sz="4800" b="1" i="0" u="none" strike="noStrike" kern="1200" cap="none" spc="0" normalizeH="0" baseline="0" noProof="0" smtClean="0">
                <a:ln>
                  <a:noFill/>
                </a:ln>
                <a:solidFill>
                  <a:srgbClr val="FFFF00"/>
                </a:solidFill>
                <a:effectLst/>
                <a:uLnTx/>
                <a:uFillTx/>
                <a:latin typeface="Times New Roman" pitchFamily="18" charset="0"/>
                <a:ea typeface="+mn-ea"/>
                <a:cs typeface="Times New Roman" pitchFamily="18" charset="0"/>
              </a:rPr>
              <a:t>Dâng Niềm Cảm Mến</a:t>
            </a:r>
            <a:endParaRPr kumimoji="0" lang="en-US" sz="4800" b="1" i="0" u="none" strike="noStrike" kern="1200" cap="none" spc="0" normalizeH="0" baseline="0" noProof="0" smtClean="0">
              <a:ln>
                <a:noFill/>
              </a:ln>
              <a:solidFill>
                <a:srgbClr val="FFFF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8727548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descr="C:\Users\Admin\Desktop\chua-nhat-iv-mua-vong-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Desktop\thanh-g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13022-le-ngay-800x3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Desktop\hoabinhtren-thegio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Desktop\luat-luan-l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9144000" cy="5158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PC\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8100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vi-VN" sz="4000" b="1" smtClean="0">
                <a:solidFill>
                  <a:srgbClr val="FF0000"/>
                </a:solidFill>
                <a:effectLst>
                  <a:outerShdw blurRad="38100" dist="38100" dir="2700000" algn="tl">
                    <a:srgbClr val="000000">
                      <a:alpha val="43137"/>
                    </a:srgbClr>
                  </a:outerShdw>
                </a:effectLst>
                <a:latin typeface="Arial" charset="0"/>
                <a:cs typeface="Arial" charset="0"/>
              </a:rPr>
              <a:t>Ca Dao Tình Chúa</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4" name="Rectangle 3"/>
          <p:cNvSpPr/>
          <p:nvPr/>
        </p:nvSpPr>
        <p:spPr>
          <a:xfrm>
            <a:off x="228600" y="687348"/>
            <a:ext cx="8534400" cy="3970318"/>
          </a:xfrm>
          <a:prstGeom prst="rect">
            <a:avLst/>
          </a:prstGeom>
        </p:spPr>
        <p:txBody>
          <a:bodyPr wrap="square">
            <a:spAutoFit/>
          </a:bodyPr>
          <a:lstStyle/>
          <a:p>
            <a:pPr algn="just"/>
            <a:r>
              <a:rPr lang="en-US" sz="4200" b="1">
                <a:solidFill>
                  <a:schemeClr val="tx2"/>
                </a:solidFill>
                <a:latin typeface="+mn-lt"/>
                <a:ea typeface="Calibri" panose="020F0502020204030204" pitchFamily="34" charset="0"/>
              </a:rPr>
              <a:t>ĐK: </a:t>
            </a:r>
            <a:r>
              <a:rPr lang="en-US" sz="4200">
                <a:solidFill>
                  <a:schemeClr val="tx2"/>
                </a:solidFill>
                <a:latin typeface="+mn-lt"/>
                <a:ea typeface="Calibri" panose="020F0502020204030204" pitchFamily="34" charset="0"/>
              </a:rPr>
              <a:t>Bao la tình Chúa yêu con, bao la tình Chúa yêu con tựa như bể cả, bể cả mỏi mòn tăm hơi. Yêu con từ thưở muôn đời, yêu con từ thuở muôn đời, từ khi là khi chưa có mặt trời là mặt trăng. </a:t>
            </a:r>
            <a:endParaRPr lang="en-US" sz="4200">
              <a:solidFill>
                <a:schemeClr val="tx2"/>
              </a:solidFill>
              <a:latin typeface="+mn-lt"/>
            </a:endParaRPr>
          </a:p>
        </p:txBody>
      </p:sp>
    </p:spTree>
    <p:extLst>
      <p:ext uri="{BB962C8B-B14F-4D97-AF65-F5344CB8AC3E}">
        <p14:creationId xmlns:p14="http://schemas.microsoft.com/office/powerpoint/2010/main" val="1454871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14350"/>
            <a:ext cx="8839200" cy="3323987"/>
          </a:xfrm>
          <a:prstGeom prst="rect">
            <a:avLst/>
          </a:prstGeom>
        </p:spPr>
        <p:txBody>
          <a:bodyPr wrap="square">
            <a:spAutoFit/>
          </a:bodyPr>
          <a:lstStyle/>
          <a:p>
            <a:pPr algn="just">
              <a:spcAft>
                <a:spcPts val="1200"/>
              </a:spcAft>
            </a:pPr>
            <a:r>
              <a:rPr lang="en-US" sz="4200">
                <a:latin typeface="+mj-lt"/>
                <a:ea typeface="Times New Roman" panose="02020603050405020304" pitchFamily="18" charset="0"/>
              </a:rPr>
              <a:t>Yêu con gánh chịu bao lần, bao nhiêu là nhiêu đổ vỡ, vong ân đổ vỡ, vong ân tội tình. Vì yêu, vì yêu Chúa chịu lặng thinh, mang bao nỗi khổ quên mình, là mình vì con ư ư.</a:t>
            </a:r>
            <a:endParaRPr lang="en-US" sz="4200">
              <a:effectLst/>
              <a:latin typeface="+mj-lt"/>
              <a:ea typeface="Times New Roman" panose="02020603050405020304" pitchFamily="18" charset="0"/>
            </a:endParaRPr>
          </a:p>
        </p:txBody>
      </p:sp>
    </p:spTree>
    <p:extLst>
      <p:ext uri="{BB962C8B-B14F-4D97-AF65-F5344CB8AC3E}">
        <p14:creationId xmlns:p14="http://schemas.microsoft.com/office/powerpoint/2010/main" val="3319371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61951"/>
            <a:ext cx="8839200" cy="4185761"/>
          </a:xfrm>
          <a:prstGeom prst="rect">
            <a:avLst/>
          </a:prstGeom>
        </p:spPr>
        <p:txBody>
          <a:bodyPr wrap="square">
            <a:spAutoFit/>
          </a:bodyPr>
          <a:lstStyle/>
          <a:p>
            <a:pPr algn="just">
              <a:spcAft>
                <a:spcPts val="1200"/>
              </a:spcAft>
            </a:pPr>
            <a:r>
              <a:rPr lang="en-US" sz="3800">
                <a:ea typeface="Times New Roman" panose="02020603050405020304" pitchFamily="18" charset="0"/>
              </a:rPr>
              <a:t>1. Từ trong hoang sơ hoang sơ Chúa đã định dựng nên con. Từ trong hư vô hư vô Ngài đã tác nên hình hài, Ngài đã tác nên hình hài. Ngài nuôi con, Ngài nuôi con bằng tình thương yêu, bằng thiên ân huyền nhiệm cao siêu. Con không biết lấy gì đền đáp tình yêu.</a:t>
            </a:r>
            <a:endParaRPr lang="en-US" sz="3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7503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Arial" charset="0"/>
                <a:ea typeface="+mn-ea"/>
                <a:cs typeface="Arial" charset="0"/>
              </a:rPr>
              <a:t>Ca Dao Tình Chúa</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mn-ea"/>
              <a:cs typeface="Arial" charset="0"/>
            </a:endParaRPr>
          </a:p>
        </p:txBody>
      </p:sp>
      <p:sp>
        <p:nvSpPr>
          <p:cNvPr id="4" name="Rectangle 3"/>
          <p:cNvSpPr/>
          <p:nvPr/>
        </p:nvSpPr>
        <p:spPr>
          <a:xfrm>
            <a:off x="228600" y="687348"/>
            <a:ext cx="8534400" cy="3970318"/>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a:ln>
                  <a:noFill/>
                </a:ln>
                <a:solidFill>
                  <a:srgbClr val="000000"/>
                </a:solidFill>
                <a:effectLst/>
                <a:uLnTx/>
                <a:uFillTx/>
                <a:latin typeface="Arial"/>
                <a:ea typeface="Calibri" panose="020F0502020204030204" pitchFamily="34" charset="0"/>
                <a:cs typeface="Arial" pitchFamily="34" charset="0"/>
              </a:rPr>
              <a:t>ĐK: </a:t>
            </a:r>
            <a:r>
              <a:rPr kumimoji="0" lang="en-US" sz="4200" b="0" i="0" u="none" strike="noStrike" kern="1200" cap="none" spc="0" normalizeH="0" baseline="0" noProof="0">
                <a:ln>
                  <a:noFill/>
                </a:ln>
                <a:solidFill>
                  <a:srgbClr val="000000"/>
                </a:solidFill>
                <a:effectLst/>
                <a:uLnTx/>
                <a:uFillTx/>
                <a:latin typeface="Arial"/>
                <a:ea typeface="Calibri" panose="020F0502020204030204" pitchFamily="34" charset="0"/>
                <a:cs typeface="Arial" pitchFamily="34" charset="0"/>
              </a:rPr>
              <a:t>Bao la tình Chúa yêu con, bao la tình Chúa yêu con tựa như bể cả, bể cả mỏi mòn tăm hơi. Yêu con từ thưở muôn đời, yêu con từ thuở muôn đời, từ khi là khi chưa có mặt trời là mặt trăng. </a:t>
            </a:r>
            <a:endParaRPr kumimoji="0" lang="en-US" sz="4200" b="0" i="0" u="none" strike="noStrike" kern="1200" cap="none" spc="0" normalizeH="0" baseline="0" noProof="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2027654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584775"/>
          </a:xfrm>
          <a:prstGeom prst="rect">
            <a:avLst/>
          </a:prstGeom>
          <a:noFill/>
        </p:spPr>
        <p:txBody>
          <a:bodyPr wrap="square">
            <a:spAutoFit/>
          </a:bodyPr>
          <a:lstStyle/>
          <a:p>
            <a:pPr algn="ctr">
              <a:defRPr/>
            </a:pPr>
            <a:r>
              <a:rPr lang="en-US" sz="3200" b="1" smtClean="0">
                <a:solidFill>
                  <a:srgbClr val="FF0000"/>
                </a:solidFill>
                <a:latin typeface="Times New Roman" pitchFamily="18" charset="0"/>
                <a:cs typeface="Times New Roman" pitchFamily="18" charset="0"/>
              </a:rPr>
              <a:t>THÁNH THẦN HÃY ĐẾN</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152400" y="584776"/>
            <a:ext cx="8763000" cy="501675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000" b="1">
                <a:solidFill>
                  <a:srgbClr val="000000"/>
                </a:solidFill>
              </a:rPr>
              <a:t>ÐK: Lạy Ngài xin đến dẫn đắt chúng con trên đường. Cầu Ngài liên kết chúng con nhất tâm trong Ngài. Cầu Ngài ban ơn thêm sức kiên vững không lay. Sống sao nên người con Chúa chứng nhân tình yêu.</a:t>
            </a:r>
            <a:br>
              <a:rPr lang="vi-VN" sz="4000" b="1">
                <a:solidFill>
                  <a:srgbClr val="000000"/>
                </a:solidFill>
              </a:rPr>
            </a:br>
            <a:endParaRPr lang="en-US" sz="4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25472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14350"/>
            <a:ext cx="8839200" cy="332398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pitchFamily="34" charset="0"/>
              </a:rPr>
              <a:t>Yêu con gánh chịu bao lần, bao nhiêu là nhiêu đổ vỡ, vong ân đổ vỡ, vong ân tội tình. Vì yêu, vì yêu Chúa chịu lặng thinh, mang bao nỗi khổ quên mình, là mình vì con ư ư.</a:t>
            </a:r>
          </a:p>
        </p:txBody>
      </p:sp>
    </p:spTree>
    <p:extLst>
      <p:ext uri="{BB962C8B-B14F-4D97-AF65-F5344CB8AC3E}">
        <p14:creationId xmlns:p14="http://schemas.microsoft.com/office/powerpoint/2010/main" val="1308749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1"/>
            <a:ext cx="8686800" cy="4770537"/>
          </a:xfrm>
          <a:prstGeom prst="rect">
            <a:avLst/>
          </a:prstGeom>
        </p:spPr>
        <p:txBody>
          <a:bodyPr wrap="square">
            <a:spAutoFit/>
          </a:bodyPr>
          <a:lstStyle/>
          <a:p>
            <a:pPr algn="just">
              <a:spcAft>
                <a:spcPts val="1200"/>
              </a:spcAft>
            </a:pPr>
            <a:r>
              <a:rPr lang="en-US" sz="3800">
                <a:solidFill>
                  <a:schemeClr val="tx2"/>
                </a:solidFill>
                <a:ea typeface="Times New Roman" panose="02020603050405020304" pitchFamily="18" charset="0"/>
              </a:rPr>
              <a:t>2. Từ trong xa xăm xa xăm Chúa đã định chọn riêng con. Từ trong vô minh vô minh ân thánh giúp con phục hồi, ơn thánh giúp con phục hồi. Ngài nâng con, Ngài nâng con bằng nguồn ân thiêng và đưa con vào hàng dân riêng. Con không biết lấy gì đền đáp tình thương.</a:t>
            </a:r>
            <a:endParaRPr lang="en-US" sz="380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9869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000" b="1" i="0" u="none" strike="noStrike" kern="1200" cap="none" spc="0" normalizeH="0" baseline="0" noProof="0" smtClean="0">
                <a:ln>
                  <a:noFill/>
                </a:ln>
                <a:solidFill>
                  <a:srgbClr val="FF0000"/>
                </a:solidFill>
                <a:effectLst>
                  <a:outerShdw blurRad="38100" dist="38100" dir="2700000" algn="tl">
                    <a:srgbClr val="000000">
                      <a:alpha val="43137"/>
                    </a:srgbClr>
                  </a:outerShdw>
                </a:effectLst>
                <a:uLnTx/>
                <a:uFillTx/>
                <a:latin typeface="Arial" charset="0"/>
                <a:ea typeface="+mn-ea"/>
                <a:cs typeface="Arial" charset="0"/>
              </a:rPr>
              <a:t>Ca Dao Tình Chúa</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charset="0"/>
              <a:ea typeface="+mn-ea"/>
              <a:cs typeface="Arial" charset="0"/>
            </a:endParaRPr>
          </a:p>
        </p:txBody>
      </p:sp>
      <p:sp>
        <p:nvSpPr>
          <p:cNvPr id="4" name="Rectangle 3"/>
          <p:cNvSpPr/>
          <p:nvPr/>
        </p:nvSpPr>
        <p:spPr>
          <a:xfrm>
            <a:off x="228600" y="687348"/>
            <a:ext cx="8534400" cy="3970318"/>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a:ln>
                  <a:noFill/>
                </a:ln>
                <a:solidFill>
                  <a:srgbClr val="000000"/>
                </a:solidFill>
                <a:effectLst/>
                <a:uLnTx/>
                <a:uFillTx/>
                <a:latin typeface="Arial"/>
                <a:ea typeface="Calibri" panose="020F0502020204030204" pitchFamily="34" charset="0"/>
                <a:cs typeface="Arial" pitchFamily="34" charset="0"/>
              </a:rPr>
              <a:t>ĐK: </a:t>
            </a:r>
            <a:r>
              <a:rPr kumimoji="0" lang="en-US" sz="4200" b="0" i="0" u="none" strike="noStrike" kern="1200" cap="none" spc="0" normalizeH="0" baseline="0" noProof="0">
                <a:ln>
                  <a:noFill/>
                </a:ln>
                <a:solidFill>
                  <a:srgbClr val="000000"/>
                </a:solidFill>
                <a:effectLst/>
                <a:uLnTx/>
                <a:uFillTx/>
                <a:latin typeface="Arial"/>
                <a:ea typeface="Calibri" panose="020F0502020204030204" pitchFamily="34" charset="0"/>
                <a:cs typeface="Arial" pitchFamily="34" charset="0"/>
              </a:rPr>
              <a:t>Bao la tình Chúa yêu con, bao la tình Chúa yêu con tựa như bể cả, bể cả mỏi mòn tăm hơi. Yêu con từ thưở muôn đời, yêu con từ thuở muôn đời, từ khi là khi chưa có mặt trời là mặt trăng. </a:t>
            </a:r>
            <a:endParaRPr kumimoji="0" lang="en-US" sz="4200" b="0" i="0" u="none" strike="noStrike" kern="1200" cap="none" spc="0" normalizeH="0" baseline="0" noProof="0">
              <a:ln>
                <a:noFill/>
              </a:ln>
              <a:solidFill>
                <a:srgbClr val="000000"/>
              </a:solidFill>
              <a:effectLst/>
              <a:uLnTx/>
              <a:uFillTx/>
              <a:latin typeface="Arial"/>
              <a:ea typeface="+mn-ea"/>
              <a:cs typeface="Arial" pitchFamily="34" charset="0"/>
            </a:endParaRPr>
          </a:p>
        </p:txBody>
      </p:sp>
    </p:spTree>
    <p:extLst>
      <p:ext uri="{BB962C8B-B14F-4D97-AF65-F5344CB8AC3E}">
        <p14:creationId xmlns:p14="http://schemas.microsoft.com/office/powerpoint/2010/main" val="32264546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14350"/>
            <a:ext cx="8839200" cy="3323987"/>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pitchFamily="34" charset="0"/>
              </a:rPr>
              <a:t>Yêu con gánh chịu bao lần, bao nhiêu là nhiêu đổ vỡ, vong ân đổ vỡ, vong ân tội tình. Vì yêu, vì yêu Chúa chịu lặng thinh, mang bao nỗi khổ quên mình, là mình vì con ư ư.</a:t>
            </a:r>
          </a:p>
        </p:txBody>
      </p:sp>
    </p:spTree>
    <p:extLst>
      <p:ext uri="{BB962C8B-B14F-4D97-AF65-F5344CB8AC3E}">
        <p14:creationId xmlns:p14="http://schemas.microsoft.com/office/powerpoint/2010/main" val="3261600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descr="C:\Users\Admin\Desktop\chua-nhat-iv-mua-vong-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Desktop\thanh-g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13022-le-ngay-800x3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Desktop\hoabinhtren-thegio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Desktop\luat-luan-l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9144000" cy="5158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PC\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4081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16933" y="594491"/>
            <a:ext cx="8898467" cy="452431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Đk</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tuyệt</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vời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là</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cho</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được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hữu</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Để</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dạng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với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hiệp</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thông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mối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Ba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Ngôi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diễm</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phúc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huệ</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biên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endParaRPr lang="en-US" sz="4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61704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1"/>
            <a:ext cx="9151938" cy="388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8"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1"/>
            <a:ext cx="9151938" cy="388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1" descr="White-Backgroun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341"/>
            <a:ext cx="9151938" cy="388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00116" y="-20539"/>
            <a:ext cx="7343775" cy="584775"/>
          </a:xfrm>
          <a:prstGeom prst="rect">
            <a:avLst/>
          </a:prstGeom>
          <a:noFill/>
        </p:spPr>
        <p:txBody>
          <a:bodyPr>
            <a:spAutoFit/>
          </a:bodyPr>
          <a:lstStyle/>
          <a:p>
            <a:pPr algn="ctr">
              <a:defRPr/>
            </a:pPr>
            <a:r>
              <a:rPr lang="en-US" sz="32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32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32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32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32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32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32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32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32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32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11402" y="349017"/>
            <a:ext cx="8926802" cy="4832092"/>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400" b="1" dirty="0" smtClean="0">
                <a:solidFill>
                  <a:prstClr val="black"/>
                </a:solidFill>
                <a:latin typeface="Times New Roman" pitchFamily="18" charset="0"/>
                <a:cs typeface="Times New Roman" pitchFamily="18" charset="0"/>
              </a:rPr>
              <a:t>1. </a:t>
            </a:r>
            <a:r>
              <a:rPr lang="en-US" sz="4400" b="1" dirty="0" err="1" smtClean="0">
                <a:solidFill>
                  <a:prstClr val="black"/>
                </a:solidFill>
                <a:latin typeface="Times New Roman" pitchFamily="18" charset="0"/>
                <a:cs typeface="Times New Roman" pitchFamily="18" charset="0"/>
              </a:rPr>
              <a:t>Trong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Đức</a:t>
            </a:r>
            <a:r>
              <a:rPr lang="en-US" sz="4400" b="1" dirty="0" smtClean="0">
                <a:solidFill>
                  <a:prstClr val="black"/>
                </a:solidFill>
                <a:latin typeface="Times New Roman" pitchFamily="18" charset="0"/>
                <a:cs typeface="Times New Roman" pitchFamily="18" charset="0"/>
              </a:rPr>
              <a:t> Ki-</a:t>
            </a:r>
            <a:r>
              <a:rPr lang="en-US" sz="4400" b="1" dirty="0" err="1" smtClean="0">
                <a:solidFill>
                  <a:prstClr val="black"/>
                </a:solidFill>
                <a:latin typeface="Times New Roman" pitchFamily="18" charset="0"/>
                <a:cs typeface="Times New Roman" pitchFamily="18" charset="0"/>
              </a:rPr>
              <a:t>tô</a:t>
            </a:r>
            <a:r>
              <a:rPr lang="en-US" sz="4400" b="1" dirty="0" smtClean="0">
                <a:solidFill>
                  <a:prstClr val="black"/>
                </a:solidFill>
                <a:latin typeface="Times New Roman" pitchFamily="18" charset="0"/>
                <a:cs typeface="Times New Roman" pitchFamily="18" charset="0"/>
              </a:rPr>
              <a:t>, con </a:t>
            </a:r>
            <a:r>
              <a:rPr lang="en-US" sz="4400" b="1" dirty="0" err="1" smtClean="0">
                <a:solidFill>
                  <a:prstClr val="black"/>
                </a:solidFill>
                <a:latin typeface="Times New Roman" pitchFamily="18" charset="0"/>
                <a:cs typeface="Times New Roman" pitchFamily="18" charset="0"/>
              </a:rPr>
              <a:t>được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mà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hiện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hữu</a:t>
            </a:r>
            <a:r>
              <a:rPr lang="en-US" sz="4400" b="1" dirty="0" smtClean="0">
                <a:solidFill>
                  <a:prstClr val="black"/>
                </a:solidFill>
                <a:latin typeface="Times New Roman" pitchFamily="18" charset="0"/>
                <a:cs typeface="Times New Roman" pitchFamily="18" charset="0"/>
              </a:rPr>
              <a:t>. Con </a:t>
            </a:r>
            <a:r>
              <a:rPr lang="en-US" sz="4400" b="1" dirty="0" err="1" smtClean="0">
                <a:solidFill>
                  <a:prstClr val="black"/>
                </a:solidFill>
                <a:latin typeface="Times New Roman" pitchFamily="18" charset="0"/>
                <a:cs typeface="Times New Roman" pitchFamily="18" charset="0"/>
              </a:rPr>
              <a:t>được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là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tạo</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thành</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mới</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nhờ</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Thánh</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Thần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quyền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năng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tái</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sinh</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Trong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Đức</a:t>
            </a:r>
            <a:r>
              <a:rPr lang="en-US" sz="4400" b="1" dirty="0" smtClean="0">
                <a:solidFill>
                  <a:prstClr val="black"/>
                </a:solidFill>
                <a:latin typeface="Times New Roman" pitchFamily="18" charset="0"/>
                <a:cs typeface="Times New Roman" pitchFamily="18" charset="0"/>
              </a:rPr>
              <a:t> Ki-</a:t>
            </a:r>
            <a:r>
              <a:rPr lang="en-US" sz="4400" b="1" dirty="0" err="1" smtClean="0">
                <a:solidFill>
                  <a:prstClr val="black"/>
                </a:solidFill>
                <a:latin typeface="Times New Roman" pitchFamily="18" charset="0"/>
                <a:cs typeface="Times New Roman" pitchFamily="18" charset="0"/>
              </a:rPr>
              <a:t>tô</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nhờ</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Thánh</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Thần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Nghĩa</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Tử</a:t>
            </a:r>
            <a:r>
              <a:rPr lang="en-US" sz="4400" b="1" dirty="0" smtClean="0">
                <a:solidFill>
                  <a:prstClr val="black"/>
                </a:solidFill>
                <a:latin typeface="Times New Roman" pitchFamily="18" charset="0"/>
                <a:cs typeface="Times New Roman" pitchFamily="18" charset="0"/>
              </a:rPr>
              <a:t>, con </a:t>
            </a:r>
            <a:r>
              <a:rPr lang="en-US" sz="4400" b="1" dirty="0" err="1" smtClean="0">
                <a:solidFill>
                  <a:prstClr val="black"/>
                </a:solidFill>
                <a:latin typeface="Times New Roman" pitchFamily="18" charset="0"/>
                <a:cs typeface="Times New Roman" pitchFamily="18" charset="0"/>
              </a:rPr>
              <a:t>sống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trọn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mối</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tình</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thảo</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hiếu</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và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làm</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hiển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danh</a:t>
            </a:r>
            <a:r>
              <a:rPr lang="en-US" sz="4400" b="1" dirty="0" smtClean="0">
                <a:solidFill>
                  <a:prstClr val="black"/>
                </a:solidFill>
                <a:latin typeface="Times New Roman" pitchFamily="18" charset="0"/>
                <a:cs typeface="Times New Roman" pitchFamily="18" charset="0"/>
              </a:rPr>
              <a:t> Cha.</a:t>
            </a:r>
            <a:endParaRPr lang="en-US" sz="4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12902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16933" y="594491"/>
            <a:ext cx="8898467" cy="452431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Đk</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tuyệt</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vời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là</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cho</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được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hữu</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Để</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dạng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với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hiệp</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thông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mối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Ba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Ngôi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diễm</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phúc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huệ</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biên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endParaRPr lang="en-US" sz="4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3943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0" y="590550"/>
            <a:ext cx="8839200" cy="4154984"/>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400" b="1" dirty="0">
                <a:solidFill>
                  <a:prstClr val="black"/>
                </a:solidFill>
                <a:latin typeface="Times New Roman" pitchFamily="18" charset="0"/>
                <a:cs typeface="Times New Roman" pitchFamily="18" charset="0"/>
              </a:rPr>
              <a:t>2</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Trong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Đức</a:t>
            </a:r>
            <a:r>
              <a:rPr lang="en-US" sz="4400" b="1" dirty="0" smtClean="0">
                <a:solidFill>
                  <a:prstClr val="black"/>
                </a:solidFill>
                <a:latin typeface="Times New Roman" pitchFamily="18" charset="0"/>
                <a:cs typeface="Times New Roman" pitchFamily="18" charset="0"/>
              </a:rPr>
              <a:t> Ki-</a:t>
            </a:r>
            <a:r>
              <a:rPr lang="en-US" sz="4400" b="1" dirty="0" err="1" smtClean="0">
                <a:solidFill>
                  <a:prstClr val="black"/>
                </a:solidFill>
                <a:latin typeface="Times New Roman" pitchFamily="18" charset="0"/>
                <a:cs typeface="Times New Roman" pitchFamily="18" charset="0"/>
              </a:rPr>
              <a:t>tô</a:t>
            </a:r>
            <a:r>
              <a:rPr lang="en-US" sz="4400" b="1" dirty="0" smtClean="0">
                <a:solidFill>
                  <a:prstClr val="black"/>
                </a:solidFill>
                <a:latin typeface="Times New Roman" pitchFamily="18" charset="0"/>
                <a:cs typeface="Times New Roman" pitchFamily="18" charset="0"/>
              </a:rPr>
              <a:t>, con </a:t>
            </a:r>
            <a:r>
              <a:rPr lang="en-US" sz="4400" b="1" dirty="0" err="1" smtClean="0">
                <a:solidFill>
                  <a:prstClr val="black"/>
                </a:solidFill>
                <a:latin typeface="Times New Roman" pitchFamily="18" charset="0"/>
                <a:cs typeface="Times New Roman" pitchFamily="18" charset="0"/>
              </a:rPr>
              <a:t>được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mà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hiện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hữu</a:t>
            </a:r>
            <a:r>
              <a:rPr lang="en-US" sz="4400" b="1" dirty="0" smtClean="0">
                <a:solidFill>
                  <a:prstClr val="black"/>
                </a:solidFill>
                <a:latin typeface="Times New Roman" pitchFamily="18" charset="0"/>
                <a:cs typeface="Times New Roman" pitchFamily="18" charset="0"/>
              </a:rPr>
              <a:t>. Con </a:t>
            </a:r>
            <a:r>
              <a:rPr lang="en-US" sz="4400" b="1" dirty="0" err="1" smtClean="0">
                <a:solidFill>
                  <a:prstClr val="black"/>
                </a:solidFill>
                <a:latin typeface="Times New Roman" pitchFamily="18" charset="0"/>
                <a:cs typeface="Times New Roman" pitchFamily="18" charset="0"/>
              </a:rPr>
              <a:t>được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dìm</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mình</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chìm</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khuất</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để</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Chúa</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được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nơi</a:t>
            </a:r>
            <a:r>
              <a:rPr lang="en-US" sz="4400" b="1" dirty="0" smtClean="0">
                <a:solidFill>
                  <a:prstClr val="black"/>
                </a:solidFill>
                <a:latin typeface="Times New Roman" pitchFamily="18" charset="0"/>
                <a:cs typeface="Times New Roman" pitchFamily="18" charset="0"/>
              </a:rPr>
              <a:t> con </a:t>
            </a:r>
            <a:r>
              <a:rPr lang="en-US" sz="4400" b="1" dirty="0" err="1" smtClean="0">
                <a:solidFill>
                  <a:prstClr val="black"/>
                </a:solidFill>
                <a:latin typeface="Times New Roman" pitchFamily="18" charset="0"/>
                <a:cs typeface="Times New Roman" pitchFamily="18" charset="0"/>
              </a:rPr>
              <a:t>lớn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lên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Trong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Đức</a:t>
            </a:r>
            <a:r>
              <a:rPr lang="en-US" sz="4400" b="1" dirty="0" smtClean="0">
                <a:solidFill>
                  <a:prstClr val="black"/>
                </a:solidFill>
                <a:latin typeface="Times New Roman" pitchFamily="18" charset="0"/>
                <a:cs typeface="Times New Roman" pitchFamily="18" charset="0"/>
              </a:rPr>
              <a:t> Ki-</a:t>
            </a:r>
            <a:r>
              <a:rPr lang="en-US" sz="4400" b="1" dirty="0" err="1" smtClean="0">
                <a:solidFill>
                  <a:prstClr val="black"/>
                </a:solidFill>
                <a:latin typeface="Times New Roman" pitchFamily="18" charset="0"/>
                <a:cs typeface="Times New Roman" pitchFamily="18" charset="0"/>
              </a:rPr>
              <a:t>tô</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nguồn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sống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của</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đời</a:t>
            </a:r>
            <a:r>
              <a:rPr lang="en-US" sz="4400" b="1" dirty="0" smtClean="0">
                <a:solidFill>
                  <a:prstClr val="black"/>
                </a:solidFill>
                <a:latin typeface="Times New Roman" pitchFamily="18" charset="0"/>
                <a:cs typeface="Times New Roman" pitchFamily="18" charset="0"/>
              </a:rPr>
              <a:t> con, con </a:t>
            </a:r>
            <a:r>
              <a:rPr lang="en-US" sz="4400" b="1" dirty="0" err="1" smtClean="0">
                <a:solidFill>
                  <a:prstClr val="black"/>
                </a:solidFill>
                <a:latin typeface="Times New Roman" pitchFamily="18" charset="0"/>
                <a:cs typeface="Times New Roman" pitchFamily="18" charset="0"/>
              </a:rPr>
              <a:t>trở</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thành</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khí</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cụ</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của</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Chúa</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để</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phục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vụ</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anh</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em</a:t>
            </a:r>
            <a:r>
              <a:rPr lang="en-US" sz="4400" b="1" dirty="0" smtClean="0">
                <a:solidFill>
                  <a:prstClr val="black"/>
                </a:solidFill>
                <a:latin typeface="Times New Roman" pitchFamily="18" charset="0"/>
                <a:cs typeface="Times New Roman" pitchFamily="18" charset="0"/>
              </a:rPr>
              <a:t>.   </a:t>
            </a:r>
            <a:endParaRPr lang="en-US" sz="4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896892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16933" y="594491"/>
            <a:ext cx="8898467" cy="452431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Đk</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tuyệt</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vời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là</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cho</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được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hữu</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Để</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dạng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với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hiệp</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thông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mối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Ba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Ngôi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diễm</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phúc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huệ</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biên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endParaRPr lang="en-US" sz="4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3943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584775"/>
          </a:xfrm>
          <a:prstGeom prst="rect">
            <a:avLst/>
          </a:prstGeom>
          <a:noFill/>
        </p:spPr>
        <p:txBody>
          <a:bodyPr wrap="square">
            <a:spAutoFit/>
          </a:bodyPr>
          <a:lstStyle/>
          <a:p>
            <a:pPr algn="ctr">
              <a:defRPr/>
            </a:pPr>
            <a:r>
              <a:rPr lang="en-US" sz="3200" b="1" smtClean="0">
                <a:solidFill>
                  <a:srgbClr val="FF0000"/>
                </a:solidFill>
                <a:latin typeface="Times New Roman" pitchFamily="18" charset="0"/>
                <a:cs typeface="Times New Roman" pitchFamily="18" charset="0"/>
              </a:rPr>
              <a:t>THÁNH THẦN HÃY ĐẾN</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152400" y="584776"/>
            <a:ext cx="8763000" cy="501675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000" b="1">
                <a:solidFill>
                  <a:srgbClr val="000000"/>
                </a:solidFill>
              </a:rPr>
              <a:t>2. Thánh Thần, khấn xin ngự đến, hồn con đang mong chờ Ngài, mở lòng sáng soi đường đi, tìm chân lý, công bình bác ái. Ngài ơi, xin Ngài thương đến, uốn nắn nẻo đi quanh co sai lầm. Ngài ơi, xin Ngài hãy đến, dẫn đi đường ngay.</a:t>
            </a:r>
            <a:br>
              <a:rPr lang="vi-VN" sz="4000" b="1">
                <a:solidFill>
                  <a:srgbClr val="000000"/>
                </a:solidFill>
              </a:rPr>
            </a:br>
            <a:endParaRPr lang="en-US" sz="4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54164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7938" y="590550"/>
            <a:ext cx="8847138" cy="4154984"/>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vi-VN" sz="4400" b="1" dirty="0" smtClean="0">
                <a:solidFill>
                  <a:prstClr val="black"/>
                </a:solidFill>
                <a:latin typeface="Times New Roman" pitchFamily="18" charset="0"/>
                <a:cs typeface="Times New Roman" pitchFamily="18" charset="0"/>
              </a:rPr>
              <a:t>3</a:t>
            </a:r>
            <a:r>
              <a:rPr lang="en-US" sz="4400" b="1"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Trong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Đức</a:t>
            </a:r>
            <a:r>
              <a:rPr lang="en-US" sz="4400" b="1" dirty="0" smtClean="0">
                <a:solidFill>
                  <a:prstClr val="black"/>
                </a:solidFill>
                <a:latin typeface="Times New Roman" pitchFamily="18" charset="0"/>
                <a:cs typeface="Times New Roman" pitchFamily="18" charset="0"/>
              </a:rPr>
              <a:t> Ki-</a:t>
            </a:r>
            <a:r>
              <a:rPr lang="en-US" sz="4400" b="1" dirty="0" err="1" smtClean="0">
                <a:solidFill>
                  <a:prstClr val="black"/>
                </a:solidFill>
                <a:latin typeface="Times New Roman" pitchFamily="18" charset="0"/>
                <a:cs typeface="Times New Roman" pitchFamily="18" charset="0"/>
              </a:rPr>
              <a:t>tô</a:t>
            </a:r>
            <a:r>
              <a:rPr lang="en-US" sz="4400" b="1" dirty="0" smtClean="0">
                <a:solidFill>
                  <a:prstClr val="black"/>
                </a:solidFill>
                <a:latin typeface="Times New Roman" pitchFamily="18" charset="0"/>
                <a:cs typeface="Times New Roman" pitchFamily="18" charset="0"/>
              </a:rPr>
              <a:t>, con </a:t>
            </a:r>
            <a:r>
              <a:rPr lang="en-US" sz="4400" b="1" dirty="0" err="1" smtClean="0">
                <a:solidFill>
                  <a:prstClr val="black"/>
                </a:solidFill>
                <a:latin typeface="Times New Roman" pitchFamily="18" charset="0"/>
                <a:cs typeface="Times New Roman" pitchFamily="18" charset="0"/>
              </a:rPr>
              <a:t>được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mà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hiện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hữu</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Thánh</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Thể</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Ngài</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là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nguồn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sống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nuôi</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dưỡng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hồn</a:t>
            </a:r>
            <a:r>
              <a:rPr lang="en-US" sz="4400" b="1" dirty="0" smtClean="0">
                <a:solidFill>
                  <a:prstClr val="black"/>
                </a:solidFill>
                <a:latin typeface="Times New Roman" pitchFamily="18" charset="0"/>
                <a:cs typeface="Times New Roman" pitchFamily="18" charset="0"/>
              </a:rPr>
              <a:t> con </a:t>
            </a:r>
            <a:r>
              <a:rPr lang="en-US" sz="4400" b="1" dirty="0" err="1" smtClean="0">
                <a:solidFill>
                  <a:prstClr val="black"/>
                </a:solidFill>
                <a:latin typeface="Times New Roman" pitchFamily="18" charset="0"/>
                <a:cs typeface="Times New Roman" pitchFamily="18" charset="0"/>
              </a:rPr>
              <a:t>nơi</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thế</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gian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Trong</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Đức</a:t>
            </a:r>
            <a:r>
              <a:rPr lang="en-US" sz="4400" b="1" dirty="0" smtClean="0">
                <a:solidFill>
                  <a:prstClr val="black"/>
                </a:solidFill>
                <a:latin typeface="Times New Roman" pitchFamily="18" charset="0"/>
                <a:cs typeface="Times New Roman" pitchFamily="18" charset="0"/>
              </a:rPr>
              <a:t> Ki-</a:t>
            </a:r>
            <a:r>
              <a:rPr lang="en-US" sz="4400" b="1" dirty="0" err="1" smtClean="0">
                <a:solidFill>
                  <a:prstClr val="black"/>
                </a:solidFill>
                <a:latin typeface="Times New Roman" pitchFamily="18" charset="0"/>
                <a:cs typeface="Times New Roman" pitchFamily="18" charset="0"/>
              </a:rPr>
              <a:t>tô</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Thần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Khí</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là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bình</a:t>
            </a:r>
            <a:r>
              <a:rPr lang="en-US" sz="4400" b="1" dirty="0" smtClean="0">
                <a:solidFill>
                  <a:prstClr val="black"/>
                </a:solidFill>
                <a:latin typeface="Times New Roman" pitchFamily="18" charset="0"/>
                <a:cs typeface="Times New Roman" pitchFamily="18" charset="0"/>
              </a:rPr>
              <a:t> an, con </a:t>
            </a:r>
            <a:r>
              <a:rPr lang="en-US" sz="4400" b="1" dirty="0" err="1" smtClean="0">
                <a:solidFill>
                  <a:prstClr val="black"/>
                </a:solidFill>
                <a:latin typeface="Times New Roman" pitchFamily="18" charset="0"/>
                <a:cs typeface="Times New Roman" pitchFamily="18" charset="0"/>
              </a:rPr>
              <a:t>đã</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được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giao</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hòa</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với</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Chúa</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và</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được</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mọi</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thiên</a:t>
            </a:r>
            <a:r>
              <a:rPr lang="en-US" sz="4400" b="1" dirty="0" smtClean="0">
                <a:solidFill>
                  <a:prstClr val="black"/>
                </a:solidFill>
                <a:latin typeface="Times New Roman" pitchFamily="18" charset="0"/>
                <a:cs typeface="Times New Roman" pitchFamily="18" charset="0"/>
              </a:rPr>
              <a:t> </a:t>
            </a:r>
            <a:r>
              <a:rPr lang="en-US" sz="4400" b="1" dirty="0" err="1" smtClean="0">
                <a:solidFill>
                  <a:prstClr val="black"/>
                </a:solidFill>
                <a:latin typeface="Times New Roman" pitchFamily="18" charset="0"/>
                <a:cs typeface="Times New Roman" pitchFamily="18" charset="0"/>
              </a:rPr>
              <a:t>ân</a:t>
            </a:r>
            <a:r>
              <a:rPr lang="en-US" sz="4400" b="1" dirty="0" smtClean="0">
                <a:solidFill>
                  <a:prstClr val="black"/>
                </a:solidFill>
                <a:latin typeface="Times New Roman" pitchFamily="18" charset="0"/>
                <a:cs typeface="Times New Roman" pitchFamily="18" charset="0"/>
              </a:rPr>
              <a:t>.</a:t>
            </a:r>
            <a:endParaRPr lang="en-US" sz="4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26213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16933" y="594491"/>
            <a:ext cx="8898467" cy="452431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Đk</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tuyệt</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vời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là</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cho</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được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hữu</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Để</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dạng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với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hiệp</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thông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mối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Ba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Ngôi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diễm</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phúc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huệ</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biên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endParaRPr lang="en-US" sz="4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39436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7938" y="895350"/>
            <a:ext cx="8923338" cy="3785652"/>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vi-VN" sz="4000" b="1" dirty="0">
                <a:solidFill>
                  <a:prstClr val="black"/>
                </a:solidFill>
                <a:latin typeface="Times New Roman" pitchFamily="18" charset="0"/>
                <a:cs typeface="Times New Roman" pitchFamily="18" charset="0"/>
              </a:rPr>
              <a:t>4</a:t>
            </a:r>
            <a:r>
              <a:rPr lang="en-US" sz="4000" b="1"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Trong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Đức</a:t>
            </a:r>
            <a:r>
              <a:rPr lang="en-US" sz="4000" b="1" dirty="0" smtClean="0">
                <a:solidFill>
                  <a:prstClr val="black"/>
                </a:solidFill>
                <a:latin typeface="Times New Roman" pitchFamily="18" charset="0"/>
                <a:cs typeface="Times New Roman" pitchFamily="18" charset="0"/>
              </a:rPr>
              <a:t> Ki-</a:t>
            </a:r>
            <a:r>
              <a:rPr lang="en-US" sz="4000" b="1" dirty="0" err="1" smtClean="0">
                <a:solidFill>
                  <a:prstClr val="black"/>
                </a:solidFill>
                <a:latin typeface="Times New Roman" pitchFamily="18" charset="0"/>
                <a:cs typeface="Times New Roman" pitchFamily="18" charset="0"/>
              </a:rPr>
              <a:t>tô</a:t>
            </a:r>
            <a:r>
              <a:rPr lang="en-US" sz="4000" b="1" dirty="0" smtClean="0">
                <a:solidFill>
                  <a:prstClr val="black"/>
                </a:solidFill>
                <a:latin typeface="Times New Roman" pitchFamily="18" charset="0"/>
                <a:cs typeface="Times New Roman" pitchFamily="18" charset="0"/>
              </a:rPr>
              <a:t>, con </a:t>
            </a:r>
            <a:r>
              <a:rPr lang="en-US" sz="4000" b="1" dirty="0" err="1" smtClean="0">
                <a:solidFill>
                  <a:prstClr val="black"/>
                </a:solidFill>
                <a:latin typeface="Times New Roman" pitchFamily="18" charset="0"/>
                <a:cs typeface="Times New Roman" pitchFamily="18" charset="0"/>
              </a:rPr>
              <a:t>được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mà</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hiện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hữu</a:t>
            </a:r>
            <a:r>
              <a:rPr lang="en-US" sz="4000" b="1" dirty="0" smtClean="0">
                <a:solidFill>
                  <a:prstClr val="black"/>
                </a:solidFill>
                <a:latin typeface="Times New Roman" pitchFamily="18" charset="0"/>
                <a:cs typeface="Times New Roman" pitchFamily="18" charset="0"/>
              </a:rPr>
              <a:t>. Qua </a:t>
            </a:r>
            <a:r>
              <a:rPr lang="en-US" sz="4000" b="1" dirty="0" err="1" smtClean="0">
                <a:solidFill>
                  <a:prstClr val="black"/>
                </a:solidFill>
                <a:latin typeface="Times New Roman" pitchFamily="18" charset="0"/>
                <a:cs typeface="Times New Roman" pitchFamily="18" charset="0"/>
              </a:rPr>
              <a:t>mầu</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nhiệm</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của</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Thập</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Giá</a:t>
            </a:r>
            <a:r>
              <a:rPr lang="en-US" sz="4000" b="1" dirty="0" smtClean="0">
                <a:solidFill>
                  <a:prstClr val="black"/>
                </a:solidFill>
                <a:latin typeface="Times New Roman" pitchFamily="18" charset="0"/>
                <a:cs typeface="Times New Roman" pitchFamily="18" charset="0"/>
              </a:rPr>
              <a:t> Con </a:t>
            </a:r>
            <a:r>
              <a:rPr lang="en-US" sz="4000" b="1" dirty="0" err="1" smtClean="0">
                <a:solidFill>
                  <a:prstClr val="black"/>
                </a:solidFill>
                <a:latin typeface="Times New Roman" pitchFamily="18" charset="0"/>
                <a:cs typeface="Times New Roman" pitchFamily="18" charset="0"/>
              </a:rPr>
              <a:t>Chúa</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thành</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hy</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lễ</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hiến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dâng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Trong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ánh</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vinh</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quang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của</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Đấng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đã</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Phục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Sinh</a:t>
            </a:r>
            <a:r>
              <a:rPr lang="en-US" sz="4000" b="1" dirty="0" smtClean="0">
                <a:solidFill>
                  <a:prstClr val="black"/>
                </a:solidFill>
                <a:latin typeface="Times New Roman" pitchFamily="18" charset="0"/>
                <a:cs typeface="Times New Roman" pitchFamily="18" charset="0"/>
              </a:rPr>
              <a:t>, con </a:t>
            </a:r>
            <a:r>
              <a:rPr lang="en-US" sz="4000" b="1" dirty="0" err="1" smtClean="0">
                <a:solidFill>
                  <a:prstClr val="black"/>
                </a:solidFill>
                <a:latin typeface="Times New Roman" pitchFamily="18" charset="0"/>
                <a:cs typeface="Times New Roman" pitchFamily="18" charset="0"/>
              </a:rPr>
              <a:t>ngắm</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nhìn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khuôn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mặt</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của</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Chúa</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còn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hiện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diện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nơi</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nơi</a:t>
            </a:r>
            <a:r>
              <a:rPr lang="en-US" sz="4000" b="1" dirty="0" smtClean="0">
                <a:solidFill>
                  <a:prstClr val="black"/>
                </a:solidFill>
                <a:latin typeface="Times New Roman" pitchFamily="18" charset="0"/>
                <a:cs typeface="Times New Roman" pitchFamily="18" charset="0"/>
              </a:rPr>
              <a:t>.</a:t>
            </a:r>
            <a:endParaRPr lang="en-US" sz="4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52997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16933" y="594491"/>
            <a:ext cx="8898467" cy="452431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Đk</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tuyệt</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vời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là</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cho</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được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hữu</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Để</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dạng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với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hiệp</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thông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mối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Ba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Ngôi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diễm</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phúc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huệ</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biên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endParaRPr lang="en-US" sz="4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3943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7938" y="590550"/>
            <a:ext cx="8923338" cy="3785652"/>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000" b="1" dirty="0" smtClean="0">
                <a:solidFill>
                  <a:prstClr val="black"/>
                </a:solidFill>
                <a:latin typeface="Times New Roman" pitchFamily="18" charset="0"/>
                <a:cs typeface="Times New Roman" pitchFamily="18" charset="0"/>
              </a:rPr>
              <a:t>5. </a:t>
            </a:r>
            <a:r>
              <a:rPr lang="en-US" sz="4000" b="1" dirty="0" err="1" smtClean="0">
                <a:solidFill>
                  <a:prstClr val="black"/>
                </a:solidFill>
                <a:latin typeface="Times New Roman" pitchFamily="18" charset="0"/>
                <a:cs typeface="Times New Roman" pitchFamily="18" charset="0"/>
              </a:rPr>
              <a:t>Trong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Đức</a:t>
            </a:r>
            <a:r>
              <a:rPr lang="en-US" sz="4000" b="1" dirty="0" smtClean="0">
                <a:solidFill>
                  <a:prstClr val="black"/>
                </a:solidFill>
                <a:latin typeface="Times New Roman" pitchFamily="18" charset="0"/>
                <a:cs typeface="Times New Roman" pitchFamily="18" charset="0"/>
              </a:rPr>
              <a:t> Ki-</a:t>
            </a:r>
            <a:r>
              <a:rPr lang="en-US" sz="4000" b="1" dirty="0" err="1" smtClean="0">
                <a:solidFill>
                  <a:prstClr val="black"/>
                </a:solidFill>
                <a:latin typeface="Times New Roman" pitchFamily="18" charset="0"/>
                <a:cs typeface="Times New Roman" pitchFamily="18" charset="0"/>
              </a:rPr>
              <a:t>tô</a:t>
            </a:r>
            <a:r>
              <a:rPr lang="en-US" sz="4000" b="1" dirty="0" smtClean="0">
                <a:solidFill>
                  <a:prstClr val="black"/>
                </a:solidFill>
                <a:latin typeface="Times New Roman" pitchFamily="18" charset="0"/>
                <a:cs typeface="Times New Roman" pitchFamily="18" charset="0"/>
              </a:rPr>
              <a:t>, con </a:t>
            </a:r>
            <a:r>
              <a:rPr lang="en-US" sz="4000" b="1" dirty="0" err="1" smtClean="0">
                <a:solidFill>
                  <a:prstClr val="black"/>
                </a:solidFill>
                <a:latin typeface="Times New Roman" pitchFamily="18" charset="0"/>
                <a:cs typeface="Times New Roman" pitchFamily="18" charset="0"/>
              </a:rPr>
              <a:t>được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mà</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hiện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hữu</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Trong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mầu</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nhiệm</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của</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Hội</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Thánh</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trong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mối</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tình</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hôn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ước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thánh</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thiêng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Trong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Đức</a:t>
            </a:r>
            <a:r>
              <a:rPr lang="en-US" sz="4000" b="1" dirty="0" smtClean="0">
                <a:solidFill>
                  <a:prstClr val="black"/>
                </a:solidFill>
                <a:latin typeface="Times New Roman" pitchFamily="18" charset="0"/>
                <a:cs typeface="Times New Roman" pitchFamily="18" charset="0"/>
              </a:rPr>
              <a:t> Ki-</a:t>
            </a:r>
            <a:r>
              <a:rPr lang="en-US" sz="4000" b="1" dirty="0" err="1" smtClean="0">
                <a:solidFill>
                  <a:prstClr val="black"/>
                </a:solidFill>
                <a:latin typeface="Times New Roman" pitchFamily="18" charset="0"/>
                <a:cs typeface="Times New Roman" pitchFamily="18" charset="0"/>
              </a:rPr>
              <a:t>tô</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và</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Thánh</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Thần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tình</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yêu</a:t>
            </a:r>
            <a:r>
              <a:rPr lang="en-US" sz="4000" b="1" dirty="0" smtClean="0">
                <a:solidFill>
                  <a:prstClr val="black"/>
                </a:solidFill>
                <a:latin typeface="Times New Roman" pitchFamily="18" charset="0"/>
                <a:cs typeface="Times New Roman" pitchFamily="18" charset="0"/>
              </a:rPr>
              <a:t>, con </a:t>
            </a:r>
            <a:r>
              <a:rPr lang="en-US" sz="4000" b="1" dirty="0" err="1" smtClean="0">
                <a:solidFill>
                  <a:prstClr val="black"/>
                </a:solidFill>
                <a:latin typeface="Times New Roman" pitchFamily="18" charset="0"/>
                <a:cs typeface="Times New Roman" pitchFamily="18" charset="0"/>
              </a:rPr>
              <a:t>đã</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được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sống</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đời</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Thánh</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Hiến</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được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mời</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gọi</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ra</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đi</a:t>
            </a:r>
            <a:r>
              <a:rPr lang="en-US" sz="4000" b="1" dirty="0" smtClean="0">
                <a:solidFill>
                  <a:prstClr val="black"/>
                </a:solidFill>
                <a:latin typeface="Times New Roman" pitchFamily="18" charset="0"/>
                <a:cs typeface="Times New Roman" pitchFamily="18" charset="0"/>
              </a:rPr>
              <a:t>.</a:t>
            </a:r>
            <a:endParaRPr lang="en-US" sz="40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18109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16933" y="594491"/>
            <a:ext cx="8898467" cy="452431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Đk</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tuyệt</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vời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là</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cho</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được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hữu</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Để</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dạng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với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hiệp</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thông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mối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Ba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Ngôi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diễm</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phúc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huệ</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biên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endParaRPr lang="en-US" sz="4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3943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7938" y="590550"/>
            <a:ext cx="8847138" cy="4339650"/>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600" b="1" dirty="0" smtClean="0">
                <a:solidFill>
                  <a:prstClr val="black"/>
                </a:solidFill>
                <a:latin typeface="Times New Roman" pitchFamily="18" charset="0"/>
                <a:cs typeface="Times New Roman" pitchFamily="18" charset="0"/>
              </a:rPr>
              <a:t>6. </a:t>
            </a:r>
            <a:r>
              <a:rPr lang="en-US" sz="4600" b="1" dirty="0" err="1" smtClean="0">
                <a:solidFill>
                  <a:prstClr val="black"/>
                </a:solidFill>
                <a:latin typeface="Times New Roman" pitchFamily="18" charset="0"/>
                <a:cs typeface="Times New Roman" pitchFamily="18" charset="0"/>
              </a:rPr>
              <a:t>Trong</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Đức</a:t>
            </a:r>
            <a:r>
              <a:rPr lang="en-US" sz="4600" b="1" dirty="0" smtClean="0">
                <a:solidFill>
                  <a:prstClr val="black"/>
                </a:solidFill>
                <a:latin typeface="Times New Roman" pitchFamily="18" charset="0"/>
                <a:cs typeface="Times New Roman" pitchFamily="18" charset="0"/>
              </a:rPr>
              <a:t> Ki-</a:t>
            </a:r>
            <a:r>
              <a:rPr lang="en-US" sz="4600" b="1" dirty="0" err="1" smtClean="0">
                <a:solidFill>
                  <a:prstClr val="black"/>
                </a:solidFill>
                <a:latin typeface="Times New Roman" pitchFamily="18" charset="0"/>
                <a:cs typeface="Times New Roman" pitchFamily="18" charset="0"/>
              </a:rPr>
              <a:t>tô</a:t>
            </a:r>
            <a:r>
              <a:rPr lang="en-US" sz="4600" b="1" dirty="0" smtClean="0">
                <a:solidFill>
                  <a:prstClr val="black"/>
                </a:solidFill>
                <a:latin typeface="Times New Roman" pitchFamily="18" charset="0"/>
                <a:cs typeface="Times New Roman" pitchFamily="18" charset="0"/>
              </a:rPr>
              <a:t>, con </a:t>
            </a:r>
            <a:r>
              <a:rPr lang="en-US" sz="4600" b="1" dirty="0" err="1" smtClean="0">
                <a:solidFill>
                  <a:prstClr val="black"/>
                </a:solidFill>
                <a:latin typeface="Times New Roman" pitchFamily="18" charset="0"/>
                <a:cs typeface="Times New Roman" pitchFamily="18" charset="0"/>
              </a:rPr>
              <a:t>được</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mà</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hiện</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hữu</a:t>
            </a:r>
            <a:r>
              <a:rPr lang="en-US" sz="4600" b="1" dirty="0" smtClean="0">
                <a:solidFill>
                  <a:prstClr val="black"/>
                </a:solidFill>
                <a:latin typeface="Times New Roman" pitchFamily="18" charset="0"/>
                <a:cs typeface="Times New Roman" pitchFamily="18" charset="0"/>
              </a:rPr>
              <a:t>. Con </a:t>
            </a:r>
            <a:r>
              <a:rPr lang="en-US" sz="4600" b="1" dirty="0" err="1" smtClean="0">
                <a:solidFill>
                  <a:prstClr val="black"/>
                </a:solidFill>
                <a:latin typeface="Times New Roman" pitchFamily="18" charset="0"/>
                <a:cs typeface="Times New Roman" pitchFamily="18" charset="0"/>
              </a:rPr>
              <a:t>được</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mời</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gọi</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hợp</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tấu</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cùng</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vũ</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trụ</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bài</a:t>
            </a:r>
            <a:r>
              <a:rPr lang="en-US" sz="4600" b="1" dirty="0" smtClean="0">
                <a:solidFill>
                  <a:prstClr val="black"/>
                </a:solidFill>
                <a:latin typeface="Times New Roman" pitchFamily="18" charset="0"/>
                <a:cs typeface="Times New Roman" pitchFamily="18" charset="0"/>
              </a:rPr>
              <a:t> ca </a:t>
            </a:r>
            <a:r>
              <a:rPr lang="en-US" sz="4600" b="1" dirty="0" err="1" smtClean="0">
                <a:solidFill>
                  <a:prstClr val="black"/>
                </a:solidFill>
                <a:latin typeface="Times New Roman" pitchFamily="18" charset="0"/>
                <a:cs typeface="Times New Roman" pitchFamily="18" charset="0"/>
              </a:rPr>
              <a:t>tán</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dương</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Trong</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Đức</a:t>
            </a:r>
            <a:r>
              <a:rPr lang="en-US" sz="4600" b="1" dirty="0" smtClean="0">
                <a:solidFill>
                  <a:prstClr val="black"/>
                </a:solidFill>
                <a:latin typeface="Times New Roman" pitchFamily="18" charset="0"/>
                <a:cs typeface="Times New Roman" pitchFamily="18" charset="0"/>
              </a:rPr>
              <a:t> Ki-</a:t>
            </a:r>
            <a:r>
              <a:rPr lang="en-US" sz="4600" b="1" dirty="0" err="1" smtClean="0">
                <a:solidFill>
                  <a:prstClr val="black"/>
                </a:solidFill>
                <a:latin typeface="Times New Roman" pitchFamily="18" charset="0"/>
                <a:cs typeface="Times New Roman" pitchFamily="18" charset="0"/>
              </a:rPr>
              <a:t>tô</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ngay</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giữa</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lòng</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thế</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giới</a:t>
            </a:r>
            <a:r>
              <a:rPr lang="en-US" sz="4600" b="1" dirty="0" smtClean="0">
                <a:solidFill>
                  <a:prstClr val="black"/>
                </a:solidFill>
                <a:latin typeface="Times New Roman" pitchFamily="18" charset="0"/>
                <a:cs typeface="Times New Roman" pitchFamily="18" charset="0"/>
              </a:rPr>
              <a:t>, con </a:t>
            </a:r>
            <a:r>
              <a:rPr lang="en-US" sz="4600" b="1" dirty="0" err="1" smtClean="0">
                <a:solidFill>
                  <a:prstClr val="black"/>
                </a:solidFill>
                <a:latin typeface="Times New Roman" pitchFamily="18" charset="0"/>
                <a:cs typeface="Times New Roman" pitchFamily="18" charset="0"/>
              </a:rPr>
              <a:t>vinh</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dự</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hát</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phần</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lĩnh</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xướng</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hòa</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nhịp</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cùng</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nhân</a:t>
            </a:r>
            <a:r>
              <a:rPr lang="en-US" sz="4600" b="1" dirty="0" smtClean="0">
                <a:solidFill>
                  <a:prstClr val="black"/>
                </a:solidFill>
                <a:latin typeface="Times New Roman" pitchFamily="18" charset="0"/>
                <a:cs typeface="Times New Roman" pitchFamily="18" charset="0"/>
              </a:rPr>
              <a:t> </a:t>
            </a:r>
            <a:r>
              <a:rPr lang="en-US" sz="4600" b="1" dirty="0" err="1" smtClean="0">
                <a:solidFill>
                  <a:prstClr val="black"/>
                </a:solidFill>
                <a:latin typeface="Times New Roman" pitchFamily="18" charset="0"/>
                <a:cs typeface="Times New Roman" pitchFamily="18" charset="0"/>
              </a:rPr>
              <a:t>sinh</a:t>
            </a:r>
            <a:r>
              <a:rPr lang="en-US" sz="4600" b="1" dirty="0" smtClean="0">
                <a:solidFill>
                  <a:prstClr val="black"/>
                </a:solidFill>
                <a:latin typeface="Times New Roman" pitchFamily="18" charset="0"/>
                <a:cs typeface="Times New Roman" pitchFamily="18" charset="0"/>
              </a:rPr>
              <a:t>.</a:t>
            </a:r>
            <a:endParaRPr lang="en-US" sz="4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208081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6" y="-20538"/>
            <a:ext cx="7343775" cy="707886"/>
          </a:xfrm>
          <a:prstGeom prst="rect">
            <a:avLst/>
          </a:prstGeom>
          <a:noFill/>
        </p:spPr>
        <p:txBody>
          <a:bodyPr>
            <a:spAutoFit/>
          </a:bodyPr>
          <a:lstStyle/>
          <a:p>
            <a:pPr algn="ctr">
              <a:defRPr/>
            </a:pP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Hiện</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Hữu</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Trong</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Đức</a:t>
            </a:r>
            <a:r>
              <a:rPr lang="en-US" sz="4000" b="1" dirty="0" smtClean="0">
                <a:solidFill>
                  <a:srgbClr val="FF0000"/>
                </a:solidFill>
                <a:effectLst>
                  <a:outerShdw blurRad="38100" dist="38100" dir="2700000" algn="tl">
                    <a:srgbClr val="000000">
                      <a:alpha val="43137"/>
                    </a:srgbClr>
                  </a:outerShdw>
                </a:effectLst>
                <a:latin typeface="Arial" charset="0"/>
                <a:cs typeface="Arial" charset="0"/>
              </a:rPr>
              <a:t> Ki-</a:t>
            </a:r>
            <a:r>
              <a:rPr lang="en-US" sz="4000" b="1" dirty="0" err="1" smtClean="0">
                <a:solidFill>
                  <a:srgbClr val="FF0000"/>
                </a:solidFill>
                <a:effectLst>
                  <a:outerShdw blurRad="38100" dist="38100" dir="2700000" algn="tl">
                    <a:srgbClr val="000000">
                      <a:alpha val="43137"/>
                    </a:srgbClr>
                  </a:outerShdw>
                </a:effectLst>
                <a:latin typeface="Arial" charset="0"/>
                <a:cs typeface="Arial" charset="0"/>
              </a:rPr>
              <a:t>tô</a:t>
            </a:r>
            <a:endParaRPr lang="en-US" sz="4000" b="1" dirty="0">
              <a:solidFill>
                <a:srgbClr val="FF0000"/>
              </a:solidFill>
              <a:effectLst>
                <a:outerShdw blurRad="38100" dist="38100" dir="2700000" algn="tl">
                  <a:srgbClr val="000000">
                    <a:alpha val="43137"/>
                  </a:srgbClr>
                </a:outerShdw>
              </a:effectLst>
              <a:latin typeface="Arial" charset="0"/>
              <a:cs typeface="Arial" charset="0"/>
            </a:endParaRPr>
          </a:p>
        </p:txBody>
      </p:sp>
      <p:sp>
        <p:nvSpPr>
          <p:cNvPr id="3" name="TextBox 2"/>
          <p:cNvSpPr txBox="1"/>
          <p:nvPr/>
        </p:nvSpPr>
        <p:spPr>
          <a:xfrm>
            <a:off x="16933" y="594491"/>
            <a:ext cx="8898467" cy="452431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fontAlgn="auto">
              <a:spcBef>
                <a:spcPts val="0"/>
              </a:spcBef>
              <a:spcAft>
                <a:spcPts val="0"/>
              </a:spcAft>
              <a:defRPr/>
            </a:pP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Đk</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tuyệt</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vời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là</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cho</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được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hữu</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Để</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con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đồng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dạng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với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Đức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Ki-</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hiệp</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thông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trong</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mối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tình</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Ba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Ngôi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diễm</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phúc</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ôi</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ân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huệ</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vô</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 </a:t>
            </a:r>
            <a:r>
              <a:rPr lang="en-US" sz="4800" b="1" dirty="0" err="1" smtClean="0">
                <a:solidFill>
                  <a:prstClr val="black"/>
                </a:solidFill>
                <a:effectLst>
                  <a:outerShdw blurRad="38100" dist="38100" dir="2700000" algn="tl">
                    <a:srgbClr val="C0C0C0"/>
                  </a:outerShdw>
                </a:effectLst>
                <a:latin typeface="Times New Roman" pitchFamily="18" charset="0"/>
                <a:cs typeface="Times New Roman" pitchFamily="18" charset="0"/>
              </a:rPr>
              <a:t>biên</a:t>
            </a:r>
            <a:r>
              <a:rPr lang="en-US" sz="4800" b="1" dirty="0" smtClean="0">
                <a:solidFill>
                  <a:prstClr val="black"/>
                </a:solidFill>
                <a:effectLst>
                  <a:outerShdw blurRad="38100" dist="38100" dir="2700000" algn="tl">
                    <a:srgbClr val="C0C0C0"/>
                  </a:outerShdw>
                </a:effectLst>
                <a:latin typeface="Times New Roman" pitchFamily="18" charset="0"/>
                <a:cs typeface="Times New Roman" pitchFamily="18" charset="0"/>
              </a:rPr>
              <a:t>.</a:t>
            </a:r>
            <a:endParaRPr lang="en-US" sz="4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3943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descr="C:\Users\Admin\Desktop\chua-nhat-iv-mua-vong-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Desktop\thanh-g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13022-le-ngay-800x3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Desktop\hoabinhtren-thegio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Desktop\luat-luan-l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9144000" cy="5158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PC\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51064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646331"/>
          </a:xfrm>
          <a:prstGeom prst="rect">
            <a:avLst/>
          </a:prstGeom>
          <a:noFill/>
        </p:spPr>
        <p:txBody>
          <a:bodyPr wrap="square">
            <a:spAutoFit/>
          </a:bodyPr>
          <a:lstStyle/>
          <a:p>
            <a:pPr algn="ctr">
              <a:defRPr/>
            </a:pPr>
            <a:r>
              <a:rPr lang="vi-VN" sz="3600" b="1" smtClean="0">
                <a:solidFill>
                  <a:srgbClr val="FF0000"/>
                </a:solidFill>
                <a:latin typeface="Times New Roman" pitchFamily="18" charset="0"/>
                <a:cs typeface="Times New Roman" pitchFamily="18" charset="0"/>
              </a:rPr>
              <a:t>Này Chính Chúa</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152400" y="819150"/>
            <a:ext cx="8686800" cy="3785652"/>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800" b="1">
                <a:solidFill>
                  <a:srgbClr val="000000"/>
                </a:solidFill>
              </a:rPr>
              <a:t>ĐK. </a:t>
            </a:r>
            <a:r>
              <a:rPr lang="vi-VN" sz="4800" b="1" smtClean="0">
                <a:solidFill>
                  <a:srgbClr val="000000"/>
                </a:solidFill>
              </a:rPr>
              <a:t>Này chính Chúa đã sai tôi đi. Sai tôi đi loan báo Tin Mừng. Này chính Chúa đã thánh hiến tôi. Sai tôi đi Ngài sai tôi đi.</a:t>
            </a:r>
            <a:endParaRPr lang="en-US" sz="48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13207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584775"/>
          </a:xfrm>
          <a:prstGeom prst="rect">
            <a:avLst/>
          </a:prstGeom>
          <a:noFill/>
        </p:spPr>
        <p:txBody>
          <a:bodyPr wrap="square">
            <a:spAutoFit/>
          </a:bodyPr>
          <a:lstStyle/>
          <a:p>
            <a:pPr algn="ctr">
              <a:defRPr/>
            </a:pPr>
            <a:r>
              <a:rPr lang="en-US" sz="3200" b="1" smtClean="0">
                <a:solidFill>
                  <a:srgbClr val="FF0000"/>
                </a:solidFill>
                <a:latin typeface="Times New Roman" pitchFamily="18" charset="0"/>
                <a:cs typeface="Times New Roman" pitchFamily="18" charset="0"/>
              </a:rPr>
              <a:t>THÁNH THẦN HÃY ĐẾN</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152400" y="584776"/>
            <a:ext cx="8763000" cy="501675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000" b="1">
                <a:solidFill>
                  <a:srgbClr val="000000"/>
                </a:solidFill>
              </a:rPr>
              <a:t>ÐK: Lạy Ngài xin đến dẫn đắt chúng con trên đường. Cầu Ngài liên kết chúng con nhất tâm trong Ngài. Cầu Ngài ban ơn thêm sức kiên vững không lay. Sống sao nên người con Chúa chứng nhân tình yêu.</a:t>
            </a:r>
            <a:br>
              <a:rPr lang="vi-VN" sz="4000" b="1">
                <a:solidFill>
                  <a:srgbClr val="000000"/>
                </a:solidFill>
              </a:rPr>
            </a:br>
            <a:endParaRPr lang="en-US" sz="4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079629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830997"/>
          </a:xfrm>
          <a:prstGeom prst="rect">
            <a:avLst/>
          </a:prstGeom>
          <a:noFill/>
        </p:spPr>
        <p:txBody>
          <a:bodyPr wrap="square">
            <a:spAutoFit/>
          </a:bodyPr>
          <a:lstStyle/>
          <a:p>
            <a:pPr algn="ctr">
              <a:defRPr/>
            </a:pPr>
            <a:r>
              <a:rPr lang="vi-VN" sz="4800" b="1" smtClean="0">
                <a:solidFill>
                  <a:srgbClr val="FF0000"/>
                </a:solidFill>
                <a:latin typeface="Times New Roman" pitchFamily="18" charset="0"/>
                <a:cs typeface="Times New Roman" pitchFamily="18" charset="0"/>
              </a:rPr>
              <a:t>Này Chính Chúa</a:t>
            </a:r>
            <a:endParaRPr lang="en-US" sz="4800" b="1" dirty="0">
              <a:solidFill>
                <a:srgbClr val="FF0000"/>
              </a:solidFill>
              <a:latin typeface="Times New Roman" pitchFamily="18" charset="0"/>
              <a:cs typeface="Times New Roman" pitchFamily="18" charset="0"/>
            </a:endParaRPr>
          </a:p>
        </p:txBody>
      </p:sp>
      <p:sp>
        <p:nvSpPr>
          <p:cNvPr id="3" name="TextBox 2"/>
          <p:cNvSpPr txBox="1"/>
          <p:nvPr/>
        </p:nvSpPr>
        <p:spPr>
          <a:xfrm>
            <a:off x="152400" y="971550"/>
            <a:ext cx="8763000" cy="304698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800">
                <a:solidFill>
                  <a:schemeClr val="tx2"/>
                </a:solidFill>
              </a:rPr>
              <a:t>1. </a:t>
            </a:r>
            <a:r>
              <a:rPr lang="vi-VN" sz="4800" smtClean="0">
                <a:solidFill>
                  <a:schemeClr val="tx2"/>
                </a:solidFill>
              </a:rPr>
              <a:t>Sai tôi đến với người nghèo khó. Sai tôi đến với người lao từ. Mang Tin Mừng giải thoát. Thiên Chúa đã cứu tôi.</a:t>
            </a:r>
            <a:endParaRPr lang="en-US" sz="4800" dirty="0">
              <a:solidFill>
                <a:schemeClr val="tx2"/>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253422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Này Chính Chúa</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TextBox 2"/>
          <p:cNvSpPr txBox="1"/>
          <p:nvPr/>
        </p:nvSpPr>
        <p:spPr>
          <a:xfrm>
            <a:off x="152400" y="819150"/>
            <a:ext cx="8686800" cy="3785652"/>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a:ln>
                  <a:noFill/>
                </a:ln>
                <a:solidFill>
                  <a:srgbClr val="000000"/>
                </a:solidFill>
                <a:effectLst/>
                <a:uLnTx/>
                <a:uFillTx/>
                <a:ea typeface="+mn-ea"/>
              </a:rPr>
              <a:t>ĐK. </a:t>
            </a:r>
            <a:r>
              <a:rPr kumimoji="0" lang="vi-VN" sz="4800" b="1" i="0" u="none" strike="noStrike" kern="1200" cap="none" spc="0" normalizeH="0" baseline="0" noProof="0" smtClean="0">
                <a:ln>
                  <a:noFill/>
                </a:ln>
                <a:solidFill>
                  <a:srgbClr val="000000"/>
                </a:solidFill>
                <a:effectLst/>
                <a:uLnTx/>
                <a:uFillTx/>
                <a:ea typeface="+mn-ea"/>
              </a:rPr>
              <a:t>Này chính Chúa đã sai tôi đi. Sai tôi đi loan báo Tin Mừng. Này chính Chúa đã thánh hiến tôi. Sai tôi đi Ngài sai tôi đi.</a:t>
            </a:r>
            <a:endParaRPr kumimoji="0" lang="en-US"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670118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923330"/>
          </a:xfrm>
          <a:prstGeom prst="rect">
            <a:avLst/>
          </a:prstGeom>
          <a:noFill/>
        </p:spPr>
        <p:txBody>
          <a:bodyPr wrap="square">
            <a:spAutoFit/>
          </a:bodyPr>
          <a:lstStyle/>
          <a:p>
            <a:pPr algn="ctr">
              <a:defRPr/>
            </a:pPr>
            <a:r>
              <a:rPr lang="vi-VN" sz="5400" b="1" smtClean="0">
                <a:solidFill>
                  <a:srgbClr val="FF0000"/>
                </a:solidFill>
                <a:latin typeface="Times New Roman" pitchFamily="18" charset="0"/>
                <a:cs typeface="Times New Roman" pitchFamily="18" charset="0"/>
              </a:rPr>
              <a:t>Này Chính Chúa</a:t>
            </a:r>
            <a:endParaRPr lang="en-US" sz="5400" b="1" dirty="0">
              <a:solidFill>
                <a:srgbClr val="FF0000"/>
              </a:solidFill>
              <a:latin typeface="Times New Roman" pitchFamily="18" charset="0"/>
              <a:cs typeface="Times New Roman" pitchFamily="18" charset="0"/>
            </a:endParaRPr>
          </a:p>
        </p:txBody>
      </p:sp>
      <p:sp>
        <p:nvSpPr>
          <p:cNvPr id="3" name="TextBox 2"/>
          <p:cNvSpPr txBox="1"/>
          <p:nvPr/>
        </p:nvSpPr>
        <p:spPr>
          <a:xfrm>
            <a:off x="152400" y="1123950"/>
            <a:ext cx="8534400" cy="304698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800" b="1" smtClean="0">
                <a:solidFill>
                  <a:srgbClr val="000000"/>
                </a:solidFill>
              </a:rPr>
              <a:t>2. Sai tôi đến với người than khóc. Sai tôi đến với người âu sầu. Mang Tin Mừng an ủi. Thiên Chúa đã cứu tôi.</a:t>
            </a:r>
            <a:endParaRPr lang="en-US" sz="48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184741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Này Chính Chúa</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TextBox 2"/>
          <p:cNvSpPr txBox="1"/>
          <p:nvPr/>
        </p:nvSpPr>
        <p:spPr>
          <a:xfrm>
            <a:off x="152400" y="819150"/>
            <a:ext cx="8686800" cy="3785652"/>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a:ln>
                  <a:noFill/>
                </a:ln>
                <a:solidFill>
                  <a:srgbClr val="000000"/>
                </a:solidFill>
                <a:effectLst/>
                <a:uLnTx/>
                <a:uFillTx/>
                <a:ea typeface="+mn-ea"/>
              </a:rPr>
              <a:t>ĐK. </a:t>
            </a:r>
            <a:r>
              <a:rPr kumimoji="0" lang="vi-VN" sz="4800" b="1" i="0" u="none" strike="noStrike" kern="1200" cap="none" spc="0" normalizeH="0" baseline="0" noProof="0" smtClean="0">
                <a:ln>
                  <a:noFill/>
                </a:ln>
                <a:solidFill>
                  <a:srgbClr val="000000"/>
                </a:solidFill>
                <a:effectLst/>
                <a:uLnTx/>
                <a:uFillTx/>
                <a:ea typeface="+mn-ea"/>
              </a:rPr>
              <a:t>Này chính Chúa đã sai tôi đi. Sai tôi đi loan báo Tin Mừng. Này chính Chúa đã thánh hiến tôi. Sai tôi đi Ngài sai tôi đi.</a:t>
            </a:r>
            <a:endParaRPr kumimoji="0" lang="en-US"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06535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830997"/>
          </a:xfrm>
          <a:prstGeom prst="rect">
            <a:avLst/>
          </a:prstGeom>
          <a:noFill/>
        </p:spPr>
        <p:txBody>
          <a:bodyPr wrap="square">
            <a:spAutoFit/>
          </a:bodyPr>
          <a:lstStyle/>
          <a:p>
            <a:pPr algn="ctr">
              <a:defRPr/>
            </a:pPr>
            <a:r>
              <a:rPr lang="vi-VN" sz="4800" b="1" smtClean="0">
                <a:solidFill>
                  <a:srgbClr val="FF0000"/>
                </a:solidFill>
                <a:latin typeface="Times New Roman" pitchFamily="18" charset="0"/>
                <a:cs typeface="Times New Roman" pitchFamily="18" charset="0"/>
              </a:rPr>
              <a:t>Này Chính Chúa</a:t>
            </a:r>
            <a:endParaRPr lang="en-US" sz="4800" b="1" dirty="0">
              <a:solidFill>
                <a:srgbClr val="FF0000"/>
              </a:solidFill>
              <a:latin typeface="Times New Roman" pitchFamily="18" charset="0"/>
              <a:cs typeface="Times New Roman" pitchFamily="18" charset="0"/>
            </a:endParaRPr>
          </a:p>
        </p:txBody>
      </p:sp>
      <p:sp>
        <p:nvSpPr>
          <p:cNvPr id="3" name="TextBox 2"/>
          <p:cNvSpPr txBox="1"/>
          <p:nvPr/>
        </p:nvSpPr>
        <p:spPr>
          <a:xfrm>
            <a:off x="152400" y="971550"/>
            <a:ext cx="8686800" cy="304698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800">
                <a:solidFill>
                  <a:schemeClr val="tx2"/>
                </a:solidFill>
              </a:rPr>
              <a:t>3</a:t>
            </a:r>
            <a:r>
              <a:rPr lang="vi-VN" sz="4800" smtClean="0">
                <a:solidFill>
                  <a:schemeClr val="tx2"/>
                </a:solidFill>
              </a:rPr>
              <a:t>.</a:t>
            </a:r>
            <a:r>
              <a:rPr lang="vi-VN" sz="4800">
                <a:solidFill>
                  <a:schemeClr val="tx2"/>
                </a:solidFill>
              </a:rPr>
              <a:t> </a:t>
            </a:r>
            <a:r>
              <a:rPr lang="vi-VN" sz="4800" smtClean="0">
                <a:solidFill>
                  <a:schemeClr val="tx2"/>
                </a:solidFill>
              </a:rPr>
              <a:t>Sai tôi đến với người đau yếu. Sai tôi đến với người thất vọng. Mang Tin Mừng chân lý. Thiên Chúa đã cứu tôi.</a:t>
            </a:r>
            <a:endParaRPr lang="en-US" sz="4800" dirty="0">
              <a:solidFill>
                <a:schemeClr val="tx2"/>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350278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Này Chính Chúa</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TextBox 2"/>
          <p:cNvSpPr txBox="1"/>
          <p:nvPr/>
        </p:nvSpPr>
        <p:spPr>
          <a:xfrm>
            <a:off x="152400" y="819150"/>
            <a:ext cx="8686800" cy="3785652"/>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a:ln>
                  <a:noFill/>
                </a:ln>
                <a:solidFill>
                  <a:srgbClr val="000000"/>
                </a:solidFill>
                <a:effectLst/>
                <a:uLnTx/>
                <a:uFillTx/>
                <a:ea typeface="+mn-ea"/>
              </a:rPr>
              <a:t>ĐK. </a:t>
            </a:r>
            <a:r>
              <a:rPr kumimoji="0" lang="vi-VN" sz="4800" b="1" i="0" u="none" strike="noStrike" kern="1200" cap="none" spc="0" normalizeH="0" baseline="0" noProof="0" smtClean="0">
                <a:ln>
                  <a:noFill/>
                </a:ln>
                <a:solidFill>
                  <a:srgbClr val="000000"/>
                </a:solidFill>
                <a:effectLst/>
                <a:uLnTx/>
                <a:uFillTx/>
                <a:ea typeface="+mn-ea"/>
              </a:rPr>
              <a:t>Này chính Chúa đã sai tôi đi. Sai tôi đi loan báo Tin Mừng. Này chính Chúa đã thánh hiến tôi. Sai tôi đi Ngài sai tôi đi.</a:t>
            </a:r>
            <a:endParaRPr kumimoji="0" lang="en-US"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45237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830997"/>
          </a:xfrm>
          <a:prstGeom prst="rect">
            <a:avLst/>
          </a:prstGeom>
          <a:noFill/>
        </p:spPr>
        <p:txBody>
          <a:bodyPr wrap="square">
            <a:spAutoFit/>
          </a:bodyPr>
          <a:lstStyle/>
          <a:p>
            <a:pPr algn="ctr">
              <a:defRPr/>
            </a:pPr>
            <a:r>
              <a:rPr lang="vi-VN" sz="4800" b="1" smtClean="0">
                <a:solidFill>
                  <a:srgbClr val="FF0000"/>
                </a:solidFill>
                <a:latin typeface="Times New Roman" pitchFamily="18" charset="0"/>
                <a:cs typeface="Times New Roman" pitchFamily="18" charset="0"/>
              </a:rPr>
              <a:t>Này Chính Chúa</a:t>
            </a:r>
            <a:endParaRPr lang="en-US" sz="4800" b="1" dirty="0">
              <a:solidFill>
                <a:srgbClr val="FF0000"/>
              </a:solidFill>
              <a:latin typeface="Times New Roman" pitchFamily="18" charset="0"/>
              <a:cs typeface="Times New Roman" pitchFamily="18" charset="0"/>
            </a:endParaRPr>
          </a:p>
        </p:txBody>
      </p:sp>
      <p:sp>
        <p:nvSpPr>
          <p:cNvPr id="3" name="TextBox 2"/>
          <p:cNvSpPr txBox="1"/>
          <p:nvPr/>
        </p:nvSpPr>
        <p:spPr>
          <a:xfrm>
            <a:off x="228600" y="646332"/>
            <a:ext cx="8382000" cy="304698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800" smtClean="0">
                <a:solidFill>
                  <a:schemeClr val="tx2"/>
                </a:solidFill>
              </a:rPr>
              <a:t>4. Sai tôi đến với người tội lỗi. Sai tôi đến với người lao nhọc. Mang Tin Mừng cứu rỗi. Thiên Chúa đã cứu tôi.</a:t>
            </a:r>
            <a:endParaRPr lang="en-US" sz="4800" dirty="0">
              <a:solidFill>
                <a:schemeClr val="tx2"/>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29330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5031"/>
            <a:ext cx="7028656"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Này Chính Chúa</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TextBox 2"/>
          <p:cNvSpPr txBox="1"/>
          <p:nvPr/>
        </p:nvSpPr>
        <p:spPr>
          <a:xfrm>
            <a:off x="152400" y="819150"/>
            <a:ext cx="8686800" cy="3785652"/>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a:ln>
                  <a:noFill/>
                </a:ln>
                <a:solidFill>
                  <a:srgbClr val="000000"/>
                </a:solidFill>
                <a:effectLst/>
                <a:uLnTx/>
                <a:uFillTx/>
                <a:ea typeface="+mn-ea"/>
              </a:rPr>
              <a:t>ĐK. </a:t>
            </a:r>
            <a:r>
              <a:rPr kumimoji="0" lang="vi-VN" sz="4800" b="1" i="0" u="none" strike="noStrike" kern="1200" cap="none" spc="0" normalizeH="0" baseline="0" noProof="0" smtClean="0">
                <a:ln>
                  <a:noFill/>
                </a:ln>
                <a:solidFill>
                  <a:srgbClr val="000000"/>
                </a:solidFill>
                <a:effectLst/>
                <a:uLnTx/>
                <a:uFillTx/>
                <a:ea typeface="+mn-ea"/>
              </a:rPr>
              <a:t>Này chính Chúa đã sai tôi đi. Sai tôi đi loan báo Tin Mừng. Này chính Chúa đã thánh hiến tôi. Sai tôi đi Ngài sai tôi đi.</a:t>
            </a:r>
            <a:endParaRPr kumimoji="0" lang="en-US"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697370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Này Chính Chúa</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TextBox 2"/>
          <p:cNvSpPr txBox="1"/>
          <p:nvPr/>
        </p:nvSpPr>
        <p:spPr>
          <a:xfrm>
            <a:off x="228600" y="742950"/>
            <a:ext cx="8610600" cy="304698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vi-VN" sz="4800" smtClean="0">
                <a:solidFill>
                  <a:schemeClr val="tx2"/>
                </a:solidFill>
              </a:rPr>
              <a:t>5</a:t>
            </a:r>
            <a:r>
              <a:rPr kumimoji="0" lang="vi-VN" sz="4800" b="0" i="0" u="none" strike="noStrike" kern="1200" cap="none" spc="0" normalizeH="0" baseline="0" noProof="0" smtClean="0">
                <a:ln>
                  <a:noFill/>
                </a:ln>
                <a:solidFill>
                  <a:schemeClr val="tx2"/>
                </a:solidFill>
                <a:effectLst/>
                <a:uLnTx/>
                <a:uFillTx/>
              </a:rPr>
              <a:t>.</a:t>
            </a:r>
            <a:r>
              <a:rPr kumimoji="0" lang="vi-VN" sz="4800" b="0" i="0" u="none" strike="noStrike" kern="1200" cap="none" spc="0" normalizeH="0" noProof="0" smtClean="0">
                <a:ln>
                  <a:noFill/>
                </a:ln>
                <a:solidFill>
                  <a:schemeClr val="tx2"/>
                </a:solidFill>
                <a:effectLst/>
                <a:uLnTx/>
                <a:uFillTx/>
              </a:rPr>
              <a:t> </a:t>
            </a:r>
            <a:r>
              <a:rPr kumimoji="0" lang="vi-VN" sz="4800" b="0" i="0" u="none" strike="noStrike" kern="1200" cap="none" spc="0" normalizeH="0" baseline="0" noProof="0" smtClean="0">
                <a:ln>
                  <a:noFill/>
                </a:ln>
                <a:solidFill>
                  <a:schemeClr val="tx2"/>
                </a:solidFill>
                <a:effectLst/>
                <a:uLnTx/>
                <a:uFillTx/>
              </a:rPr>
              <a:t>Sai tôi đến với người muôn</a:t>
            </a:r>
            <a:r>
              <a:rPr kumimoji="0" lang="vi-VN" sz="4800" b="0" i="0" u="none" strike="noStrike" kern="1200" cap="none" spc="0" normalizeH="0" noProof="0" smtClean="0">
                <a:ln>
                  <a:noFill/>
                </a:ln>
                <a:solidFill>
                  <a:schemeClr val="tx2"/>
                </a:solidFill>
                <a:effectLst/>
                <a:uLnTx/>
                <a:uFillTx/>
              </a:rPr>
              <a:t> nước. Sai tôi đến với mọi dân tộc. Mang Tin Mừng ân phúc. Thiên Chúa đã cứu tôi.</a:t>
            </a:r>
            <a:endParaRPr kumimoji="0" lang="en-US" sz="4800" b="0" i="0" u="none" strike="noStrike" kern="1200" cap="none" spc="0" normalizeH="0" baseline="0" noProof="0" dirty="0">
              <a:ln>
                <a:noFill/>
              </a:ln>
              <a:solidFill>
                <a:schemeClr val="tx2"/>
              </a:solidFill>
              <a:effectLst>
                <a:outerShdw blurRad="38100" dist="38100" dir="2700000" algn="tl">
                  <a:srgbClr val="C0C0C0"/>
                </a:outerShdw>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098721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smtClean="0">
                <a:ln>
                  <a:noFill/>
                </a:ln>
                <a:solidFill>
                  <a:srgbClr val="FF0000"/>
                </a:solidFill>
                <a:effectLst/>
                <a:uLnTx/>
                <a:uFillTx/>
                <a:latin typeface="Times New Roman" pitchFamily="18" charset="0"/>
                <a:ea typeface="+mn-ea"/>
                <a:cs typeface="Times New Roman" pitchFamily="18" charset="0"/>
              </a:rPr>
              <a:t>Này Chính Chúa</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3" name="TextBox 2"/>
          <p:cNvSpPr txBox="1"/>
          <p:nvPr/>
        </p:nvSpPr>
        <p:spPr>
          <a:xfrm>
            <a:off x="152400" y="819150"/>
            <a:ext cx="8686800" cy="3785652"/>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4800" b="1" i="0" u="none" strike="noStrike" kern="1200" cap="none" spc="0" normalizeH="0" baseline="0" noProof="0">
                <a:ln>
                  <a:noFill/>
                </a:ln>
                <a:solidFill>
                  <a:srgbClr val="000000"/>
                </a:solidFill>
                <a:effectLst/>
                <a:uLnTx/>
                <a:uFillTx/>
                <a:ea typeface="+mn-ea"/>
              </a:rPr>
              <a:t>ĐK. </a:t>
            </a:r>
            <a:r>
              <a:rPr kumimoji="0" lang="vi-VN" sz="4800" b="1" i="0" u="none" strike="noStrike" kern="1200" cap="none" spc="0" normalizeH="0" baseline="0" noProof="0" smtClean="0">
                <a:ln>
                  <a:noFill/>
                </a:ln>
                <a:solidFill>
                  <a:srgbClr val="000000"/>
                </a:solidFill>
                <a:effectLst/>
                <a:uLnTx/>
                <a:uFillTx/>
                <a:ea typeface="+mn-ea"/>
              </a:rPr>
              <a:t>Này chính Chúa đã sai tôi đi. Sai tôi đi loan báo Tin Mừng. Này chính Chúa đã thánh hiến tôi. Sai tôi đi Ngài sai tôi đi.</a:t>
            </a:r>
            <a:endParaRPr kumimoji="0" lang="en-US" sz="4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48258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584775"/>
          </a:xfrm>
          <a:prstGeom prst="rect">
            <a:avLst/>
          </a:prstGeom>
          <a:noFill/>
        </p:spPr>
        <p:txBody>
          <a:bodyPr wrap="square">
            <a:spAutoFit/>
          </a:bodyPr>
          <a:lstStyle/>
          <a:p>
            <a:pPr algn="ctr">
              <a:defRPr/>
            </a:pPr>
            <a:r>
              <a:rPr lang="en-US" sz="3200" b="1" smtClean="0">
                <a:solidFill>
                  <a:srgbClr val="FF0000"/>
                </a:solidFill>
                <a:latin typeface="Times New Roman" pitchFamily="18" charset="0"/>
                <a:cs typeface="Times New Roman" pitchFamily="18" charset="0"/>
              </a:rPr>
              <a:t>THÁNH THẦN HÃY ĐẾN</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152400" y="584776"/>
            <a:ext cx="8763000" cy="440120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000" b="1">
                <a:solidFill>
                  <a:srgbClr val="000000"/>
                </a:solidFill>
              </a:rPr>
              <a:t>3. 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endParaRPr lang="en-US" sz="4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028510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softEdge rad="112500"/>
          </a:effectLst>
        </p:spPr>
      </p:pic>
      <p:pic>
        <p:nvPicPr>
          <p:cNvPr id="1026" name="Picture 2" descr="C:\Users\Admin\Desktop\chua-nhat-iv-mua-vong-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Desktop\thanh-g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13022-le-ngay-800x3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Desktop\hoabinhtren-thegio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51434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Desktop\luat-luan-l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9144000" cy="5158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PC\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1333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584775"/>
          </a:xfrm>
          <a:prstGeom prst="rect">
            <a:avLst/>
          </a:prstGeom>
          <a:noFill/>
        </p:spPr>
        <p:txBody>
          <a:bodyPr wrap="square">
            <a:spAutoFit/>
          </a:bodyPr>
          <a:lstStyle/>
          <a:p>
            <a:pPr algn="ctr">
              <a:defRPr/>
            </a:pPr>
            <a:r>
              <a:rPr lang="en-US" sz="3200" b="1" smtClean="0">
                <a:solidFill>
                  <a:srgbClr val="FF0000"/>
                </a:solidFill>
                <a:latin typeface="Times New Roman" pitchFamily="18" charset="0"/>
                <a:cs typeface="Times New Roman" pitchFamily="18" charset="0"/>
              </a:rPr>
              <a:t>THÁNH THẦN HÃY ĐẾN</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152400" y="584776"/>
            <a:ext cx="8763000" cy="501675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000" b="1">
                <a:solidFill>
                  <a:srgbClr val="000000"/>
                </a:solidFill>
              </a:rPr>
              <a:t>ÐK: Lạy Ngài xin đến dẫn đắt chúng con trên đường. Cầu Ngài liên kết chúng con nhất tâm trong Ngài. Cầu Ngài ban ơn thêm sức kiên vững không lay. Sống sao nên người con Chúa chứng nhân tình yêu.</a:t>
            </a:r>
            <a:br>
              <a:rPr lang="vi-VN" sz="4000" b="1">
                <a:solidFill>
                  <a:srgbClr val="000000"/>
                </a:solidFill>
              </a:rPr>
            </a:br>
            <a:endParaRPr lang="en-US" sz="4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126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584775"/>
          </a:xfrm>
          <a:prstGeom prst="rect">
            <a:avLst/>
          </a:prstGeom>
          <a:noFill/>
        </p:spPr>
        <p:txBody>
          <a:bodyPr wrap="square">
            <a:spAutoFit/>
          </a:bodyPr>
          <a:lstStyle/>
          <a:p>
            <a:pPr algn="ctr">
              <a:defRPr/>
            </a:pPr>
            <a:r>
              <a:rPr lang="en-US" sz="3200" b="1" smtClean="0">
                <a:solidFill>
                  <a:srgbClr val="FF0000"/>
                </a:solidFill>
                <a:latin typeface="Times New Roman" pitchFamily="18" charset="0"/>
                <a:cs typeface="Times New Roman" pitchFamily="18" charset="0"/>
              </a:rPr>
              <a:t>THÁNH THẦN HÃY ĐẾN</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0" y="584776"/>
            <a:ext cx="8915400" cy="4401205"/>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000" b="1">
                <a:solidFill>
                  <a:srgbClr val="000000"/>
                </a:solidFill>
              </a:rPr>
              <a:t>4. Thánh Thần, khấn xin ngự đến, hồn con đang mong chờ Ngài, sưởi lòng những ai lạnh giá, gặp phong ba, không còn tin yêu. Ngài ơi, xin Ngài trông đến, đốt cháy lửa thiêng vô biên mến thương. Ngài ơi, xin Ngài hãy đến, đến ban bình an.</a:t>
            </a:r>
            <a:endParaRPr lang="en-US" sz="4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68690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
            <a:ext cx="7028656" cy="584775"/>
          </a:xfrm>
          <a:prstGeom prst="rect">
            <a:avLst/>
          </a:prstGeom>
          <a:noFill/>
        </p:spPr>
        <p:txBody>
          <a:bodyPr wrap="square">
            <a:spAutoFit/>
          </a:bodyPr>
          <a:lstStyle/>
          <a:p>
            <a:pPr algn="ctr">
              <a:defRPr/>
            </a:pPr>
            <a:r>
              <a:rPr lang="en-US" sz="3200" b="1" smtClean="0">
                <a:solidFill>
                  <a:srgbClr val="FF0000"/>
                </a:solidFill>
                <a:latin typeface="Times New Roman" pitchFamily="18" charset="0"/>
                <a:cs typeface="Times New Roman" pitchFamily="18" charset="0"/>
              </a:rPr>
              <a:t>THÁNH THẦN HÃY ĐẾN</a:t>
            </a:r>
            <a:endParaRPr lang="en-US" sz="2000" b="1" dirty="0">
              <a:solidFill>
                <a:srgbClr val="FF0000"/>
              </a:solidFill>
              <a:latin typeface="Times New Roman" pitchFamily="18" charset="0"/>
              <a:cs typeface="Times New Roman" pitchFamily="18" charset="0"/>
            </a:endParaRPr>
          </a:p>
        </p:txBody>
      </p:sp>
      <p:sp>
        <p:nvSpPr>
          <p:cNvPr id="3" name="TextBox 2"/>
          <p:cNvSpPr txBox="1"/>
          <p:nvPr/>
        </p:nvSpPr>
        <p:spPr>
          <a:xfrm>
            <a:off x="152400" y="584776"/>
            <a:ext cx="8763000" cy="5016758"/>
          </a:xfrm>
          <a:prstGeom prst="rect">
            <a:avLst/>
          </a:prstGeom>
          <a:noFill/>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4000" b="1">
                <a:solidFill>
                  <a:srgbClr val="000000"/>
                </a:solidFill>
              </a:rPr>
              <a:t>ÐK: Lạy Ngài xin đến dẫn đắt chúng con trên đường. Cầu Ngài liên kết chúng con nhất tâm trong Ngài. Cầu Ngài ban ơn thêm sức kiên vững không lay. Sống sao nên người con Chúa chứng nhân tình yêu.</a:t>
            </a:r>
            <a:br>
              <a:rPr lang="vi-VN" sz="4000" b="1">
                <a:solidFill>
                  <a:srgbClr val="000000"/>
                </a:solidFill>
              </a:rPr>
            </a:br>
            <a:endParaRPr lang="en-US" sz="400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6528131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ivic">
  <a:themeElements>
    <a:clrScheme name="Custom 23">
      <a:dk1>
        <a:sysClr val="windowText" lastClr="000000"/>
      </a:dk1>
      <a:lt1>
        <a:sysClr val="window" lastClr="FFFFFF"/>
      </a:lt1>
      <a:dk2>
        <a:srgbClr val="323232"/>
      </a:dk2>
      <a:lt2>
        <a:srgbClr val="E3DED1"/>
      </a:lt2>
      <a:accent1>
        <a:srgbClr val="FFFFFF"/>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7933</TotalTime>
  <Words>1740</Words>
  <Application>Microsoft Office PowerPoint</Application>
  <PresentationFormat>On-screen Show (16:9)</PresentationFormat>
  <Paragraphs>99</Paragraphs>
  <Slides>60</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60</vt:i4>
      </vt:variant>
    </vt:vector>
  </HeadingPairs>
  <TitlesOfParts>
    <vt:vector size="73" baseType="lpstr">
      <vt:lpstr>Arial</vt:lpstr>
      <vt:lpstr>Calibri</vt:lpstr>
      <vt:lpstr>Georgia</vt:lpstr>
      <vt:lpstr>Tahoma</vt:lpstr>
      <vt:lpstr>Times New Roman</vt:lpstr>
      <vt:lpstr>Wingdings</vt:lpstr>
      <vt:lpstr>Wingdings 2</vt:lpstr>
      <vt:lpstr>20_Default Design</vt:lpstr>
      <vt:lpstr>1_Civic</vt:lpstr>
      <vt:lpstr>Office Theme</vt:lpstr>
      <vt:lpstr>1_Default Design</vt:lpstr>
      <vt:lpstr>2_Default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Express Maintenance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Phong Thu</cp:lastModifiedBy>
  <cp:revision>1291</cp:revision>
  <dcterms:created xsi:type="dcterms:W3CDTF">2015-04-12T06:18:46Z</dcterms:created>
  <dcterms:modified xsi:type="dcterms:W3CDTF">2025-06-04T08:13:21Z</dcterms:modified>
</cp:coreProperties>
</file>