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9" r:id="rId4"/>
    <p:sldId id="273" r:id="rId5"/>
    <p:sldId id="276" r:id="rId6"/>
    <p:sldId id="274" r:id="rId7"/>
    <p:sldId id="277" r:id="rId8"/>
    <p:sldId id="275" r:id="rId9"/>
    <p:sldId id="278" r:id="rId10"/>
    <p:sldId id="304" r:id="rId11"/>
    <p:sldId id="271" r:id="rId12"/>
    <p:sldId id="305" r:id="rId13"/>
    <p:sldId id="272" r:id="rId14"/>
    <p:sldId id="306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303" r:id="rId25"/>
    <p:sldId id="260" r:id="rId26"/>
    <p:sldId id="270" r:id="rId27"/>
    <p:sldId id="288" r:id="rId28"/>
    <p:sldId id="289" r:id="rId29"/>
    <p:sldId id="291" r:id="rId30"/>
    <p:sldId id="290" r:id="rId31"/>
    <p:sldId id="292" r:id="rId32"/>
    <p:sldId id="302" r:id="rId33"/>
    <p:sldId id="267" r:id="rId34"/>
    <p:sldId id="268" r:id="rId35"/>
    <p:sldId id="293" r:id="rId36"/>
    <p:sldId id="294" r:id="rId37"/>
    <p:sldId id="296" r:id="rId38"/>
    <p:sldId id="295" r:id="rId39"/>
    <p:sldId id="297" r:id="rId40"/>
    <p:sldId id="307" r:id="rId41"/>
    <p:sldId id="261" r:id="rId42"/>
    <p:sldId id="263" r:id="rId43"/>
    <p:sldId id="298" r:id="rId44"/>
    <p:sldId id="300" r:id="rId45"/>
    <p:sldId id="299" r:id="rId46"/>
    <p:sldId id="301" r:id="rId47"/>
    <p:sldId id="308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F33-4CDC-412F-BE7A-8D03A511540C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6BDC-AF21-404A-A33F-6DDFA585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2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F33-4CDC-412F-BE7A-8D03A511540C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6BDC-AF21-404A-A33F-6DDFA585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1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F33-4CDC-412F-BE7A-8D03A511540C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6BDC-AF21-404A-A33F-6DDFA585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9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F33-4CDC-412F-BE7A-8D03A511540C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6BDC-AF21-404A-A33F-6DDFA585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3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F33-4CDC-412F-BE7A-8D03A511540C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6BDC-AF21-404A-A33F-6DDFA585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1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F33-4CDC-412F-BE7A-8D03A511540C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6BDC-AF21-404A-A33F-6DDFA585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1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F33-4CDC-412F-BE7A-8D03A511540C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6BDC-AF21-404A-A33F-6DDFA585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8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F33-4CDC-412F-BE7A-8D03A511540C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6BDC-AF21-404A-A33F-6DDFA585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8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F33-4CDC-412F-BE7A-8D03A511540C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6BDC-AF21-404A-A33F-6DDFA585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8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F33-4CDC-412F-BE7A-8D03A511540C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6BDC-AF21-404A-A33F-6DDFA585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78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F33-4CDC-412F-BE7A-8D03A511540C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6BDC-AF21-404A-A33F-6DDFA585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8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EF33-4CDC-412F-BE7A-8D03A511540C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26BDC-AF21-404A-A33F-6DDFA585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4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99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9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644961" y="287477"/>
            <a:ext cx="5541818" cy="11407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CA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345" y="2216727"/>
            <a:ext cx="114598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Lậy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Chúa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Chúa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con,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lẫy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lừng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danh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Chúa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khắp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41932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324329" y="287477"/>
            <a:ext cx="5541818" cy="10761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ALLELUIA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217" y="2041236"/>
            <a:ext cx="11462327" cy="4061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phán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Ta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671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1D351B-73EE-572E-6164-7443079414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661" b="12773"/>
          <a:stretch/>
        </p:blipFill>
        <p:spPr>
          <a:xfrm>
            <a:off x="-1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B42E93-E1F6-D179-EA82-57AA3481F05D}"/>
              </a:ext>
            </a:extLst>
          </p:cNvPr>
          <p:cNvSpPr txBox="1"/>
          <p:nvPr/>
        </p:nvSpPr>
        <p:spPr>
          <a:xfrm>
            <a:off x="2408033" y="2041736"/>
            <a:ext cx="7411452" cy="1742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 BÁNH ĐỜI CON</a:t>
            </a:r>
            <a:endParaRPr kumimoji="0" lang="en-US" sz="3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Thanh Lâm</a:t>
            </a:r>
            <a:endParaRPr kumimoji="0" lang="en-US" sz="3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46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0BA460-0DA7-5A23-C913-6824C0D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b="1180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41BC2B-2633-BC59-F02C-3A8A25984786}"/>
              </a:ext>
            </a:extLst>
          </p:cNvPr>
          <p:cNvSpPr txBox="1"/>
          <p:nvPr/>
        </p:nvSpPr>
        <p:spPr>
          <a:xfrm>
            <a:off x="264695" y="439528"/>
            <a:ext cx="11662610" cy="597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bẻ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hiến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trao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Mãi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ấp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ủ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niềm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chứa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chan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ủi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an. Con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sẻ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khắp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mọi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nơi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Cho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luôn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Mừng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5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0BA460-0DA7-5A23-C913-6824C0D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b="11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41BC2B-2633-BC59-F02C-3A8A25984786}"/>
              </a:ext>
            </a:extLst>
          </p:cNvPr>
          <p:cNvSpPr txBox="1"/>
          <p:nvPr/>
        </p:nvSpPr>
        <p:spPr>
          <a:xfrm>
            <a:off x="288758" y="304799"/>
            <a:ext cx="11646568" cy="597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Ôi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Giê-su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Thập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hiến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trao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hy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xóa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tội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hy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lễ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tuyệt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Con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cuộc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ngát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bẻ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hiến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trao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0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0BA460-0DA7-5A23-C913-6824C0D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b="11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41BC2B-2633-BC59-F02C-3A8A25984786}"/>
              </a:ext>
            </a:extLst>
          </p:cNvPr>
          <p:cNvSpPr txBox="1"/>
          <p:nvPr/>
        </p:nvSpPr>
        <p:spPr>
          <a:xfrm>
            <a:off x="256674" y="240633"/>
            <a:ext cx="11662610" cy="597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lễ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tuyền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mỏng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tâm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hiệp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Cha.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Luôn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nguồn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phúc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cứu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59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0BA460-0DA7-5A23-C913-6824C0D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b="11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41BC2B-2633-BC59-F02C-3A8A25984786}"/>
              </a:ext>
            </a:extLst>
          </p:cNvPr>
          <p:cNvSpPr txBox="1"/>
          <p:nvPr/>
        </p:nvSpPr>
        <p:spPr>
          <a:xfrm>
            <a:off x="288758" y="304799"/>
            <a:ext cx="11646568" cy="597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Ôi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Giê-su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Thập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hiến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trao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hy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xóa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tội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hy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lễ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tuyệt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Con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cuộc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ngát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bẻ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hiến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trao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7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B4B81-47C4-188F-50B3-CD46AC1B0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6901D8-E7C9-31FE-9C9B-7841FF53D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60"/>
            <a:ext cx="12192000" cy="77354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50109" y="2752436"/>
            <a:ext cx="8765309" cy="2217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5400" b="1" dirty="0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THẦN LƯƠNG CHÚA BAN</a:t>
            </a:r>
            <a:endParaRPr lang="en-US" sz="5400" dirty="0"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Kim ĐƯỜNG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4110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0BA460-0DA7-5A23-C913-6824C0D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b="11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41BC2B-2633-BC59-F02C-3A8A25984786}"/>
              </a:ext>
            </a:extLst>
          </p:cNvPr>
          <p:cNvSpPr txBox="1"/>
          <p:nvPr/>
        </p:nvSpPr>
        <p:spPr>
          <a:xfrm>
            <a:off x="256674" y="240633"/>
            <a:ext cx="11662610" cy="597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lãnh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muối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men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Mãi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rao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truyền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Lý,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Quang soi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tối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tăm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lối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Luôn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Quê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niềm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sắt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13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0BA460-0DA7-5A23-C913-6824C0D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b="11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41BC2B-2633-BC59-F02C-3A8A25984786}"/>
              </a:ext>
            </a:extLst>
          </p:cNvPr>
          <p:cNvSpPr txBox="1"/>
          <p:nvPr/>
        </p:nvSpPr>
        <p:spPr>
          <a:xfrm>
            <a:off x="288758" y="304799"/>
            <a:ext cx="11646568" cy="597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Ôi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Giê-su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Thập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hiến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trao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hy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xóa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tội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hy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lễ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tuyệt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Con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cuộc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ngát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bẻ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hiến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trao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8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0BA460-0DA7-5A23-C913-6824C0D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b="11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41BC2B-2633-BC59-F02C-3A8A25984786}"/>
              </a:ext>
            </a:extLst>
          </p:cNvPr>
          <p:cNvSpPr txBox="1"/>
          <p:nvPr/>
        </p:nvSpPr>
        <p:spPr>
          <a:xfrm>
            <a:off x="264695" y="497306"/>
            <a:ext cx="11662610" cy="5390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4.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Chung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hiệp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chén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nho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tuyền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kêu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mời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đoàn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liên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mến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xưa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đoàn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thánh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hiệp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chiên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lễ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Vượt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Qua, nay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hiệp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thiết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chan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hòa</a:t>
            </a:r>
            <a:endParaRPr kumimoji="0" lang="en-US" sz="4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6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0BA460-0DA7-5A23-C913-6824C0D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b="11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41BC2B-2633-BC59-F02C-3A8A25984786}"/>
              </a:ext>
            </a:extLst>
          </p:cNvPr>
          <p:cNvSpPr txBox="1"/>
          <p:nvPr/>
        </p:nvSpPr>
        <p:spPr>
          <a:xfrm>
            <a:off x="288758" y="304799"/>
            <a:ext cx="11646568" cy="597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Ôi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Giê-su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Thập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hiến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trao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hy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xóa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tội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hy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lễ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tuyệt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Con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cuộc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bánh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ngát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bẻ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hiến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trao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1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27"/>
            <a:ext cx="12191999" cy="686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9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814D3-DC6C-B091-709F-19A88BC9B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mboo mat with leaves&#10;&#10;Description automatically generated">
            <a:extLst>
              <a:ext uri="{FF2B5EF4-FFF2-40B4-BE49-F238E27FC236}">
                <a16:creationId xmlns:a16="http://schemas.microsoft.com/office/drawing/2014/main" id="{01A20048-8407-B7A4-30A7-6C81FE75AB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71" r="1" b="1"/>
          <a:stretch/>
        </p:blipFill>
        <p:spPr>
          <a:xfrm>
            <a:off x="149629" y="1282"/>
            <a:ext cx="11887200" cy="67320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1" y="2549236"/>
            <a:ext cx="9504218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TRÁI TIM CHÚA YÊU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Phanxicô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64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nghỉ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457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410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78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6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98764" y="646544"/>
            <a:ext cx="11259128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Thuở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thuê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Nay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Ki-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90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Dậy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dỗ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dậy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dỗ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040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03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27"/>
            <a:ext cx="12191999" cy="686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42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A5EAD1-0BC5-CA87-F299-B5837A2888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60" b="7855"/>
          <a:stretch/>
        </p:blipFill>
        <p:spPr>
          <a:xfrm>
            <a:off x="53887" y="188944"/>
            <a:ext cx="12192000" cy="6091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4867F5-29B0-27FB-D6B6-33BFDCB567F8}"/>
              </a:ext>
            </a:extLst>
          </p:cNvPr>
          <p:cNvSpPr txBox="1"/>
          <p:nvPr/>
        </p:nvSpPr>
        <p:spPr>
          <a:xfrm>
            <a:off x="1570182" y="2484581"/>
            <a:ext cx="8885382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 MÁU THÁNH CHÚA KITÔ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996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đỗi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huyền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0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58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Bí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1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2855" y="144379"/>
            <a:ext cx="11760388" cy="6848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vỗ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7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58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Bí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99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13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58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Bí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488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8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48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AC450F-70AD-6C6E-D3BE-7D03DF97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32" y="891540"/>
            <a:ext cx="10193185" cy="50711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66109" y="2290619"/>
            <a:ext cx="7028873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 VỀ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058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58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son. </a:t>
            </a:r>
          </a:p>
        </p:txBody>
      </p:sp>
    </p:spTree>
    <p:extLst>
      <p:ext uri="{BB962C8B-B14F-4D97-AF65-F5344CB8AC3E}">
        <p14:creationId xmlns:p14="http://schemas.microsoft.com/office/powerpoint/2010/main" val="3366195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56135" y="625642"/>
            <a:ext cx="11547108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Kitô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 </a:t>
            </a:r>
          </a:p>
        </p:txBody>
      </p:sp>
    </p:spTree>
    <p:extLst>
      <p:ext uri="{BB962C8B-B14F-4D97-AF65-F5344CB8AC3E}">
        <p14:creationId xmlns:p14="http://schemas.microsoft.com/office/powerpoint/2010/main" val="2757607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58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son. </a:t>
            </a:r>
          </a:p>
        </p:txBody>
      </p:sp>
    </p:spTree>
    <p:extLst>
      <p:ext uri="{BB962C8B-B14F-4D97-AF65-F5344CB8AC3E}">
        <p14:creationId xmlns:p14="http://schemas.microsoft.com/office/powerpoint/2010/main" val="3152940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65761" y="529389"/>
            <a:ext cx="115374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325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58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son. </a:t>
            </a:r>
          </a:p>
        </p:txBody>
      </p:sp>
    </p:spTree>
    <p:extLst>
      <p:ext uri="{BB962C8B-B14F-4D97-AF65-F5344CB8AC3E}">
        <p14:creationId xmlns:p14="http://schemas.microsoft.com/office/powerpoint/2010/main" val="376429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3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98764" y="646544"/>
            <a:ext cx="11259128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Thuở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thuê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Nay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Ki-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86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8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48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98764" y="646544"/>
            <a:ext cx="11259128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Thuở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thuê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Nay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Ki-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0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8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ở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632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98764" y="646544"/>
            <a:ext cx="11259128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Thuở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thuê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Nay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Ki-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1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1688</Words>
  <Application>Microsoft Office PowerPoint</Application>
  <PresentationFormat>Widescreen</PresentationFormat>
  <Paragraphs>46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Algerian</vt:lpstr>
      <vt:lpstr>Aptos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</cp:revision>
  <dcterms:created xsi:type="dcterms:W3CDTF">2025-06-09T15:03:57Z</dcterms:created>
  <dcterms:modified xsi:type="dcterms:W3CDTF">2025-06-10T14:35:44Z</dcterms:modified>
</cp:coreProperties>
</file>