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75" r:id="rId3"/>
    <p:sldId id="273" r:id="rId4"/>
    <p:sldId id="286" r:id="rId5"/>
    <p:sldId id="289" r:id="rId6"/>
    <p:sldId id="288" r:id="rId7"/>
    <p:sldId id="290" r:id="rId8"/>
    <p:sldId id="287" r:id="rId9"/>
    <p:sldId id="291" r:id="rId10"/>
    <p:sldId id="308" r:id="rId11"/>
    <p:sldId id="265" r:id="rId12"/>
    <p:sldId id="309" r:id="rId13"/>
    <p:sldId id="266" r:id="rId14"/>
    <p:sldId id="310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307" r:id="rId24"/>
    <p:sldId id="258" r:id="rId25"/>
    <p:sldId id="270" r:id="rId26"/>
    <p:sldId id="292" r:id="rId27"/>
    <p:sldId id="295" r:id="rId28"/>
    <p:sldId id="293" r:id="rId29"/>
    <p:sldId id="296" r:id="rId30"/>
    <p:sldId id="294" r:id="rId31"/>
    <p:sldId id="297" r:id="rId32"/>
    <p:sldId id="306" r:id="rId33"/>
    <p:sldId id="285" r:id="rId34"/>
    <p:sldId id="271" r:id="rId35"/>
    <p:sldId id="298" r:id="rId36"/>
    <p:sldId id="300" r:id="rId37"/>
    <p:sldId id="299" r:id="rId38"/>
    <p:sldId id="301" r:id="rId39"/>
    <p:sldId id="311" r:id="rId40"/>
    <p:sldId id="261" r:id="rId41"/>
    <p:sldId id="272" r:id="rId42"/>
    <p:sldId id="302" r:id="rId43"/>
    <p:sldId id="303" r:id="rId44"/>
    <p:sldId id="313" r:id="rId45"/>
    <p:sldId id="304" r:id="rId46"/>
    <p:sldId id="314" r:id="rId47"/>
    <p:sldId id="305" r:id="rId48"/>
    <p:sldId id="315" r:id="rId49"/>
    <p:sldId id="31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3979" autoAdjust="0"/>
  </p:normalViewPr>
  <p:slideViewPr>
    <p:cSldViewPr snapToGrid="0">
      <p:cViewPr varScale="1">
        <p:scale>
          <a:sx n="72" d="100"/>
          <a:sy n="72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F0FE3-BA2C-4998-A7AB-F07439B7C4E2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A867D-761B-453A-BE0C-39878D15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0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867D-761B-453A-BE0C-39878D1539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3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867D-761B-453A-BE0C-39878D1539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3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867D-761B-453A-BE0C-39878D1539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867D-761B-453A-BE0C-39878D1539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867D-761B-453A-BE0C-39878D1539E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42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A867D-761B-453A-BE0C-39878D1539E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3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1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5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7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11C0-4FCC-4C6D-8E32-167278A64FFA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AD14-1E3E-49B0-9655-D1E930219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4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842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51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44961" y="287477"/>
            <a:ext cx="5541818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2392218"/>
            <a:ext cx="11614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6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1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13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324329" y="287477"/>
            <a:ext cx="5541818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2004291"/>
            <a:ext cx="11614504" cy="406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09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46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07" y="893445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5345" y="2650836"/>
            <a:ext cx="7084291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 THƠM NHO LÀNH </a:t>
            </a:r>
            <a:endParaRPr lang="en-US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Huỳnh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4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720072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720072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trĩu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720072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720072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58866" y="0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036" y="2632364"/>
            <a:ext cx="91440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 NĂM VỮNG BỀN </a:t>
            </a:r>
            <a:endParaRPr lang="en-US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Huyến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25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720072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720072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xẻ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6368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720072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1999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55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629" y="2466109"/>
            <a:ext cx="952084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 TÌNH YÊU VĨ ĐẠI</a:t>
            </a:r>
            <a:endParaRPr lang="en-US" sz="4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Kim Long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28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81588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40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1999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98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5455" y="2872509"/>
            <a:ext cx="9097818" cy="245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 MẾN HỒNG ÂN</a:t>
            </a:r>
            <a:endParaRPr lang="en-US" sz="6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Kim Long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49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758864" cy="694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nhuầm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</a:p>
        </p:txBody>
      </p:sp>
    </p:spTree>
    <p:extLst>
      <p:ext uri="{BB962C8B-B14F-4D97-AF65-F5344CB8AC3E}">
        <p14:creationId xmlns:p14="http://schemas.microsoft.com/office/powerpoint/2010/main" val="17279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758864" cy="679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758864" cy="694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nhuầm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</a:p>
        </p:txBody>
      </p:sp>
    </p:spTree>
    <p:extLst>
      <p:ext uri="{BB962C8B-B14F-4D97-AF65-F5344CB8AC3E}">
        <p14:creationId xmlns:p14="http://schemas.microsoft.com/office/powerpoint/2010/main" val="357576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760388" cy="679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5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758864" cy="694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nhuầm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</a:p>
        </p:txBody>
      </p:sp>
    </p:spTree>
    <p:extLst>
      <p:ext uri="{BB962C8B-B14F-4D97-AF65-F5344CB8AC3E}">
        <p14:creationId xmlns:p14="http://schemas.microsoft.com/office/powerpoint/2010/main" val="11531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8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484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827472" cy="694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D2895-7F10-B05B-D228-9A24D8ACF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92BFB-BAC7-BB56-C47C-EA1A11C4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61" b="12773"/>
          <a:stretch/>
        </p:blipFill>
        <p:spPr>
          <a:xfrm>
            <a:off x="-1" y="1"/>
            <a:ext cx="12192000" cy="6857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1455" y="2466110"/>
            <a:ext cx="7333671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ĐUỐC SÁNG TÂM LINH</a:t>
            </a:r>
            <a:endParaRPr lang="en-US" sz="4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FMSR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08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17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760388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85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19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760388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13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95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760388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62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5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4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760388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31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8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161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81588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81588" cy="543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Giê-su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81588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81588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6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81588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1627</Words>
  <Application>Microsoft Office PowerPoint</Application>
  <PresentationFormat>Widescreen</PresentationFormat>
  <Paragraphs>54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2025-06-23T00:48:59Z</dcterms:created>
  <dcterms:modified xsi:type="dcterms:W3CDTF">2025-06-23T09:12:42Z</dcterms:modified>
</cp:coreProperties>
</file>