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1.svg" ContentType="image/svg+xml"/>
  <Override PartName="/ppt/media/image2.svg" ContentType="image/svg+xml"/>
  <Override PartName="/ppt/media/image23.svg" ContentType="image/svg+xml"/>
  <Override PartName="/ppt/media/image32.svg" ContentType="image/svg+xml"/>
  <Override PartName="/ppt/media/image4.svg" ContentType="image/svg+xml"/>
  <Override PartName="/ppt/media/image44.svg" ContentType="image/svg+xml"/>
  <Override PartName="/ppt/media/image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3"/>
    <p:sldId id="284" r:id="rId4"/>
    <p:sldId id="285" r:id="rId5"/>
    <p:sldId id="287" r:id="rId6"/>
    <p:sldId id="288" r:id="rId7"/>
    <p:sldId id="28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86" r:id="rId16"/>
  </p:sldIdLst>
  <p:sldSz cx="18288000" cy="10287000"/>
  <p:notesSz cx="6858000" cy="9144000"/>
  <p:embeddedFontLst>
    <p:embeddedFont>
      <p:font typeface="Bungee"/>
      <p:regular r:id="rId20"/>
    </p:embeddedFont>
    <p:embeddedFont>
      <p:font typeface="UTM American Sans" panose="02040603050506020204"/>
      <p:regular r:id="rId21"/>
    </p:embeddedFont>
    <p:embeddedFont>
      <p:font typeface="UTM Androgyne" panose="02040603050506020204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4" d="100"/>
          <a:sy n="44" d="100"/>
        </p:scale>
        <p:origin x="1224" y="30"/>
      </p:cViewPr>
      <p:guideLst>
        <p:guide orient="horz" pos="219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42.png"/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microsoft.com/office/2007/relationships/hdphoto" Target="../media/image47.wdp"/><Relationship Id="rId2" Type="http://schemas.openxmlformats.org/officeDocument/2006/relationships/image" Target="../media/image46.png"/><Relationship Id="rId1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/>
          <p:cNvSpPr/>
          <p:nvPr/>
        </p:nvSpPr>
        <p:spPr>
          <a:xfrm>
            <a:off x="6308272" y="2269672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/>
          <p:cNvSpPr/>
          <p:nvPr/>
        </p:nvSpPr>
        <p:spPr>
          <a:xfrm>
            <a:off x="5840186" y="4675415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14650" y="2416709"/>
            <a:ext cx="9501210" cy="9640327"/>
          </a:xfrm>
          <a:custGeom>
            <a:avLst/>
            <a:gdLst/>
            <a:ahLst/>
            <a:cxnLst/>
            <a:rect l="l" t="t" r="r" b="b"/>
            <a:pathLst>
              <a:path w="9501210" h="9640327">
                <a:moveTo>
                  <a:pt x="0" y="0"/>
                </a:moveTo>
                <a:lnTo>
                  <a:pt x="9501210" y="0"/>
                </a:lnTo>
                <a:lnTo>
                  <a:pt x="9501210" y="9640327"/>
                </a:lnTo>
                <a:lnTo>
                  <a:pt x="0" y="9640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139290" y="2416709"/>
            <a:ext cx="9501210" cy="9640327"/>
          </a:xfrm>
          <a:custGeom>
            <a:avLst/>
            <a:gdLst/>
            <a:ahLst/>
            <a:cxnLst/>
            <a:rect l="l" t="t" r="r" b="b"/>
            <a:pathLst>
              <a:path w="9501210" h="9640327">
                <a:moveTo>
                  <a:pt x="9501210" y="0"/>
                </a:moveTo>
                <a:lnTo>
                  <a:pt x="0" y="0"/>
                </a:lnTo>
                <a:lnTo>
                  <a:pt x="0" y="9640327"/>
                </a:lnTo>
                <a:lnTo>
                  <a:pt x="9501210" y="9640327"/>
                </a:lnTo>
                <a:lnTo>
                  <a:pt x="950121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58082" y="7236873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4" y="0"/>
                </a:lnTo>
                <a:lnTo>
                  <a:pt x="19042014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793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74794" y="4958753"/>
            <a:ext cx="4976261" cy="7190829"/>
          </a:xfrm>
          <a:custGeom>
            <a:avLst/>
            <a:gdLst/>
            <a:ahLst/>
            <a:cxnLst/>
            <a:rect l="l" t="t" r="r" b="b"/>
            <a:pathLst>
              <a:path w="4976261" h="7190829">
                <a:moveTo>
                  <a:pt x="0" y="0"/>
                </a:moveTo>
                <a:lnTo>
                  <a:pt x="4976262" y="0"/>
                </a:lnTo>
                <a:lnTo>
                  <a:pt x="4976262" y="7190829"/>
                </a:lnTo>
                <a:lnTo>
                  <a:pt x="0" y="7190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15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0248" y="5143500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4" y="0"/>
                </a:lnTo>
                <a:lnTo>
                  <a:pt x="8167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609349" y="5449570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5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5" y="8229600"/>
                </a:lnTo>
                <a:lnTo>
                  <a:pt x="816725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6658" y="2010983"/>
            <a:ext cx="16026013" cy="270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3: </a:t>
            </a:r>
            <a:r>
              <a:rPr lang="en-US" alt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Ng</a:t>
            </a:r>
            <a:r>
              <a:rPr lang="en-US" alt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ư</a:t>
            </a:r>
            <a:r>
              <a:rPr lang="en-US" alt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ời sẽ bảo cho các môn </a:t>
            </a:r>
            <a:r>
              <a:rPr lang="en-US" alt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đ</a:t>
            </a:r>
            <a:r>
              <a:rPr lang="en-US" altLang="en-US" sz="88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ệ biết những việc gì?</a:t>
            </a:r>
            <a:endParaRPr lang="en-US" altLang="en-US" sz="8800" spc="-860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174244" y="6591481"/>
            <a:ext cx="1694253" cy="1667329"/>
            <a:chOff x="0" y="0"/>
            <a:chExt cx="446223" cy="439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284330" y="6610985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916122" y="6591481"/>
            <a:ext cx="1694253" cy="1667329"/>
            <a:chOff x="0" y="0"/>
            <a:chExt cx="446223" cy="4391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026208" y="66109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ư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638950" y="6591481"/>
            <a:ext cx="1694253" cy="1667329"/>
            <a:chOff x="0" y="0"/>
            <a:chExt cx="446223" cy="4391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730648" y="65532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ơ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7333203" y="6591481"/>
            <a:ext cx="1694253" cy="1667329"/>
            <a:chOff x="0" y="0"/>
            <a:chExt cx="446223" cy="4391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457191" y="65347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9046505" y="6591481"/>
            <a:ext cx="1694253" cy="1667329"/>
            <a:chOff x="0" y="0"/>
            <a:chExt cx="446223" cy="4391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170494" y="65347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g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0759808" y="6591481"/>
            <a:ext cx="1694253" cy="1667329"/>
            <a:chOff x="0" y="0"/>
            <a:chExt cx="446223" cy="43913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870462" y="65347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2473111" y="6591481"/>
            <a:ext cx="1694253" cy="1667329"/>
            <a:chOff x="0" y="0"/>
            <a:chExt cx="446223" cy="43913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2597100" y="6534785"/>
            <a:ext cx="1444460" cy="1615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4186414" y="6591481"/>
            <a:ext cx="1694253" cy="1667329"/>
            <a:chOff x="0" y="0"/>
            <a:chExt cx="446223" cy="4391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4310402" y="65347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i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  <p:bldP spid="28" grpId="0"/>
      <p:bldP spid="32" grpId="0"/>
      <p:bldP spid="36" grpId="0"/>
      <p:bldP spid="40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7007" y="7236873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4" y="0"/>
                </a:lnTo>
                <a:lnTo>
                  <a:pt x="19042014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793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77007" y="1656821"/>
            <a:ext cx="3220588" cy="8229600"/>
          </a:xfrm>
          <a:custGeom>
            <a:avLst/>
            <a:gdLst/>
            <a:ahLst/>
            <a:cxnLst/>
            <a:rect l="l" t="t" r="r" b="b"/>
            <a:pathLst>
              <a:path w="3220588" h="8229600">
                <a:moveTo>
                  <a:pt x="3220588" y="0"/>
                </a:moveTo>
                <a:lnTo>
                  <a:pt x="0" y="0"/>
                </a:lnTo>
                <a:lnTo>
                  <a:pt x="0" y="8229600"/>
                </a:lnTo>
                <a:lnTo>
                  <a:pt x="3220588" y="8229600"/>
                </a:lnTo>
                <a:lnTo>
                  <a:pt x="32205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44419" y="1656821"/>
            <a:ext cx="3220588" cy="8229600"/>
          </a:xfrm>
          <a:custGeom>
            <a:avLst/>
            <a:gdLst/>
            <a:ahLst/>
            <a:cxnLst/>
            <a:rect l="l" t="t" r="r" b="b"/>
            <a:pathLst>
              <a:path w="3220588" h="8229600">
                <a:moveTo>
                  <a:pt x="0" y="0"/>
                </a:moveTo>
                <a:lnTo>
                  <a:pt x="3220588" y="0"/>
                </a:lnTo>
                <a:lnTo>
                  <a:pt x="32205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65515" y="4447275"/>
            <a:ext cx="5554980" cy="8229600"/>
          </a:xfrm>
          <a:custGeom>
            <a:avLst/>
            <a:gdLst/>
            <a:ahLst/>
            <a:cxnLst/>
            <a:rect l="l" t="t" r="r" b="b"/>
            <a:pathLst>
              <a:path w="5554980" h="8229600">
                <a:moveTo>
                  <a:pt x="0" y="0"/>
                </a:moveTo>
                <a:lnTo>
                  <a:pt x="5554980" y="0"/>
                </a:lnTo>
                <a:lnTo>
                  <a:pt x="5554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114800"/>
            <a:ext cx="6823710" cy="8229600"/>
          </a:xfrm>
          <a:custGeom>
            <a:avLst/>
            <a:gdLst/>
            <a:ahLst/>
            <a:cxnLst/>
            <a:rect l="l" t="t" r="r" b="b"/>
            <a:pathLst>
              <a:path w="6823710" h="8229600">
                <a:moveTo>
                  <a:pt x="0" y="0"/>
                </a:moveTo>
                <a:lnTo>
                  <a:pt x="6823710" y="0"/>
                </a:lnTo>
                <a:lnTo>
                  <a:pt x="6823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22321" y="495875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5" y="0"/>
                </a:lnTo>
                <a:lnTo>
                  <a:pt x="81672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301576" y="495875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5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5" y="8229600"/>
                </a:lnTo>
                <a:lnTo>
                  <a:pt x="81672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11644" y="2400449"/>
            <a:ext cx="16026013" cy="164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5"/>
              </a:lnSpc>
            </a:pPr>
            <a:r>
              <a:rPr lang="en-US" sz="7200" spc="-687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4: </a:t>
            </a:r>
            <a:r>
              <a:rPr lang="en-US" altLang="en-US" sz="7200" spc="-687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Ng</a:t>
            </a:r>
            <a:r>
              <a:rPr lang="en-US" altLang="en-US" sz="7200" spc="-687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ư</a:t>
            </a:r>
            <a:r>
              <a:rPr lang="en-US" altLang="en-US" sz="7200" spc="-687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ời sẽ làm vinh danh ai?</a:t>
            </a:r>
            <a:endParaRPr lang="en-US" altLang="en-US" sz="7200" spc="-687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475744" y="6609896"/>
            <a:ext cx="1694253" cy="1667329"/>
            <a:chOff x="0" y="0"/>
            <a:chExt cx="446223" cy="439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23533" y="65913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c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198572" y="6609896"/>
            <a:ext cx="1694253" cy="1667329"/>
            <a:chOff x="0" y="0"/>
            <a:chExt cx="446223" cy="4391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22561" y="65151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921400" y="6609896"/>
            <a:ext cx="1694253" cy="1667329"/>
            <a:chOff x="0" y="0"/>
            <a:chExt cx="446223" cy="4391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045389" y="66675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ú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644228" y="6609896"/>
            <a:ext cx="1694253" cy="1667329"/>
            <a:chOff x="0" y="0"/>
            <a:chExt cx="446223" cy="4391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768216" y="65151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8367055" y="6609896"/>
            <a:ext cx="1694253" cy="1667329"/>
            <a:chOff x="0" y="0"/>
            <a:chExt cx="446223" cy="43913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491044" y="6591300"/>
            <a:ext cx="1444460" cy="1615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g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0089883" y="6609896"/>
            <a:ext cx="1694253" cy="1667329"/>
            <a:chOff x="0" y="0"/>
            <a:chExt cx="446223" cy="4391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213872" y="65913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i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11812711" y="6609896"/>
            <a:ext cx="1694253" cy="1667329"/>
            <a:chOff x="0" y="0"/>
            <a:chExt cx="446223" cy="4391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1936700" y="66675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ê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3535539" y="6609896"/>
            <a:ext cx="1694253" cy="1667329"/>
            <a:chOff x="0" y="0"/>
            <a:chExt cx="446223" cy="43913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3659527" y="65913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s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15258367" y="6609896"/>
            <a:ext cx="1694253" cy="1667329"/>
            <a:chOff x="0" y="0"/>
            <a:chExt cx="446223" cy="43913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5382355" y="65913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u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  <p:bldP spid="29" grpId="0"/>
      <p:bldP spid="33" grpId="0"/>
      <p:bldP spid="37" grpId="0"/>
      <p:bldP spid="41" grpId="0"/>
      <p:bldP spid="45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490" y="7236873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4" y="0"/>
                </a:lnTo>
                <a:lnTo>
                  <a:pt x="19042014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79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20414" y="4233449"/>
            <a:ext cx="8110840" cy="8229600"/>
          </a:xfrm>
          <a:custGeom>
            <a:avLst/>
            <a:gdLst/>
            <a:ahLst/>
            <a:cxnLst/>
            <a:rect l="l" t="t" r="r" b="b"/>
            <a:pathLst>
              <a:path w="8110840" h="8229600">
                <a:moveTo>
                  <a:pt x="0" y="0"/>
                </a:moveTo>
                <a:lnTo>
                  <a:pt x="8110841" y="0"/>
                </a:lnTo>
                <a:lnTo>
                  <a:pt x="81108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11092607" y="4233449"/>
            <a:ext cx="8110840" cy="8229600"/>
          </a:xfrm>
          <a:custGeom>
            <a:avLst/>
            <a:gdLst/>
            <a:ahLst/>
            <a:cxnLst/>
            <a:rect l="l" t="t" r="r" b="b"/>
            <a:pathLst>
              <a:path w="8110840" h="8229600">
                <a:moveTo>
                  <a:pt x="8110841" y="0"/>
                </a:moveTo>
                <a:lnTo>
                  <a:pt x="0" y="0"/>
                </a:lnTo>
                <a:lnTo>
                  <a:pt x="0" y="8229600"/>
                </a:lnTo>
                <a:lnTo>
                  <a:pt x="8110841" y="8229600"/>
                </a:lnTo>
                <a:lnTo>
                  <a:pt x="811084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414925" y="2190830"/>
            <a:ext cx="5188234" cy="8505302"/>
          </a:xfrm>
          <a:custGeom>
            <a:avLst/>
            <a:gdLst/>
            <a:ahLst/>
            <a:cxnLst/>
            <a:rect l="l" t="t" r="r" b="b"/>
            <a:pathLst>
              <a:path w="5188234" h="8505302">
                <a:moveTo>
                  <a:pt x="5188234" y="0"/>
                </a:moveTo>
                <a:lnTo>
                  <a:pt x="0" y="0"/>
                </a:lnTo>
                <a:lnTo>
                  <a:pt x="0" y="8505302"/>
                </a:lnTo>
                <a:lnTo>
                  <a:pt x="5188234" y="8505302"/>
                </a:lnTo>
                <a:lnTo>
                  <a:pt x="518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29569" y="4413526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4855464" y="0"/>
                </a:moveTo>
                <a:lnTo>
                  <a:pt x="0" y="0"/>
                </a:lnTo>
                <a:lnTo>
                  <a:pt x="0" y="8229600"/>
                </a:lnTo>
                <a:lnTo>
                  <a:pt x="4855464" y="8229600"/>
                </a:lnTo>
                <a:lnTo>
                  <a:pt x="485546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69838" y="2466532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5" y="0"/>
                </a:lnTo>
                <a:lnTo>
                  <a:pt x="81672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3554058" y="3520656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4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4" y="8229600"/>
                </a:lnTo>
                <a:lnTo>
                  <a:pt x="816725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691617" y="1028700"/>
            <a:ext cx="904766" cy="910456"/>
            <a:chOff x="0" y="0"/>
            <a:chExt cx="1206355" cy="12139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355" cy="1213942"/>
            </a:xfrm>
            <a:custGeom>
              <a:avLst/>
              <a:gdLst/>
              <a:ahLst/>
              <a:cxnLst/>
              <a:rect l="l" t="t" r="r" b="b"/>
              <a:pathLst>
                <a:path w="1206355" h="1213942">
                  <a:moveTo>
                    <a:pt x="0" y="0"/>
                  </a:moveTo>
                  <a:lnTo>
                    <a:pt x="1206355" y="0"/>
                  </a:lnTo>
                  <a:lnTo>
                    <a:pt x="1206355" y="1213942"/>
                  </a:lnTo>
                  <a:lnTo>
                    <a:pt x="0" y="121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256366" y="366210"/>
              <a:ext cx="693623" cy="519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5"/>
                </a:lnSpc>
              </a:pPr>
              <a:r>
                <a:rPr lang="en-US" sz="2765" spc="-207">
                  <a:solidFill>
                    <a:srgbClr val="470EFF"/>
                  </a:solidFill>
                  <a:latin typeface="Bungee"/>
                  <a:ea typeface="Bungee"/>
                  <a:cs typeface="Bungee"/>
                  <a:sym typeface="Bungee"/>
                </a:rPr>
                <a:t>02</a:t>
              </a:r>
              <a:endParaRPr lang="en-US" sz="2765" spc="-207">
                <a:solidFill>
                  <a:srgbClr val="470EFF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5078" y="1771536"/>
            <a:ext cx="16026013" cy="369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5: 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Ng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ư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ời sẽ lãnh nhận từ nơi Chúa Giêsu mà làm gì cho các môn 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đ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ệ ?</a:t>
            </a:r>
            <a:endParaRPr lang="en-US" altLang="en-US" sz="8000" spc="-860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23262" y="6609896"/>
            <a:ext cx="1694253" cy="1667329"/>
            <a:chOff x="0" y="0"/>
            <a:chExt cx="446223" cy="4391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0587" y="66294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014924" y="6619421"/>
            <a:ext cx="1694253" cy="1667329"/>
            <a:chOff x="0" y="0"/>
            <a:chExt cx="446223" cy="4391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26050" y="663892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o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3806587" y="6628946"/>
            <a:ext cx="1694253" cy="1667329"/>
            <a:chOff x="0" y="0"/>
            <a:chExt cx="446223" cy="4391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841513" y="657225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5598250" y="6638471"/>
            <a:ext cx="1694253" cy="1667329"/>
            <a:chOff x="0" y="0"/>
            <a:chExt cx="446223" cy="4391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709376" y="665797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7389913" y="6647996"/>
            <a:ext cx="1694253" cy="1667329"/>
            <a:chOff x="0" y="0"/>
            <a:chExt cx="446223" cy="43913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501039" y="66675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9181576" y="6657521"/>
            <a:ext cx="1694253" cy="1667329"/>
            <a:chOff x="0" y="0"/>
            <a:chExt cx="446223" cy="43913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9296512" y="66675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r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0973239" y="6667046"/>
            <a:ext cx="1694253" cy="1667329"/>
            <a:chOff x="0" y="0"/>
            <a:chExt cx="446223" cy="4391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084364" y="668655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u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12764902" y="6676571"/>
            <a:ext cx="1694253" cy="1667329"/>
            <a:chOff x="0" y="0"/>
            <a:chExt cx="446223" cy="43913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2888890" y="669607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y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14556565" y="6686096"/>
            <a:ext cx="1694253" cy="1667329"/>
            <a:chOff x="0" y="0"/>
            <a:chExt cx="446223" cy="43913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4680553" y="6858000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ề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16317492" y="6657521"/>
            <a:ext cx="1694253" cy="1667329"/>
            <a:chOff x="0" y="0"/>
            <a:chExt cx="446223" cy="43913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6441481" y="660082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32" grpId="0"/>
      <p:bldP spid="36" grpId="0"/>
      <p:bldP spid="40" grpId="0"/>
      <p:bldP spid="44" grpId="0"/>
      <p:bldP spid="48" grpId="0"/>
      <p:bldP spid="52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7007" y="7236873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4" y="0"/>
                </a:lnTo>
                <a:lnTo>
                  <a:pt x="19042014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793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924878" y="6172200"/>
            <a:ext cx="6740128" cy="4114800"/>
          </a:xfrm>
          <a:custGeom>
            <a:avLst/>
            <a:gdLst/>
            <a:ahLst/>
            <a:cxnLst/>
            <a:rect l="l" t="t" r="r" b="b"/>
            <a:pathLst>
              <a:path w="6740128" h="4114800">
                <a:moveTo>
                  <a:pt x="6740129" y="0"/>
                </a:moveTo>
                <a:lnTo>
                  <a:pt x="0" y="0"/>
                </a:lnTo>
                <a:lnTo>
                  <a:pt x="0" y="4114800"/>
                </a:lnTo>
                <a:lnTo>
                  <a:pt x="6740129" y="4114800"/>
                </a:lnTo>
                <a:lnTo>
                  <a:pt x="6740129" y="0"/>
                </a:lnTo>
                <a:close/>
              </a:path>
            </a:pathLst>
          </a:custGeom>
          <a:blipFill>
            <a:blip r:embed="rId3"/>
            <a:stretch>
              <a:fillRect l="-52716"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961" y="6172200"/>
            <a:ext cx="6740128" cy="4114800"/>
          </a:xfrm>
          <a:custGeom>
            <a:avLst/>
            <a:gdLst/>
            <a:ahLst/>
            <a:cxnLst/>
            <a:rect l="l" t="t" r="r" b="b"/>
            <a:pathLst>
              <a:path w="6740128" h="4114800">
                <a:moveTo>
                  <a:pt x="0" y="0"/>
                </a:moveTo>
                <a:lnTo>
                  <a:pt x="6740128" y="0"/>
                </a:lnTo>
                <a:lnTo>
                  <a:pt x="67401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16" b="-100000"/>
            </a:stretch>
          </a:blipFill>
        </p:spPr>
      </p:sp>
      <p:sp>
        <p:nvSpPr>
          <p:cNvPr id="6" name="Freeform 6"/>
          <p:cNvSpPr/>
          <p:nvPr/>
        </p:nvSpPr>
        <p:spPr>
          <a:xfrm rot="1540483">
            <a:off x="-806358" y="3202035"/>
            <a:ext cx="6496312" cy="8705276"/>
          </a:xfrm>
          <a:custGeom>
            <a:avLst/>
            <a:gdLst/>
            <a:ahLst/>
            <a:cxnLst/>
            <a:rect l="l" t="t" r="r" b="b"/>
            <a:pathLst>
              <a:path w="6496312" h="8705276">
                <a:moveTo>
                  <a:pt x="0" y="0"/>
                </a:moveTo>
                <a:lnTo>
                  <a:pt x="6496312" y="0"/>
                </a:lnTo>
                <a:lnTo>
                  <a:pt x="6496312" y="8705276"/>
                </a:lnTo>
                <a:lnTo>
                  <a:pt x="0" y="8705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31457">
            <a:off x="10986634" y="3046083"/>
            <a:ext cx="8162405" cy="6917638"/>
          </a:xfrm>
          <a:custGeom>
            <a:avLst/>
            <a:gdLst/>
            <a:ahLst/>
            <a:cxnLst/>
            <a:rect l="l" t="t" r="r" b="b"/>
            <a:pathLst>
              <a:path w="8162405" h="6917638">
                <a:moveTo>
                  <a:pt x="0" y="0"/>
                </a:moveTo>
                <a:lnTo>
                  <a:pt x="8162405" y="0"/>
                </a:lnTo>
                <a:lnTo>
                  <a:pt x="8162405" y="6917638"/>
                </a:lnTo>
                <a:lnTo>
                  <a:pt x="0" y="6917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22321" y="312207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5" y="0"/>
                </a:lnTo>
                <a:lnTo>
                  <a:pt x="81672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221846" y="495875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5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5" y="8229600"/>
                </a:lnTo>
                <a:lnTo>
                  <a:pt x="81672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691617" y="1028700"/>
            <a:ext cx="904766" cy="910456"/>
            <a:chOff x="0" y="0"/>
            <a:chExt cx="1206355" cy="12139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355" cy="1213942"/>
            </a:xfrm>
            <a:custGeom>
              <a:avLst/>
              <a:gdLst/>
              <a:ahLst/>
              <a:cxnLst/>
              <a:rect l="l" t="t" r="r" b="b"/>
              <a:pathLst>
                <a:path w="1206355" h="1213942">
                  <a:moveTo>
                    <a:pt x="0" y="0"/>
                  </a:moveTo>
                  <a:lnTo>
                    <a:pt x="1206355" y="0"/>
                  </a:lnTo>
                  <a:lnTo>
                    <a:pt x="1206355" y="1213942"/>
                  </a:lnTo>
                  <a:lnTo>
                    <a:pt x="0" y="121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256366" y="366210"/>
              <a:ext cx="693623" cy="519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5"/>
                </a:lnSpc>
              </a:pPr>
              <a:r>
                <a:rPr lang="en-US" sz="2765" spc="-207">
                  <a:solidFill>
                    <a:srgbClr val="470EFF"/>
                  </a:solidFill>
                  <a:latin typeface="Bungee"/>
                  <a:ea typeface="Bungee"/>
                  <a:cs typeface="Bungee"/>
                  <a:sym typeface="Bungee"/>
                </a:rPr>
                <a:t>02</a:t>
              </a:r>
              <a:endParaRPr lang="en-US" sz="2765" spc="-207">
                <a:solidFill>
                  <a:srgbClr val="470EFF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78610" y="2171400"/>
            <a:ext cx="16026013" cy="246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6: 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Tất cả những gì ai có 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đ</a:t>
            </a:r>
            <a:r>
              <a:rPr lang="en-US" altLang="en-US" sz="80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ều là của Chúa Giêsu ?</a:t>
            </a:r>
            <a:endParaRPr lang="en-US" altLang="en-US" sz="8000" spc="-860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3249959" y="6898066"/>
            <a:ext cx="1694253" cy="1667329"/>
            <a:chOff x="0" y="0"/>
            <a:chExt cx="446223" cy="43913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297748" y="6879957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c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5068119" y="6898066"/>
            <a:ext cx="1694253" cy="1667329"/>
            <a:chOff x="0" y="0"/>
            <a:chExt cx="446223" cy="4391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115907" y="6869101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6886278" y="6925309"/>
            <a:ext cx="1694253" cy="1667329"/>
            <a:chOff x="0" y="0"/>
            <a:chExt cx="446223" cy="43913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934067" y="697254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ú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9" name="Group 49"/>
          <p:cNvGrpSpPr/>
          <p:nvPr/>
        </p:nvGrpSpPr>
        <p:grpSpPr>
          <a:xfrm>
            <a:off x="8704437" y="6952553"/>
            <a:ext cx="1694253" cy="1667329"/>
            <a:chOff x="0" y="0"/>
            <a:chExt cx="446223" cy="43913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8828426" y="6923588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10522597" y="6979797"/>
            <a:ext cx="1694253" cy="1667329"/>
            <a:chOff x="0" y="0"/>
            <a:chExt cx="446223" cy="43913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0570385" y="6950832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c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57" name="Group 57"/>
          <p:cNvGrpSpPr/>
          <p:nvPr/>
        </p:nvGrpSpPr>
        <p:grpSpPr>
          <a:xfrm>
            <a:off x="12340756" y="7007041"/>
            <a:ext cx="1694253" cy="1667329"/>
            <a:chOff x="0" y="0"/>
            <a:chExt cx="446223" cy="43913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2464745" y="6978076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61" name="Group 61"/>
          <p:cNvGrpSpPr/>
          <p:nvPr/>
        </p:nvGrpSpPr>
        <p:grpSpPr>
          <a:xfrm>
            <a:off x="14158916" y="7034285"/>
            <a:ext cx="1694253" cy="1667329"/>
            <a:chOff x="0" y="0"/>
            <a:chExt cx="446223" cy="43913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14282904" y="7005320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/>
      <p:bldP spid="48" grpId="0"/>
      <p:bldP spid="52" grpId="0"/>
      <p:bldP spid="56" grpId="0"/>
      <p:bldP spid="60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143" y="-239487"/>
            <a:ext cx="9025958" cy="90259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08915" y="-250371"/>
            <a:ext cx="9056915" cy="9025958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40" y="3657599"/>
            <a:ext cx="2298462" cy="1937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325202" y="4324700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/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rot="16200000" flipV="1">
            <a:off x="9113378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rot="16200000" flipV="1">
            <a:off x="6817179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rot="5400000">
            <a:off x="9086850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322980" y="4312504"/>
            <a:ext cx="161474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   kinh thánh</a:t>
            </a:r>
            <a:endParaRPr lang="vi-VN" sz="9900">
              <a:solidFill>
                <a:srgbClr val="FFC000"/>
              </a:solidFill>
            </a:endParaRPr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215016" y="4636556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/>
          <p:cNvSpPr txBox="1"/>
          <p:nvPr/>
        </p:nvSpPr>
        <p:spPr>
          <a:xfrm>
            <a:off x="3589734" y="5860428"/>
            <a:ext cx="10264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50"/>
                </a:solidFill>
                <a:latin typeface="SVN-Neutraface 2" panose="02000600040000020004" pitchFamily="2" charset="0"/>
              </a:rPr>
              <a:t>GIOAN 13, 31-33a. 34-35</a:t>
            </a:r>
            <a:endParaRPr lang="vi-VN" sz="660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7456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456906" y="-1370968"/>
            <a:ext cx="9541545" cy="5247851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88529" y="-1370968"/>
            <a:ext cx="9541545" cy="5247851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4" y="0"/>
                </a:lnTo>
                <a:lnTo>
                  <a:pt x="9541544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88893" y="1720808"/>
            <a:ext cx="11489843" cy="8229600"/>
          </a:xfrm>
          <a:custGeom>
            <a:avLst/>
            <a:gdLst/>
            <a:ahLst/>
            <a:cxnLst/>
            <a:rect l="l" t="t" r="r" b="b"/>
            <a:pathLst>
              <a:path w="11489843" h="8229600">
                <a:moveTo>
                  <a:pt x="0" y="0"/>
                </a:moveTo>
                <a:lnTo>
                  <a:pt x="11489843" y="0"/>
                </a:lnTo>
                <a:lnTo>
                  <a:pt x="114898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1" y="1252958"/>
            <a:ext cx="4441013" cy="7191923"/>
          </a:xfrm>
          <a:custGeom>
            <a:avLst/>
            <a:gdLst/>
            <a:ahLst/>
            <a:cxnLst/>
            <a:rect l="l" t="t" r="r" b="b"/>
            <a:pathLst>
              <a:path w="4441012" h="7191923">
                <a:moveTo>
                  <a:pt x="0" y="0"/>
                </a:moveTo>
                <a:lnTo>
                  <a:pt x="4441012" y="0"/>
                </a:lnTo>
                <a:lnTo>
                  <a:pt x="4441012" y="7191923"/>
                </a:lnTo>
                <a:lnTo>
                  <a:pt x="0" y="7191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9713" y="3876883"/>
            <a:ext cx="2680367" cy="4115726"/>
          </a:xfrm>
          <a:custGeom>
            <a:avLst/>
            <a:gdLst/>
            <a:ahLst/>
            <a:cxnLst/>
            <a:rect l="l" t="t" r="r" b="b"/>
            <a:pathLst>
              <a:path w="2680366" h="4115725">
                <a:moveTo>
                  <a:pt x="0" y="0"/>
                </a:moveTo>
                <a:lnTo>
                  <a:pt x="2680366" y="0"/>
                </a:lnTo>
                <a:lnTo>
                  <a:pt x="2680366" y="4115725"/>
                </a:lnTo>
                <a:lnTo>
                  <a:pt x="0" y="41157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606609" y="5934746"/>
            <a:ext cx="3430847" cy="2290091"/>
          </a:xfrm>
          <a:custGeom>
            <a:avLst/>
            <a:gdLst/>
            <a:ahLst/>
            <a:cxnLst/>
            <a:rect l="l" t="t" r="r" b="b"/>
            <a:pathLst>
              <a:path w="3430846" h="2290090">
                <a:moveTo>
                  <a:pt x="0" y="0"/>
                </a:moveTo>
                <a:lnTo>
                  <a:pt x="3430846" y="0"/>
                </a:lnTo>
                <a:lnTo>
                  <a:pt x="3430846" y="2290089"/>
                </a:lnTo>
                <a:lnTo>
                  <a:pt x="0" y="2290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1065" y="4032740"/>
            <a:ext cx="9005495" cy="280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5"/>
              </a:lnSpc>
            </a:pPr>
            <a:r>
              <a:rPr lang="en-US" sz="8645">
                <a:solidFill>
                  <a:srgbClr val="FF0303"/>
                </a:solidFill>
                <a:latin typeface="More Sugar"/>
                <a:ea typeface="More Sugar"/>
                <a:cs typeface="More Sugar"/>
                <a:sym typeface="More Sugar"/>
              </a:rPr>
              <a:t>VUI HỌC KINH THÁNH</a:t>
            </a:r>
            <a:endParaRPr lang="en-US" sz="8645">
              <a:solidFill>
                <a:srgbClr val="FF0303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71017" y="414361"/>
            <a:ext cx="6077909" cy="3441617"/>
          </a:xfrm>
          <a:custGeom>
            <a:avLst/>
            <a:gdLst/>
            <a:ahLst/>
            <a:cxnLst/>
            <a:rect l="l" t="t" r="r" b="b"/>
            <a:pathLst>
              <a:path w="6077909" h="3441616">
                <a:moveTo>
                  <a:pt x="0" y="0"/>
                </a:moveTo>
                <a:lnTo>
                  <a:pt x="6077910" y="0"/>
                </a:lnTo>
                <a:lnTo>
                  <a:pt x="6077910" y="3441616"/>
                </a:lnTo>
                <a:lnTo>
                  <a:pt x="0" y="3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55" b="-5555"/>
            </a:stretch>
          </a:blipFill>
        </p:spPr>
      </p:sp>
      <p:grpSp>
        <p:nvGrpSpPr>
          <p:cNvPr id="3" name="Group 3"/>
          <p:cNvGrpSpPr>
            <a:grpSpLocks noGrp="1" noRot="1" noMove="1" noResize="1" noUngrp="1"/>
          </p:cNvGrpSpPr>
          <p:nvPr/>
        </p:nvGrpSpPr>
        <p:grpSpPr>
          <a:xfrm>
            <a:off x="4890571" y="1028701"/>
            <a:ext cx="8933444" cy="4332197"/>
            <a:chOff x="0" y="0"/>
            <a:chExt cx="2352841" cy="114099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" name="Group 6"/>
          <p:cNvGrpSpPr>
            <a:grpSpLocks noGrp="1" noRot="1" noMove="1" noResize="1" noUngrp="1"/>
          </p:cNvGrpSpPr>
          <p:nvPr/>
        </p:nvGrpSpPr>
        <p:grpSpPr>
          <a:xfrm>
            <a:off x="4663915" y="1028700"/>
            <a:ext cx="8960174" cy="4114800"/>
            <a:chOff x="0" y="0"/>
            <a:chExt cx="2359881" cy="1083733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9" name="Group 9"/>
          <p:cNvGrpSpPr>
            <a:grpSpLocks noGrp="1" noRot="1" noMove="1" noResize="1" noUngrp="1"/>
          </p:cNvGrpSpPr>
          <p:nvPr/>
        </p:nvGrpSpPr>
        <p:grpSpPr>
          <a:xfrm>
            <a:off x="6350476" y="4890314"/>
            <a:ext cx="5587052" cy="941165"/>
            <a:chOff x="0" y="0"/>
            <a:chExt cx="1710588" cy="288156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10588" cy="288156"/>
            </a:xfrm>
            <a:custGeom>
              <a:avLst/>
              <a:gdLst/>
              <a:ahLst/>
              <a:cxnLst/>
              <a:rect l="l" t="t" r="r" b="b"/>
              <a:pathLst>
                <a:path w="1710588" h="288156">
                  <a:moveTo>
                    <a:pt x="70670" y="0"/>
                  </a:moveTo>
                  <a:lnTo>
                    <a:pt x="1639918" y="0"/>
                  </a:lnTo>
                  <a:cubicBezTo>
                    <a:pt x="1658661" y="0"/>
                    <a:pt x="1676636" y="7446"/>
                    <a:pt x="1689889" y="20699"/>
                  </a:cubicBezTo>
                  <a:cubicBezTo>
                    <a:pt x="1703142" y="33952"/>
                    <a:pt x="1710588" y="51927"/>
                    <a:pt x="1710588" y="70670"/>
                  </a:cubicBezTo>
                  <a:lnTo>
                    <a:pt x="1710588" y="217486"/>
                  </a:lnTo>
                  <a:cubicBezTo>
                    <a:pt x="1710588" y="236229"/>
                    <a:pt x="1703142" y="254204"/>
                    <a:pt x="1689889" y="267457"/>
                  </a:cubicBezTo>
                  <a:cubicBezTo>
                    <a:pt x="1676636" y="280711"/>
                    <a:pt x="1658661" y="288156"/>
                    <a:pt x="1639918" y="288156"/>
                  </a:cubicBezTo>
                  <a:lnTo>
                    <a:pt x="70670" y="288156"/>
                  </a:lnTo>
                  <a:cubicBezTo>
                    <a:pt x="51927" y="288156"/>
                    <a:pt x="33952" y="280711"/>
                    <a:pt x="20699" y="267457"/>
                  </a:cubicBezTo>
                  <a:cubicBezTo>
                    <a:pt x="7446" y="254204"/>
                    <a:pt x="0" y="236229"/>
                    <a:pt x="0" y="217486"/>
                  </a:cubicBezTo>
                  <a:lnTo>
                    <a:pt x="0" y="70670"/>
                  </a:lnTo>
                  <a:cubicBezTo>
                    <a:pt x="0" y="51927"/>
                    <a:pt x="7446" y="33952"/>
                    <a:pt x="20699" y="20699"/>
                  </a:cubicBezTo>
                  <a:cubicBezTo>
                    <a:pt x="33952" y="7446"/>
                    <a:pt x="51927" y="0"/>
                    <a:pt x="70670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710588" cy="326256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pic>
        <p:nvPicPr>
          <p:cNvPr id="12" name="Picture 12">
            <a:hlinkClick r:id="" action="ppaction://media"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 l="3074" t="6091" r="17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24014" y="4523366"/>
            <a:ext cx="5833965" cy="6487895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0"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60061" y="6323131"/>
            <a:ext cx="6356616" cy="4298663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95750" y="3155315"/>
            <a:ext cx="10095865" cy="136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0"/>
              </a:lnSpc>
            </a:pPr>
            <a:r>
              <a:rPr lang="en-US" sz="8535">
                <a:solidFill>
                  <a:srgbClr val="FFFFFF"/>
                </a:solidFill>
                <a:latin typeface="UTM American Sans" panose="02040603050506020204"/>
                <a:ea typeface="UTM American Sans" panose="02040603050506020204"/>
                <a:cs typeface="UTM American Sans" panose="02040603050506020204"/>
                <a:sym typeface="UTM American Sans" panose="02040603050506020204"/>
              </a:rPr>
              <a:t>LẮNG NGHE LỜI CHÚA</a:t>
            </a:r>
            <a:endParaRPr lang="en-US" sz="8535">
              <a:solidFill>
                <a:srgbClr val="FFFFFF"/>
              </a:solidFill>
              <a:latin typeface="UTM American Sans" panose="02040603050506020204"/>
              <a:ea typeface="UTM American Sans" panose="02040603050506020204"/>
              <a:cs typeface="UTM American Sans" panose="02040603050506020204"/>
              <a:sym typeface="UTM American Sans" panose="02040603050506020204"/>
            </a:endParaRP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1346" y="4927323"/>
            <a:ext cx="8625670" cy="81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0"/>
              </a:lnSpc>
            </a:pPr>
            <a:r>
              <a:rPr lang="en-US" altLang="en-US" sz="66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Ga 16,12-15</a:t>
            </a:r>
            <a:endParaRPr lang="en-US" altLang="en-US" sz="6600">
              <a:solidFill>
                <a:schemeClr val="bg1"/>
              </a:solidFill>
              <a:latin typeface="Ovo"/>
              <a:ea typeface="Ovo"/>
              <a:cs typeface="Ovo"/>
              <a:sym typeface="Ovo"/>
            </a:endParaRPr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10308" y="1744103"/>
            <a:ext cx="3812660" cy="4903742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1187218" y="9460175"/>
            <a:ext cx="2511017" cy="676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0"/>
              </a:lnSpc>
            </a:pPr>
            <a:r>
              <a:rPr lang="en-US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Chun nguyễn</a:t>
            </a:r>
            <a:r>
              <a:rPr lang="en-US" sz="15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ơ</a:t>
            </a:r>
            <a:endParaRPr lang="en-US">
              <a:solidFill>
                <a:schemeClr val="bg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5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7919" y="525370"/>
            <a:ext cx="12695895" cy="9236264"/>
          </a:xfrm>
          <a:custGeom>
            <a:avLst/>
            <a:gdLst/>
            <a:ahLst/>
            <a:cxnLst/>
            <a:rect l="l" t="t" r="r" b="b"/>
            <a:pathLst>
              <a:path w="12695895" h="9236264">
                <a:moveTo>
                  <a:pt x="0" y="0"/>
                </a:moveTo>
                <a:lnTo>
                  <a:pt x="12695895" y="0"/>
                </a:lnTo>
                <a:lnTo>
                  <a:pt x="12695895" y="9236264"/>
                </a:lnTo>
                <a:lnTo>
                  <a:pt x="0" y="92362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24014" y="4523366"/>
            <a:ext cx="5833965" cy="6487895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1603" y="6258971"/>
            <a:ext cx="6356616" cy="4298663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10308" y="1744103"/>
            <a:ext cx="3812660" cy="4903742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 1"/>
          <p:cNvSpPr txBox="1"/>
          <p:nvPr/>
        </p:nvSpPr>
        <p:spPr>
          <a:xfrm>
            <a:off x="5329555" y="2857500"/>
            <a:ext cx="9033510" cy="47415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5420"/>
              </a:lnSpc>
            </a:pP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Tin Mừng Chúa Giêsu Kitô theo Thánh Gioan.</a:t>
            </a:r>
            <a:endParaRPr lang="en-US" altLang="en-US" sz="4300">
              <a:solidFill>
                <a:srgbClr val="000000"/>
              </a:solidFill>
              <a:latin typeface="UTM Androgyne" panose="02040603050506020204"/>
              <a:ea typeface="UTM Androgyne" panose="02040603050506020204"/>
              <a:cs typeface="UTM Androgyne" panose="02040603050506020204"/>
              <a:sym typeface="UTM Androgyne" panose="02040603050506020204"/>
            </a:endParaRPr>
          </a:p>
          <a:p>
            <a:pPr algn="ctr">
              <a:lnSpc>
                <a:spcPts val="5420"/>
              </a:lnSpc>
            </a:pP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Khi ấy, Chúa Giêsu phán cùng các môn 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ệ rằng: “Thầy còn nhiều 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iều phải nói với các con, nh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ng bây giờ các con không thể l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ĩ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nh hội 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đư</a:t>
            </a:r>
            <a:r>
              <a:rPr lang="en-US" altLang="en-US" sz="430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ợc. </a:t>
            </a:r>
            <a:endParaRPr lang="en-US" altLang="en-US" sz="4300">
              <a:solidFill>
                <a:srgbClr val="000000"/>
              </a:solidFill>
              <a:latin typeface="UTM Androgyne" panose="02040603050506020204"/>
              <a:ea typeface="UTM Androgyne" panose="02040603050506020204"/>
              <a:cs typeface="UTM Androgyne" panose="02040603050506020204"/>
              <a:sym typeface="UTM Androgyne" panose="02040603050506020204"/>
            </a:endParaRPr>
          </a:p>
        </p:txBody>
      </p:sp>
      <p:sp>
        <p:nvSpPr>
          <p:cNvPr id="7" name="T2"/>
          <p:cNvSpPr txBox="1"/>
          <p:nvPr/>
        </p:nvSpPr>
        <p:spPr>
          <a:xfrm>
            <a:off x="5714877" y="3009905"/>
            <a:ext cx="8493654" cy="414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0"/>
              </a:lnSpc>
            </a:pP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Khi Thần Chân l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ý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 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ến,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sẽ dạy các con biết tất cả sự thật, vì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không tự mình mà nói, nh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ng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nghe gì thì sẽ nói vậy, và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sẽ bảo cho các con biết những việc t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ơng lai.</a:t>
            </a:r>
            <a:endParaRPr lang="en-US" altLang="en-US" sz="4280">
              <a:solidFill>
                <a:srgbClr val="000000"/>
              </a:solidFill>
              <a:latin typeface="UTM Androgyne" panose="02040603050506020204"/>
              <a:ea typeface="UTM Androgyne" panose="02040603050506020204"/>
              <a:cs typeface="UTM Androgyne" panose="02040603050506020204"/>
              <a:sym typeface="UTM Androgyne" panose="02040603050506020204"/>
            </a:endParaRPr>
          </a:p>
        </p:txBody>
      </p:sp>
      <p:sp>
        <p:nvSpPr>
          <p:cNvPr id="8" name="T3"/>
          <p:cNvSpPr txBox="1"/>
          <p:nvPr/>
        </p:nvSpPr>
        <p:spPr>
          <a:xfrm>
            <a:off x="5410073" y="2400158"/>
            <a:ext cx="8751039" cy="5529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0"/>
              </a:lnSpc>
            </a:pP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sẽ làm vinh danh Thầy, vì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sẽ lãnh nhận từ nơi Thầy mà loan truyền cho các con. Tất cả những gì Cha có 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ều là của Thầy, vì thế Thầy 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ã nói: Ng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ư</a:t>
            </a: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ời sẽ lãnh nhận từ nơi Thầy mà loan truyền cho các con”.</a:t>
            </a:r>
            <a:endParaRPr lang="en-US" altLang="en-US" sz="4280">
              <a:solidFill>
                <a:srgbClr val="000000"/>
              </a:solidFill>
              <a:latin typeface="UTM Androgyne" panose="02040603050506020204"/>
              <a:ea typeface="UTM Androgyne" panose="02040603050506020204"/>
              <a:cs typeface="UTM Androgyne" panose="02040603050506020204"/>
              <a:sym typeface="UTM Androgyne" panose="02040603050506020204"/>
            </a:endParaRPr>
          </a:p>
          <a:p>
            <a:pPr algn="ctr">
              <a:lnSpc>
                <a:spcPts val="5390"/>
              </a:lnSpc>
            </a:pPr>
            <a:r>
              <a:rPr lang="en-US" altLang="en-US" sz="4280">
                <a:solidFill>
                  <a:srgbClr val="000000"/>
                </a:solidFill>
                <a:latin typeface="UTM Androgyne" panose="02040603050506020204"/>
                <a:ea typeface="UTM Androgyne" panose="02040603050506020204"/>
                <a:cs typeface="UTM Androgyne" panose="02040603050506020204"/>
                <a:sym typeface="UTM Androgyne" panose="02040603050506020204"/>
              </a:rPr>
              <a:t>Đó là lời Chúa.</a:t>
            </a:r>
            <a:endParaRPr lang="en-US" altLang="en-US" sz="4280">
              <a:solidFill>
                <a:srgbClr val="000000"/>
              </a:solidFill>
              <a:latin typeface="UTM Androgyne" panose="02040603050506020204"/>
              <a:ea typeface="UTM Androgyne" panose="02040603050506020204"/>
              <a:cs typeface="UTM Androgyne" panose="02040603050506020204"/>
              <a:sym typeface="UTM Androgyne" panose="02040603050506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30158" t="-60317" r="-301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0167" y="8911600"/>
            <a:ext cx="9647665" cy="2550273"/>
          </a:xfrm>
          <a:custGeom>
            <a:avLst/>
            <a:gdLst/>
            <a:ahLst/>
            <a:cxnLst/>
            <a:rect l="l" t="t" r="r" b="b"/>
            <a:pathLst>
              <a:path w="9647665" h="2550273">
                <a:moveTo>
                  <a:pt x="0" y="0"/>
                </a:moveTo>
                <a:lnTo>
                  <a:pt x="9647666" y="0"/>
                </a:lnTo>
                <a:lnTo>
                  <a:pt x="9647666" y="2550273"/>
                </a:lnTo>
                <a:lnTo>
                  <a:pt x="0" y="2550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47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25771" y="2867053"/>
            <a:ext cx="7021824" cy="298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15"/>
              </a:lnSpc>
            </a:pPr>
            <a:r>
              <a:rPr lang="en-US" sz="15655" spc="-1174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GAME</a:t>
            </a:r>
            <a:endParaRPr lang="en-US" sz="15655" spc="-1174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51787" y="1432374"/>
            <a:ext cx="6184425" cy="265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540"/>
              </a:lnSpc>
              <a:spcBef>
                <a:spcPct val="0"/>
              </a:spcBef>
            </a:pPr>
            <a:r>
              <a:rPr lang="en-US" sz="13955" spc="-1046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BIBLE </a:t>
            </a:r>
            <a:endParaRPr lang="en-US" sz="13955" spc="-1046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921191" y="3644205"/>
            <a:ext cx="8483603" cy="7394874"/>
          </a:xfrm>
          <a:custGeom>
            <a:avLst/>
            <a:gdLst/>
            <a:ahLst/>
            <a:cxnLst/>
            <a:rect l="l" t="t" r="r" b="b"/>
            <a:pathLst>
              <a:path w="8483603" h="7394874">
                <a:moveTo>
                  <a:pt x="8483603" y="0"/>
                </a:moveTo>
                <a:lnTo>
                  <a:pt x="0" y="0"/>
                </a:lnTo>
                <a:lnTo>
                  <a:pt x="0" y="7394874"/>
                </a:lnTo>
                <a:lnTo>
                  <a:pt x="8483603" y="7394874"/>
                </a:lnTo>
                <a:lnTo>
                  <a:pt x="848360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54912" y="3644205"/>
            <a:ext cx="8483603" cy="7394874"/>
          </a:xfrm>
          <a:custGeom>
            <a:avLst/>
            <a:gdLst/>
            <a:ahLst/>
            <a:cxnLst/>
            <a:rect l="l" t="t" r="r" b="b"/>
            <a:pathLst>
              <a:path w="8483603" h="7394874">
                <a:moveTo>
                  <a:pt x="0" y="0"/>
                </a:moveTo>
                <a:lnTo>
                  <a:pt x="8483603" y="0"/>
                </a:lnTo>
                <a:lnTo>
                  <a:pt x="8483603" y="7394874"/>
                </a:lnTo>
                <a:lnTo>
                  <a:pt x="0" y="7394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4796800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5" y="0"/>
                </a:lnTo>
                <a:lnTo>
                  <a:pt x="81672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591662" y="4983056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5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5" y="8229600"/>
                </a:lnTo>
                <a:lnTo>
                  <a:pt x="816725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11556" y="813549"/>
            <a:ext cx="3609601" cy="1109952"/>
          </a:xfrm>
          <a:custGeom>
            <a:avLst/>
            <a:gdLst/>
            <a:ahLst/>
            <a:cxnLst/>
            <a:rect l="l" t="t" r="r" b="b"/>
            <a:pathLst>
              <a:path w="3609601" h="1109952">
                <a:moveTo>
                  <a:pt x="0" y="0"/>
                </a:moveTo>
                <a:lnTo>
                  <a:pt x="3609602" y="0"/>
                </a:lnTo>
                <a:lnTo>
                  <a:pt x="3609602" y="1109952"/>
                </a:lnTo>
                <a:lnTo>
                  <a:pt x="0" y="1109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14985" y="1011079"/>
            <a:ext cx="2258030" cy="95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5"/>
              </a:lnSpc>
            </a:pPr>
            <a:r>
              <a:rPr lang="en-US" sz="5035" spc="-377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START</a:t>
            </a:r>
            <a:endParaRPr lang="en-US" sz="5035" spc="-377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404664" y="5381577"/>
            <a:ext cx="6544137" cy="5322564"/>
          </a:xfrm>
          <a:custGeom>
            <a:avLst/>
            <a:gdLst/>
            <a:ahLst/>
            <a:cxnLst/>
            <a:rect l="l" t="t" r="r" b="b"/>
            <a:pathLst>
              <a:path w="6544137" h="5322564">
                <a:moveTo>
                  <a:pt x="0" y="0"/>
                </a:moveTo>
                <a:lnTo>
                  <a:pt x="6544137" y="0"/>
                </a:lnTo>
                <a:lnTo>
                  <a:pt x="6544137" y="5322565"/>
                </a:lnTo>
                <a:lnTo>
                  <a:pt x="0" y="5322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kids-game-gaming-background-music-29773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98857" y="4076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3846201" y="5060104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4" y="0"/>
                </a:lnTo>
                <a:lnTo>
                  <a:pt x="8167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06849" y="7319569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3" y="0"/>
                </a:lnTo>
                <a:lnTo>
                  <a:pt x="19042013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793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97794" y="4236503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8" name="Group 23"/>
          <p:cNvGrpSpPr/>
          <p:nvPr/>
        </p:nvGrpSpPr>
        <p:grpSpPr>
          <a:xfrm>
            <a:off x="10541144" y="6967528"/>
            <a:ext cx="1694253" cy="1667329"/>
            <a:chOff x="0" y="0"/>
            <a:chExt cx="446223" cy="439132"/>
          </a:xfrm>
        </p:grpSpPr>
        <p:sp>
          <p:nvSpPr>
            <p:cNvPr id="69" name="Freeform 2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EE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70" name="TextBox 2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" name="Freeform 4"/>
          <p:cNvSpPr/>
          <p:nvPr/>
        </p:nvSpPr>
        <p:spPr>
          <a:xfrm>
            <a:off x="-2091731" y="4316145"/>
            <a:ext cx="8110840" cy="8229600"/>
          </a:xfrm>
          <a:custGeom>
            <a:avLst/>
            <a:gdLst/>
            <a:ahLst/>
            <a:cxnLst/>
            <a:rect l="l" t="t" r="r" b="b"/>
            <a:pathLst>
              <a:path w="8110840" h="8229600">
                <a:moveTo>
                  <a:pt x="0" y="0"/>
                </a:moveTo>
                <a:lnTo>
                  <a:pt x="8110841" y="0"/>
                </a:lnTo>
                <a:lnTo>
                  <a:pt x="81108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14646245" y="4037578"/>
            <a:ext cx="8110840" cy="8229600"/>
          </a:xfrm>
          <a:custGeom>
            <a:avLst/>
            <a:gdLst/>
            <a:ahLst/>
            <a:cxnLst/>
            <a:rect l="l" t="t" r="r" b="b"/>
            <a:pathLst>
              <a:path w="8110840" h="8229600">
                <a:moveTo>
                  <a:pt x="8110840" y="0"/>
                </a:moveTo>
                <a:lnTo>
                  <a:pt x="0" y="0"/>
                </a:lnTo>
                <a:lnTo>
                  <a:pt x="0" y="8229600"/>
                </a:lnTo>
                <a:lnTo>
                  <a:pt x="8110840" y="8229600"/>
                </a:lnTo>
                <a:lnTo>
                  <a:pt x="81108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01097" y="4319200"/>
            <a:ext cx="3394917" cy="10046611"/>
          </a:xfrm>
          <a:custGeom>
            <a:avLst/>
            <a:gdLst/>
            <a:ahLst/>
            <a:cxnLst/>
            <a:rect l="l" t="t" r="r" b="b"/>
            <a:pathLst>
              <a:path w="3394917" h="10046611">
                <a:moveTo>
                  <a:pt x="0" y="0"/>
                </a:moveTo>
                <a:lnTo>
                  <a:pt x="3394918" y="0"/>
                </a:lnTo>
                <a:lnTo>
                  <a:pt x="3394918" y="10046611"/>
                </a:lnTo>
                <a:lnTo>
                  <a:pt x="0" y="100466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3583770" y="495875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4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4" y="8229600"/>
                </a:lnTo>
                <a:lnTo>
                  <a:pt x="816725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22939" y="1859847"/>
            <a:ext cx="14982435" cy="301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800" spc="-89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1 : Bài Tin mừng của thánh sử nào?</a:t>
            </a:r>
            <a:endParaRPr lang="en-US" sz="9800" spc="-890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128915" y="6888437"/>
            <a:ext cx="1694253" cy="1667329"/>
            <a:chOff x="0" y="0"/>
            <a:chExt cx="446223" cy="4391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83074" y="6883357"/>
            <a:ext cx="1694253" cy="1667329"/>
            <a:chOff x="0" y="0"/>
            <a:chExt cx="446223" cy="4391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458164" y="6883357"/>
            <a:ext cx="1694253" cy="1667329"/>
            <a:chOff x="0" y="0"/>
            <a:chExt cx="446223" cy="4391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9" name="Freeform 29"/>
          <p:cNvSpPr/>
          <p:nvPr/>
        </p:nvSpPr>
        <p:spPr>
          <a:xfrm>
            <a:off x="9428225" y="5904743"/>
            <a:ext cx="912054" cy="1000882"/>
          </a:xfrm>
          <a:custGeom>
            <a:avLst/>
            <a:gdLst/>
            <a:ahLst/>
            <a:cxnLst/>
            <a:rect l="l" t="t" r="r" b="b"/>
            <a:pathLst>
              <a:path w="912054" h="1000882">
                <a:moveTo>
                  <a:pt x="0" y="0"/>
                </a:moveTo>
                <a:lnTo>
                  <a:pt x="912053" y="0"/>
                </a:lnTo>
                <a:lnTo>
                  <a:pt x="912053" y="1000882"/>
                </a:lnTo>
                <a:lnTo>
                  <a:pt x="0" y="10008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1977136" flipH="1">
            <a:off x="2984409" y="479162"/>
            <a:ext cx="685549" cy="1099077"/>
          </a:xfrm>
          <a:custGeom>
            <a:avLst/>
            <a:gdLst/>
            <a:ahLst/>
            <a:cxnLst/>
            <a:rect l="l" t="t" r="r" b="b"/>
            <a:pathLst>
              <a:path w="685549" h="1099077">
                <a:moveTo>
                  <a:pt x="685549" y="0"/>
                </a:moveTo>
                <a:lnTo>
                  <a:pt x="0" y="0"/>
                </a:lnTo>
                <a:lnTo>
                  <a:pt x="0" y="1099076"/>
                </a:lnTo>
                <a:lnTo>
                  <a:pt x="685549" y="1099076"/>
                </a:lnTo>
                <a:lnTo>
                  <a:pt x="68554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204916" y="6841470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G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583060" y="680273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o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508878" y="6802735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i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666041" y="6865600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a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2649109" y="7027365"/>
            <a:ext cx="1694253" cy="1667329"/>
            <a:chOff x="0" y="0"/>
            <a:chExt cx="446223" cy="4391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725626" y="6980853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500" r="-175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4667" y="7236873"/>
            <a:ext cx="19042013" cy="3673361"/>
          </a:xfrm>
          <a:custGeom>
            <a:avLst/>
            <a:gdLst/>
            <a:ahLst/>
            <a:cxnLst/>
            <a:rect l="l" t="t" r="r" b="b"/>
            <a:pathLst>
              <a:path w="19042013" h="3673361">
                <a:moveTo>
                  <a:pt x="0" y="0"/>
                </a:moveTo>
                <a:lnTo>
                  <a:pt x="19042014" y="0"/>
                </a:lnTo>
                <a:lnTo>
                  <a:pt x="19042014" y="3673361"/>
                </a:lnTo>
                <a:lnTo>
                  <a:pt x="0" y="3673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793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914667" y="1656821"/>
            <a:ext cx="3220588" cy="8229600"/>
          </a:xfrm>
          <a:custGeom>
            <a:avLst/>
            <a:gdLst/>
            <a:ahLst/>
            <a:cxnLst/>
            <a:rect l="l" t="t" r="r" b="b"/>
            <a:pathLst>
              <a:path w="3220588" h="8229600">
                <a:moveTo>
                  <a:pt x="3220588" y="0"/>
                </a:moveTo>
                <a:lnTo>
                  <a:pt x="0" y="0"/>
                </a:lnTo>
                <a:lnTo>
                  <a:pt x="0" y="8229600"/>
                </a:lnTo>
                <a:lnTo>
                  <a:pt x="3220588" y="8229600"/>
                </a:lnTo>
                <a:lnTo>
                  <a:pt x="32205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216552" y="6172200"/>
            <a:ext cx="6740128" cy="4114800"/>
          </a:xfrm>
          <a:custGeom>
            <a:avLst/>
            <a:gdLst/>
            <a:ahLst/>
            <a:cxnLst/>
            <a:rect l="l" t="t" r="r" b="b"/>
            <a:pathLst>
              <a:path w="6740128" h="4114800">
                <a:moveTo>
                  <a:pt x="6740129" y="0"/>
                </a:moveTo>
                <a:lnTo>
                  <a:pt x="0" y="0"/>
                </a:lnTo>
                <a:lnTo>
                  <a:pt x="0" y="4114800"/>
                </a:lnTo>
                <a:lnTo>
                  <a:pt x="6740129" y="4114800"/>
                </a:lnTo>
                <a:lnTo>
                  <a:pt x="6740129" y="0"/>
                </a:lnTo>
                <a:close/>
              </a:path>
            </a:pathLst>
          </a:custGeom>
          <a:blipFill>
            <a:blip r:embed="rId4"/>
            <a:stretch>
              <a:fillRect l="-52716" b="-1000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44419" y="1656821"/>
            <a:ext cx="3220588" cy="8229600"/>
          </a:xfrm>
          <a:custGeom>
            <a:avLst/>
            <a:gdLst/>
            <a:ahLst/>
            <a:cxnLst/>
            <a:rect l="l" t="t" r="r" b="b"/>
            <a:pathLst>
              <a:path w="3220588" h="8229600">
                <a:moveTo>
                  <a:pt x="0" y="0"/>
                </a:moveTo>
                <a:lnTo>
                  <a:pt x="3220588" y="0"/>
                </a:lnTo>
                <a:lnTo>
                  <a:pt x="32205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6904" y="6172200"/>
            <a:ext cx="6740128" cy="4114800"/>
          </a:xfrm>
          <a:custGeom>
            <a:avLst/>
            <a:gdLst/>
            <a:ahLst/>
            <a:cxnLst/>
            <a:rect l="l" t="t" r="r" b="b"/>
            <a:pathLst>
              <a:path w="6740128" h="4114800">
                <a:moveTo>
                  <a:pt x="0" y="0"/>
                </a:moveTo>
                <a:lnTo>
                  <a:pt x="6740129" y="0"/>
                </a:lnTo>
                <a:lnTo>
                  <a:pt x="6740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716" b="-10000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6854" y="3559571"/>
            <a:ext cx="4003599" cy="5364956"/>
          </a:xfrm>
          <a:custGeom>
            <a:avLst/>
            <a:gdLst/>
            <a:ahLst/>
            <a:cxnLst/>
            <a:rect l="l" t="t" r="r" b="b"/>
            <a:pathLst>
              <a:path w="4003599" h="5364956">
                <a:moveTo>
                  <a:pt x="0" y="0"/>
                </a:moveTo>
                <a:lnTo>
                  <a:pt x="4003598" y="0"/>
                </a:lnTo>
                <a:lnTo>
                  <a:pt x="4003598" y="5364956"/>
                </a:lnTo>
                <a:lnTo>
                  <a:pt x="0" y="5364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53936" y="3778054"/>
            <a:ext cx="8162405" cy="6917638"/>
          </a:xfrm>
          <a:custGeom>
            <a:avLst/>
            <a:gdLst/>
            <a:ahLst/>
            <a:cxnLst/>
            <a:rect l="l" t="t" r="r" b="b"/>
            <a:pathLst>
              <a:path w="8162405" h="6917638">
                <a:moveTo>
                  <a:pt x="0" y="0"/>
                </a:moveTo>
                <a:lnTo>
                  <a:pt x="8162405" y="0"/>
                </a:lnTo>
                <a:lnTo>
                  <a:pt x="8162405" y="6917638"/>
                </a:lnTo>
                <a:lnTo>
                  <a:pt x="0" y="6917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79045" y="4958753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0" y="0"/>
                </a:moveTo>
                <a:lnTo>
                  <a:pt x="8167254" y="0"/>
                </a:lnTo>
                <a:lnTo>
                  <a:pt x="8167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2064591" y="4809727"/>
            <a:ext cx="8167255" cy="8229600"/>
          </a:xfrm>
          <a:custGeom>
            <a:avLst/>
            <a:gdLst/>
            <a:ahLst/>
            <a:cxnLst/>
            <a:rect l="l" t="t" r="r" b="b"/>
            <a:pathLst>
              <a:path w="8167255" h="8229600">
                <a:moveTo>
                  <a:pt x="8167255" y="0"/>
                </a:moveTo>
                <a:lnTo>
                  <a:pt x="0" y="0"/>
                </a:lnTo>
                <a:lnTo>
                  <a:pt x="0" y="8229600"/>
                </a:lnTo>
                <a:lnTo>
                  <a:pt x="8167255" y="8229600"/>
                </a:lnTo>
                <a:lnTo>
                  <a:pt x="816725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2" name="Group 12"/>
          <p:cNvGrpSpPr/>
          <p:nvPr/>
        </p:nvGrpSpPr>
        <p:grpSpPr>
          <a:xfrm>
            <a:off x="1028700" y="1281082"/>
            <a:ext cx="16438770" cy="4168614"/>
            <a:chOff x="0" y="0"/>
            <a:chExt cx="4329553" cy="10979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29553" cy="1097907"/>
            </a:xfrm>
            <a:custGeom>
              <a:avLst/>
              <a:gdLst/>
              <a:ahLst/>
              <a:cxnLst/>
              <a:rect l="l" t="t" r="r" b="b"/>
              <a:pathLst>
                <a:path w="4329553" h="1097907">
                  <a:moveTo>
                    <a:pt x="28257" y="0"/>
                  </a:moveTo>
                  <a:lnTo>
                    <a:pt x="4301296" y="0"/>
                  </a:lnTo>
                  <a:cubicBezTo>
                    <a:pt x="4316902" y="0"/>
                    <a:pt x="4329553" y="12651"/>
                    <a:pt x="4329553" y="28257"/>
                  </a:cubicBezTo>
                  <a:lnTo>
                    <a:pt x="4329553" y="1069649"/>
                  </a:lnTo>
                  <a:cubicBezTo>
                    <a:pt x="4329553" y="1085255"/>
                    <a:pt x="4316902" y="1097907"/>
                    <a:pt x="4301296" y="1097907"/>
                  </a:cubicBezTo>
                  <a:lnTo>
                    <a:pt x="28257" y="1097907"/>
                  </a:lnTo>
                  <a:cubicBezTo>
                    <a:pt x="12651" y="1097907"/>
                    <a:pt x="0" y="1085255"/>
                    <a:pt x="0" y="1069649"/>
                  </a:cubicBezTo>
                  <a:lnTo>
                    <a:pt x="0" y="28257"/>
                  </a:lnTo>
                  <a:cubicBezTo>
                    <a:pt x="0" y="12651"/>
                    <a:pt x="12651" y="0"/>
                    <a:pt x="28257" y="0"/>
                  </a:cubicBezTo>
                  <a:close/>
                </a:path>
              </a:pathLst>
            </a:custGeom>
            <a:solidFill>
              <a:srgbClr val="DEFFD6">
                <a:alpha val="69804"/>
              </a:srgbClr>
            </a:solidFill>
            <a:ln w="95250" cap="rnd">
              <a:solidFill>
                <a:srgbClr val="FFFFFF">
                  <a:alpha val="69804"/>
                </a:srgbClr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29553" cy="11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67973" y="2038224"/>
            <a:ext cx="16026013" cy="292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5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CÂU 2: </a:t>
            </a:r>
            <a:r>
              <a:rPr lang="en-US" altLang="en-US" sz="95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Ai sẽ dạy các môn </a:t>
            </a:r>
            <a:r>
              <a:rPr lang="en-US" altLang="en-US" sz="95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đ</a:t>
            </a:r>
            <a:r>
              <a:rPr lang="en-US" altLang="en-US" sz="9500" spc="-860">
                <a:solidFill>
                  <a:srgbClr val="F7FF59"/>
                </a:solidFill>
                <a:latin typeface="Bungee"/>
                <a:ea typeface="Bungee"/>
                <a:cs typeface="Bungee"/>
                <a:sym typeface="Bungee"/>
              </a:rPr>
              <a:t>ệ biết tất cả sự thật?</a:t>
            </a:r>
            <a:endParaRPr lang="en-US" altLang="en-US" sz="9500" spc="-860">
              <a:solidFill>
                <a:srgbClr val="F7FF59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23150" y="5920395"/>
            <a:ext cx="415906" cy="41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5"/>
              </a:lnSpc>
            </a:pPr>
            <a:r>
              <a:rPr lang="en-US" sz="2190" spc="-164">
                <a:solidFill>
                  <a:srgbClr val="470EFF"/>
                </a:solidFill>
                <a:latin typeface="Bungee"/>
                <a:ea typeface="Bungee"/>
                <a:cs typeface="Bungee"/>
                <a:sym typeface="Bungee"/>
              </a:rPr>
              <a:t>01</a:t>
            </a:r>
            <a:endParaRPr lang="en-US" sz="2190" spc="-164">
              <a:solidFill>
                <a:srgbClr val="470EFF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477491" y="6500452"/>
            <a:ext cx="1694253" cy="1667329"/>
            <a:chOff x="0" y="0"/>
            <a:chExt cx="446223" cy="4391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601480" y="6443756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693318" y="6500452"/>
            <a:ext cx="1694253" cy="1667329"/>
            <a:chOff x="0" y="0"/>
            <a:chExt cx="446223" cy="4391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817307" y="6596156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Â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8975832" y="6515281"/>
            <a:ext cx="1694253" cy="1667329"/>
            <a:chOff x="0" y="0"/>
            <a:chExt cx="446223" cy="4391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067062" y="64585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7239295" y="6515281"/>
            <a:ext cx="1694253" cy="1667329"/>
            <a:chOff x="0" y="0"/>
            <a:chExt cx="446223" cy="4391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363284" y="645858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C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5478368" y="6524806"/>
            <a:ext cx="1694253" cy="1667329"/>
            <a:chOff x="0" y="0"/>
            <a:chExt cx="446223" cy="43913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602356" y="6468110"/>
            <a:ext cx="144446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3717440" y="6534331"/>
            <a:ext cx="1694253" cy="1667329"/>
            <a:chOff x="0" y="0"/>
            <a:chExt cx="446223" cy="43913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841429" y="663003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Ầ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956512" y="6543856"/>
            <a:ext cx="1694253" cy="1667329"/>
            <a:chOff x="0" y="0"/>
            <a:chExt cx="446223" cy="4391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133841" y="6553835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195584" y="6553381"/>
            <a:ext cx="1694253" cy="1667329"/>
            <a:chOff x="0" y="0"/>
            <a:chExt cx="446223" cy="43913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319573" y="6496685"/>
            <a:ext cx="1444460" cy="1615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49" name="Group 17"/>
          <p:cNvGrpSpPr/>
          <p:nvPr/>
        </p:nvGrpSpPr>
        <p:grpSpPr>
          <a:xfrm>
            <a:off x="16286856" y="6534107"/>
            <a:ext cx="1694253" cy="1667329"/>
            <a:chOff x="0" y="0"/>
            <a:chExt cx="446223" cy="439132"/>
          </a:xfrm>
        </p:grpSpPr>
        <p:sp>
          <p:nvSpPr>
            <p:cNvPr id="50" name="Freeform 18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1" name="TextBox 19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2" name="TextBox 20"/>
          <p:cNvSpPr txBox="1"/>
          <p:nvPr/>
        </p:nvSpPr>
        <p:spPr>
          <a:xfrm>
            <a:off x="16410845" y="6629811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Ý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53" name="Group 21"/>
          <p:cNvGrpSpPr/>
          <p:nvPr/>
        </p:nvGrpSpPr>
        <p:grpSpPr>
          <a:xfrm>
            <a:off x="14502683" y="6534107"/>
            <a:ext cx="1694253" cy="1667329"/>
            <a:chOff x="0" y="0"/>
            <a:chExt cx="446223" cy="439132"/>
          </a:xfrm>
        </p:grpSpPr>
        <p:sp>
          <p:nvSpPr>
            <p:cNvPr id="54" name="Freeform 22"/>
            <p:cNvSpPr/>
            <p:nvPr/>
          </p:nvSpPr>
          <p:spPr>
            <a:xfrm>
              <a:off x="0" y="0"/>
              <a:ext cx="446223" cy="439132"/>
            </a:xfrm>
            <a:custGeom>
              <a:avLst/>
              <a:gdLst/>
              <a:ahLst/>
              <a:cxnLst/>
              <a:rect l="l" t="t" r="r" b="b"/>
              <a:pathLst>
                <a:path w="446223" h="439132">
                  <a:moveTo>
                    <a:pt x="164503" y="0"/>
                  </a:moveTo>
                  <a:lnTo>
                    <a:pt x="281720" y="0"/>
                  </a:lnTo>
                  <a:cubicBezTo>
                    <a:pt x="372573" y="0"/>
                    <a:pt x="446223" y="73650"/>
                    <a:pt x="446223" y="164503"/>
                  </a:cubicBezTo>
                  <a:lnTo>
                    <a:pt x="446223" y="274629"/>
                  </a:lnTo>
                  <a:cubicBezTo>
                    <a:pt x="446223" y="365482"/>
                    <a:pt x="372573" y="439132"/>
                    <a:pt x="281720" y="439132"/>
                  </a:cubicBezTo>
                  <a:lnTo>
                    <a:pt x="164503" y="439132"/>
                  </a:lnTo>
                  <a:cubicBezTo>
                    <a:pt x="73650" y="439132"/>
                    <a:pt x="0" y="365482"/>
                    <a:pt x="0" y="274629"/>
                  </a:cubicBezTo>
                  <a:lnTo>
                    <a:pt x="0" y="164503"/>
                  </a:lnTo>
                  <a:cubicBezTo>
                    <a:pt x="0" y="73650"/>
                    <a:pt x="73650" y="0"/>
                    <a:pt x="164503" y="0"/>
                  </a:cubicBezTo>
                  <a:close/>
                </a:path>
              </a:pathLst>
            </a:custGeom>
            <a:solidFill>
              <a:srgbClr val="DEFFD6">
                <a:alpha val="96863"/>
              </a:srgbClr>
            </a:solidFill>
            <a:ln w="95250" cap="rnd">
              <a:solidFill>
                <a:srgbClr val="FFFFFF">
                  <a:alpha val="96863"/>
                </a:srgbClr>
              </a:solidFill>
              <a:prstDash val="solid"/>
              <a:round/>
            </a:ln>
          </p:spPr>
        </p:sp>
        <p:sp>
          <p:nvSpPr>
            <p:cNvPr id="55" name="TextBox 23"/>
            <p:cNvSpPr txBox="1"/>
            <p:nvPr/>
          </p:nvSpPr>
          <p:spPr>
            <a:xfrm>
              <a:off x="0" y="-38100"/>
              <a:ext cx="446223" cy="477232"/>
            </a:xfrm>
            <a:prstGeom prst="rect">
              <a:avLst/>
            </a:prstGeom>
          </p:spPr>
          <p:txBody>
            <a:bodyPr lIns="50800" tIns="50800" rIns="50800" bIns="50800" rtlCol="0" anchor="ctr"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6" name="TextBox 24"/>
          <p:cNvSpPr txBox="1"/>
          <p:nvPr/>
        </p:nvSpPr>
        <p:spPr>
          <a:xfrm>
            <a:off x="14626672" y="6477411"/>
            <a:ext cx="144446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</a:t>
            </a:r>
            <a:endParaRPr lang="en-US" sz="900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32" grpId="0"/>
      <p:bldP spid="36" grpId="0"/>
      <p:bldP spid="40" grpId="0"/>
      <p:bldP spid="44" grpId="0"/>
      <p:bldP spid="48" grpId="0"/>
      <p:bldP spid="52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WPS Presentation</Application>
  <PresentationFormat>Tùy chỉnh</PresentationFormat>
  <Paragraphs>142</Paragraphs>
  <Slides>14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SimSun</vt:lpstr>
      <vt:lpstr>Wingdings</vt:lpstr>
      <vt:lpstr>Glacial Indifference</vt:lpstr>
      <vt:lpstr>Latha</vt:lpstr>
      <vt:lpstr>iCiel Cadena</vt:lpstr>
      <vt:lpstr>Bungee</vt:lpstr>
      <vt:lpstr>Glacial Indifference Bold</vt:lpstr>
      <vt:lpstr>SVN-Neutraface 2</vt:lpstr>
      <vt:lpstr>Zacatecas 1914</vt:lpstr>
      <vt:lpstr>More Sugar</vt:lpstr>
      <vt:lpstr>UTM American Sans</vt:lpstr>
      <vt:lpstr>Ovo</vt:lpstr>
      <vt:lpstr>UTM Androgyne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nhật tuần 5</dc:title>
  <dc:creator/>
  <cp:lastModifiedBy>nguyet vu</cp:lastModifiedBy>
  <cp:revision>5</cp:revision>
  <dcterms:created xsi:type="dcterms:W3CDTF">2006-08-16T00:00:00Z</dcterms:created>
  <dcterms:modified xsi:type="dcterms:W3CDTF">2025-06-10T04:05:22Z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86A56A4D7D294188B1E7832E0D2982CA_12</vt:lpwstr>
  </property>
  <property fmtid="{D5CDD505-2E9C-101B-9397-08002B2CF9AE}" pid="3" name="KSOProductBuildVer">
    <vt:lpwstr>1033-12.2.0.21179</vt:lpwstr>
  </property>
</Properties>
</file>