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3" r:id="rId3"/>
    <p:sldId id="284" r:id="rId4"/>
    <p:sldId id="285" r:id="rId5"/>
    <p:sldId id="286" r:id="rId6"/>
    <p:sldId id="282" r:id="rId7"/>
    <p:sldId id="287" r:id="rId8"/>
    <p:sldId id="288" r:id="rId9"/>
    <p:sldId id="289" r:id="rId10"/>
    <p:sldId id="290" r:id="rId11"/>
    <p:sldId id="278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9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F9BC3-354C-4936-A2D6-A3946FF193B9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AD202-ABA5-49DE-AE24-C3A7E9ED76E0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F8E8-BBAF-4F77-A74D-68C3C90B4AFD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3CCDC-279F-456C-BF53-C94C12793B9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1.png"/><Relationship Id="rId14" Type="http://schemas.openxmlformats.org/officeDocument/2006/relationships/slide" Target="slide11.xml"/><Relationship Id="rId13" Type="http://schemas.openxmlformats.org/officeDocument/2006/relationships/image" Target="../media/image20.GIF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7.sv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2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3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4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5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6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7" Type="http://schemas.openxmlformats.org/officeDocument/2006/relationships/slideLayout" Target="../slideLayouts/slideLayout7.xml"/><Relationship Id="rId36" Type="http://schemas.openxmlformats.org/officeDocument/2006/relationships/slide" Target="slide17.xml"/><Relationship Id="rId35" Type="http://schemas.openxmlformats.org/officeDocument/2006/relationships/image" Target="../media/image20.GIF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8" Type="http://schemas.openxmlformats.org/officeDocument/2006/relationships/slideLayout" Target="../slideLayouts/slideLayout7.xml"/><Relationship Id="rId37" Type="http://schemas.openxmlformats.org/officeDocument/2006/relationships/image" Target="../media/image20.GIF"/><Relationship Id="rId36" Type="http://schemas.openxmlformats.org/officeDocument/2006/relationships/image" Target="../media/image45.svg"/><Relationship Id="rId35" Type="http://schemas.openxmlformats.org/officeDocument/2006/relationships/image" Target="../media/image44.png"/><Relationship Id="rId34" Type="http://schemas.openxmlformats.org/officeDocument/2006/relationships/image" Target="../media/image43.svg"/><Relationship Id="rId33" Type="http://schemas.openxmlformats.org/officeDocument/2006/relationships/image" Target="../media/image42.png"/><Relationship Id="rId32" Type="http://schemas.openxmlformats.org/officeDocument/2006/relationships/image" Target="../media/image41.svg"/><Relationship Id="rId31" Type="http://schemas.openxmlformats.org/officeDocument/2006/relationships/image" Target="../media/image40.png"/><Relationship Id="rId30" Type="http://schemas.openxmlformats.org/officeDocument/2006/relationships/image" Target="../media/image39.svg"/><Relationship Id="rId3" Type="http://schemas.openxmlformats.org/officeDocument/2006/relationships/image" Target="../media/image22.png"/><Relationship Id="rId29" Type="http://schemas.openxmlformats.org/officeDocument/2006/relationships/image" Target="../media/image38.png"/><Relationship Id="rId28" Type="http://schemas.openxmlformats.org/officeDocument/2006/relationships/image" Target="../media/image37.svg"/><Relationship Id="rId27" Type="http://schemas.openxmlformats.org/officeDocument/2006/relationships/image" Target="../media/image36.png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image" Target="../media/image31.svg"/><Relationship Id="rId2" Type="http://schemas.openxmlformats.org/officeDocument/2006/relationships/image" Target="../media/image9.svg"/><Relationship Id="rId19" Type="http://schemas.openxmlformats.org/officeDocument/2006/relationships/image" Target="../media/image30.png"/><Relationship Id="rId18" Type="http://schemas.openxmlformats.org/officeDocument/2006/relationships/image" Target="../media/image29.svg"/><Relationship Id="rId17" Type="http://schemas.openxmlformats.org/officeDocument/2006/relationships/image" Target="../media/image28.png"/><Relationship Id="rId16" Type="http://schemas.openxmlformats.org/officeDocument/2006/relationships/image" Target="../media/image27.svg"/><Relationship Id="rId15" Type="http://schemas.openxmlformats.org/officeDocument/2006/relationships/image" Target="../media/image26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/>
          <p:cNvSpPr/>
          <p:nvPr/>
        </p:nvSpPr>
        <p:spPr>
          <a:xfrm>
            <a:off x="4205515" y="1513115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/>
          <p:cNvSpPr/>
          <p:nvPr/>
        </p:nvSpPr>
        <p:spPr>
          <a:xfrm>
            <a:off x="3893458" y="3116944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 rot="5400000">
            <a:off x="2720151" y="-2720148"/>
            <a:ext cx="6650103" cy="12090400"/>
            <a:chOff x="0" y="0"/>
            <a:chExt cx="1745022" cy="1200099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6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/>
          <p:cNvSpPr/>
          <p:nvPr/>
        </p:nvSpPr>
        <p:spPr>
          <a:xfrm>
            <a:off x="2968057" y="274399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149565" y="3908775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4892353" y="2960282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2"/>
          <p:cNvSpPr/>
          <p:nvPr/>
        </p:nvSpPr>
        <p:spPr>
          <a:xfrm>
            <a:off x="1867733" y="4192708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3"/>
          <p:cNvSpPr/>
          <p:nvPr/>
        </p:nvSpPr>
        <p:spPr>
          <a:xfrm>
            <a:off x="6658205" y="1948486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9"/>
          <p:cNvSpPr/>
          <p:nvPr/>
        </p:nvSpPr>
        <p:spPr>
          <a:xfrm>
            <a:off x="3963763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5040960" y="801492"/>
            <a:ext cx="2120343" cy="3249957"/>
          </a:xfrm>
          <a:prstGeom prst="rect">
            <a:avLst/>
          </a:prstGeom>
        </p:spPr>
      </p:pic>
      <p:grpSp>
        <p:nvGrpSpPr>
          <p:cNvPr id="19" name="Group 9"/>
          <p:cNvGrpSpPr/>
          <p:nvPr/>
        </p:nvGrpSpPr>
        <p:grpSpPr>
          <a:xfrm>
            <a:off x="3261641" y="-18080"/>
            <a:ext cx="936794" cy="1377358"/>
            <a:chOff x="999124" y="107299"/>
            <a:chExt cx="950890" cy="1194830"/>
          </a:xfrm>
        </p:grpSpPr>
        <p:sp>
          <p:nvSpPr>
            <p:cNvPr id="20" name="Rounded Rectangle 10"/>
            <p:cNvSpPr/>
            <p:nvPr/>
          </p:nvSpPr>
          <p:spPr>
            <a:xfrm rot="19228833">
              <a:off x="1166961" y="107299"/>
              <a:ext cx="202556" cy="902021"/>
            </a:xfrm>
            <a:prstGeom prst="roundRect">
              <a:avLst>
                <a:gd name="adj" fmla="val 37180"/>
              </a:avLst>
            </a:prstGeom>
            <a:noFill/>
            <a:ln w="635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11"/>
            <p:cNvSpPr/>
            <p:nvPr/>
          </p:nvSpPr>
          <p:spPr>
            <a:xfrm rot="20460000">
              <a:off x="1722821" y="350013"/>
              <a:ext cx="227193" cy="769696"/>
            </a:xfrm>
            <a:prstGeom prst="roundRect">
              <a:avLst>
                <a:gd name="adj" fmla="val 37180"/>
              </a:avLst>
            </a:prstGeom>
            <a:noFill/>
            <a:ln w="635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12"/>
            <p:cNvSpPr/>
            <p:nvPr/>
          </p:nvSpPr>
          <p:spPr>
            <a:xfrm rot="17520000">
              <a:off x="1280156" y="794263"/>
              <a:ext cx="226834" cy="788898"/>
            </a:xfrm>
            <a:prstGeom prst="roundRect">
              <a:avLst>
                <a:gd name="adj" fmla="val 37180"/>
              </a:avLst>
            </a:prstGeom>
            <a:noFill/>
            <a:ln w="3175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13"/>
          <p:cNvGrpSpPr/>
          <p:nvPr/>
        </p:nvGrpSpPr>
        <p:grpSpPr>
          <a:xfrm rot="10800000">
            <a:off x="8495100" y="5546874"/>
            <a:ext cx="936794" cy="1377358"/>
            <a:chOff x="999124" y="107299"/>
            <a:chExt cx="950890" cy="1194830"/>
          </a:xfrm>
        </p:grpSpPr>
        <p:sp>
          <p:nvSpPr>
            <p:cNvPr id="24" name="Rounded Rectangle 14"/>
            <p:cNvSpPr/>
            <p:nvPr/>
          </p:nvSpPr>
          <p:spPr>
            <a:xfrm rot="19228833">
              <a:off x="1166961" y="107299"/>
              <a:ext cx="202556" cy="902021"/>
            </a:xfrm>
            <a:prstGeom prst="roundRect">
              <a:avLst>
                <a:gd name="adj" fmla="val 37180"/>
              </a:avLst>
            </a:prstGeom>
            <a:noFill/>
            <a:ln w="635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5"/>
            <p:cNvSpPr/>
            <p:nvPr/>
          </p:nvSpPr>
          <p:spPr>
            <a:xfrm rot="20460000">
              <a:off x="1722821" y="350013"/>
              <a:ext cx="227193" cy="769696"/>
            </a:xfrm>
            <a:prstGeom prst="roundRect">
              <a:avLst>
                <a:gd name="adj" fmla="val 37180"/>
              </a:avLst>
            </a:prstGeom>
            <a:noFill/>
            <a:ln w="635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6"/>
            <p:cNvSpPr/>
            <p:nvPr/>
          </p:nvSpPr>
          <p:spPr>
            <a:xfrm rot="17520000">
              <a:off x="1280156" y="794263"/>
              <a:ext cx="226834" cy="788898"/>
            </a:xfrm>
            <a:prstGeom prst="roundRect">
              <a:avLst>
                <a:gd name="adj" fmla="val 37180"/>
              </a:avLst>
            </a:prstGeom>
            <a:noFill/>
            <a:ln w="3175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ĐC SHARE MIỄN PHÍ BỞI NK POWERSKILLS" descr="Download Software Development Services - Covent Garden PNG Image ...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71" y="1530669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720148" y="-2720148"/>
            <a:ext cx="6650103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74727" y="211593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1" name="Hình chữ nhật: Góc Tròn 90"/>
          <p:cNvSpPr/>
          <p:nvPr/>
        </p:nvSpPr>
        <p:spPr>
          <a:xfrm>
            <a:off x="5351904" y="365989"/>
            <a:ext cx="6516117" cy="1310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266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1.Bài Tin Mừng thuật lại biến cố vào buổi chiều ngày nào trong tuần?</a:t>
            </a:r>
            <a:endParaRPr lang="en-US" altLang="en-US" sz="266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altLang="en-US" sz="266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flipH="1">
            <a:off x="2465978" y="1486673"/>
            <a:ext cx="583960" cy="895065"/>
          </a:xfrm>
          <a:prstGeom prst="rect">
            <a:avLst/>
          </a:prstGeom>
        </p:spPr>
      </p:pic>
      <p:sp>
        <p:nvSpPr>
          <p:cNvPr id="55" name="Hình Bầu dục 54"/>
          <p:cNvSpPr/>
          <p:nvPr/>
        </p:nvSpPr>
        <p:spPr>
          <a:xfrm>
            <a:off x="3068563" y="1923245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Hình Bầu dục 60">
            <a:hlinkClick r:id="rId36" action="ppaction://hlinksldjump"/>
          </p:cNvPr>
          <p:cNvSpPr/>
          <p:nvPr/>
        </p:nvSpPr>
        <p:spPr>
          <a:xfrm>
            <a:off x="1404191" y="2669712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ình Bầu dục 61"/>
          <p:cNvSpPr/>
          <p:nvPr/>
        </p:nvSpPr>
        <p:spPr>
          <a:xfrm>
            <a:off x="2405728" y="3588427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ình Bầu dục 62"/>
          <p:cNvSpPr/>
          <p:nvPr/>
        </p:nvSpPr>
        <p:spPr>
          <a:xfrm>
            <a:off x="3868548" y="3515134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ình Bầu dục 63"/>
          <p:cNvSpPr/>
          <p:nvPr/>
        </p:nvSpPr>
        <p:spPr>
          <a:xfrm>
            <a:off x="3389356" y="4942363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ình Bầu dục 64"/>
          <p:cNvSpPr/>
          <p:nvPr/>
        </p:nvSpPr>
        <p:spPr>
          <a:xfrm>
            <a:off x="8110088" y="525997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046615" y="4162721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ưu Đồ: Thay đổi Tiến Trình 55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Hình chữ nhật: Góc Tròn 56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nhất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6562 0.060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5" grpId="0" animBg="1"/>
      <p:bldP spid="61" grpId="0" animBg="1"/>
      <p:bldP spid="62" grpId="0" animBg="1"/>
      <p:bldP spid="63" grpId="0" animBg="1"/>
      <p:bldP spid="64" grpId="0" bldLvl="0" animBg="1"/>
      <p:bldP spid="65" grpId="0" bldLvl="0" animBg="1"/>
      <p:bldP spid="70" grpId="0" bldLvl="0" animBg="1"/>
      <p:bldP spid="56" grpId="0" animBg="1"/>
      <p:bldP spid="56" grpId="1" animBg="1"/>
      <p:bldP spid="56" grpId="2" animBg="1"/>
      <p:bldP spid="57" grpId="0" animBg="1"/>
      <p:bldP spid="5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10678" y="-2610676"/>
            <a:ext cx="7209185" cy="12430541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2" name="Hình chữ nhật: Góc Tròn 91"/>
          <p:cNvSpPr/>
          <p:nvPr/>
        </p:nvSpPr>
        <p:spPr>
          <a:xfrm>
            <a:off x="4960231" y="565219"/>
            <a:ext cx="6531949" cy="13371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 </a:t>
            </a: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 cửa nhà các môn </a:t>
            </a:r>
            <a:r>
              <a:rPr lang="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ệ họp </a:t>
            </a:r>
            <a:endParaRPr lang="en-US" altLang="en-US" sz="24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</a:t>
            </a:r>
            <a:r>
              <a:rPr lang="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thế nào?</a:t>
            </a:r>
            <a:endParaRPr lang="en-US" altLang="en-US" sz="24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2465978" y="1486673"/>
            <a:ext cx="583960" cy="895065"/>
          </a:xfrm>
          <a:prstGeom prst="rect">
            <a:avLst/>
          </a:prstGeom>
        </p:spPr>
      </p:pic>
      <p:sp>
        <p:nvSpPr>
          <p:cNvPr id="61" name="Hình Bầu dục 60"/>
          <p:cNvSpPr/>
          <p:nvPr/>
        </p:nvSpPr>
        <p:spPr>
          <a:xfrm>
            <a:off x="1404191" y="2669712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ình Bầu dục 61">
            <a:hlinkClick r:id="rId36" action="ppaction://hlinksldjump"/>
          </p:cNvPr>
          <p:cNvSpPr/>
          <p:nvPr/>
        </p:nvSpPr>
        <p:spPr>
          <a:xfrm>
            <a:off x="2405728" y="3588427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ình Bầu dục 62"/>
          <p:cNvSpPr/>
          <p:nvPr/>
        </p:nvSpPr>
        <p:spPr>
          <a:xfrm>
            <a:off x="3868548" y="3515134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ình Bầu dục 63"/>
          <p:cNvSpPr/>
          <p:nvPr/>
        </p:nvSpPr>
        <p:spPr>
          <a:xfrm>
            <a:off x="3389356" y="4699793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ình Bầu dục 64"/>
          <p:cNvSpPr/>
          <p:nvPr/>
        </p:nvSpPr>
        <p:spPr>
          <a:xfrm>
            <a:off x="8034523" y="525997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081540" y="4125891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404824" y="5745301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450621" y="2601159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óng kín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6133 0.052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2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2" grpId="0" animBg="1"/>
      <p:bldP spid="92" grpId="1" animBg="1"/>
      <p:bldP spid="61" grpId="0" animBg="1"/>
      <p:bldP spid="62" grpId="0" animBg="1"/>
      <p:bldP spid="63" grpId="0" animBg="1"/>
      <p:bldP spid="64" grpId="0" bldLvl="0" animBg="1"/>
      <p:bldP spid="65" grpId="0" bldLvl="0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739217" y="-2720148"/>
            <a:ext cx="6650103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3" name="Hình chữ nhật: Góc Tròn 92"/>
          <p:cNvSpPr/>
          <p:nvPr/>
        </p:nvSpPr>
        <p:spPr>
          <a:xfrm>
            <a:off x="4935234" y="446128"/>
            <a:ext cx="6516117" cy="1310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</a:t>
            </a:r>
            <a:r>
              <a:rPr lang="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ã hiện </a:t>
            </a:r>
            <a:r>
              <a:rPr lang="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ến và 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 giữa các ông?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flipH="1">
            <a:off x="1645012" y="1813875"/>
            <a:ext cx="583960" cy="895065"/>
          </a:xfrm>
          <a:prstGeom prst="rect">
            <a:avLst/>
          </a:prstGeom>
        </p:spPr>
      </p:pic>
      <p:sp>
        <p:nvSpPr>
          <p:cNvPr id="62" name="Hình Bầu dục 61"/>
          <p:cNvSpPr/>
          <p:nvPr/>
        </p:nvSpPr>
        <p:spPr>
          <a:xfrm>
            <a:off x="2405728" y="3588427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ình Bầu dục 62">
            <a:hlinkClick r:id="rId36" action="ppaction://hlinksldjump"/>
          </p:cNvPr>
          <p:cNvSpPr/>
          <p:nvPr/>
        </p:nvSpPr>
        <p:spPr>
          <a:xfrm>
            <a:off x="3868548" y="3515134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ình Bầu dục 63"/>
          <p:cNvSpPr/>
          <p:nvPr/>
        </p:nvSpPr>
        <p:spPr>
          <a:xfrm>
            <a:off x="3540486" y="4862353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ình Bầu dục 64"/>
          <p:cNvSpPr/>
          <p:nvPr/>
        </p:nvSpPr>
        <p:spPr>
          <a:xfrm>
            <a:off x="7972928" y="525997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219970" y="408969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Chúa Giêsu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66 0.00463 L 0.07865 0.03727 C 0.08581 0.04444 0.08998 0.05463 0.08998 0.06574 C 0.08998 0.07801 0.08581 0.08773 0.07865 0.09491 L 0.04766 0.12801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61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3" grpId="0" animBg="1"/>
      <p:bldP spid="93" grpId="1" animBg="1"/>
      <p:bldP spid="62" grpId="0" animBg="1"/>
      <p:bldP spid="63" grpId="0" animBg="1"/>
      <p:bldP spid="64" grpId="0" bldLvl="0" animBg="1"/>
      <p:bldP spid="65" grpId="0" bldLvl="0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720148" y="-2720148"/>
            <a:ext cx="6650103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4" name="Hình chữ nhật: Góc Tròn 93"/>
          <p:cNvSpPr/>
          <p:nvPr/>
        </p:nvSpPr>
        <p:spPr>
          <a:xfrm>
            <a:off x="5265000" y="388277"/>
            <a:ext cx="6859672" cy="1587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Khi Chúa Giêsu hiện </a:t>
            </a:r>
            <a:r>
              <a:rPr lang="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ến, Ng</a:t>
            </a:r>
            <a:r>
              <a:rPr lang="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ời ban cho các ông </a:t>
            </a:r>
            <a:r>
              <a:rPr lang="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iều gì?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flipH="1">
            <a:off x="2365203" y="2587194"/>
            <a:ext cx="583960" cy="895065"/>
          </a:xfrm>
          <a:prstGeom prst="rect">
            <a:avLst/>
          </a:prstGeom>
        </p:spPr>
      </p:pic>
      <p:sp>
        <p:nvSpPr>
          <p:cNvPr id="63" name="Hình Bầu dục 62"/>
          <p:cNvSpPr/>
          <p:nvPr/>
        </p:nvSpPr>
        <p:spPr>
          <a:xfrm>
            <a:off x="3868548" y="3515134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ình Bầu dục 63">
            <a:hlinkClick r:id="rId36" action="ppaction://hlinksldjump"/>
          </p:cNvPr>
          <p:cNvSpPr/>
          <p:nvPr/>
        </p:nvSpPr>
        <p:spPr>
          <a:xfrm>
            <a:off x="3758926" y="4862353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ình Bầu dục 64"/>
          <p:cNvSpPr/>
          <p:nvPr/>
        </p:nvSpPr>
        <p:spPr>
          <a:xfrm>
            <a:off x="7925303" y="525997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046615" y="408969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 an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1953 -0.00324 " pathEditMode="relative" rAng="0" ptsTypes="AA">
                                      <p:cBhvr>
                                        <p:cTn id="18" dur="18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-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63" grpId="0" animBg="1"/>
      <p:bldP spid="64" grpId="0" bldLvl="0" animBg="1"/>
      <p:bldP spid="65" grpId="0" bldLvl="0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16200" y="-2616198"/>
            <a:ext cx="6858001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5" name="Hình chữ nhật: Góc Tròn 94"/>
          <p:cNvSpPr/>
          <p:nvPr/>
        </p:nvSpPr>
        <p:spPr>
          <a:xfrm>
            <a:off x="5139097" y="235678"/>
            <a:ext cx="6516117" cy="1310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5.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Chúa Giêsu cho các ông xem gì?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3469781" y="2576727"/>
            <a:ext cx="519852" cy="895065"/>
          </a:xfrm>
          <a:prstGeom prst="rect">
            <a:avLst/>
          </a:prstGeom>
        </p:spPr>
      </p:pic>
      <p:sp>
        <p:nvSpPr>
          <p:cNvPr id="64" name="Hình Bầu dục 63"/>
          <p:cNvSpPr/>
          <p:nvPr/>
        </p:nvSpPr>
        <p:spPr>
          <a:xfrm>
            <a:off x="3840206" y="4873783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ình Bầu dục 64">
            <a:hlinkClick r:id="rId36" action="ppaction://hlinksldjump"/>
          </p:cNvPr>
          <p:cNvSpPr/>
          <p:nvPr/>
        </p:nvSpPr>
        <p:spPr>
          <a:xfrm>
            <a:off x="7972293" y="524981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081540" y="4104301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 và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cạnh s</a:t>
            </a:r>
            <a:r>
              <a:rPr lang="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ờn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08 L -0.00534 0.16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2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64" grpId="0" bldLvl="0" animBg="1"/>
      <p:bldP spid="65" grpId="0" bldLvl="0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16200" y="-2616198"/>
            <a:ext cx="6858001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6" name="Hình chữ nhật: Góc Tròn 95"/>
          <p:cNvSpPr/>
          <p:nvPr/>
        </p:nvSpPr>
        <p:spPr>
          <a:xfrm>
            <a:off x="5270996" y="601235"/>
            <a:ext cx="6516117" cy="1310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3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13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13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</a:t>
            </a:r>
            <a:r>
              <a:rPr lang="en-US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môn </a:t>
            </a:r>
            <a:r>
              <a:rPr lang="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ệ nh</a:t>
            </a:r>
            <a:r>
              <a:rPr lang="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thế nào khi </a:t>
            </a:r>
            <a:r>
              <a:rPr lang="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</a:t>
            </a:r>
            <a:r>
              <a:rPr lang="en-US" altLang="en-US" sz="2665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 xem thấy Chúa?</a:t>
            </a:r>
            <a:endParaRPr lang="en-US" altLang="en-US" sz="266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35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3428126" y="3728961"/>
            <a:ext cx="548484" cy="895065"/>
          </a:xfrm>
          <a:prstGeom prst="rect">
            <a:avLst/>
          </a:prstGeom>
        </p:spPr>
      </p:pic>
      <p:sp>
        <p:nvSpPr>
          <p:cNvPr id="65" name="Hình Bầu dục 64"/>
          <p:cNvSpPr/>
          <p:nvPr/>
        </p:nvSpPr>
        <p:spPr>
          <a:xfrm>
            <a:off x="7757663" y="525997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>
            <a:hlinkClick r:id="rId36" action="ppaction://hlinksldjump"/>
          </p:cNvPr>
          <p:cNvSpPr/>
          <p:nvPr/>
        </p:nvSpPr>
        <p:spPr>
          <a:xfrm>
            <a:off x="11081540" y="413795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 mừng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0599 0.05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28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65" grpId="0" bldLvl="0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16200" y="-2616198"/>
            <a:ext cx="6858001" cy="12090400"/>
            <a:chOff x="0" y="0"/>
            <a:chExt cx="1745022" cy="1200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E3F7FF"/>
            </a:solidFill>
            <a:ln w="38100" cap="rnd">
              <a:solidFill>
                <a:srgbClr val="344A3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>
                <a:lnSpc>
                  <a:spcPts val="705"/>
                </a:lnSpc>
                <a:spcBef>
                  <a:spcPct val="0"/>
                </a:spcBef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710" y="212336"/>
            <a:ext cx="5999690" cy="6388642"/>
          </a:xfrm>
          <a:custGeom>
            <a:avLst/>
            <a:gdLst/>
            <a:ahLst/>
            <a:cxnLst/>
            <a:rect l="l" t="t" r="r" b="b"/>
            <a:pathLst>
              <a:path w="6027740" h="6849705">
                <a:moveTo>
                  <a:pt x="0" y="0"/>
                </a:moveTo>
                <a:lnTo>
                  <a:pt x="6027740" y="0"/>
                </a:lnTo>
                <a:lnTo>
                  <a:pt x="6027740" y="6849704"/>
                </a:lnTo>
                <a:lnTo>
                  <a:pt x="0" y="68497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597648" y="4984959"/>
            <a:ext cx="411625" cy="462973"/>
          </a:xfrm>
          <a:custGeom>
            <a:avLst/>
            <a:gdLst/>
            <a:ahLst/>
            <a:cxnLst/>
            <a:rect l="l" t="t" r="r" b="b"/>
            <a:pathLst>
              <a:path w="617437" h="694459">
                <a:moveTo>
                  <a:pt x="0" y="0"/>
                </a:moveTo>
                <a:lnTo>
                  <a:pt x="617438" y="0"/>
                </a:lnTo>
                <a:lnTo>
                  <a:pt x="617438" y="694459"/>
                </a:lnTo>
                <a:lnTo>
                  <a:pt x="0" y="69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1712" y="5021369"/>
            <a:ext cx="478905" cy="409247"/>
          </a:xfrm>
          <a:custGeom>
            <a:avLst/>
            <a:gdLst/>
            <a:ahLst/>
            <a:cxnLst/>
            <a:rect l="l" t="t" r="r" b="b"/>
            <a:pathLst>
              <a:path w="718358" h="613870">
                <a:moveTo>
                  <a:pt x="0" y="0"/>
                </a:moveTo>
                <a:lnTo>
                  <a:pt x="718358" y="0"/>
                </a:lnTo>
                <a:lnTo>
                  <a:pt x="718358" y="613869"/>
                </a:lnTo>
                <a:lnTo>
                  <a:pt x="0" y="613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0642" y="3588427"/>
            <a:ext cx="1103601" cy="812652"/>
          </a:xfrm>
          <a:custGeom>
            <a:avLst/>
            <a:gdLst/>
            <a:ahLst/>
            <a:cxnLst/>
            <a:rect l="l" t="t" r="r" b="b"/>
            <a:pathLst>
              <a:path w="1655402" h="1218978">
                <a:moveTo>
                  <a:pt x="0" y="0"/>
                </a:moveTo>
                <a:lnTo>
                  <a:pt x="1655402" y="0"/>
                </a:lnTo>
                <a:lnTo>
                  <a:pt x="1655402" y="1218977"/>
                </a:lnTo>
                <a:lnTo>
                  <a:pt x="0" y="1218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90125" y="2687448"/>
            <a:ext cx="844836" cy="508438"/>
          </a:xfrm>
          <a:custGeom>
            <a:avLst/>
            <a:gdLst/>
            <a:ahLst/>
            <a:cxnLst/>
            <a:rect l="l" t="t" r="r" b="b"/>
            <a:pathLst>
              <a:path w="1267254" h="762657">
                <a:moveTo>
                  <a:pt x="0" y="0"/>
                </a:moveTo>
                <a:lnTo>
                  <a:pt x="1267254" y="0"/>
                </a:lnTo>
                <a:lnTo>
                  <a:pt x="1267254" y="762656"/>
                </a:lnTo>
                <a:lnTo>
                  <a:pt x="0" y="7626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0733" y="2467462"/>
            <a:ext cx="771485" cy="670975"/>
          </a:xfrm>
          <a:custGeom>
            <a:avLst/>
            <a:gdLst/>
            <a:ahLst/>
            <a:cxnLst/>
            <a:rect l="l" t="t" r="r" b="b"/>
            <a:pathLst>
              <a:path w="1157228" h="1006463">
                <a:moveTo>
                  <a:pt x="0" y="0"/>
                </a:moveTo>
                <a:lnTo>
                  <a:pt x="1157228" y="0"/>
                </a:lnTo>
                <a:lnTo>
                  <a:pt x="1157228" y="1006463"/>
                </a:lnTo>
                <a:lnTo>
                  <a:pt x="0" y="100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8010" y="4125744"/>
            <a:ext cx="556933" cy="378714"/>
          </a:xfrm>
          <a:custGeom>
            <a:avLst/>
            <a:gdLst/>
            <a:ahLst/>
            <a:cxnLst/>
            <a:rect l="l" t="t" r="r" b="b"/>
            <a:pathLst>
              <a:path w="835399" h="568071">
                <a:moveTo>
                  <a:pt x="0" y="0"/>
                </a:moveTo>
                <a:lnTo>
                  <a:pt x="835398" y="0"/>
                </a:lnTo>
                <a:lnTo>
                  <a:pt x="835398" y="568071"/>
                </a:lnTo>
                <a:lnTo>
                  <a:pt x="0" y="568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59473" y="2773325"/>
            <a:ext cx="689435" cy="486365"/>
          </a:xfrm>
          <a:custGeom>
            <a:avLst/>
            <a:gdLst/>
            <a:ahLst/>
            <a:cxnLst/>
            <a:rect l="l" t="t" r="r" b="b"/>
            <a:pathLst>
              <a:path w="1034153" h="729548">
                <a:moveTo>
                  <a:pt x="0" y="0"/>
                </a:moveTo>
                <a:lnTo>
                  <a:pt x="1034152" y="0"/>
                </a:lnTo>
                <a:lnTo>
                  <a:pt x="1034152" y="729548"/>
                </a:lnTo>
                <a:lnTo>
                  <a:pt x="0" y="7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599322" y="2430702"/>
            <a:ext cx="515165" cy="133006"/>
          </a:xfrm>
          <a:custGeom>
            <a:avLst/>
            <a:gdLst/>
            <a:ahLst/>
            <a:cxnLst/>
            <a:rect l="l" t="t" r="r" b="b"/>
            <a:pathLst>
              <a:path w="772747" h="199509">
                <a:moveTo>
                  <a:pt x="0" y="0"/>
                </a:moveTo>
                <a:lnTo>
                  <a:pt x="772747" y="0"/>
                </a:lnTo>
                <a:lnTo>
                  <a:pt x="772747" y="199510"/>
                </a:lnTo>
                <a:lnTo>
                  <a:pt x="0" y="1995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09705" y="5627346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0172" y="5538613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30" y="0"/>
                </a:lnTo>
                <a:lnTo>
                  <a:pt x="1200830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4488" y="1872377"/>
            <a:ext cx="800553" cy="206688"/>
          </a:xfrm>
          <a:custGeom>
            <a:avLst/>
            <a:gdLst/>
            <a:ahLst/>
            <a:cxnLst/>
            <a:rect l="l" t="t" r="r" b="b"/>
            <a:pathLst>
              <a:path w="1200829" h="310032">
                <a:moveTo>
                  <a:pt x="0" y="0"/>
                </a:moveTo>
                <a:lnTo>
                  <a:pt x="1200829" y="0"/>
                </a:lnTo>
                <a:lnTo>
                  <a:pt x="1200829" y="310032"/>
                </a:lnTo>
                <a:lnTo>
                  <a:pt x="0" y="3100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75306" y="5548022"/>
            <a:ext cx="567864" cy="572024"/>
          </a:xfrm>
          <a:custGeom>
            <a:avLst/>
            <a:gdLst/>
            <a:ahLst/>
            <a:cxnLst/>
            <a:rect l="l" t="t" r="r" b="b"/>
            <a:pathLst>
              <a:path w="851796" h="858036">
                <a:moveTo>
                  <a:pt x="0" y="0"/>
                </a:moveTo>
                <a:lnTo>
                  <a:pt x="851796" y="0"/>
                </a:lnTo>
                <a:lnTo>
                  <a:pt x="851796" y="858037"/>
                </a:lnTo>
                <a:lnTo>
                  <a:pt x="0" y="8580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3542">
            <a:off x="1377890" y="1760716"/>
            <a:ext cx="225728" cy="660374"/>
          </a:xfrm>
          <a:custGeom>
            <a:avLst/>
            <a:gdLst/>
            <a:ahLst/>
            <a:cxnLst/>
            <a:rect l="l" t="t" r="r" b="b"/>
            <a:pathLst>
              <a:path w="338592" h="990561">
                <a:moveTo>
                  <a:pt x="0" y="0"/>
                </a:moveTo>
                <a:lnTo>
                  <a:pt x="338592" y="0"/>
                </a:lnTo>
                <a:lnTo>
                  <a:pt x="338592" y="990561"/>
                </a:lnTo>
                <a:lnTo>
                  <a:pt x="0" y="9905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742799" y="1677826"/>
            <a:ext cx="305507" cy="459409"/>
          </a:xfrm>
          <a:custGeom>
            <a:avLst/>
            <a:gdLst/>
            <a:ahLst/>
            <a:cxnLst/>
            <a:rect l="l" t="t" r="r" b="b"/>
            <a:pathLst>
              <a:path w="458260" h="689113">
                <a:moveTo>
                  <a:pt x="458259" y="0"/>
                </a:moveTo>
                <a:lnTo>
                  <a:pt x="0" y="0"/>
                </a:lnTo>
                <a:lnTo>
                  <a:pt x="0" y="689113"/>
                </a:lnTo>
                <a:lnTo>
                  <a:pt x="458259" y="689113"/>
                </a:lnTo>
                <a:lnTo>
                  <a:pt x="4582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3963761" y="2293050"/>
            <a:ext cx="450919" cy="449279"/>
          </a:xfrm>
          <a:custGeom>
            <a:avLst/>
            <a:gdLst/>
            <a:ahLst/>
            <a:cxnLst/>
            <a:rect l="l" t="t" r="r" b="b"/>
            <a:pathLst>
              <a:path w="676378" h="673919">
                <a:moveTo>
                  <a:pt x="0" y="0"/>
                </a:moveTo>
                <a:lnTo>
                  <a:pt x="676378" y="0"/>
                </a:lnTo>
                <a:lnTo>
                  <a:pt x="676378" y="673919"/>
                </a:lnTo>
                <a:lnTo>
                  <a:pt x="0" y="6739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5"/>
          <p:cNvSpPr/>
          <p:nvPr/>
        </p:nvSpPr>
        <p:spPr>
          <a:xfrm>
            <a:off x="6731955" y="2027387"/>
            <a:ext cx="5358444" cy="5590417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/>
          <p:cNvSpPr/>
          <p:nvPr/>
        </p:nvSpPr>
        <p:spPr>
          <a:xfrm>
            <a:off x="10001583" y="3706022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100"/>
          <p:cNvSpPr/>
          <p:nvPr/>
        </p:nvSpPr>
        <p:spPr>
          <a:xfrm>
            <a:off x="7597338" y="467824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11081091" y="3453377"/>
            <a:ext cx="293547" cy="441424"/>
          </a:xfrm>
          <a:custGeom>
            <a:avLst/>
            <a:gdLst/>
            <a:ahLst/>
            <a:cxnLst/>
            <a:rect l="l" t="t" r="r" b="b"/>
            <a:pathLst>
              <a:path w="440321" h="662136">
                <a:moveTo>
                  <a:pt x="440321" y="0"/>
                </a:moveTo>
                <a:lnTo>
                  <a:pt x="0" y="0"/>
                </a:lnTo>
                <a:lnTo>
                  <a:pt x="0" y="662136"/>
                </a:lnTo>
                <a:lnTo>
                  <a:pt x="440321" y="662136"/>
                </a:lnTo>
                <a:lnTo>
                  <a:pt x="440321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7" name="Hình chữ nhật: Góc Tròn 96"/>
          <p:cNvSpPr/>
          <p:nvPr/>
        </p:nvSpPr>
        <p:spPr>
          <a:xfrm>
            <a:off x="5139097" y="376636"/>
            <a:ext cx="6516117" cy="1310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 Chúa Giêsu thổi hơi và nói các ông hãy nhận lấy ai?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11046615" y="4137956"/>
            <a:ext cx="573960" cy="5739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/>
          <p:cNvSpPr/>
          <p:nvPr/>
        </p:nvSpPr>
        <p:spPr>
          <a:xfrm>
            <a:off x="10281490" y="5802832"/>
            <a:ext cx="1087356" cy="7974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327287" y="2658690"/>
            <a:ext cx="3257199" cy="1478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Thánh Thần</a:t>
            </a:r>
            <a:endParaRPr lang="en-US" sz="3200" b="1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6"/>
          <p:cNvSpPr/>
          <p:nvPr/>
        </p:nvSpPr>
        <p:spPr>
          <a:xfrm rot="10800000">
            <a:off x="6567237" y="4873869"/>
            <a:ext cx="985252" cy="571433"/>
          </a:xfrm>
          <a:custGeom>
            <a:avLst/>
            <a:gdLst/>
            <a:ahLst/>
            <a:cxnLst/>
            <a:rect l="l" t="t" r="r" b="b"/>
            <a:pathLst>
              <a:path w="985252" h="571433">
                <a:moveTo>
                  <a:pt x="0" y="0"/>
                </a:moveTo>
                <a:lnTo>
                  <a:pt x="985251" y="0"/>
                </a:lnTo>
                <a:lnTo>
                  <a:pt x="985251" y="571433"/>
                </a:lnTo>
                <a:lnTo>
                  <a:pt x="0" y="57143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-1183" t="-73149"/>
            </a:stretch>
          </a:blipFill>
        </p:spPr>
      </p:sp>
      <p:sp>
        <p:nvSpPr>
          <p:cNvPr id="13" name="Freeform 27"/>
          <p:cNvSpPr/>
          <p:nvPr/>
        </p:nvSpPr>
        <p:spPr>
          <a:xfrm rot="10800000">
            <a:off x="5464504" y="5047987"/>
            <a:ext cx="1161391" cy="673591"/>
          </a:xfrm>
          <a:custGeom>
            <a:avLst/>
            <a:gdLst/>
            <a:ahLst/>
            <a:cxnLst/>
            <a:rect l="l" t="t" r="r" b="b"/>
            <a:pathLst>
              <a:path w="1161391" h="673591">
                <a:moveTo>
                  <a:pt x="0" y="0"/>
                </a:moveTo>
                <a:lnTo>
                  <a:pt x="1161391" y="0"/>
                </a:lnTo>
                <a:lnTo>
                  <a:pt x="1161391" y="673591"/>
                </a:lnTo>
                <a:lnTo>
                  <a:pt x="0" y="67359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-1183" t="-73149"/>
            </a:stretch>
          </a:blipFill>
        </p:spPr>
      </p:sp>
      <p:sp>
        <p:nvSpPr>
          <p:cNvPr id="14" name="Freeform 29"/>
          <p:cNvSpPr/>
          <p:nvPr/>
        </p:nvSpPr>
        <p:spPr>
          <a:xfrm rot="10800000">
            <a:off x="4530493" y="5172351"/>
            <a:ext cx="977009" cy="566652"/>
          </a:xfrm>
          <a:custGeom>
            <a:avLst/>
            <a:gdLst/>
            <a:ahLst/>
            <a:cxnLst/>
            <a:rect l="l" t="t" r="r" b="b"/>
            <a:pathLst>
              <a:path w="977009" h="566652">
                <a:moveTo>
                  <a:pt x="0" y="0"/>
                </a:moveTo>
                <a:lnTo>
                  <a:pt x="977009" y="0"/>
                </a:lnTo>
                <a:lnTo>
                  <a:pt x="977009" y="566652"/>
                </a:lnTo>
                <a:lnTo>
                  <a:pt x="0" y="56665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-1183" t="-73149"/>
            </a:stretch>
          </a:blipFill>
        </p:spPr>
      </p:sp>
      <p:pic>
        <p:nvPicPr>
          <p:cNvPr id="100" name="Picture 2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 flipH="1">
            <a:off x="4047222" y="4546789"/>
            <a:ext cx="556932" cy="895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26849 -0.034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70" grpId="0" bldLvl="0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9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5944" y="-166914"/>
            <a:ext cx="6037943" cy="601730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493" y="2438400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/>
          <p:cNvSpPr/>
          <p:nvPr/>
        </p:nvSpPr>
        <p:spPr>
          <a:xfrm rot="2700000">
            <a:off x="5550135" y="2883134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/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rot="16200000" flipV="1">
            <a:off x="60755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rot="16200000" flipV="1">
            <a:off x="4544786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rot="5400000">
            <a:off x="6057900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2205194" y="2796513"/>
            <a:ext cx="11156608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Vui </a:t>
            </a:r>
            <a:r>
              <a:rPr lang="en-US" sz="66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66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Thánh</a:t>
            </a:r>
            <a:endParaRPr lang="vi-VN" sz="66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 rot="2700000">
            <a:off x="5065858" y="3091035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/>
          <p:cNvSpPr txBox="1"/>
          <p:nvPr/>
        </p:nvSpPr>
        <p:spPr>
          <a:xfrm>
            <a:off x="4387734" y="4006109"/>
            <a:ext cx="499796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 </a:t>
            </a:r>
            <a:r>
              <a:rPr lang="en-US" altLang="en-US" sz="4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12-15</a:t>
            </a:r>
            <a:endParaRPr lang="en-US" altLang="en-US" sz="4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68872" y="97213"/>
            <a:ext cx="5923128" cy="6696774"/>
          </a:xfrm>
          <a:prstGeom prst="rect">
            <a:avLst/>
          </a:prstGeom>
          <a:gradFill>
            <a:gsLst>
              <a:gs pos="2000">
                <a:srgbClr val="C2989B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2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6589595" y="840075"/>
            <a:ext cx="395785" cy="498006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8151827">
            <a:off x="5797391" y="153561"/>
            <a:ext cx="1205464" cy="1106453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7"/>
          <p:cNvSpPr/>
          <p:nvPr/>
        </p:nvSpPr>
        <p:spPr>
          <a:xfrm>
            <a:off x="6581063" y="1788898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8"/>
          <p:cNvSpPr/>
          <p:nvPr/>
        </p:nvSpPr>
        <p:spPr>
          <a:xfrm rot="8151827">
            <a:off x="5811709" y="1095349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7"/>
          <p:cNvSpPr/>
          <p:nvPr/>
        </p:nvSpPr>
        <p:spPr>
          <a:xfrm>
            <a:off x="6581063" y="2700012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8"/>
          <p:cNvSpPr/>
          <p:nvPr/>
        </p:nvSpPr>
        <p:spPr>
          <a:xfrm rot="8151827">
            <a:off x="5811709" y="2006463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7"/>
          <p:cNvSpPr/>
          <p:nvPr/>
        </p:nvSpPr>
        <p:spPr>
          <a:xfrm>
            <a:off x="6581063" y="3611126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8"/>
          <p:cNvSpPr/>
          <p:nvPr/>
        </p:nvSpPr>
        <p:spPr>
          <a:xfrm rot="8151827">
            <a:off x="5811709" y="2917577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7"/>
          <p:cNvSpPr/>
          <p:nvPr/>
        </p:nvSpPr>
        <p:spPr>
          <a:xfrm>
            <a:off x="6581063" y="4522240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8"/>
          <p:cNvSpPr/>
          <p:nvPr/>
        </p:nvSpPr>
        <p:spPr>
          <a:xfrm rot="8151827">
            <a:off x="5811709" y="3828691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7"/>
          <p:cNvSpPr/>
          <p:nvPr/>
        </p:nvSpPr>
        <p:spPr>
          <a:xfrm>
            <a:off x="6581063" y="5433354"/>
            <a:ext cx="395785" cy="516515"/>
          </a:xfrm>
          <a:prstGeom prst="ellipse">
            <a:avLst/>
          </a:prstGeom>
          <a:solidFill>
            <a:schemeClr val="bg1"/>
          </a:solidFill>
          <a:ln>
            <a:solidFill>
              <a:srgbClr val="AA6F73"/>
            </a:solidFill>
          </a:ln>
          <a:effectLst>
            <a:innerShdw blurRad="1524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8"/>
          <p:cNvSpPr/>
          <p:nvPr/>
        </p:nvSpPr>
        <p:spPr>
          <a:xfrm rot="8151827">
            <a:off x="5811709" y="4739805"/>
            <a:ext cx="1205464" cy="1147575"/>
          </a:xfrm>
          <a:prstGeom prst="arc">
            <a:avLst>
              <a:gd name="adj1" fmla="val 16430644"/>
              <a:gd name="adj2" fmla="val 6977794"/>
            </a:avLst>
          </a:prstGeom>
          <a:ln w="76200" cap="rnd">
            <a:solidFill>
              <a:srgbClr val="AA6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Đường nối Thẳng 17"/>
          <p:cNvCxnSpPr/>
          <p:nvPr/>
        </p:nvCxnSpPr>
        <p:spPr>
          <a:xfrm flipH="1">
            <a:off x="11662117" y="631796"/>
            <a:ext cx="26747" cy="574480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7100545" y="631796"/>
            <a:ext cx="4730384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/>
          <p:nvPr/>
        </p:nvCxnSpPr>
        <p:spPr>
          <a:xfrm>
            <a:off x="7092013" y="6292065"/>
            <a:ext cx="4561572" cy="4986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/>
          <p:nvPr/>
        </p:nvCxnSpPr>
        <p:spPr>
          <a:xfrm>
            <a:off x="7100545" y="660352"/>
            <a:ext cx="0" cy="5660269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Hình ảnh 23" descr="Ảnh có chứa Mặt người, trang phục, phim hoạt hình, người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39" y="2606908"/>
            <a:ext cx="4094814" cy="4051475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6940418" y="1443490"/>
            <a:ext cx="4792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Kinh Thánh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/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SVN-Caprica Script" pitchFamily="2" charset="0"/>
              </a:rPr>
              <a:t>Tin Mừng theo thánh </a:t>
            </a:r>
            <a:r>
              <a:rPr lang="en-US" sz="4400" smtClean="0">
                <a:solidFill>
                  <a:schemeClr val="tx1"/>
                </a:solidFill>
                <a:latin typeface="SVN-Caprica Script" pitchFamily="2" charset="0"/>
              </a:rPr>
              <a:t>Gioan </a:t>
            </a:r>
            <a:r>
              <a:rPr lang="en-US" altLang="en-US" sz="4400">
                <a:solidFill>
                  <a:schemeClr val="tx1"/>
                </a:solidFill>
                <a:latin typeface="SVN-Caprica Script" pitchFamily="2" charset="0"/>
              </a:rPr>
              <a:t>16, 12-15</a:t>
            </a:r>
            <a:endParaRPr lang="en-US" altLang="en-US" sz="4400">
              <a:solidFill>
                <a:schemeClr val="tx1"/>
              </a:solidFill>
              <a:latin typeface="SVN-Caprica Script" pitchFamily="2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/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/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/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62" flipH="1">
            <a:off x="1171674" y="4577863"/>
            <a:ext cx="1167283" cy="2615771"/>
          </a:xfrm>
          <a:prstGeom prst="rect">
            <a:avLst/>
          </a:prstGeom>
        </p:spPr>
      </p:pic>
      <p:sp>
        <p:nvSpPr>
          <p:cNvPr id="62" name="Tam giác Vuông 61"/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/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/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/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Mặt người, trang phục, phim hoạt hình, người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71" y="864119"/>
            <a:ext cx="5065820" cy="5012204"/>
          </a:xfrm>
          <a:prstGeom prst="rect">
            <a:avLst/>
          </a:prstGeom>
        </p:spPr>
      </p:pic>
      <p:pic>
        <p:nvPicPr>
          <p:cNvPr id="23" name="Hình ảnh 22" descr="Ảnh có chứa thực vật, lá cây, cây cối&#10;&#10;Mô tả được tạo tự độ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43"/>
          <a:stretch>
            <a:fillRect/>
          </a:stretch>
        </p:blipFill>
        <p:spPr>
          <a:xfrm rot="18264656" flipH="1">
            <a:off x="9425501" y="31880"/>
            <a:ext cx="2758888" cy="1899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/>
          <p:cNvSpPr/>
          <p:nvPr/>
        </p:nvSpPr>
        <p:spPr>
          <a:xfrm>
            <a:off x="344805" y="730885"/>
            <a:ext cx="5563870" cy="5821045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ấy, Chúa Giêsu phán cùng các môn 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 rằng: “Thầy còn nhiều 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phải nói với các con, nh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bây giờ các con không thể l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hội 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ợc.</a:t>
            </a:r>
            <a:endParaRPr lang="en-US" alt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/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/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/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969162" y="5550114"/>
            <a:ext cx="1167283" cy="2615771"/>
          </a:xfrm>
          <a:prstGeom prst="rect">
            <a:avLst/>
          </a:prstGeom>
        </p:spPr>
      </p:pic>
      <p:sp>
        <p:nvSpPr>
          <p:cNvPr id="62" name="Tam giác Vuông 61"/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/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/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/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/>
          <p:cNvSpPr txBox="1"/>
          <p:nvPr/>
        </p:nvSpPr>
        <p:spPr>
          <a:xfrm>
            <a:off x="7129780" y="1143635"/>
            <a:ext cx="4524375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Khi Thần Chân l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ến, Ng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ời sẽ dạy các con biết tất cả sự thật, vì Ng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ời không tự mình mà nói, </a:t>
            </a:r>
            <a:endParaRPr lang="en-US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thực vật, lá cây, hoa&#10;&#10;Mô tả được tạo tự độ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9935181" y="5549542"/>
            <a:ext cx="1347842" cy="1750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/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Ng</a:t>
            </a:r>
            <a:r>
              <a:rPr lang="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nghe gì thì sẽ nói vậy, và Ng</a:t>
            </a:r>
            <a:r>
              <a:rPr lang="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sẽ bảo cho các con biết những việc t</a:t>
            </a:r>
            <a:r>
              <a:rPr lang="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lai.</a:t>
            </a:r>
            <a:r>
              <a:rPr lang="vi-VN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/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/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/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/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/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/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/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/>
          <p:cNvSpPr txBox="1"/>
          <p:nvPr/>
        </p:nvSpPr>
        <p:spPr>
          <a:xfrm>
            <a:off x="7054539" y="1143409"/>
            <a:ext cx="4774649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ời sẽ làm vinh danh Thầy, vì Ng</a:t>
            </a:r>
            <a:r>
              <a:rPr lang="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ời sẽ lãnh nhận từ nơi Thầy mà loan truyền cho các con.</a:t>
            </a:r>
            <a:endParaRPr lang="en-US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thực vật, lá cây, hoa&#10;&#10;Mô tả được tạo tự độ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11327562" y="5243737"/>
            <a:ext cx="956482" cy="124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/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những gì Cha có 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 là của Thầy, vì thế Thầy 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nói: Ng</a:t>
            </a:r>
            <a:r>
              <a:rPr lang="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sẽ lãnh nhận từ nơi Thầy mà loan truyền cho các con”.</a:t>
            </a:r>
            <a:endParaRPr lang="en-US" alt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/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/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/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/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/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/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/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Hình ảnh 9" descr="Ảnh có chứa thực vật, lá cây, ho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>
            <a:off x="11238019" y="3903619"/>
            <a:ext cx="2359157" cy="3063246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7379923" y="2236569"/>
            <a:ext cx="3922829" cy="76944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vi-VN" sz="4400">
                <a:latin typeface="+mj-lt"/>
              </a:rPr>
              <a:t>Đó là lời Chúa</a:t>
            </a:r>
            <a:endParaRPr lang="vi-VN" sz="4400">
              <a:latin typeface="+mj-lt"/>
            </a:endParaRPr>
          </a:p>
        </p:txBody>
      </p:sp>
      <p:pic>
        <p:nvPicPr>
          <p:cNvPr id="4" name="Hình ảnh 3" descr="Ảnh có chứa Mặt người, trang phục, phim hoạt hình, người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4740" y="2348865"/>
            <a:ext cx="3235325" cy="3985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13" y="316419"/>
            <a:ext cx="5987684" cy="6414448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ình chữ nhật: Góc Tròn 58"/>
          <p:cNvSpPr/>
          <p:nvPr/>
        </p:nvSpPr>
        <p:spPr>
          <a:xfrm>
            <a:off x="479274" y="500834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152272" y="316420"/>
            <a:ext cx="5923128" cy="6414447"/>
          </a:xfrm>
          <a:prstGeom prst="rect">
            <a:avLst/>
          </a:prstGeom>
          <a:gradFill>
            <a:gsLst>
              <a:gs pos="0">
                <a:srgbClr val="A39193"/>
              </a:gs>
              <a:gs pos="33000">
                <a:srgbClr val="EEA990"/>
              </a:gs>
              <a:gs pos="83000">
                <a:srgbClr val="EEA990"/>
              </a:gs>
              <a:gs pos="100000">
                <a:srgbClr val="AA6F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6253154" y="426362"/>
            <a:ext cx="5552648" cy="6040747"/>
          </a:xfrm>
          <a:prstGeom prst="roundRect">
            <a:avLst/>
          </a:prstGeom>
          <a:solidFill>
            <a:srgbClr val="F6E0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8"/>
          <p:cNvGrpSpPr/>
          <p:nvPr/>
        </p:nvGrpSpPr>
        <p:grpSpPr>
          <a:xfrm>
            <a:off x="5448679" y="608935"/>
            <a:ext cx="1380698" cy="1390703"/>
            <a:chOff x="5509146" y="3643"/>
            <a:chExt cx="1380698" cy="1390703"/>
          </a:xfrm>
        </p:grpSpPr>
        <p:sp>
          <p:nvSpPr>
            <p:cNvPr id="7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5461923" y="1476579"/>
            <a:ext cx="1380698" cy="1390703"/>
            <a:chOff x="5509146" y="3643"/>
            <a:chExt cx="1380698" cy="1390703"/>
          </a:xfrm>
        </p:grpSpPr>
        <p:sp>
          <p:nvSpPr>
            <p:cNvPr id="44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38"/>
          <p:cNvGrpSpPr/>
          <p:nvPr/>
        </p:nvGrpSpPr>
        <p:grpSpPr>
          <a:xfrm>
            <a:off x="5475167" y="2306123"/>
            <a:ext cx="1380698" cy="1390703"/>
            <a:chOff x="5509146" y="3643"/>
            <a:chExt cx="1380698" cy="1390703"/>
          </a:xfrm>
        </p:grpSpPr>
        <p:sp>
          <p:nvSpPr>
            <p:cNvPr id="48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38"/>
          <p:cNvGrpSpPr/>
          <p:nvPr/>
        </p:nvGrpSpPr>
        <p:grpSpPr>
          <a:xfrm>
            <a:off x="5488411" y="3173767"/>
            <a:ext cx="1380698" cy="1390703"/>
            <a:chOff x="5509146" y="3643"/>
            <a:chExt cx="1380698" cy="1390703"/>
          </a:xfrm>
        </p:grpSpPr>
        <p:sp>
          <p:nvSpPr>
            <p:cNvPr id="52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5501655" y="4060461"/>
            <a:ext cx="1380698" cy="1390703"/>
            <a:chOff x="5509146" y="3643"/>
            <a:chExt cx="1380698" cy="1390703"/>
          </a:xfrm>
        </p:grpSpPr>
        <p:sp>
          <p:nvSpPr>
            <p:cNvPr id="56" name="Oval 3"/>
            <p:cNvSpPr/>
            <p:nvPr/>
          </p:nvSpPr>
          <p:spPr>
            <a:xfrm>
              <a:off x="5509146" y="85980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143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7"/>
            <p:cNvSpPr/>
            <p:nvPr/>
          </p:nvSpPr>
          <p:spPr>
            <a:xfrm>
              <a:off x="6494059" y="875731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A6F73"/>
              </a:solidFill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8"/>
            <p:cNvSpPr/>
            <p:nvPr/>
          </p:nvSpPr>
          <p:spPr>
            <a:xfrm rot="8099653">
              <a:off x="5537627" y="35557"/>
              <a:ext cx="1366756" cy="1302928"/>
            </a:xfrm>
            <a:prstGeom prst="arc">
              <a:avLst/>
            </a:prstGeom>
            <a:ln w="76200" cap="rnd">
              <a:solidFill>
                <a:srgbClr val="AA6F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Hình ảnh 59" descr="Ảnh có chứa thực vật, cánh hoa, Cuống hoa, hoa&#10;&#10;Mô tả được tạo tự động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941" flipH="1">
            <a:off x="1171674" y="5201975"/>
            <a:ext cx="1167283" cy="2615771"/>
          </a:xfrm>
          <a:prstGeom prst="rect">
            <a:avLst/>
          </a:prstGeom>
        </p:spPr>
      </p:pic>
      <p:sp>
        <p:nvSpPr>
          <p:cNvPr id="62" name="Tam giác Vuông 61"/>
          <p:cNvSpPr/>
          <p:nvPr/>
        </p:nvSpPr>
        <p:spPr>
          <a:xfrm>
            <a:off x="120303" y="5850077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ác Vuông 62"/>
          <p:cNvSpPr/>
          <p:nvPr/>
        </p:nvSpPr>
        <p:spPr>
          <a:xfrm rot="10800000" flipH="1">
            <a:off x="112844" y="296271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ác Vuông 63"/>
          <p:cNvSpPr/>
          <p:nvPr/>
        </p:nvSpPr>
        <p:spPr>
          <a:xfrm flipH="1">
            <a:off x="11068844" y="5870225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ác Vuông 64"/>
          <p:cNvSpPr/>
          <p:nvPr/>
        </p:nvSpPr>
        <p:spPr>
          <a:xfrm rot="10800000">
            <a:off x="11047317" y="288283"/>
            <a:ext cx="1002506" cy="855126"/>
          </a:xfrm>
          <a:prstGeom prst="rtTriangle">
            <a:avLst/>
          </a:prstGeom>
          <a:gradFill>
            <a:gsLst>
              <a:gs pos="0">
                <a:srgbClr val="E6AF00"/>
              </a:gs>
              <a:gs pos="94000">
                <a:srgbClr val="B08600"/>
              </a:gs>
            </a:gsLst>
            <a:lin ang="5400000" scaled="1"/>
          </a:gradFill>
          <a:ln cap="rnd">
            <a:noFill/>
            <a:rou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/>
          <p:cNvSpPr txBox="1"/>
          <p:nvPr/>
        </p:nvSpPr>
        <p:spPr>
          <a:xfrm>
            <a:off x="905652" y="1501223"/>
            <a:ext cx="44148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"Làm sao ông này có thể cho chúng ta ăn thịt </a:t>
            </a:r>
            <a:r>
              <a:rPr lang="vi-VN" sz="4400" smtClean="0">
                <a:latin typeface="+mj-lt"/>
              </a:rPr>
              <a:t>ông </a:t>
            </a:r>
            <a:r>
              <a:rPr lang="vi-VN" sz="4400">
                <a:latin typeface="+mj-lt"/>
              </a:rPr>
              <a:t>ta </a:t>
            </a:r>
            <a:r>
              <a:rPr lang="vi-VN" sz="4400" smtClean="0">
                <a:latin typeface="+mj-lt"/>
              </a:rPr>
              <a:t>được</a:t>
            </a:r>
            <a:r>
              <a:rPr lang="en-US" sz="4400" smtClean="0">
                <a:latin typeface="+mj-lt"/>
              </a:rPr>
              <a:t> </a:t>
            </a:r>
            <a:r>
              <a:rPr lang="vi-VN" sz="4400" smtClean="0">
                <a:latin typeface="+mj-lt"/>
              </a:rPr>
              <a:t>?“</a:t>
            </a:r>
            <a:endParaRPr lang="vi-VN" sz="4400">
              <a:latin typeface="+mj-lt"/>
            </a:endParaRPr>
          </a:p>
          <a:p>
            <a:endParaRPr lang="vi-VN" sz="4400">
              <a:latin typeface="+mj-lt"/>
            </a:endParaRPr>
          </a:p>
        </p:txBody>
      </p:sp>
      <p:pic>
        <p:nvPicPr>
          <p:cNvPr id="10" name="Hình ảnh 9" descr="Ảnh có chứa thực vật, lá cây, hoa&#10;&#10;Mô tả được tạo tự độ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9118" flipV="1">
            <a:off x="10460100" y="4767041"/>
            <a:ext cx="1322985" cy="1717829"/>
          </a:xfrm>
          <a:prstGeom prst="rect">
            <a:avLst/>
          </a:prstGeom>
        </p:spPr>
      </p:pic>
      <p:pic>
        <p:nvPicPr>
          <p:cNvPr id="4" name="Hình ảnh 3" descr="Ảnh có chứa Mặt người, trang phục, phim hoạt hình, người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0464" y="2487805"/>
            <a:ext cx="4886260" cy="4051475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7394528" y="2239744"/>
            <a:ext cx="39228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>
                <a:latin typeface="+mj-lt"/>
              </a:rPr>
              <a:t>Đó là lời Chúa</a:t>
            </a:r>
            <a:endParaRPr lang="vi-VN" sz="440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</Words>
  <Application>WPS Presentation</Application>
  <PresentationFormat>Widescreen</PresentationFormat>
  <Paragraphs>129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SimSun</vt:lpstr>
      <vt:lpstr>Wingdings</vt:lpstr>
      <vt:lpstr>SVN-Neutraface 2</vt:lpstr>
      <vt:lpstr>Zacatecas 1914</vt:lpstr>
      <vt:lpstr>Times New Roman</vt:lpstr>
      <vt:lpstr>SVN-Caprica Script</vt:lpstr>
      <vt:lpstr>Script</vt:lpstr>
      <vt:lpstr>Microsoft YaHei</vt:lpstr>
      <vt:lpstr>Arial Unicode MS</vt:lpstr>
      <vt:lpstr>Calibri</vt:lpstr>
      <vt:lpstr>AntsyPants</vt:lpstr>
      <vt:lpstr>Latha</vt:lpstr>
      <vt:lpstr>.VnVogue</vt:lpstr>
      <vt:lpstr>Tahoma</vt:lpstr>
      <vt:lpstr>Calibri Light</vt:lpstr>
      <vt:lpstr>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nguyet vu</cp:lastModifiedBy>
  <cp:revision>16</cp:revision>
  <dcterms:created xsi:type="dcterms:W3CDTF">2024-08-07T14:10:00Z</dcterms:created>
  <dcterms:modified xsi:type="dcterms:W3CDTF">2025-06-07T14:35:31Z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4B8A0A5D36604ADA9AED210B45FADB00_13</vt:lpwstr>
  </property>
  <property fmtid="{D5CDD505-2E9C-101B-9397-08002B2CF9AE}" pid="3" name="KSOProductBuildVer">
    <vt:lpwstr>1033-12.2.0.21179</vt:lpwstr>
  </property>
</Properties>
</file>