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2.svg" ContentType="image/svg+xml"/>
  <Override PartName="/ppt/media/image24.svg" ContentType="image/svg+xml"/>
  <Override PartName="/ppt/media/image3.svg" ContentType="image/svg+xml"/>
  <Override PartName="/ppt/media/image33.svg" ContentType="image/svg+xml"/>
  <Override PartName="/ppt/media/image45.svg" ContentType="image/svg+xml"/>
  <Override PartName="/ppt/media/image5.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5" r:id="rId3"/>
    <p:sldId id="283" r:id="rId4"/>
    <p:sldId id="284" r:id="rId5"/>
    <p:sldId id="285" r:id="rId6"/>
    <p:sldId id="287" r:id="rId7"/>
    <p:sldId id="288" r:id="rId8"/>
    <p:sldId id="289" r:id="rId9"/>
    <p:sldId id="257" r:id="rId10"/>
    <p:sldId id="258" r:id="rId11"/>
    <p:sldId id="259" r:id="rId12"/>
    <p:sldId id="260" r:id="rId13"/>
    <p:sldId id="261" r:id="rId14"/>
    <p:sldId id="262" r:id="rId15"/>
    <p:sldId id="263" r:id="rId16"/>
    <p:sldId id="291" r:id="rId17"/>
    <p:sldId id="292" r:id="rId18"/>
    <p:sldId id="293" r:id="rId19"/>
    <p:sldId id="286" r:id="rId20"/>
  </p:sldIdLst>
  <p:sldSz cx="18288000" cy="10287000"/>
  <p:notesSz cx="6858000" cy="9144000"/>
  <p:embeddedFontLst>
    <p:embeddedFont>
      <p:font typeface="UTM American Sans" panose="02040603050506020204"/>
      <p:regular r:id="rId24"/>
    </p:embeddedFont>
    <p:embeddedFont>
      <p:font typeface="UTM Androgyne" panose="02040603050506020204"/>
      <p:regular r:id="rId25"/>
    </p:embeddedFont>
    <p:embeddedFont>
      <p:font typeface="Bungee"/>
      <p:regular r:id="rId26"/>
    </p:embeddedFont>
    <p:embeddedFont>
      <p:font typeface="Calibri" panose="020F050202020403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4" d="100"/>
          <a:sy n="44" d="100"/>
        </p:scale>
        <p:origin x="1224" y="30"/>
      </p:cViewPr>
      <p:guideLst>
        <p:guide orient="horz" pos="2205"/>
        <p:guide pos="288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0.png"/><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43.png"/><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43.png"/><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43.png"/><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svg"/><Relationship Id="rId7" Type="http://schemas.openxmlformats.org/officeDocument/2006/relationships/image" Target="../media/image44.png"/><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43.png"/><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4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2" Type="http://schemas.openxmlformats.org/officeDocument/2006/relationships/slideLayout" Target="../slideLayouts/slideLayout7.xml"/><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1" Type="http://schemas.openxmlformats.org/officeDocument/2006/relationships/slideLayout" Target="../slideLayouts/slideLayout7.xml"/><Relationship Id="rId10" Type="http://schemas.openxmlformats.org/officeDocument/2006/relationships/image" Target="../media/image26.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sv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0" Type="http://schemas.openxmlformats.org/officeDocument/2006/relationships/slideLayout" Target="../slideLayouts/slideLayout7.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p:cNvPicPr/>
          <p:nvPr/>
        </p:nvPicPr>
        <p:blipFill>
          <a:blip r:embed="rId1"/>
          <a:stretch>
            <a:fillRect/>
          </a:stretch>
        </p:blipFill>
        <p:spPr>
          <a:xfrm>
            <a:off x="-304800" y="-266700"/>
            <a:ext cx="18858230" cy="10607675"/>
          </a:xfrm>
          <a:prstGeom prst="rect">
            <a:avLst/>
          </a:prstGeom>
        </p:spPr>
      </p:pic>
      <p:sp>
        <p:nvSpPr>
          <p:cNvPr id="6" name="Hộp Văn bản 3"/>
          <p:cNvSpPr txBox="1"/>
          <p:nvPr/>
        </p:nvSpPr>
        <p:spPr>
          <a:xfrm>
            <a:off x="-1828800" y="1714500"/>
            <a:ext cx="17665065" cy="2437765"/>
          </a:xfrm>
          <a:prstGeom prst="rect">
            <a:avLst/>
          </a:prstGeom>
          <a:noFill/>
        </p:spPr>
        <p:txBody>
          <a:bodyPr wrap="square" rtlCol="0">
            <a:noAutofit/>
          </a:bodyPr>
          <a:p>
            <a:pPr algn="ctr">
              <a:lnSpc>
                <a:spcPct val="100000"/>
              </a:lnSpc>
            </a:pPr>
            <a:r>
              <a:rPr lang="en-US" sz="8800">
                <a:solidFill>
                  <a:srgbClr val="FF0000"/>
                </a:solidFill>
                <a:latin typeface="DT Phudu Black" charset="0"/>
                <a:cs typeface="DT Phudu Black" charset="0"/>
              </a:rPr>
              <a:t>CHÚA NHẬT XIII THƯỜNG NIÊN</a:t>
            </a:r>
            <a:endParaRPr lang="en-US" sz="8800">
              <a:solidFill>
                <a:srgbClr val="FF0000"/>
              </a:solidFill>
              <a:latin typeface="DT Phudu Black" charset="0"/>
              <a:cs typeface="DT Phudu Black" charset="0"/>
            </a:endParaRPr>
          </a:p>
          <a:p>
            <a:pPr algn="ctr">
              <a:lnSpc>
                <a:spcPct val="100000"/>
              </a:lnSpc>
            </a:pPr>
            <a:r>
              <a:rPr lang="en-US" sz="8800">
                <a:solidFill>
                  <a:srgbClr val="FF0000"/>
                </a:solidFill>
                <a:latin typeface="DT Phudu Black" charset="0"/>
                <a:cs typeface="DT Phudu Black" charset="0"/>
              </a:rPr>
              <a:t>NĂM C</a:t>
            </a:r>
            <a:endParaRPr lang="en-US" sz="8800">
              <a:solidFill>
                <a:srgbClr val="FF0000"/>
              </a:solidFill>
              <a:latin typeface="DT Phudu Black" charset="0"/>
              <a:cs typeface="DT Phudu Black" charset="0"/>
            </a:endParaRPr>
          </a:p>
          <a:p>
            <a:pPr algn="ctr"/>
            <a:endParaRPr lang="en-US" sz="8800">
              <a:solidFill>
                <a:srgbClr val="FF0000"/>
              </a:solidFill>
              <a:latin typeface="DT Phudu Black" charset="0"/>
              <a:cs typeface="DT Phudu Black" charset="0"/>
            </a:endParaRPr>
          </a:p>
        </p:txBody>
      </p:sp>
      <p:sp>
        <p:nvSpPr>
          <p:cNvPr id="7" name="Hộp Văn bản 3"/>
          <p:cNvSpPr txBox="1"/>
          <p:nvPr/>
        </p:nvSpPr>
        <p:spPr>
          <a:xfrm>
            <a:off x="152400" y="3238500"/>
            <a:ext cx="13879830" cy="5507990"/>
          </a:xfrm>
          <a:prstGeom prst="rect">
            <a:avLst/>
          </a:prstGeom>
          <a:noFill/>
        </p:spPr>
        <p:txBody>
          <a:bodyPr wrap="square" rtlCol="0">
            <a:spAutoFit/>
          </a:bodyPr>
          <a:p>
            <a:pPr algn="ctr"/>
            <a:endParaRPr lang="en-US" sz="8800">
              <a:solidFill>
                <a:srgbClr val="FF0000"/>
              </a:solidFill>
              <a:latin typeface="DT Phudu Black" charset="0"/>
              <a:cs typeface="DT Phudu Black" charset="0"/>
            </a:endParaRPr>
          </a:p>
          <a:p>
            <a:pPr algn="ctr"/>
            <a:r>
              <a:rPr lang="en-US" sz="8800">
                <a:solidFill>
                  <a:srgbClr val="FF0000"/>
                </a:solidFill>
                <a:latin typeface="DT Phudu Black" charset="0"/>
                <a:cs typeface="DT Phudu Black" charset="0"/>
              </a:rPr>
              <a:t>Thánh phêrô </a:t>
            </a:r>
            <a:endParaRPr lang="en-US" sz="8800">
              <a:solidFill>
                <a:srgbClr val="FF0000"/>
              </a:solidFill>
              <a:latin typeface="DT Phudu Black" charset="0"/>
              <a:cs typeface="DT Phudu Black" charset="0"/>
            </a:endParaRPr>
          </a:p>
          <a:p>
            <a:pPr algn="ctr"/>
            <a:r>
              <a:rPr lang="en-US" sz="8800">
                <a:solidFill>
                  <a:srgbClr val="FF0000"/>
                </a:solidFill>
                <a:latin typeface="DT Phudu Black" charset="0"/>
                <a:cs typeface="DT Phudu Black" charset="0"/>
              </a:rPr>
              <a:t>và thánh phaolô</a:t>
            </a:r>
            <a:endParaRPr lang="en-US" sz="8800">
              <a:solidFill>
                <a:srgbClr val="FF0000"/>
              </a:solidFill>
              <a:latin typeface="DT Phudu Black" charset="0"/>
              <a:cs typeface="DT Phudu Black" charset="0"/>
            </a:endParaRPr>
          </a:p>
          <a:p>
            <a:pPr algn="ctr"/>
            <a:r>
              <a:rPr lang="en-US" sz="8800">
                <a:solidFill>
                  <a:srgbClr val="FF0000"/>
                </a:solidFill>
                <a:latin typeface="DT Phudu Black" charset="0"/>
                <a:cs typeface="DT Phudu Black" charset="0"/>
              </a:rPr>
              <a:t>tông đồ</a:t>
            </a:r>
            <a:endParaRPr lang="en-US" sz="8800">
              <a:solidFill>
                <a:srgbClr val="FF0000"/>
              </a:solidFill>
              <a:latin typeface="DT Phudu Black" charset="0"/>
              <a:cs typeface="DT Phudu Black"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1914667"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flipH="1">
            <a:off x="1914667" y="1656821"/>
            <a:ext cx="3220588" cy="8229600"/>
          </a:xfrm>
          <a:custGeom>
            <a:avLst/>
            <a:gdLst/>
            <a:ahLst/>
            <a:cxnLst/>
            <a:rect l="l" t="t" r="r" b="b"/>
            <a:pathLst>
              <a:path w="3220588" h="8229600">
                <a:moveTo>
                  <a:pt x="3220588" y="0"/>
                </a:moveTo>
                <a:lnTo>
                  <a:pt x="0" y="0"/>
                </a:lnTo>
                <a:lnTo>
                  <a:pt x="0" y="8229600"/>
                </a:lnTo>
                <a:lnTo>
                  <a:pt x="3220588" y="8229600"/>
                </a:lnTo>
                <a:lnTo>
                  <a:pt x="3220588" y="0"/>
                </a:lnTo>
                <a:close/>
              </a:path>
            </a:pathLst>
          </a:custGeom>
          <a:blipFill>
            <a:blip r:embed="rId3"/>
            <a:stretch>
              <a:fillRect/>
            </a:stretch>
          </a:blipFill>
        </p:spPr>
      </p:sp>
      <p:sp>
        <p:nvSpPr>
          <p:cNvPr id="5" name="Freeform 5"/>
          <p:cNvSpPr/>
          <p:nvPr/>
        </p:nvSpPr>
        <p:spPr>
          <a:xfrm flipH="1">
            <a:off x="14216552" y="6172200"/>
            <a:ext cx="6740128" cy="4114800"/>
          </a:xfrm>
          <a:custGeom>
            <a:avLst/>
            <a:gdLst/>
            <a:ahLst/>
            <a:cxnLst/>
            <a:rect l="l" t="t" r="r" b="b"/>
            <a:pathLst>
              <a:path w="6740128" h="4114800">
                <a:moveTo>
                  <a:pt x="6740129" y="0"/>
                </a:moveTo>
                <a:lnTo>
                  <a:pt x="0" y="0"/>
                </a:lnTo>
                <a:lnTo>
                  <a:pt x="0" y="4114800"/>
                </a:lnTo>
                <a:lnTo>
                  <a:pt x="6740129" y="4114800"/>
                </a:lnTo>
                <a:lnTo>
                  <a:pt x="6740129" y="0"/>
                </a:lnTo>
                <a:close/>
              </a:path>
            </a:pathLst>
          </a:custGeom>
          <a:blipFill>
            <a:blip r:embed="rId4"/>
            <a:stretch>
              <a:fillRect l="-52716" b="-100000"/>
            </a:stretch>
          </a:blipFill>
        </p:spPr>
      </p:sp>
      <p:sp>
        <p:nvSpPr>
          <p:cNvPr id="6" name="Freeform 6"/>
          <p:cNvSpPr/>
          <p:nvPr/>
        </p:nvSpPr>
        <p:spPr>
          <a:xfrm>
            <a:off x="15444419" y="1656821"/>
            <a:ext cx="3220588" cy="8229600"/>
          </a:xfrm>
          <a:custGeom>
            <a:avLst/>
            <a:gdLst/>
            <a:ahLst/>
            <a:cxnLst/>
            <a:rect l="l" t="t" r="r" b="b"/>
            <a:pathLst>
              <a:path w="3220588" h="8229600">
                <a:moveTo>
                  <a:pt x="0" y="0"/>
                </a:moveTo>
                <a:lnTo>
                  <a:pt x="3220588" y="0"/>
                </a:lnTo>
                <a:lnTo>
                  <a:pt x="3220588" y="8229600"/>
                </a:lnTo>
                <a:lnTo>
                  <a:pt x="0" y="8229600"/>
                </a:lnTo>
                <a:lnTo>
                  <a:pt x="0" y="0"/>
                </a:lnTo>
                <a:close/>
              </a:path>
            </a:pathLst>
          </a:custGeom>
          <a:blipFill>
            <a:blip r:embed="rId3"/>
            <a:stretch>
              <a:fillRect/>
            </a:stretch>
          </a:blipFill>
        </p:spPr>
      </p:sp>
      <p:sp>
        <p:nvSpPr>
          <p:cNvPr id="7" name="Freeform 7"/>
          <p:cNvSpPr/>
          <p:nvPr/>
        </p:nvSpPr>
        <p:spPr>
          <a:xfrm>
            <a:off x="1726904" y="6172200"/>
            <a:ext cx="6740128" cy="4114800"/>
          </a:xfrm>
          <a:custGeom>
            <a:avLst/>
            <a:gdLst/>
            <a:ahLst/>
            <a:cxnLst/>
            <a:rect l="l" t="t" r="r" b="b"/>
            <a:pathLst>
              <a:path w="6740128" h="4114800">
                <a:moveTo>
                  <a:pt x="0" y="0"/>
                </a:moveTo>
                <a:lnTo>
                  <a:pt x="6740129" y="0"/>
                </a:lnTo>
                <a:lnTo>
                  <a:pt x="6740129" y="4114800"/>
                </a:lnTo>
                <a:lnTo>
                  <a:pt x="0" y="4114800"/>
                </a:lnTo>
                <a:lnTo>
                  <a:pt x="0" y="0"/>
                </a:lnTo>
                <a:close/>
              </a:path>
            </a:pathLst>
          </a:custGeom>
          <a:blipFill>
            <a:blip r:embed="rId4"/>
            <a:stretch>
              <a:fillRect l="-52716" b="-100000"/>
            </a:stretch>
          </a:blipFill>
        </p:spPr>
      </p:sp>
      <p:sp>
        <p:nvSpPr>
          <p:cNvPr id="8" name="Freeform 8"/>
          <p:cNvSpPr/>
          <p:nvPr/>
        </p:nvSpPr>
        <p:spPr>
          <a:xfrm>
            <a:off x="3126854" y="3559571"/>
            <a:ext cx="4003599" cy="5364956"/>
          </a:xfrm>
          <a:custGeom>
            <a:avLst/>
            <a:gdLst/>
            <a:ahLst/>
            <a:cxnLst/>
            <a:rect l="l" t="t" r="r" b="b"/>
            <a:pathLst>
              <a:path w="4003599" h="5364956">
                <a:moveTo>
                  <a:pt x="0" y="0"/>
                </a:moveTo>
                <a:lnTo>
                  <a:pt x="4003598" y="0"/>
                </a:lnTo>
                <a:lnTo>
                  <a:pt x="4003598" y="5364956"/>
                </a:lnTo>
                <a:lnTo>
                  <a:pt x="0" y="5364956"/>
                </a:lnTo>
                <a:lnTo>
                  <a:pt x="0" y="0"/>
                </a:lnTo>
                <a:close/>
              </a:path>
            </a:pathLst>
          </a:custGeom>
          <a:blipFill>
            <a:blip r:embed="rId5"/>
            <a:stretch>
              <a:fillRect/>
            </a:stretch>
          </a:blipFill>
        </p:spPr>
      </p:sp>
      <p:sp>
        <p:nvSpPr>
          <p:cNvPr id="9" name="Freeform 9"/>
          <p:cNvSpPr/>
          <p:nvPr/>
        </p:nvSpPr>
        <p:spPr>
          <a:xfrm>
            <a:off x="11953936" y="3778054"/>
            <a:ext cx="8162405" cy="6917638"/>
          </a:xfrm>
          <a:custGeom>
            <a:avLst/>
            <a:gdLst/>
            <a:ahLst/>
            <a:cxnLst/>
            <a:rect l="l" t="t" r="r" b="b"/>
            <a:pathLst>
              <a:path w="8162405" h="6917638">
                <a:moveTo>
                  <a:pt x="0" y="0"/>
                </a:moveTo>
                <a:lnTo>
                  <a:pt x="8162405" y="0"/>
                </a:lnTo>
                <a:lnTo>
                  <a:pt x="8162405" y="6917638"/>
                </a:lnTo>
                <a:lnTo>
                  <a:pt x="0" y="6917638"/>
                </a:lnTo>
                <a:lnTo>
                  <a:pt x="0" y="0"/>
                </a:lnTo>
                <a:close/>
              </a:path>
            </a:pathLst>
          </a:custGeom>
          <a:blipFill>
            <a:blip r:embed="rId6"/>
            <a:stretch>
              <a:fillRect/>
            </a:stretch>
          </a:blipFill>
        </p:spPr>
      </p:sp>
      <p:sp>
        <p:nvSpPr>
          <p:cNvPr id="10" name="Freeform 10"/>
          <p:cNvSpPr/>
          <p:nvPr/>
        </p:nvSpPr>
        <p:spPr>
          <a:xfrm>
            <a:off x="13779045" y="4958753"/>
            <a:ext cx="8167255" cy="8229600"/>
          </a:xfrm>
          <a:custGeom>
            <a:avLst/>
            <a:gdLst/>
            <a:ahLst/>
            <a:cxnLst/>
            <a:rect l="l" t="t" r="r" b="b"/>
            <a:pathLst>
              <a:path w="8167255" h="8229600">
                <a:moveTo>
                  <a:pt x="0" y="0"/>
                </a:moveTo>
                <a:lnTo>
                  <a:pt x="8167254" y="0"/>
                </a:lnTo>
                <a:lnTo>
                  <a:pt x="8167254" y="8229600"/>
                </a:lnTo>
                <a:lnTo>
                  <a:pt x="0" y="8229600"/>
                </a:lnTo>
                <a:lnTo>
                  <a:pt x="0" y="0"/>
                </a:lnTo>
                <a:close/>
              </a:path>
            </a:pathLst>
          </a:custGeom>
          <a:blipFill>
            <a:blip r:embed="rId7"/>
            <a:stretch>
              <a:fillRect/>
            </a:stretch>
          </a:blipFill>
        </p:spPr>
      </p:sp>
      <p:sp>
        <p:nvSpPr>
          <p:cNvPr id="11" name="Freeform 11"/>
          <p:cNvSpPr/>
          <p:nvPr/>
        </p:nvSpPr>
        <p:spPr>
          <a:xfrm flipH="1">
            <a:off x="-2064591" y="4809727"/>
            <a:ext cx="8167255" cy="8229600"/>
          </a:xfrm>
          <a:custGeom>
            <a:avLst/>
            <a:gdLst/>
            <a:ahLst/>
            <a:cxnLst/>
            <a:rect l="l" t="t" r="r" b="b"/>
            <a:pathLst>
              <a:path w="8167255" h="8229600">
                <a:moveTo>
                  <a:pt x="8167255" y="0"/>
                </a:moveTo>
                <a:lnTo>
                  <a:pt x="0" y="0"/>
                </a:lnTo>
                <a:lnTo>
                  <a:pt x="0" y="8229600"/>
                </a:lnTo>
                <a:lnTo>
                  <a:pt x="8167255" y="8229600"/>
                </a:lnTo>
                <a:lnTo>
                  <a:pt x="8167255" y="0"/>
                </a:lnTo>
                <a:close/>
              </a:path>
            </a:pathLst>
          </a:custGeom>
          <a:blipFill>
            <a:blip r:embed="rId7"/>
            <a:stretch>
              <a:fillRect/>
            </a:stretch>
          </a:blipFill>
          <a:ln cap="sq">
            <a:noFill/>
            <a:prstDash val="solid"/>
            <a:miter/>
          </a:ln>
        </p:spPr>
      </p:sp>
      <p:grpSp>
        <p:nvGrpSpPr>
          <p:cNvPr id="12" name="Group 12"/>
          <p:cNvGrpSpPr/>
          <p:nvPr/>
        </p:nvGrpSpPr>
        <p:grpSpPr>
          <a:xfrm>
            <a:off x="1028700" y="1281082"/>
            <a:ext cx="16438770" cy="4168614"/>
            <a:chOff x="0" y="0"/>
            <a:chExt cx="4329553" cy="1097907"/>
          </a:xfrm>
        </p:grpSpPr>
        <p:sp>
          <p:nvSpPr>
            <p:cNvPr id="13" name="Freeform 13"/>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4" name="TextBox 14"/>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5" name="TextBox 15"/>
          <p:cNvSpPr txBox="1"/>
          <p:nvPr/>
        </p:nvSpPr>
        <p:spPr>
          <a:xfrm>
            <a:off x="1143208" y="2400174"/>
            <a:ext cx="16026013" cy="1461770"/>
          </a:xfrm>
          <a:prstGeom prst="rect">
            <a:avLst/>
          </a:prstGeom>
        </p:spPr>
        <p:txBody>
          <a:bodyPr lIns="0" tIns="0" rIns="0" bIns="0" rtlCol="0" anchor="t">
            <a:spAutoFit/>
          </a:bodyPr>
          <a:lstStyle/>
          <a:p>
            <a:pPr algn="ctr">
              <a:lnSpc>
                <a:spcPct val="100000"/>
              </a:lnSpc>
            </a:pPr>
            <a:r>
              <a:rPr lang="en-US" sz="9500" b="1" spc="-860">
                <a:solidFill>
                  <a:srgbClr val="F7FF59"/>
                </a:solidFill>
                <a:latin typeface="Montserrat" panose="00000500000000000000" charset="0"/>
                <a:ea typeface="Bungee"/>
                <a:cs typeface="Montserrat" panose="00000500000000000000" charset="0"/>
                <a:sym typeface="Bungee"/>
              </a:rPr>
              <a:t>Câu 2: </a:t>
            </a:r>
            <a:r>
              <a:rPr lang="en-US" altLang="en-US" sz="9500" b="1" spc="-860">
                <a:solidFill>
                  <a:srgbClr val="F7FF59"/>
                </a:solidFill>
                <a:latin typeface="Montserrat" panose="00000500000000000000" charset="0"/>
                <a:ea typeface="Bungee"/>
                <a:cs typeface="Montserrat" panose="00000500000000000000" charset="0"/>
                <a:sym typeface="Bungee"/>
              </a:rPr>
              <a:t>Ng</a:t>
            </a:r>
            <a:r>
              <a:rPr lang="en-US" altLang="en-US" sz="9500" b="1" spc="-860">
                <a:solidFill>
                  <a:srgbClr val="F7FF59"/>
                </a:solidFill>
                <a:latin typeface="Montserrat" panose="00000500000000000000" charset="0"/>
                <a:ea typeface="Bungee"/>
                <a:cs typeface="Montserrat" panose="00000500000000000000" charset="0"/>
                <a:sym typeface="Bungee"/>
              </a:rPr>
              <a:t>ư</a:t>
            </a:r>
            <a:r>
              <a:rPr lang="en-US" altLang="en-US" sz="9500" b="1" spc="-860">
                <a:solidFill>
                  <a:srgbClr val="F7FF59"/>
                </a:solidFill>
                <a:latin typeface="Montserrat" panose="00000500000000000000" charset="0"/>
                <a:ea typeface="Bungee"/>
                <a:cs typeface="Montserrat" panose="00000500000000000000" charset="0"/>
                <a:sym typeface="Bungee"/>
              </a:rPr>
              <a:t>ời ta nói Chúa là ai?</a:t>
            </a:r>
            <a:endParaRPr lang="en-US" altLang="en-US" sz="9500" b="1" spc="-860">
              <a:solidFill>
                <a:srgbClr val="F7FF59"/>
              </a:solidFill>
              <a:latin typeface="Montserrat" panose="00000500000000000000" charset="0"/>
              <a:ea typeface="Bungee"/>
              <a:cs typeface="Montserrat" panose="00000500000000000000" charset="0"/>
              <a:sym typeface="Bungee"/>
            </a:endParaRPr>
          </a:p>
        </p:txBody>
      </p:sp>
      <p:sp>
        <p:nvSpPr>
          <p:cNvPr id="16" name="TextBox 16"/>
          <p:cNvSpPr txBox="1"/>
          <p:nvPr/>
        </p:nvSpPr>
        <p:spPr>
          <a:xfrm>
            <a:off x="5223150" y="5920395"/>
            <a:ext cx="415906" cy="417885"/>
          </a:xfrm>
          <a:prstGeom prst="rect">
            <a:avLst/>
          </a:prstGeom>
        </p:spPr>
        <p:txBody>
          <a:bodyPr lIns="0" tIns="0" rIns="0" bIns="0" rtlCol="0" anchor="t">
            <a:spAutoFit/>
          </a:bodyPr>
          <a:lstStyle/>
          <a:p>
            <a:pPr algn="ctr">
              <a:lnSpc>
                <a:spcPts val="3065"/>
              </a:lnSpc>
            </a:pPr>
            <a:r>
              <a:rPr lang="en-US" sz="2190" spc="-164">
                <a:solidFill>
                  <a:srgbClr val="470EFF"/>
                </a:solidFill>
                <a:latin typeface="Bungee"/>
                <a:ea typeface="Bungee"/>
                <a:cs typeface="Bungee"/>
                <a:sym typeface="Bungee"/>
              </a:rPr>
              <a:t>01</a:t>
            </a:r>
            <a:endParaRPr lang="en-US" sz="2190" spc="-164">
              <a:solidFill>
                <a:srgbClr val="470EFF"/>
              </a:solidFill>
              <a:latin typeface="Bungee"/>
              <a:ea typeface="Bungee"/>
              <a:cs typeface="Bungee"/>
              <a:sym typeface="Bungee"/>
            </a:endParaRPr>
          </a:p>
        </p:txBody>
      </p:sp>
      <p:grpSp>
        <p:nvGrpSpPr>
          <p:cNvPr id="17" name="Group 17"/>
          <p:cNvGrpSpPr/>
          <p:nvPr/>
        </p:nvGrpSpPr>
        <p:grpSpPr>
          <a:xfrm>
            <a:off x="8132186" y="8520387"/>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8208550" y="8427496"/>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y</a:t>
            </a:r>
            <a:endParaRPr lang="en-US" sz="9000">
              <a:solidFill>
                <a:srgbClr val="FF3131"/>
              </a:solidFill>
              <a:latin typeface="Bungee"/>
              <a:ea typeface="Bungee"/>
              <a:cs typeface="Bungee"/>
              <a:sym typeface="Bungee"/>
            </a:endParaRPr>
          </a:p>
        </p:txBody>
      </p:sp>
      <p:grpSp>
        <p:nvGrpSpPr>
          <p:cNvPr id="21" name="Group 21"/>
          <p:cNvGrpSpPr/>
          <p:nvPr/>
        </p:nvGrpSpPr>
        <p:grpSpPr>
          <a:xfrm>
            <a:off x="6227363" y="8496257"/>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6324682" y="8419876"/>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Ẩ</a:t>
            </a:r>
            <a:endParaRPr lang="en-US" sz="9000">
              <a:solidFill>
                <a:srgbClr val="FF3131"/>
              </a:solidFill>
              <a:latin typeface="Bungee"/>
              <a:ea typeface="Bungee"/>
              <a:cs typeface="Bungee"/>
              <a:sym typeface="Bungee"/>
            </a:endParaRPr>
          </a:p>
        </p:txBody>
      </p:sp>
      <p:grpSp>
        <p:nvGrpSpPr>
          <p:cNvPr id="25" name="Group 25"/>
          <p:cNvGrpSpPr/>
          <p:nvPr/>
        </p:nvGrpSpPr>
        <p:grpSpPr>
          <a:xfrm>
            <a:off x="4170152" y="8496481"/>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4322342" y="842772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t</a:t>
            </a:r>
            <a:endParaRPr lang="en-US" sz="9000">
              <a:solidFill>
                <a:srgbClr val="FF3131"/>
              </a:solidFill>
              <a:latin typeface="Bungee"/>
              <a:ea typeface="Bungee"/>
              <a:cs typeface="Bungee"/>
              <a:sym typeface="Bungee"/>
            </a:endParaRPr>
          </a:p>
        </p:txBody>
      </p:sp>
      <p:grpSp>
        <p:nvGrpSpPr>
          <p:cNvPr id="29" name="Group 29"/>
          <p:cNvGrpSpPr/>
          <p:nvPr/>
        </p:nvGrpSpPr>
        <p:grpSpPr>
          <a:xfrm>
            <a:off x="12619650" y="658386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12725224" y="64681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33" name="Group 33"/>
          <p:cNvGrpSpPr/>
          <p:nvPr/>
        </p:nvGrpSpPr>
        <p:grpSpPr>
          <a:xfrm>
            <a:off x="10668223" y="6524806"/>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10743951" y="6438900"/>
            <a:ext cx="1444460" cy="3231515"/>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aa</a:t>
            </a:r>
            <a:endParaRPr lang="en-US" sz="9000">
              <a:solidFill>
                <a:srgbClr val="FF3131"/>
              </a:solidFill>
              <a:latin typeface="Bungee"/>
              <a:ea typeface="Bungee"/>
              <a:cs typeface="Bungee"/>
              <a:sym typeface="Bungee"/>
            </a:endParaRPr>
          </a:p>
        </p:txBody>
      </p:sp>
      <p:grpSp>
        <p:nvGrpSpPr>
          <p:cNvPr id="37" name="Group 37"/>
          <p:cNvGrpSpPr/>
          <p:nvPr/>
        </p:nvGrpSpPr>
        <p:grpSpPr>
          <a:xfrm>
            <a:off x="8839350" y="6534331"/>
            <a:ext cx="1694253" cy="1667329"/>
            <a:chOff x="0" y="0"/>
            <a:chExt cx="446223" cy="439132"/>
          </a:xfrm>
        </p:grpSpPr>
        <p:sp>
          <p:nvSpPr>
            <p:cNvPr id="38" name="Freeform 3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9" name="TextBox 3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0" name="TextBox 40"/>
          <p:cNvSpPr txBox="1"/>
          <p:nvPr/>
        </p:nvSpPr>
        <p:spPr>
          <a:xfrm>
            <a:off x="8915714" y="6515100"/>
            <a:ext cx="1444460" cy="1615440"/>
          </a:xfrm>
          <a:prstGeom prst="rect">
            <a:avLst/>
          </a:prstGeom>
        </p:spPr>
        <p:txBody>
          <a:bodyPr wrap="square" lIns="0" tIns="0" rIns="0" bIns="0" rtlCol="0" anchor="t">
            <a:spAutoFit/>
          </a:bodyPr>
          <a:lstStyle/>
          <a:p>
            <a:pPr algn="ctr">
              <a:lnSpc>
                <a:spcPts val="12600"/>
              </a:lnSpc>
            </a:pPr>
            <a:r>
              <a:rPr lang="en-US" sz="9000">
                <a:solidFill>
                  <a:srgbClr val="FF3131"/>
                </a:solidFill>
                <a:latin typeface="Bungee"/>
                <a:ea typeface="Bungee"/>
                <a:cs typeface="Bungee"/>
                <a:sym typeface="Bungee"/>
              </a:rPr>
              <a:t>o</a:t>
            </a:r>
            <a:endParaRPr lang="en-US" sz="9000">
              <a:solidFill>
                <a:srgbClr val="FF3131"/>
              </a:solidFill>
              <a:latin typeface="Bungee"/>
              <a:ea typeface="Bungee"/>
              <a:cs typeface="Bungee"/>
              <a:sym typeface="Bungee"/>
            </a:endParaRPr>
          </a:p>
        </p:txBody>
      </p:sp>
      <p:grpSp>
        <p:nvGrpSpPr>
          <p:cNvPr id="41" name="Group 41"/>
          <p:cNvGrpSpPr/>
          <p:nvPr/>
        </p:nvGrpSpPr>
        <p:grpSpPr>
          <a:xfrm>
            <a:off x="6858077" y="6543856"/>
            <a:ext cx="1694253" cy="1667329"/>
            <a:chOff x="0" y="0"/>
            <a:chExt cx="446223" cy="439132"/>
          </a:xfrm>
        </p:grpSpPr>
        <p:sp>
          <p:nvSpPr>
            <p:cNvPr id="42" name="Freeform 4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3" name="TextBox 4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4" name="TextBox 44"/>
          <p:cNvSpPr txBox="1"/>
          <p:nvPr/>
        </p:nvSpPr>
        <p:spPr>
          <a:xfrm>
            <a:off x="6934441" y="65538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grpSp>
        <p:nvGrpSpPr>
          <p:cNvPr id="45" name="Group 45"/>
          <p:cNvGrpSpPr/>
          <p:nvPr/>
        </p:nvGrpSpPr>
        <p:grpSpPr>
          <a:xfrm>
            <a:off x="4800604" y="6524806"/>
            <a:ext cx="1694253" cy="1667329"/>
            <a:chOff x="0" y="0"/>
            <a:chExt cx="446223" cy="439132"/>
          </a:xfrm>
        </p:grpSpPr>
        <p:sp>
          <p:nvSpPr>
            <p:cNvPr id="46" name="Freeform 4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7" name="TextBox 4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8" name="TextBox 48"/>
          <p:cNvSpPr txBox="1"/>
          <p:nvPr/>
        </p:nvSpPr>
        <p:spPr>
          <a:xfrm>
            <a:off x="4953168" y="6534150"/>
            <a:ext cx="1444460" cy="1615440"/>
          </a:xfrm>
          <a:prstGeom prst="rect">
            <a:avLst/>
          </a:prstGeom>
        </p:spPr>
        <p:txBody>
          <a:bodyPr wrap="square" lIns="0" tIns="0" rIns="0" bIns="0" rtlCol="0" anchor="t">
            <a:spAutoFit/>
          </a:bodyPr>
          <a:lstStyle/>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49" name="Group 17"/>
          <p:cNvGrpSpPr/>
          <p:nvPr/>
        </p:nvGrpSpPr>
        <p:grpSpPr>
          <a:xfrm>
            <a:off x="12018386" y="8520387"/>
            <a:ext cx="1694253" cy="1667329"/>
            <a:chOff x="0" y="0"/>
            <a:chExt cx="446223" cy="439132"/>
          </a:xfrm>
        </p:grpSpPr>
        <p:sp>
          <p:nvSpPr>
            <p:cNvPr id="50"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1" name="TextBox 1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2" name="TextBox 20"/>
          <p:cNvSpPr txBox="1"/>
          <p:nvPr/>
        </p:nvSpPr>
        <p:spPr>
          <a:xfrm>
            <a:off x="12115705" y="8419876"/>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grpSp>
        <p:nvGrpSpPr>
          <p:cNvPr id="53" name="Group 21"/>
          <p:cNvGrpSpPr/>
          <p:nvPr/>
        </p:nvGrpSpPr>
        <p:grpSpPr>
          <a:xfrm>
            <a:off x="10134518" y="8488637"/>
            <a:ext cx="1694253" cy="1667329"/>
            <a:chOff x="0" y="0"/>
            <a:chExt cx="446223" cy="439132"/>
          </a:xfrm>
        </p:grpSpPr>
        <p:sp>
          <p:nvSpPr>
            <p:cNvPr id="54"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5" name="TextBox 23"/>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6" name="TextBox 24"/>
          <p:cNvSpPr txBox="1"/>
          <p:nvPr/>
        </p:nvSpPr>
        <p:spPr>
          <a:xfrm>
            <a:off x="10134600" y="8420100"/>
            <a:ext cx="1752600" cy="2141220"/>
          </a:xfrm>
          <a:prstGeom prst="rect">
            <a:avLst/>
          </a:prstGeom>
        </p:spPr>
        <p:txBody>
          <a:bodyPr lIns="0" tIns="0" rIns="0" bIns="0" rtlCol="0" anchor="t">
            <a:noAutofit/>
          </a:bodyPr>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57" name="Group 17"/>
          <p:cNvGrpSpPr/>
          <p:nvPr/>
        </p:nvGrpSpPr>
        <p:grpSpPr>
          <a:xfrm>
            <a:off x="13944341" y="8520387"/>
            <a:ext cx="1694253" cy="1667329"/>
            <a:chOff x="0" y="0"/>
            <a:chExt cx="446223" cy="439132"/>
          </a:xfrm>
        </p:grpSpPr>
        <p:sp>
          <p:nvSpPr>
            <p:cNvPr id="5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9" name="TextBox 1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60" name="TextBox 20"/>
          <p:cNvSpPr txBox="1"/>
          <p:nvPr/>
        </p:nvSpPr>
        <p:spPr>
          <a:xfrm>
            <a:off x="14041660" y="8572276"/>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Ả</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0" fill="hold"/>
                                        <p:tgtEl>
                                          <p:spTgt spid="60"/>
                                        </p:tgtEl>
                                        <p:attrNameLst>
                                          <p:attrName>ppt_w</p:attrName>
                                        </p:attrNameLst>
                                      </p:cBhvr>
                                      <p:tavLst>
                                        <p:tav tm="0">
                                          <p:val>
                                            <p:fltVal val="0"/>
                                          </p:val>
                                        </p:tav>
                                        <p:tav tm="100000">
                                          <p:val>
                                            <p:strVal val="#ppt_w"/>
                                          </p:val>
                                        </p:tav>
                                      </p:tavLst>
                                    </p:anim>
                                    <p:anim calcmode="lin" valueType="num">
                                      <p:cBhvr>
                                        <p:cTn id="58" dur="500" fill="hold"/>
                                        <p:tgtEl>
                                          <p:spTgt spid="60"/>
                                        </p:tgtEl>
                                        <p:attrNameLst>
                                          <p:attrName>ppt_h</p:attrName>
                                        </p:attrNameLst>
                                      </p:cBhvr>
                                      <p:tavLst>
                                        <p:tav tm="0">
                                          <p:val>
                                            <p:fltVal val="0"/>
                                          </p:val>
                                        </p:tav>
                                        <p:tav tm="100000">
                                          <p:val>
                                            <p:strVal val="#ppt_h"/>
                                          </p:val>
                                        </p:tav>
                                      </p:tavLst>
                                    </p:anim>
                                    <p:animEffect transition="in" filter="fade">
                                      <p:cBhvr>
                                        <p:cTn id="5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P spid="40" grpId="0"/>
      <p:bldP spid="44" grpId="0"/>
      <p:bldP spid="48" grpId="0"/>
      <p:bldP spid="52" grpId="0"/>
      <p:bldP spid="56"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3314650" y="2416709"/>
            <a:ext cx="9501210" cy="9640327"/>
          </a:xfrm>
          <a:custGeom>
            <a:avLst/>
            <a:gdLst/>
            <a:ahLst/>
            <a:cxnLst/>
            <a:rect l="l" t="t" r="r" b="b"/>
            <a:pathLst>
              <a:path w="9501210" h="9640327">
                <a:moveTo>
                  <a:pt x="0" y="0"/>
                </a:moveTo>
                <a:lnTo>
                  <a:pt x="9501210" y="0"/>
                </a:lnTo>
                <a:lnTo>
                  <a:pt x="9501210" y="9640327"/>
                </a:lnTo>
                <a:lnTo>
                  <a:pt x="0" y="9640327"/>
                </a:lnTo>
                <a:lnTo>
                  <a:pt x="0" y="0"/>
                </a:lnTo>
                <a:close/>
              </a:path>
            </a:pathLst>
          </a:custGeom>
          <a:blipFill>
            <a:blip r:embed="rId2"/>
            <a:stretch>
              <a:fillRect/>
            </a:stretch>
          </a:blipFill>
        </p:spPr>
      </p:sp>
      <p:sp>
        <p:nvSpPr>
          <p:cNvPr id="4" name="Freeform 4"/>
          <p:cNvSpPr/>
          <p:nvPr/>
        </p:nvSpPr>
        <p:spPr>
          <a:xfrm flipH="1">
            <a:off x="10139290" y="2416709"/>
            <a:ext cx="9501210" cy="9640327"/>
          </a:xfrm>
          <a:custGeom>
            <a:avLst/>
            <a:gdLst/>
            <a:ahLst/>
            <a:cxnLst/>
            <a:rect l="l" t="t" r="r" b="b"/>
            <a:pathLst>
              <a:path w="9501210" h="9640327">
                <a:moveTo>
                  <a:pt x="9501210" y="0"/>
                </a:moveTo>
                <a:lnTo>
                  <a:pt x="0" y="0"/>
                </a:lnTo>
                <a:lnTo>
                  <a:pt x="0" y="9640327"/>
                </a:lnTo>
                <a:lnTo>
                  <a:pt x="9501210" y="9640327"/>
                </a:lnTo>
                <a:lnTo>
                  <a:pt x="9501210" y="0"/>
                </a:lnTo>
                <a:close/>
              </a:path>
            </a:pathLst>
          </a:custGeom>
          <a:blipFill>
            <a:blip r:embed="rId2"/>
            <a:stretch>
              <a:fillRect/>
            </a:stretch>
          </a:blipFill>
        </p:spPr>
      </p:sp>
      <p:sp>
        <p:nvSpPr>
          <p:cNvPr id="5" name="Freeform 5"/>
          <p:cNvSpPr/>
          <p:nvPr/>
        </p:nvSpPr>
        <p:spPr>
          <a:xfrm>
            <a:off x="-1358082"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3"/>
            <a:stretch>
              <a:fillRect b="-207931"/>
            </a:stretch>
          </a:blipFill>
        </p:spPr>
      </p:sp>
      <p:sp>
        <p:nvSpPr>
          <p:cNvPr id="6" name="Freeform 6"/>
          <p:cNvSpPr/>
          <p:nvPr/>
        </p:nvSpPr>
        <p:spPr>
          <a:xfrm>
            <a:off x="5674794" y="4958753"/>
            <a:ext cx="4976261" cy="7190829"/>
          </a:xfrm>
          <a:custGeom>
            <a:avLst/>
            <a:gdLst/>
            <a:ahLst/>
            <a:cxnLst/>
            <a:rect l="l" t="t" r="r" b="b"/>
            <a:pathLst>
              <a:path w="4976261" h="7190829">
                <a:moveTo>
                  <a:pt x="0" y="0"/>
                </a:moveTo>
                <a:lnTo>
                  <a:pt x="4976262" y="0"/>
                </a:lnTo>
                <a:lnTo>
                  <a:pt x="4976262" y="7190829"/>
                </a:lnTo>
                <a:lnTo>
                  <a:pt x="0" y="7190829"/>
                </a:lnTo>
                <a:lnTo>
                  <a:pt x="0" y="0"/>
                </a:lnTo>
                <a:close/>
              </a:path>
            </a:pathLst>
          </a:custGeom>
          <a:blipFill>
            <a:blip r:embed="rId4"/>
            <a:stretch>
              <a:fillRect b="-81515"/>
            </a:stretch>
          </a:blipFill>
        </p:spPr>
      </p:sp>
      <p:sp>
        <p:nvSpPr>
          <p:cNvPr id="7" name="Freeform 7"/>
          <p:cNvSpPr/>
          <p:nvPr/>
        </p:nvSpPr>
        <p:spPr>
          <a:xfrm>
            <a:off x="10330248" y="5143500"/>
            <a:ext cx="8167255" cy="8229600"/>
          </a:xfrm>
          <a:custGeom>
            <a:avLst/>
            <a:gdLst/>
            <a:ahLst/>
            <a:cxnLst/>
            <a:rect l="l" t="t" r="r" b="b"/>
            <a:pathLst>
              <a:path w="8167255" h="8229600">
                <a:moveTo>
                  <a:pt x="0" y="0"/>
                </a:moveTo>
                <a:lnTo>
                  <a:pt x="8167254" y="0"/>
                </a:lnTo>
                <a:lnTo>
                  <a:pt x="8167254" y="8229600"/>
                </a:lnTo>
                <a:lnTo>
                  <a:pt x="0" y="8229600"/>
                </a:lnTo>
                <a:lnTo>
                  <a:pt x="0" y="0"/>
                </a:lnTo>
                <a:close/>
              </a:path>
            </a:pathLst>
          </a:custGeom>
          <a:blipFill>
            <a:blip r:embed="rId5"/>
            <a:stretch>
              <a:fillRect/>
            </a:stretch>
          </a:blipFill>
        </p:spPr>
      </p:sp>
      <p:sp>
        <p:nvSpPr>
          <p:cNvPr id="8" name="Freeform 8"/>
          <p:cNvSpPr/>
          <p:nvPr/>
        </p:nvSpPr>
        <p:spPr>
          <a:xfrm flipH="1">
            <a:off x="-609349" y="5449570"/>
            <a:ext cx="8167255" cy="8229600"/>
          </a:xfrm>
          <a:custGeom>
            <a:avLst/>
            <a:gdLst/>
            <a:ahLst/>
            <a:cxnLst/>
            <a:rect l="l" t="t" r="r" b="b"/>
            <a:pathLst>
              <a:path w="8167255" h="8229600">
                <a:moveTo>
                  <a:pt x="8167255" y="0"/>
                </a:moveTo>
                <a:lnTo>
                  <a:pt x="0" y="0"/>
                </a:lnTo>
                <a:lnTo>
                  <a:pt x="0" y="8229600"/>
                </a:lnTo>
                <a:lnTo>
                  <a:pt x="8167255" y="8229600"/>
                </a:lnTo>
                <a:lnTo>
                  <a:pt x="8167255" y="0"/>
                </a:lnTo>
                <a:close/>
              </a:path>
            </a:pathLst>
          </a:custGeom>
          <a:blipFill>
            <a:blip r:embed="rId5"/>
            <a:stretch>
              <a:fillRect/>
            </a:stretch>
          </a:blipFill>
        </p:spPr>
      </p:sp>
      <p:grpSp>
        <p:nvGrpSpPr>
          <p:cNvPr id="9" name="Group 9"/>
          <p:cNvGrpSpPr/>
          <p:nvPr/>
        </p:nvGrpSpPr>
        <p:grpSpPr>
          <a:xfrm>
            <a:off x="1028700" y="1281082"/>
            <a:ext cx="16438770" cy="4168614"/>
            <a:chOff x="0" y="0"/>
            <a:chExt cx="4329553" cy="1097907"/>
          </a:xfrm>
        </p:grpSpPr>
        <p:sp>
          <p:nvSpPr>
            <p:cNvPr id="10" name="Freeform 10"/>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1" name="TextBox 11"/>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2" name="TextBox 12"/>
          <p:cNvSpPr txBox="1"/>
          <p:nvPr/>
        </p:nvSpPr>
        <p:spPr>
          <a:xfrm>
            <a:off x="1136658" y="2010983"/>
            <a:ext cx="16026013" cy="2708275"/>
          </a:xfrm>
          <a:prstGeom prst="rect">
            <a:avLst/>
          </a:prstGeom>
        </p:spPr>
        <p:txBody>
          <a:bodyPr lIns="0" tIns="0" rIns="0" bIns="0" rtlCol="0" anchor="t">
            <a:spAutoFit/>
          </a:bodyPr>
          <a:lstStyle/>
          <a:p>
            <a:pPr algn="ctr">
              <a:lnSpc>
                <a:spcPct val="100000"/>
              </a:lnSpc>
            </a:pPr>
            <a:r>
              <a:rPr lang="en-US" sz="8800" b="1" spc="-860">
                <a:solidFill>
                  <a:srgbClr val="F7FF59"/>
                </a:solidFill>
                <a:latin typeface="Montserrat" panose="00000500000000000000" charset="0"/>
                <a:ea typeface="Bungee"/>
                <a:cs typeface="Montserrat" panose="00000500000000000000" charset="0"/>
                <a:sym typeface="Bungee"/>
              </a:rPr>
              <a:t>Câu 3: </a:t>
            </a:r>
            <a:r>
              <a:rPr lang="en-US" altLang="en-US" sz="8800" b="1" spc="-860">
                <a:solidFill>
                  <a:srgbClr val="F7FF59"/>
                </a:solidFill>
                <a:latin typeface="Montserrat" panose="00000500000000000000" charset="0"/>
                <a:ea typeface="Bungee"/>
                <a:cs typeface="Montserrat" panose="00000500000000000000" charset="0"/>
                <a:sym typeface="Bungee"/>
              </a:rPr>
              <a:t>Chúa hỏi: “Các con bảo Thầy là ai?”, ai  đã trả lời?</a:t>
            </a:r>
            <a:endParaRPr lang="en-US" altLang="en-US" sz="8800" b="1" spc="-860">
              <a:solidFill>
                <a:srgbClr val="F7FF59"/>
              </a:solidFill>
              <a:latin typeface="Montserrat" panose="00000500000000000000" charset="0"/>
              <a:ea typeface="Bungee"/>
              <a:cs typeface="Montserrat" panose="00000500000000000000" charset="0"/>
              <a:sym typeface="Bungee"/>
            </a:endParaRPr>
          </a:p>
        </p:txBody>
      </p:sp>
      <p:grpSp>
        <p:nvGrpSpPr>
          <p:cNvPr id="13" name="Group 13"/>
          <p:cNvGrpSpPr/>
          <p:nvPr/>
        </p:nvGrpSpPr>
        <p:grpSpPr>
          <a:xfrm>
            <a:off x="2174244" y="6591481"/>
            <a:ext cx="1694253" cy="1667329"/>
            <a:chOff x="0" y="0"/>
            <a:chExt cx="446223" cy="439132"/>
          </a:xfrm>
        </p:grpSpPr>
        <p:sp>
          <p:nvSpPr>
            <p:cNvPr id="14" name="Freeform 1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5" name="TextBox 1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2284330"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s</a:t>
            </a:r>
            <a:endParaRPr lang="en-US" sz="9000">
              <a:solidFill>
                <a:srgbClr val="FF3131"/>
              </a:solidFill>
              <a:latin typeface="Bungee"/>
              <a:ea typeface="Bungee"/>
              <a:cs typeface="Bungee"/>
              <a:sym typeface="Bungee"/>
            </a:endParaRPr>
          </a:p>
        </p:txBody>
      </p:sp>
      <p:grpSp>
        <p:nvGrpSpPr>
          <p:cNvPr id="17" name="Group 17"/>
          <p:cNvGrpSpPr/>
          <p:nvPr/>
        </p:nvGrpSpPr>
        <p:grpSpPr>
          <a:xfrm>
            <a:off x="3916122" y="6591481"/>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4026208"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grpSp>
        <p:nvGrpSpPr>
          <p:cNvPr id="21" name="Group 21"/>
          <p:cNvGrpSpPr/>
          <p:nvPr/>
        </p:nvGrpSpPr>
        <p:grpSpPr>
          <a:xfrm>
            <a:off x="5638950" y="6591481"/>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5730648" y="65532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m</a:t>
            </a:r>
            <a:endParaRPr lang="en-US" sz="9000">
              <a:solidFill>
                <a:srgbClr val="FF3131"/>
              </a:solidFill>
              <a:latin typeface="Bungee"/>
              <a:ea typeface="Bungee"/>
              <a:cs typeface="Bungee"/>
              <a:sym typeface="Bungee"/>
            </a:endParaRPr>
          </a:p>
        </p:txBody>
      </p:sp>
      <p:grpSp>
        <p:nvGrpSpPr>
          <p:cNvPr id="25" name="Group 25"/>
          <p:cNvGrpSpPr/>
          <p:nvPr/>
        </p:nvGrpSpPr>
        <p:grpSpPr>
          <a:xfrm>
            <a:off x="7333203" y="6591481"/>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7457191" y="65347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o</a:t>
            </a:r>
            <a:endParaRPr lang="en-US" sz="9000">
              <a:solidFill>
                <a:srgbClr val="FF3131"/>
              </a:solidFill>
              <a:latin typeface="Bungee"/>
              <a:ea typeface="Bungee"/>
              <a:cs typeface="Bungee"/>
              <a:sym typeface="Bungee"/>
            </a:endParaRPr>
          </a:p>
        </p:txBody>
      </p:sp>
      <p:grpSp>
        <p:nvGrpSpPr>
          <p:cNvPr id="29" name="Group 29"/>
          <p:cNvGrpSpPr/>
          <p:nvPr/>
        </p:nvGrpSpPr>
        <p:grpSpPr>
          <a:xfrm>
            <a:off x="9046505" y="659148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9170494" y="65347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33" name="Group 33"/>
          <p:cNvGrpSpPr/>
          <p:nvPr/>
        </p:nvGrpSpPr>
        <p:grpSpPr>
          <a:xfrm>
            <a:off x="2022843" y="8420281"/>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2133497" y="83635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P</a:t>
            </a:r>
            <a:endParaRPr lang="en-US" sz="9000">
              <a:solidFill>
                <a:srgbClr val="FF3131"/>
              </a:solidFill>
              <a:latin typeface="Bungee"/>
              <a:ea typeface="Bungee"/>
              <a:cs typeface="Bungee"/>
              <a:sym typeface="Bungee"/>
            </a:endParaRPr>
          </a:p>
        </p:txBody>
      </p:sp>
      <p:grpSp>
        <p:nvGrpSpPr>
          <p:cNvPr id="37" name="Group 37"/>
          <p:cNvGrpSpPr/>
          <p:nvPr/>
        </p:nvGrpSpPr>
        <p:grpSpPr>
          <a:xfrm>
            <a:off x="3781231" y="8496481"/>
            <a:ext cx="1694253" cy="1667329"/>
            <a:chOff x="0" y="0"/>
            <a:chExt cx="446223" cy="439132"/>
          </a:xfrm>
        </p:grpSpPr>
        <p:sp>
          <p:nvSpPr>
            <p:cNvPr id="38" name="Freeform 3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9" name="TextBox 3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0" name="TextBox 40"/>
          <p:cNvSpPr txBox="1"/>
          <p:nvPr/>
        </p:nvSpPr>
        <p:spPr>
          <a:xfrm>
            <a:off x="3905220" y="8439785"/>
            <a:ext cx="1444460" cy="1615440"/>
          </a:xfrm>
          <a:prstGeom prst="rect">
            <a:avLst/>
          </a:prstGeom>
        </p:spPr>
        <p:txBody>
          <a:bodyPr wrap="square" lIns="0" tIns="0" rIns="0" bIns="0" rtlCol="0" anchor="t">
            <a:spAutoFit/>
          </a:bodyPr>
          <a:lstStyle/>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41" name="Group 41"/>
          <p:cNvGrpSpPr/>
          <p:nvPr/>
        </p:nvGrpSpPr>
        <p:grpSpPr>
          <a:xfrm>
            <a:off x="5494534" y="8496481"/>
            <a:ext cx="1694253" cy="1667329"/>
            <a:chOff x="0" y="0"/>
            <a:chExt cx="446223" cy="439132"/>
          </a:xfrm>
        </p:grpSpPr>
        <p:sp>
          <p:nvSpPr>
            <p:cNvPr id="42" name="Freeform 4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3" name="TextBox 4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4" name="TextBox 44"/>
          <p:cNvSpPr txBox="1"/>
          <p:nvPr/>
        </p:nvSpPr>
        <p:spPr>
          <a:xfrm>
            <a:off x="5618522" y="84397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ê</a:t>
            </a:r>
            <a:endParaRPr lang="en-US" sz="9000">
              <a:solidFill>
                <a:srgbClr val="FF3131"/>
              </a:solidFill>
              <a:latin typeface="Bungee"/>
              <a:ea typeface="Bungee"/>
              <a:cs typeface="Bungee"/>
              <a:sym typeface="Bungee"/>
            </a:endParaRPr>
          </a:p>
        </p:txBody>
      </p:sp>
      <p:grpSp>
        <p:nvGrpSpPr>
          <p:cNvPr id="45" name="Group 37"/>
          <p:cNvGrpSpPr/>
          <p:nvPr/>
        </p:nvGrpSpPr>
        <p:grpSpPr>
          <a:xfrm>
            <a:off x="7333421" y="8476796"/>
            <a:ext cx="1694253" cy="1667329"/>
            <a:chOff x="0" y="0"/>
            <a:chExt cx="446223" cy="439132"/>
          </a:xfrm>
        </p:grpSpPr>
        <p:sp>
          <p:nvSpPr>
            <p:cNvPr id="46" name="Freeform 3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7" name="TextBox 3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8" name="TextBox 40"/>
          <p:cNvSpPr txBox="1"/>
          <p:nvPr/>
        </p:nvSpPr>
        <p:spPr>
          <a:xfrm>
            <a:off x="7457410" y="8420100"/>
            <a:ext cx="1444460" cy="1615440"/>
          </a:xfrm>
          <a:prstGeom prst="rect">
            <a:avLst/>
          </a:prstGeom>
        </p:spPr>
        <p:txBody>
          <a:bodyPr wrap="square" lIns="0" tIns="0" rIns="0" bIns="0" rtlCol="0" anchor="t">
            <a:spAutoFit/>
          </a:bodyPr>
          <a:p>
            <a:pPr algn="ctr">
              <a:lnSpc>
                <a:spcPts val="12600"/>
              </a:lnSpc>
            </a:pPr>
            <a:r>
              <a:rPr lang="en-US" sz="9000">
                <a:solidFill>
                  <a:srgbClr val="FF3131"/>
                </a:solidFill>
                <a:latin typeface="Bungee"/>
                <a:ea typeface="Bungee"/>
                <a:cs typeface="Bungee"/>
                <a:sym typeface="Bungee"/>
              </a:rPr>
              <a:t>r</a:t>
            </a:r>
            <a:endParaRPr lang="en-US" sz="9000">
              <a:solidFill>
                <a:srgbClr val="FF3131"/>
              </a:solidFill>
              <a:latin typeface="Bungee"/>
              <a:ea typeface="Bungee"/>
              <a:cs typeface="Bungee"/>
              <a:sym typeface="Bungee"/>
            </a:endParaRPr>
          </a:p>
        </p:txBody>
      </p:sp>
      <p:grpSp>
        <p:nvGrpSpPr>
          <p:cNvPr id="49" name="Group 41"/>
          <p:cNvGrpSpPr/>
          <p:nvPr/>
        </p:nvGrpSpPr>
        <p:grpSpPr>
          <a:xfrm>
            <a:off x="9046724" y="8476796"/>
            <a:ext cx="1694253" cy="1667329"/>
            <a:chOff x="0" y="0"/>
            <a:chExt cx="446223" cy="439132"/>
          </a:xfrm>
        </p:grpSpPr>
        <p:sp>
          <p:nvSpPr>
            <p:cNvPr id="50" name="Freeform 4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1" name="TextBox 43"/>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2" name="TextBox 44"/>
          <p:cNvSpPr txBox="1"/>
          <p:nvPr/>
        </p:nvSpPr>
        <p:spPr>
          <a:xfrm>
            <a:off x="9170712" y="842010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ô</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P spid="32" grpId="0"/>
      <p:bldP spid="36" grpId="0"/>
      <p:bldP spid="40" grpId="0"/>
      <p:bldP spid="44" grpId="0"/>
      <p:bldP spid="48"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377007"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flipH="1">
            <a:off x="-377007" y="1656821"/>
            <a:ext cx="3220588" cy="8229600"/>
          </a:xfrm>
          <a:custGeom>
            <a:avLst/>
            <a:gdLst/>
            <a:ahLst/>
            <a:cxnLst/>
            <a:rect l="l" t="t" r="r" b="b"/>
            <a:pathLst>
              <a:path w="3220588" h="8229600">
                <a:moveTo>
                  <a:pt x="3220588" y="0"/>
                </a:moveTo>
                <a:lnTo>
                  <a:pt x="0" y="0"/>
                </a:lnTo>
                <a:lnTo>
                  <a:pt x="0" y="8229600"/>
                </a:lnTo>
                <a:lnTo>
                  <a:pt x="3220588" y="8229600"/>
                </a:lnTo>
                <a:lnTo>
                  <a:pt x="3220588" y="0"/>
                </a:lnTo>
                <a:close/>
              </a:path>
            </a:pathLst>
          </a:custGeom>
          <a:blipFill>
            <a:blip r:embed="rId3"/>
            <a:stretch>
              <a:fillRect/>
            </a:stretch>
          </a:blipFill>
        </p:spPr>
      </p:sp>
      <p:sp>
        <p:nvSpPr>
          <p:cNvPr id="5" name="Freeform 5"/>
          <p:cNvSpPr/>
          <p:nvPr/>
        </p:nvSpPr>
        <p:spPr>
          <a:xfrm>
            <a:off x="15444419" y="1656821"/>
            <a:ext cx="3220588" cy="8229600"/>
          </a:xfrm>
          <a:custGeom>
            <a:avLst/>
            <a:gdLst/>
            <a:ahLst/>
            <a:cxnLst/>
            <a:rect l="l" t="t" r="r" b="b"/>
            <a:pathLst>
              <a:path w="3220588" h="8229600">
                <a:moveTo>
                  <a:pt x="0" y="0"/>
                </a:moveTo>
                <a:lnTo>
                  <a:pt x="3220588" y="0"/>
                </a:lnTo>
                <a:lnTo>
                  <a:pt x="3220588" y="8229600"/>
                </a:lnTo>
                <a:lnTo>
                  <a:pt x="0" y="8229600"/>
                </a:lnTo>
                <a:lnTo>
                  <a:pt x="0" y="0"/>
                </a:lnTo>
                <a:close/>
              </a:path>
            </a:pathLst>
          </a:custGeom>
          <a:blipFill>
            <a:blip r:embed="rId3"/>
            <a:stretch>
              <a:fillRect/>
            </a:stretch>
          </a:blipFill>
        </p:spPr>
      </p:sp>
      <p:sp>
        <p:nvSpPr>
          <p:cNvPr id="6" name="Freeform 6"/>
          <p:cNvSpPr/>
          <p:nvPr/>
        </p:nvSpPr>
        <p:spPr>
          <a:xfrm>
            <a:off x="11465515" y="4447275"/>
            <a:ext cx="5554980" cy="8229600"/>
          </a:xfrm>
          <a:custGeom>
            <a:avLst/>
            <a:gdLst/>
            <a:ahLst/>
            <a:cxnLst/>
            <a:rect l="l" t="t" r="r" b="b"/>
            <a:pathLst>
              <a:path w="5554980" h="8229600">
                <a:moveTo>
                  <a:pt x="0" y="0"/>
                </a:moveTo>
                <a:lnTo>
                  <a:pt x="5554980" y="0"/>
                </a:lnTo>
                <a:lnTo>
                  <a:pt x="5554980" y="8229600"/>
                </a:lnTo>
                <a:lnTo>
                  <a:pt x="0" y="8229600"/>
                </a:lnTo>
                <a:lnTo>
                  <a:pt x="0" y="0"/>
                </a:lnTo>
                <a:close/>
              </a:path>
            </a:pathLst>
          </a:custGeom>
          <a:blipFill>
            <a:blip r:embed="rId4"/>
            <a:stretch>
              <a:fillRect/>
            </a:stretch>
          </a:blipFill>
        </p:spPr>
      </p:sp>
      <p:sp>
        <p:nvSpPr>
          <p:cNvPr id="7" name="Freeform 7"/>
          <p:cNvSpPr/>
          <p:nvPr/>
        </p:nvSpPr>
        <p:spPr>
          <a:xfrm>
            <a:off x="0" y="4114800"/>
            <a:ext cx="6823710" cy="8229600"/>
          </a:xfrm>
          <a:custGeom>
            <a:avLst/>
            <a:gdLst/>
            <a:ahLst/>
            <a:cxnLst/>
            <a:rect l="l" t="t" r="r" b="b"/>
            <a:pathLst>
              <a:path w="6823710" h="8229600">
                <a:moveTo>
                  <a:pt x="0" y="0"/>
                </a:moveTo>
                <a:lnTo>
                  <a:pt x="6823710" y="0"/>
                </a:lnTo>
                <a:lnTo>
                  <a:pt x="6823710" y="8229600"/>
                </a:lnTo>
                <a:lnTo>
                  <a:pt x="0" y="8229600"/>
                </a:lnTo>
                <a:lnTo>
                  <a:pt x="0" y="0"/>
                </a:lnTo>
                <a:close/>
              </a:path>
            </a:pathLst>
          </a:custGeom>
          <a:blipFill>
            <a:blip r:embed="rId5"/>
            <a:stretch>
              <a:fillRect/>
            </a:stretch>
          </a:blipFill>
        </p:spPr>
      </p:sp>
      <p:sp>
        <p:nvSpPr>
          <p:cNvPr id="8" name="Freeform 8"/>
          <p:cNvSpPr/>
          <p:nvPr/>
        </p:nvSpPr>
        <p:spPr>
          <a:xfrm>
            <a:off x="12422321" y="4958753"/>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2301576" y="4958753"/>
            <a:ext cx="8167255" cy="8229600"/>
          </a:xfrm>
          <a:custGeom>
            <a:avLst/>
            <a:gdLst/>
            <a:ahLst/>
            <a:cxnLst/>
            <a:rect l="l" t="t" r="r" b="b"/>
            <a:pathLst>
              <a:path w="8167255" h="8229600">
                <a:moveTo>
                  <a:pt x="8167255" y="0"/>
                </a:moveTo>
                <a:lnTo>
                  <a:pt x="0" y="0"/>
                </a:lnTo>
                <a:lnTo>
                  <a:pt x="0" y="8229600"/>
                </a:lnTo>
                <a:lnTo>
                  <a:pt x="8167255" y="8229600"/>
                </a:lnTo>
                <a:lnTo>
                  <a:pt x="8167255" y="0"/>
                </a:lnTo>
                <a:close/>
              </a:path>
            </a:pathLst>
          </a:custGeom>
          <a:blipFill>
            <a:blip r:embed="rId6"/>
            <a:stretch>
              <a:fillRect/>
            </a:stretch>
          </a:blipFill>
        </p:spPr>
      </p:sp>
      <p:grpSp>
        <p:nvGrpSpPr>
          <p:cNvPr id="10" name="Group 10"/>
          <p:cNvGrpSpPr/>
          <p:nvPr/>
        </p:nvGrpSpPr>
        <p:grpSpPr>
          <a:xfrm>
            <a:off x="990600" y="639445"/>
            <a:ext cx="16438880" cy="3808730"/>
            <a:chOff x="0" y="0"/>
            <a:chExt cx="4329553" cy="1097907"/>
          </a:xfrm>
        </p:grpSpPr>
        <p:sp>
          <p:nvSpPr>
            <p:cNvPr id="11" name="Freeform 11"/>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2" name="TextBox 12"/>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3" name="TextBox 13"/>
          <p:cNvSpPr txBox="1"/>
          <p:nvPr/>
        </p:nvSpPr>
        <p:spPr>
          <a:xfrm>
            <a:off x="990359" y="876449"/>
            <a:ext cx="16026013" cy="3291840"/>
          </a:xfrm>
          <a:prstGeom prst="rect">
            <a:avLst/>
          </a:prstGeom>
        </p:spPr>
        <p:txBody>
          <a:bodyPr lIns="0" tIns="0" rIns="0" bIns="0" rtlCol="0" anchor="t">
            <a:spAutoFit/>
          </a:bodyPr>
          <a:lstStyle/>
          <a:p>
            <a:pPr algn="ctr">
              <a:lnSpc>
                <a:spcPts val="12835"/>
              </a:lnSpc>
            </a:pPr>
            <a:r>
              <a:rPr lang="en-US" sz="7200" b="1" spc="-687">
                <a:solidFill>
                  <a:srgbClr val="F7FF59"/>
                </a:solidFill>
                <a:latin typeface="Montserrat" panose="00000500000000000000" charset="0"/>
                <a:ea typeface="Bungee"/>
                <a:cs typeface="Montserrat" panose="00000500000000000000" charset="0"/>
                <a:sym typeface="Bungee"/>
              </a:rPr>
              <a:t>CÂU 4: </a:t>
            </a:r>
            <a:r>
              <a:rPr lang="en-US" altLang="en-US" sz="7200" b="1" spc="-687">
                <a:solidFill>
                  <a:srgbClr val="F7FF59"/>
                </a:solidFill>
                <a:latin typeface="Montserrat" panose="00000500000000000000" charset="0"/>
                <a:ea typeface="Bungee"/>
                <a:cs typeface="Montserrat" panose="00000500000000000000" charset="0"/>
                <a:sym typeface="Bungee"/>
              </a:rPr>
              <a:t>Phêrô tuyên x</a:t>
            </a:r>
            <a:r>
              <a:rPr lang="en-US" altLang="en-US" sz="7200" b="1" spc="-687">
                <a:solidFill>
                  <a:srgbClr val="F7FF59"/>
                </a:solidFill>
                <a:latin typeface="Montserrat" panose="00000500000000000000" charset="0"/>
                <a:ea typeface="Bungee"/>
                <a:cs typeface="Montserrat" panose="00000500000000000000" charset="0"/>
                <a:sym typeface="Bungee"/>
              </a:rPr>
              <a:t>ư</a:t>
            </a:r>
            <a:r>
              <a:rPr lang="en-US" altLang="en-US" sz="7200" b="1" spc="-687">
                <a:solidFill>
                  <a:srgbClr val="F7FF59"/>
                </a:solidFill>
                <a:latin typeface="Montserrat" panose="00000500000000000000" charset="0"/>
                <a:ea typeface="Bungee"/>
                <a:cs typeface="Montserrat" panose="00000500000000000000" charset="0"/>
                <a:sym typeface="Bungee"/>
              </a:rPr>
              <a:t>ng </a:t>
            </a:r>
            <a:endParaRPr lang="en-US" altLang="en-US" sz="7200" b="1" spc="-687">
              <a:solidFill>
                <a:srgbClr val="F7FF59"/>
              </a:solidFill>
              <a:latin typeface="Montserrat" panose="00000500000000000000" charset="0"/>
              <a:ea typeface="Bungee"/>
              <a:cs typeface="Montserrat" panose="00000500000000000000" charset="0"/>
              <a:sym typeface="Bungee"/>
            </a:endParaRPr>
          </a:p>
          <a:p>
            <a:pPr algn="ctr">
              <a:lnSpc>
                <a:spcPts val="12835"/>
              </a:lnSpc>
            </a:pPr>
            <a:r>
              <a:rPr lang="en-US" altLang="en-US" sz="7200" b="1" spc="-687">
                <a:solidFill>
                  <a:srgbClr val="F7FF59"/>
                </a:solidFill>
                <a:latin typeface="Montserrat" panose="00000500000000000000" charset="0"/>
                <a:ea typeface="Bungee"/>
                <a:cs typeface="Montserrat" panose="00000500000000000000" charset="0"/>
                <a:sym typeface="Bungee"/>
              </a:rPr>
              <a:t>Chúa Giêsu là ai??</a:t>
            </a:r>
            <a:endParaRPr lang="en-US" altLang="en-US" sz="7200" b="1" spc="-687">
              <a:solidFill>
                <a:srgbClr val="F7FF59"/>
              </a:solidFill>
              <a:latin typeface="Montserrat" panose="00000500000000000000" charset="0"/>
              <a:ea typeface="Bungee"/>
              <a:cs typeface="Montserrat" panose="00000500000000000000" charset="0"/>
              <a:sym typeface="Bungee"/>
            </a:endParaRPr>
          </a:p>
        </p:txBody>
      </p:sp>
      <p:grpSp>
        <p:nvGrpSpPr>
          <p:cNvPr id="14" name="Group 14"/>
          <p:cNvGrpSpPr/>
          <p:nvPr/>
        </p:nvGrpSpPr>
        <p:grpSpPr>
          <a:xfrm>
            <a:off x="2999744" y="6762296"/>
            <a:ext cx="1694253" cy="1667329"/>
            <a:chOff x="0" y="0"/>
            <a:chExt cx="446223" cy="439132"/>
          </a:xfrm>
        </p:grpSpPr>
        <p:sp>
          <p:nvSpPr>
            <p:cNvPr id="15" name="Freeform 15"/>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6" name="TextBox 16"/>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17" name="TextBox 17"/>
          <p:cNvSpPr txBox="1"/>
          <p:nvPr/>
        </p:nvSpPr>
        <p:spPr>
          <a:xfrm>
            <a:off x="3047533" y="67437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18" name="Group 18"/>
          <p:cNvGrpSpPr/>
          <p:nvPr/>
        </p:nvGrpSpPr>
        <p:grpSpPr>
          <a:xfrm>
            <a:off x="4722572" y="6762296"/>
            <a:ext cx="1694253" cy="1667329"/>
            <a:chOff x="0" y="0"/>
            <a:chExt cx="446223" cy="439132"/>
          </a:xfrm>
        </p:grpSpPr>
        <p:sp>
          <p:nvSpPr>
            <p:cNvPr id="19" name="Freeform 19"/>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0" name="TextBox 20"/>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1" name="TextBox 21"/>
          <p:cNvSpPr txBox="1"/>
          <p:nvPr/>
        </p:nvSpPr>
        <p:spPr>
          <a:xfrm>
            <a:off x="4846561" y="66675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grpSp>
        <p:nvGrpSpPr>
          <p:cNvPr id="22" name="Group 22"/>
          <p:cNvGrpSpPr/>
          <p:nvPr/>
        </p:nvGrpSpPr>
        <p:grpSpPr>
          <a:xfrm>
            <a:off x="6445400" y="6762296"/>
            <a:ext cx="1694253" cy="1667329"/>
            <a:chOff x="0" y="0"/>
            <a:chExt cx="446223" cy="439132"/>
          </a:xfrm>
        </p:grpSpPr>
        <p:sp>
          <p:nvSpPr>
            <p:cNvPr id="23" name="Freeform 23"/>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4" name="TextBox 24"/>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5" name="TextBox 25"/>
          <p:cNvSpPr txBox="1"/>
          <p:nvPr/>
        </p:nvSpPr>
        <p:spPr>
          <a:xfrm>
            <a:off x="6569389" y="68199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ê</a:t>
            </a:r>
            <a:endParaRPr lang="en-US" sz="9000">
              <a:solidFill>
                <a:srgbClr val="FF3131"/>
              </a:solidFill>
              <a:latin typeface="Bungee"/>
              <a:ea typeface="Bungee"/>
              <a:cs typeface="Bungee"/>
              <a:sym typeface="Bungee"/>
            </a:endParaRPr>
          </a:p>
        </p:txBody>
      </p:sp>
      <p:grpSp>
        <p:nvGrpSpPr>
          <p:cNvPr id="26" name="Group 26"/>
          <p:cNvGrpSpPr/>
          <p:nvPr/>
        </p:nvGrpSpPr>
        <p:grpSpPr>
          <a:xfrm>
            <a:off x="8168228" y="6762296"/>
            <a:ext cx="1694253" cy="1667329"/>
            <a:chOff x="0" y="0"/>
            <a:chExt cx="446223" cy="439132"/>
          </a:xfrm>
        </p:grpSpPr>
        <p:sp>
          <p:nvSpPr>
            <p:cNvPr id="27" name="Freeform 27"/>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8" name="TextBox 28"/>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9" name="TextBox 29"/>
          <p:cNvSpPr txBox="1"/>
          <p:nvPr/>
        </p:nvSpPr>
        <p:spPr>
          <a:xfrm>
            <a:off x="8292216" y="66675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30" name="Group 30"/>
          <p:cNvGrpSpPr/>
          <p:nvPr/>
        </p:nvGrpSpPr>
        <p:grpSpPr>
          <a:xfrm>
            <a:off x="9891055" y="6762296"/>
            <a:ext cx="1694253" cy="1667329"/>
            <a:chOff x="0" y="0"/>
            <a:chExt cx="446223" cy="439132"/>
          </a:xfrm>
        </p:grpSpPr>
        <p:sp>
          <p:nvSpPr>
            <p:cNvPr id="31" name="Freeform 31"/>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2" name="TextBox 32"/>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3" name="TextBox 33"/>
          <p:cNvSpPr txBox="1"/>
          <p:nvPr/>
        </p:nvSpPr>
        <p:spPr>
          <a:xfrm>
            <a:off x="10015044" y="6743700"/>
            <a:ext cx="1444460" cy="1615440"/>
          </a:xfrm>
          <a:prstGeom prst="rect">
            <a:avLst/>
          </a:prstGeom>
        </p:spPr>
        <p:txBody>
          <a:bodyPr wrap="square" lIns="0" tIns="0" rIns="0" bIns="0" rtlCol="0" anchor="t">
            <a:spAutoFit/>
          </a:bodyPr>
          <a:lstStyle/>
          <a:p>
            <a:pPr algn="ctr">
              <a:lnSpc>
                <a:spcPts val="12600"/>
              </a:lnSpc>
            </a:pPr>
            <a:r>
              <a:rPr lang="en-US" sz="9000">
                <a:solidFill>
                  <a:srgbClr val="FF3131"/>
                </a:solidFill>
                <a:latin typeface="Bungee"/>
                <a:ea typeface="Bungee"/>
                <a:cs typeface="Bungee"/>
                <a:sym typeface="Bungee"/>
              </a:rPr>
              <a:t>c</a:t>
            </a:r>
            <a:endParaRPr lang="en-US" sz="9000">
              <a:solidFill>
                <a:srgbClr val="FF3131"/>
              </a:solidFill>
              <a:latin typeface="Bungee"/>
              <a:ea typeface="Bungee"/>
              <a:cs typeface="Bungee"/>
              <a:sym typeface="Bungee"/>
            </a:endParaRPr>
          </a:p>
        </p:txBody>
      </p:sp>
      <p:grpSp>
        <p:nvGrpSpPr>
          <p:cNvPr id="34" name="Group 34"/>
          <p:cNvGrpSpPr/>
          <p:nvPr/>
        </p:nvGrpSpPr>
        <p:grpSpPr>
          <a:xfrm>
            <a:off x="11613883" y="6762296"/>
            <a:ext cx="1694253" cy="1667329"/>
            <a:chOff x="0" y="0"/>
            <a:chExt cx="446223" cy="439132"/>
          </a:xfrm>
        </p:grpSpPr>
        <p:sp>
          <p:nvSpPr>
            <p:cNvPr id="35" name="Freeform 35"/>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6" name="TextBox 36"/>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7" name="TextBox 37"/>
          <p:cNvSpPr txBox="1"/>
          <p:nvPr/>
        </p:nvSpPr>
        <p:spPr>
          <a:xfrm>
            <a:off x="11737872" y="67437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38" name="Group 38"/>
          <p:cNvGrpSpPr/>
          <p:nvPr/>
        </p:nvGrpSpPr>
        <p:grpSpPr>
          <a:xfrm>
            <a:off x="13336711" y="6762296"/>
            <a:ext cx="1694253" cy="1667329"/>
            <a:chOff x="0" y="0"/>
            <a:chExt cx="446223" cy="439132"/>
          </a:xfrm>
        </p:grpSpPr>
        <p:sp>
          <p:nvSpPr>
            <p:cNvPr id="39" name="Freeform 39"/>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0" name="TextBox 40"/>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1" name="TextBox 41"/>
          <p:cNvSpPr txBox="1"/>
          <p:nvPr/>
        </p:nvSpPr>
        <p:spPr>
          <a:xfrm>
            <a:off x="13460700" y="68199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ú</a:t>
            </a:r>
            <a:endParaRPr lang="en-US" sz="9000">
              <a:solidFill>
                <a:srgbClr val="FF3131"/>
              </a:solidFill>
              <a:latin typeface="Bungee"/>
              <a:ea typeface="Bungee"/>
              <a:cs typeface="Bungee"/>
              <a:sym typeface="Bungee"/>
            </a:endParaRPr>
          </a:p>
        </p:txBody>
      </p:sp>
      <p:grpSp>
        <p:nvGrpSpPr>
          <p:cNvPr id="42" name="Group 42"/>
          <p:cNvGrpSpPr/>
          <p:nvPr/>
        </p:nvGrpSpPr>
        <p:grpSpPr>
          <a:xfrm>
            <a:off x="15059539" y="6762296"/>
            <a:ext cx="1694253" cy="1667329"/>
            <a:chOff x="0" y="0"/>
            <a:chExt cx="446223" cy="439132"/>
          </a:xfrm>
        </p:grpSpPr>
        <p:sp>
          <p:nvSpPr>
            <p:cNvPr id="43" name="Freeform 43"/>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4" name="TextBox 44"/>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5" name="TextBox 45"/>
          <p:cNvSpPr txBox="1"/>
          <p:nvPr/>
        </p:nvSpPr>
        <p:spPr>
          <a:xfrm>
            <a:off x="15183527" y="674370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a</a:t>
            </a:r>
            <a:endParaRPr lang="en-US" sz="9000">
              <a:solidFill>
                <a:srgbClr val="FF3131"/>
              </a:solidFill>
              <a:latin typeface="Bungee"/>
              <a:ea typeface="Bungee"/>
              <a:cs typeface="Bungee"/>
              <a:sym typeface="Bungee"/>
            </a:endParaRPr>
          </a:p>
        </p:txBody>
      </p:sp>
      <p:grpSp>
        <p:nvGrpSpPr>
          <p:cNvPr id="52" name="Group 46"/>
          <p:cNvGrpSpPr/>
          <p:nvPr/>
        </p:nvGrpSpPr>
        <p:grpSpPr>
          <a:xfrm>
            <a:off x="1323927" y="6701336"/>
            <a:ext cx="1694253" cy="1667329"/>
            <a:chOff x="0" y="0"/>
            <a:chExt cx="446223" cy="439132"/>
          </a:xfrm>
        </p:grpSpPr>
        <p:sp>
          <p:nvSpPr>
            <p:cNvPr id="53" name="Freeform 47"/>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4" name="TextBox 48"/>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5" name="TextBox 49"/>
          <p:cNvSpPr txBox="1"/>
          <p:nvPr/>
        </p:nvSpPr>
        <p:spPr>
          <a:xfrm>
            <a:off x="1447915" y="668274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t</a:t>
            </a:r>
            <a:endParaRPr lang="en-US" sz="9000">
              <a:solidFill>
                <a:srgbClr val="FF3131"/>
              </a:solidFill>
              <a:latin typeface="Bungee"/>
              <a:ea typeface="Bungee"/>
              <a:cs typeface="Bungee"/>
              <a:sym typeface="Bungee"/>
            </a:endParaRPr>
          </a:p>
        </p:txBody>
      </p:sp>
      <p:grpSp>
        <p:nvGrpSpPr>
          <p:cNvPr id="56" name="Group 14"/>
          <p:cNvGrpSpPr/>
          <p:nvPr/>
        </p:nvGrpSpPr>
        <p:grpSpPr>
          <a:xfrm>
            <a:off x="7649849" y="4755061"/>
            <a:ext cx="1694253" cy="1667329"/>
            <a:chOff x="0" y="0"/>
            <a:chExt cx="446223" cy="439132"/>
          </a:xfrm>
        </p:grpSpPr>
        <p:sp>
          <p:nvSpPr>
            <p:cNvPr id="57" name="Freeform 15"/>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8" name="TextBox 16"/>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grpSp>
        <p:nvGrpSpPr>
          <p:cNvPr id="59" name="Group 18"/>
          <p:cNvGrpSpPr/>
          <p:nvPr/>
        </p:nvGrpSpPr>
        <p:grpSpPr>
          <a:xfrm>
            <a:off x="9372677" y="4755061"/>
            <a:ext cx="1694253" cy="1667329"/>
            <a:chOff x="0" y="0"/>
            <a:chExt cx="446223" cy="439132"/>
          </a:xfrm>
        </p:grpSpPr>
        <p:sp>
          <p:nvSpPr>
            <p:cNvPr id="60" name="Freeform 19"/>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61" name="TextBox 20"/>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grpSp>
        <p:nvGrpSpPr>
          <p:cNvPr id="62" name="Group 22"/>
          <p:cNvGrpSpPr/>
          <p:nvPr/>
        </p:nvGrpSpPr>
        <p:grpSpPr>
          <a:xfrm>
            <a:off x="5849770" y="4857296"/>
            <a:ext cx="1694253" cy="1667329"/>
            <a:chOff x="0" y="0"/>
            <a:chExt cx="446223" cy="439132"/>
          </a:xfrm>
        </p:grpSpPr>
        <p:sp>
          <p:nvSpPr>
            <p:cNvPr id="63" name="Freeform 23"/>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64" name="TextBox 24"/>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65" name="TextBox 25"/>
          <p:cNvSpPr txBox="1"/>
          <p:nvPr/>
        </p:nvSpPr>
        <p:spPr>
          <a:xfrm>
            <a:off x="5973759" y="491490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c</a:t>
            </a:r>
            <a:endParaRPr lang="en-US" sz="9000">
              <a:solidFill>
                <a:srgbClr val="FF3131"/>
              </a:solidFill>
              <a:latin typeface="Bungee"/>
              <a:ea typeface="Bungee"/>
              <a:cs typeface="Bungee"/>
              <a:sym typeface="Bungee"/>
            </a:endParaRPr>
          </a:p>
        </p:txBody>
      </p:sp>
      <p:sp>
        <p:nvSpPr>
          <p:cNvPr id="66" name="TextBox 25"/>
          <p:cNvSpPr txBox="1"/>
          <p:nvPr/>
        </p:nvSpPr>
        <p:spPr>
          <a:xfrm>
            <a:off x="7696514" y="482346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o</a:t>
            </a:r>
            <a:endParaRPr lang="en-US" sz="9000">
              <a:solidFill>
                <a:srgbClr val="FF3131"/>
              </a:solidFill>
              <a:latin typeface="Bungee"/>
              <a:ea typeface="Bungee"/>
              <a:cs typeface="Bungee"/>
              <a:sym typeface="Bungee"/>
            </a:endParaRPr>
          </a:p>
        </p:txBody>
      </p:sp>
      <p:sp>
        <p:nvSpPr>
          <p:cNvPr id="67" name="TextBox 25"/>
          <p:cNvSpPr txBox="1"/>
          <p:nvPr/>
        </p:nvSpPr>
        <p:spPr>
          <a:xfrm>
            <a:off x="9449114" y="478091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500" fill="hold"/>
                                        <p:tgtEl>
                                          <p:spTgt spid="65"/>
                                        </p:tgtEl>
                                        <p:attrNameLst>
                                          <p:attrName>ppt_w</p:attrName>
                                        </p:attrNameLst>
                                      </p:cBhvr>
                                      <p:tavLst>
                                        <p:tav tm="0">
                                          <p:val>
                                            <p:fltVal val="0"/>
                                          </p:val>
                                        </p:tav>
                                        <p:tav tm="100000">
                                          <p:val>
                                            <p:strVal val="#ppt_w"/>
                                          </p:val>
                                        </p:tav>
                                      </p:tavLst>
                                    </p:anim>
                                    <p:anim calcmode="lin" valueType="num">
                                      <p:cBhvr>
                                        <p:cTn id="53" dur="500" fill="hold"/>
                                        <p:tgtEl>
                                          <p:spTgt spid="65"/>
                                        </p:tgtEl>
                                        <p:attrNameLst>
                                          <p:attrName>ppt_h</p:attrName>
                                        </p:attrNameLst>
                                      </p:cBhvr>
                                      <p:tavLst>
                                        <p:tav tm="0">
                                          <p:val>
                                            <p:fltVal val="0"/>
                                          </p:val>
                                        </p:tav>
                                        <p:tav tm="100000">
                                          <p:val>
                                            <p:strVal val="#ppt_h"/>
                                          </p:val>
                                        </p:tav>
                                      </p:tavLst>
                                    </p:anim>
                                    <p:animEffect transition="in" filter="fade">
                                      <p:cBhvr>
                                        <p:cTn id="54" dur="500"/>
                                        <p:tgtEl>
                                          <p:spTgt spid="6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 calcmode="lin" valueType="num">
                                      <p:cBhvr>
                                        <p:cTn id="57" dur="500" fill="hold"/>
                                        <p:tgtEl>
                                          <p:spTgt spid="66"/>
                                        </p:tgtEl>
                                        <p:attrNameLst>
                                          <p:attrName>ppt_w</p:attrName>
                                        </p:attrNameLst>
                                      </p:cBhvr>
                                      <p:tavLst>
                                        <p:tav tm="0">
                                          <p:val>
                                            <p:fltVal val="0"/>
                                          </p:val>
                                        </p:tav>
                                        <p:tav tm="100000">
                                          <p:val>
                                            <p:strVal val="#ppt_w"/>
                                          </p:val>
                                        </p:tav>
                                      </p:tavLst>
                                    </p:anim>
                                    <p:anim calcmode="lin" valueType="num">
                                      <p:cBhvr>
                                        <p:cTn id="58" dur="500" fill="hold"/>
                                        <p:tgtEl>
                                          <p:spTgt spid="66"/>
                                        </p:tgtEl>
                                        <p:attrNameLst>
                                          <p:attrName>ppt_h</p:attrName>
                                        </p:attrNameLst>
                                      </p:cBhvr>
                                      <p:tavLst>
                                        <p:tav tm="0">
                                          <p:val>
                                            <p:fltVal val="0"/>
                                          </p:val>
                                        </p:tav>
                                        <p:tav tm="100000">
                                          <p:val>
                                            <p:strVal val="#ppt_h"/>
                                          </p:val>
                                        </p:tav>
                                      </p:tavLst>
                                    </p:anim>
                                    <p:animEffect transition="in" filter="fade">
                                      <p:cBhvr>
                                        <p:cTn id="59" dur="500"/>
                                        <p:tgtEl>
                                          <p:spTgt spid="6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p:cTn id="62" dur="500" fill="hold"/>
                                        <p:tgtEl>
                                          <p:spTgt spid="67"/>
                                        </p:tgtEl>
                                        <p:attrNameLst>
                                          <p:attrName>ppt_w</p:attrName>
                                        </p:attrNameLst>
                                      </p:cBhvr>
                                      <p:tavLst>
                                        <p:tav tm="0">
                                          <p:val>
                                            <p:fltVal val="0"/>
                                          </p:val>
                                        </p:tav>
                                        <p:tav tm="100000">
                                          <p:val>
                                            <p:strVal val="#ppt_w"/>
                                          </p:val>
                                        </p:tav>
                                      </p:tavLst>
                                    </p:anim>
                                    <p:anim calcmode="lin" valueType="num">
                                      <p:cBhvr>
                                        <p:cTn id="63" dur="500" fill="hold"/>
                                        <p:tgtEl>
                                          <p:spTgt spid="67"/>
                                        </p:tgtEl>
                                        <p:attrNameLst>
                                          <p:attrName>ppt_h</p:attrName>
                                        </p:attrNameLst>
                                      </p:cBhvr>
                                      <p:tavLst>
                                        <p:tav tm="0">
                                          <p:val>
                                            <p:fltVal val="0"/>
                                          </p:val>
                                        </p:tav>
                                        <p:tav tm="100000">
                                          <p:val>
                                            <p:strVal val="#ppt_h"/>
                                          </p:val>
                                        </p:tav>
                                      </p:tavLst>
                                    </p:anim>
                                    <p:animEffect transition="in" filter="fade">
                                      <p:cBhvr>
                                        <p:cTn id="6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29" grpId="0"/>
      <p:bldP spid="33" grpId="0"/>
      <p:bldP spid="37" grpId="0"/>
      <p:bldP spid="41" grpId="0"/>
      <p:bldP spid="45" grpId="0"/>
      <p:bldP spid="55" grpId="0"/>
      <p:bldP spid="65" grpId="0"/>
      <p:bldP spid="66"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1629490"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a:off x="-3420414" y="4233449"/>
            <a:ext cx="8110840" cy="8229600"/>
          </a:xfrm>
          <a:custGeom>
            <a:avLst/>
            <a:gdLst/>
            <a:ahLst/>
            <a:cxnLst/>
            <a:rect l="l" t="t" r="r" b="b"/>
            <a:pathLst>
              <a:path w="8110840" h="8229600">
                <a:moveTo>
                  <a:pt x="0" y="0"/>
                </a:moveTo>
                <a:lnTo>
                  <a:pt x="8110841" y="0"/>
                </a:lnTo>
                <a:lnTo>
                  <a:pt x="8110841" y="8229600"/>
                </a:lnTo>
                <a:lnTo>
                  <a:pt x="0" y="8229600"/>
                </a:lnTo>
                <a:lnTo>
                  <a:pt x="0" y="0"/>
                </a:lnTo>
                <a:close/>
              </a:path>
            </a:pathLst>
          </a:custGeom>
          <a:blipFill>
            <a:blip r:embed="rId3"/>
            <a:stretch>
              <a:fillRect/>
            </a:stretch>
          </a:blipFill>
          <a:ln cap="sq">
            <a:noFill/>
            <a:prstDash val="solid"/>
            <a:miter/>
          </a:ln>
        </p:spPr>
      </p:sp>
      <p:sp>
        <p:nvSpPr>
          <p:cNvPr id="5" name="Freeform 5"/>
          <p:cNvSpPr/>
          <p:nvPr/>
        </p:nvSpPr>
        <p:spPr>
          <a:xfrm flipH="1">
            <a:off x="11092607" y="4233449"/>
            <a:ext cx="8110840" cy="8229600"/>
          </a:xfrm>
          <a:custGeom>
            <a:avLst/>
            <a:gdLst/>
            <a:ahLst/>
            <a:cxnLst/>
            <a:rect l="l" t="t" r="r" b="b"/>
            <a:pathLst>
              <a:path w="8110840" h="8229600">
                <a:moveTo>
                  <a:pt x="8110841" y="0"/>
                </a:moveTo>
                <a:lnTo>
                  <a:pt x="0" y="0"/>
                </a:lnTo>
                <a:lnTo>
                  <a:pt x="0" y="8229600"/>
                </a:lnTo>
                <a:lnTo>
                  <a:pt x="8110841" y="8229600"/>
                </a:lnTo>
                <a:lnTo>
                  <a:pt x="8110841" y="0"/>
                </a:lnTo>
                <a:close/>
              </a:path>
            </a:pathLst>
          </a:custGeom>
          <a:blipFill>
            <a:blip r:embed="rId3"/>
            <a:stretch>
              <a:fillRect/>
            </a:stretch>
          </a:blipFill>
        </p:spPr>
      </p:sp>
      <p:sp>
        <p:nvSpPr>
          <p:cNvPr id="6" name="Freeform 6"/>
          <p:cNvSpPr/>
          <p:nvPr/>
        </p:nvSpPr>
        <p:spPr>
          <a:xfrm flipH="1">
            <a:off x="11414925" y="2190830"/>
            <a:ext cx="5188234" cy="8505302"/>
          </a:xfrm>
          <a:custGeom>
            <a:avLst/>
            <a:gdLst/>
            <a:ahLst/>
            <a:cxnLst/>
            <a:rect l="l" t="t" r="r" b="b"/>
            <a:pathLst>
              <a:path w="5188234" h="8505302">
                <a:moveTo>
                  <a:pt x="5188234" y="0"/>
                </a:moveTo>
                <a:lnTo>
                  <a:pt x="0" y="0"/>
                </a:lnTo>
                <a:lnTo>
                  <a:pt x="0" y="8505302"/>
                </a:lnTo>
                <a:lnTo>
                  <a:pt x="5188234" y="8505302"/>
                </a:lnTo>
                <a:lnTo>
                  <a:pt x="5188234" y="0"/>
                </a:lnTo>
                <a:close/>
              </a:path>
            </a:pathLst>
          </a:custGeom>
          <a:blipFill>
            <a:blip r:embed="rId4"/>
            <a:stretch>
              <a:fillRect/>
            </a:stretch>
          </a:blipFill>
        </p:spPr>
      </p:sp>
      <p:sp>
        <p:nvSpPr>
          <p:cNvPr id="7" name="Freeform 7"/>
          <p:cNvSpPr/>
          <p:nvPr/>
        </p:nvSpPr>
        <p:spPr>
          <a:xfrm flipH="1">
            <a:off x="529569" y="4413526"/>
            <a:ext cx="4855464" cy="8229600"/>
          </a:xfrm>
          <a:custGeom>
            <a:avLst/>
            <a:gdLst/>
            <a:ahLst/>
            <a:cxnLst/>
            <a:rect l="l" t="t" r="r" b="b"/>
            <a:pathLst>
              <a:path w="4855464" h="8229600">
                <a:moveTo>
                  <a:pt x="4855464" y="0"/>
                </a:moveTo>
                <a:lnTo>
                  <a:pt x="0" y="0"/>
                </a:lnTo>
                <a:lnTo>
                  <a:pt x="0" y="8229600"/>
                </a:lnTo>
                <a:lnTo>
                  <a:pt x="4855464" y="8229600"/>
                </a:lnTo>
                <a:lnTo>
                  <a:pt x="4855464" y="0"/>
                </a:lnTo>
                <a:close/>
              </a:path>
            </a:pathLst>
          </a:custGeom>
          <a:blipFill>
            <a:blip r:embed="rId5"/>
            <a:stretch>
              <a:fillRect/>
            </a:stretch>
          </a:blipFill>
        </p:spPr>
      </p:sp>
      <p:sp>
        <p:nvSpPr>
          <p:cNvPr id="8" name="Freeform 8"/>
          <p:cNvSpPr/>
          <p:nvPr/>
        </p:nvSpPr>
        <p:spPr>
          <a:xfrm>
            <a:off x="11169838" y="2466532"/>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3554058" y="3520656"/>
            <a:ext cx="8167255" cy="8229600"/>
          </a:xfrm>
          <a:custGeom>
            <a:avLst/>
            <a:gdLst/>
            <a:ahLst/>
            <a:cxnLst/>
            <a:rect l="l" t="t" r="r" b="b"/>
            <a:pathLst>
              <a:path w="8167255" h="8229600">
                <a:moveTo>
                  <a:pt x="8167254" y="0"/>
                </a:moveTo>
                <a:lnTo>
                  <a:pt x="0" y="0"/>
                </a:lnTo>
                <a:lnTo>
                  <a:pt x="0" y="8229600"/>
                </a:lnTo>
                <a:lnTo>
                  <a:pt x="8167254" y="8229600"/>
                </a:lnTo>
                <a:lnTo>
                  <a:pt x="8167254" y="0"/>
                </a:lnTo>
                <a:close/>
              </a:path>
            </a:pathLst>
          </a:custGeom>
          <a:blipFill>
            <a:blip r:embed="rId6"/>
            <a:stretch>
              <a:fillRect/>
            </a:stretch>
          </a:blipFill>
        </p:spPr>
      </p:sp>
      <p:grpSp>
        <p:nvGrpSpPr>
          <p:cNvPr id="10" name="Group 10"/>
          <p:cNvGrpSpPr/>
          <p:nvPr/>
        </p:nvGrpSpPr>
        <p:grpSpPr>
          <a:xfrm>
            <a:off x="8691617" y="1028700"/>
            <a:ext cx="904766" cy="910456"/>
            <a:chOff x="0" y="0"/>
            <a:chExt cx="1206355" cy="1213942"/>
          </a:xfrm>
        </p:grpSpPr>
        <p:sp>
          <p:nvSpPr>
            <p:cNvPr id="11" name="Freeform 11"/>
            <p:cNvSpPr/>
            <p:nvPr/>
          </p:nvSpPr>
          <p:spPr>
            <a:xfrm>
              <a:off x="0" y="0"/>
              <a:ext cx="1206355" cy="1213942"/>
            </a:xfrm>
            <a:custGeom>
              <a:avLst/>
              <a:gdLst/>
              <a:ahLst/>
              <a:cxnLst/>
              <a:rect l="l" t="t" r="r" b="b"/>
              <a:pathLst>
                <a:path w="1206355" h="1213942">
                  <a:moveTo>
                    <a:pt x="0" y="0"/>
                  </a:moveTo>
                  <a:lnTo>
                    <a:pt x="1206355" y="0"/>
                  </a:lnTo>
                  <a:lnTo>
                    <a:pt x="1206355" y="1213942"/>
                  </a:lnTo>
                  <a:lnTo>
                    <a:pt x="0" y="121394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2" name="TextBox 12"/>
            <p:cNvSpPr txBox="1"/>
            <p:nvPr/>
          </p:nvSpPr>
          <p:spPr>
            <a:xfrm>
              <a:off x="256366" y="366210"/>
              <a:ext cx="693623" cy="519622"/>
            </a:xfrm>
            <a:prstGeom prst="rect">
              <a:avLst/>
            </a:prstGeom>
          </p:spPr>
          <p:txBody>
            <a:bodyPr lIns="0" tIns="0" rIns="0" bIns="0" rtlCol="0" anchor="t">
              <a:spAutoFit/>
            </a:bodyPr>
            <a:lstStyle/>
            <a:p>
              <a:pPr algn="ctr">
                <a:lnSpc>
                  <a:spcPts val="2295"/>
                </a:lnSpc>
              </a:pPr>
              <a:r>
                <a:rPr lang="en-US" sz="2765" spc="-207">
                  <a:solidFill>
                    <a:srgbClr val="470EFF"/>
                  </a:solidFill>
                  <a:latin typeface="Bungee"/>
                  <a:ea typeface="Bungee"/>
                  <a:cs typeface="Bungee"/>
                  <a:sym typeface="Bungee"/>
                </a:rPr>
                <a:t>02</a:t>
              </a:r>
              <a:endParaRPr lang="en-US" sz="2765" spc="-207">
                <a:solidFill>
                  <a:srgbClr val="470EFF"/>
                </a:solidFill>
                <a:latin typeface="Bungee"/>
                <a:ea typeface="Bungee"/>
                <a:cs typeface="Bungee"/>
                <a:sym typeface="Bungee"/>
              </a:endParaRPr>
            </a:p>
          </p:txBody>
        </p:sp>
      </p:grpSp>
      <p:grpSp>
        <p:nvGrpSpPr>
          <p:cNvPr id="13" name="Group 13"/>
          <p:cNvGrpSpPr/>
          <p:nvPr/>
        </p:nvGrpSpPr>
        <p:grpSpPr>
          <a:xfrm>
            <a:off x="1028700" y="1281082"/>
            <a:ext cx="16438770" cy="4168614"/>
            <a:chOff x="0" y="0"/>
            <a:chExt cx="4329553" cy="1097907"/>
          </a:xfrm>
        </p:grpSpPr>
        <p:sp>
          <p:nvSpPr>
            <p:cNvPr id="14" name="Freeform 14"/>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5" name="TextBox 15"/>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1219203" y="2677681"/>
            <a:ext cx="16026013" cy="1230630"/>
          </a:xfrm>
          <a:prstGeom prst="rect">
            <a:avLst/>
          </a:prstGeom>
        </p:spPr>
        <p:txBody>
          <a:bodyPr lIns="0" tIns="0" rIns="0" bIns="0" rtlCol="0" anchor="t">
            <a:spAutoFit/>
          </a:bodyPr>
          <a:lstStyle/>
          <a:p>
            <a:pPr algn="ctr">
              <a:lnSpc>
                <a:spcPct val="100000"/>
              </a:lnSpc>
            </a:pPr>
            <a:r>
              <a:rPr lang="en-US" sz="8000" b="1" spc="-860">
                <a:solidFill>
                  <a:srgbClr val="F7FF59"/>
                </a:solidFill>
                <a:latin typeface="Montserrat" panose="00000500000000000000" charset="0"/>
                <a:ea typeface="Bungee"/>
                <a:cs typeface="Montserrat" panose="00000500000000000000" charset="0"/>
                <a:sym typeface="Bungee"/>
              </a:rPr>
              <a:t>Câu 5: </a:t>
            </a:r>
            <a:r>
              <a:rPr lang="en-US" altLang="en-US" sz="8000" b="1" spc="-860">
                <a:solidFill>
                  <a:srgbClr val="F7FF59"/>
                </a:solidFill>
                <a:latin typeface="Montserrat" panose="00000500000000000000" charset="0"/>
                <a:ea typeface="Bungee"/>
                <a:cs typeface="Montserrat" panose="00000500000000000000" charset="0"/>
                <a:sym typeface="Bungee"/>
              </a:rPr>
              <a:t>Chúa Giêsu gọi Phêrô là gì?</a:t>
            </a:r>
            <a:endParaRPr lang="en-US" altLang="en-US" sz="8000" b="1" spc="-860">
              <a:solidFill>
                <a:srgbClr val="F7FF59"/>
              </a:solidFill>
              <a:latin typeface="Montserrat" panose="00000500000000000000" charset="0"/>
              <a:ea typeface="Bungee"/>
              <a:cs typeface="Montserrat" panose="00000500000000000000" charset="0"/>
              <a:sym typeface="Bungee"/>
            </a:endParaRPr>
          </a:p>
        </p:txBody>
      </p:sp>
      <p:grpSp>
        <p:nvGrpSpPr>
          <p:cNvPr id="17" name="Group 17"/>
          <p:cNvGrpSpPr/>
          <p:nvPr/>
        </p:nvGrpSpPr>
        <p:grpSpPr>
          <a:xfrm>
            <a:off x="3692267" y="6562906"/>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3879592" y="65824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t</a:t>
            </a:r>
            <a:endParaRPr lang="en-US" sz="9000">
              <a:solidFill>
                <a:srgbClr val="FF3131"/>
              </a:solidFill>
              <a:latin typeface="Bungee"/>
              <a:ea typeface="Bungee"/>
              <a:cs typeface="Bungee"/>
              <a:sym typeface="Bungee"/>
            </a:endParaRPr>
          </a:p>
        </p:txBody>
      </p:sp>
      <p:grpSp>
        <p:nvGrpSpPr>
          <p:cNvPr id="21" name="Group 21"/>
          <p:cNvGrpSpPr/>
          <p:nvPr/>
        </p:nvGrpSpPr>
        <p:grpSpPr>
          <a:xfrm>
            <a:off x="5483929" y="6572431"/>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5595055" y="65919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ả</a:t>
            </a:r>
            <a:endParaRPr lang="en-US" sz="9000">
              <a:solidFill>
                <a:srgbClr val="FF3131"/>
              </a:solidFill>
              <a:latin typeface="Bungee"/>
              <a:ea typeface="Bungee"/>
              <a:cs typeface="Bungee"/>
              <a:sym typeface="Bungee"/>
            </a:endParaRPr>
          </a:p>
        </p:txBody>
      </p:sp>
      <p:grpSp>
        <p:nvGrpSpPr>
          <p:cNvPr id="25" name="Group 25"/>
          <p:cNvGrpSpPr/>
          <p:nvPr/>
        </p:nvGrpSpPr>
        <p:grpSpPr>
          <a:xfrm>
            <a:off x="7275592" y="6581956"/>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7310518" y="652526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29" name="Group 29"/>
          <p:cNvGrpSpPr/>
          <p:nvPr/>
        </p:nvGrpSpPr>
        <p:grpSpPr>
          <a:xfrm>
            <a:off x="9067255" y="659148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9178381"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33" name="Group 33"/>
          <p:cNvGrpSpPr/>
          <p:nvPr/>
        </p:nvGrpSpPr>
        <p:grpSpPr>
          <a:xfrm>
            <a:off x="10858918" y="6601006"/>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10970044" y="66205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đ</a:t>
            </a:r>
            <a:endParaRPr lang="en-US" sz="9000">
              <a:solidFill>
                <a:srgbClr val="FF3131"/>
              </a:solidFill>
              <a:latin typeface="Bungee"/>
              <a:ea typeface="Bungee"/>
              <a:cs typeface="Bungee"/>
              <a:sym typeface="Bungee"/>
            </a:endParaRPr>
          </a:p>
        </p:txBody>
      </p:sp>
      <p:grpSp>
        <p:nvGrpSpPr>
          <p:cNvPr id="37" name="Group 37"/>
          <p:cNvGrpSpPr/>
          <p:nvPr/>
        </p:nvGrpSpPr>
        <p:grpSpPr>
          <a:xfrm>
            <a:off x="12650581" y="6610531"/>
            <a:ext cx="1694253" cy="1667329"/>
            <a:chOff x="0" y="0"/>
            <a:chExt cx="446223" cy="439132"/>
          </a:xfrm>
        </p:grpSpPr>
        <p:sp>
          <p:nvSpPr>
            <p:cNvPr id="38" name="Freeform 3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9" name="TextBox 3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0" name="TextBox 40"/>
          <p:cNvSpPr txBox="1"/>
          <p:nvPr/>
        </p:nvSpPr>
        <p:spPr>
          <a:xfrm>
            <a:off x="12765517" y="66205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á</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377007"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flipH="1">
            <a:off x="11924878" y="6172200"/>
            <a:ext cx="6740128" cy="4114800"/>
          </a:xfrm>
          <a:custGeom>
            <a:avLst/>
            <a:gdLst/>
            <a:ahLst/>
            <a:cxnLst/>
            <a:rect l="l" t="t" r="r" b="b"/>
            <a:pathLst>
              <a:path w="6740128" h="4114800">
                <a:moveTo>
                  <a:pt x="6740129" y="0"/>
                </a:moveTo>
                <a:lnTo>
                  <a:pt x="0" y="0"/>
                </a:lnTo>
                <a:lnTo>
                  <a:pt x="0" y="4114800"/>
                </a:lnTo>
                <a:lnTo>
                  <a:pt x="6740129" y="4114800"/>
                </a:lnTo>
                <a:lnTo>
                  <a:pt x="6740129" y="0"/>
                </a:lnTo>
                <a:close/>
              </a:path>
            </a:pathLst>
          </a:custGeom>
          <a:blipFill>
            <a:blip r:embed="rId3"/>
            <a:stretch>
              <a:fillRect l="-52716" b="-100000"/>
            </a:stretch>
          </a:blipFill>
        </p:spPr>
      </p:sp>
      <p:sp>
        <p:nvSpPr>
          <p:cNvPr id="5" name="Freeform 5"/>
          <p:cNvSpPr/>
          <p:nvPr/>
        </p:nvSpPr>
        <p:spPr>
          <a:xfrm>
            <a:off x="514961" y="6172200"/>
            <a:ext cx="6740128" cy="4114800"/>
          </a:xfrm>
          <a:custGeom>
            <a:avLst/>
            <a:gdLst/>
            <a:ahLst/>
            <a:cxnLst/>
            <a:rect l="l" t="t" r="r" b="b"/>
            <a:pathLst>
              <a:path w="6740128" h="4114800">
                <a:moveTo>
                  <a:pt x="0" y="0"/>
                </a:moveTo>
                <a:lnTo>
                  <a:pt x="6740128" y="0"/>
                </a:lnTo>
                <a:lnTo>
                  <a:pt x="6740128" y="4114800"/>
                </a:lnTo>
                <a:lnTo>
                  <a:pt x="0" y="4114800"/>
                </a:lnTo>
                <a:lnTo>
                  <a:pt x="0" y="0"/>
                </a:lnTo>
                <a:close/>
              </a:path>
            </a:pathLst>
          </a:custGeom>
          <a:blipFill>
            <a:blip r:embed="rId3"/>
            <a:stretch>
              <a:fillRect l="-52716" b="-100000"/>
            </a:stretch>
          </a:blipFill>
        </p:spPr>
      </p:sp>
      <p:sp>
        <p:nvSpPr>
          <p:cNvPr id="6" name="Freeform 6"/>
          <p:cNvSpPr/>
          <p:nvPr/>
        </p:nvSpPr>
        <p:spPr>
          <a:xfrm rot="1540483">
            <a:off x="-806358" y="3202035"/>
            <a:ext cx="6496312" cy="8705276"/>
          </a:xfrm>
          <a:custGeom>
            <a:avLst/>
            <a:gdLst/>
            <a:ahLst/>
            <a:cxnLst/>
            <a:rect l="l" t="t" r="r" b="b"/>
            <a:pathLst>
              <a:path w="6496312" h="8705276">
                <a:moveTo>
                  <a:pt x="0" y="0"/>
                </a:moveTo>
                <a:lnTo>
                  <a:pt x="6496312" y="0"/>
                </a:lnTo>
                <a:lnTo>
                  <a:pt x="6496312" y="8705276"/>
                </a:lnTo>
                <a:lnTo>
                  <a:pt x="0" y="8705276"/>
                </a:lnTo>
                <a:lnTo>
                  <a:pt x="0" y="0"/>
                </a:lnTo>
                <a:close/>
              </a:path>
            </a:pathLst>
          </a:custGeom>
          <a:blipFill>
            <a:blip r:embed="rId4"/>
            <a:stretch>
              <a:fillRect/>
            </a:stretch>
          </a:blipFill>
        </p:spPr>
      </p:sp>
      <p:sp>
        <p:nvSpPr>
          <p:cNvPr id="7" name="Freeform 7"/>
          <p:cNvSpPr/>
          <p:nvPr/>
        </p:nvSpPr>
        <p:spPr>
          <a:xfrm rot="-1931457">
            <a:off x="10986634" y="3046083"/>
            <a:ext cx="8162405" cy="6917638"/>
          </a:xfrm>
          <a:custGeom>
            <a:avLst/>
            <a:gdLst/>
            <a:ahLst/>
            <a:cxnLst/>
            <a:rect l="l" t="t" r="r" b="b"/>
            <a:pathLst>
              <a:path w="8162405" h="6917638">
                <a:moveTo>
                  <a:pt x="0" y="0"/>
                </a:moveTo>
                <a:lnTo>
                  <a:pt x="8162405" y="0"/>
                </a:lnTo>
                <a:lnTo>
                  <a:pt x="8162405" y="6917638"/>
                </a:lnTo>
                <a:lnTo>
                  <a:pt x="0" y="6917638"/>
                </a:lnTo>
                <a:lnTo>
                  <a:pt x="0" y="0"/>
                </a:lnTo>
                <a:close/>
              </a:path>
            </a:pathLst>
          </a:custGeom>
          <a:blipFill>
            <a:blip r:embed="rId5"/>
            <a:stretch>
              <a:fillRect/>
            </a:stretch>
          </a:blipFill>
        </p:spPr>
      </p:sp>
      <p:sp>
        <p:nvSpPr>
          <p:cNvPr id="8" name="Freeform 8"/>
          <p:cNvSpPr/>
          <p:nvPr/>
        </p:nvSpPr>
        <p:spPr>
          <a:xfrm>
            <a:off x="12422321" y="3122073"/>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1221846" y="4958753"/>
            <a:ext cx="8167255" cy="8229600"/>
          </a:xfrm>
          <a:custGeom>
            <a:avLst/>
            <a:gdLst/>
            <a:ahLst/>
            <a:cxnLst/>
            <a:rect l="l" t="t" r="r" b="b"/>
            <a:pathLst>
              <a:path w="8167255" h="8229600">
                <a:moveTo>
                  <a:pt x="8167255" y="0"/>
                </a:moveTo>
                <a:lnTo>
                  <a:pt x="0" y="0"/>
                </a:lnTo>
                <a:lnTo>
                  <a:pt x="0" y="8229600"/>
                </a:lnTo>
                <a:lnTo>
                  <a:pt x="8167255" y="8229600"/>
                </a:lnTo>
                <a:lnTo>
                  <a:pt x="8167255" y="0"/>
                </a:lnTo>
                <a:close/>
              </a:path>
            </a:pathLst>
          </a:custGeom>
          <a:blipFill>
            <a:blip r:embed="rId6"/>
            <a:stretch>
              <a:fillRect/>
            </a:stretch>
          </a:blipFill>
        </p:spPr>
      </p:sp>
      <p:grpSp>
        <p:nvGrpSpPr>
          <p:cNvPr id="10" name="Group 10"/>
          <p:cNvGrpSpPr/>
          <p:nvPr/>
        </p:nvGrpSpPr>
        <p:grpSpPr>
          <a:xfrm>
            <a:off x="8691617" y="1028700"/>
            <a:ext cx="904766" cy="910456"/>
            <a:chOff x="0" y="0"/>
            <a:chExt cx="1206355" cy="1213942"/>
          </a:xfrm>
        </p:grpSpPr>
        <p:sp>
          <p:nvSpPr>
            <p:cNvPr id="11" name="Freeform 11"/>
            <p:cNvSpPr/>
            <p:nvPr/>
          </p:nvSpPr>
          <p:spPr>
            <a:xfrm>
              <a:off x="0" y="0"/>
              <a:ext cx="1206355" cy="1213942"/>
            </a:xfrm>
            <a:custGeom>
              <a:avLst/>
              <a:gdLst/>
              <a:ahLst/>
              <a:cxnLst/>
              <a:rect l="l" t="t" r="r" b="b"/>
              <a:pathLst>
                <a:path w="1206355" h="1213942">
                  <a:moveTo>
                    <a:pt x="0" y="0"/>
                  </a:moveTo>
                  <a:lnTo>
                    <a:pt x="1206355" y="0"/>
                  </a:lnTo>
                  <a:lnTo>
                    <a:pt x="1206355" y="1213942"/>
                  </a:lnTo>
                  <a:lnTo>
                    <a:pt x="0" y="121394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2" name="TextBox 12"/>
            <p:cNvSpPr txBox="1"/>
            <p:nvPr/>
          </p:nvSpPr>
          <p:spPr>
            <a:xfrm>
              <a:off x="256366" y="366210"/>
              <a:ext cx="693623" cy="519622"/>
            </a:xfrm>
            <a:prstGeom prst="rect">
              <a:avLst/>
            </a:prstGeom>
          </p:spPr>
          <p:txBody>
            <a:bodyPr lIns="0" tIns="0" rIns="0" bIns="0" rtlCol="0" anchor="t">
              <a:spAutoFit/>
            </a:bodyPr>
            <a:lstStyle/>
            <a:p>
              <a:pPr algn="ctr">
                <a:lnSpc>
                  <a:spcPts val="2295"/>
                </a:lnSpc>
              </a:pPr>
              <a:r>
                <a:rPr lang="en-US" sz="2765" spc="-207">
                  <a:solidFill>
                    <a:srgbClr val="470EFF"/>
                  </a:solidFill>
                  <a:latin typeface="Bungee"/>
                  <a:ea typeface="Bungee"/>
                  <a:cs typeface="Bungee"/>
                  <a:sym typeface="Bungee"/>
                </a:rPr>
                <a:t>02</a:t>
              </a:r>
              <a:endParaRPr lang="en-US" sz="2765" spc="-207">
                <a:solidFill>
                  <a:srgbClr val="470EFF"/>
                </a:solidFill>
                <a:latin typeface="Bungee"/>
                <a:ea typeface="Bungee"/>
                <a:cs typeface="Bungee"/>
                <a:sym typeface="Bungee"/>
              </a:endParaRPr>
            </a:p>
          </p:txBody>
        </p:sp>
      </p:grpSp>
      <p:grpSp>
        <p:nvGrpSpPr>
          <p:cNvPr id="13" name="Group 13"/>
          <p:cNvGrpSpPr/>
          <p:nvPr/>
        </p:nvGrpSpPr>
        <p:grpSpPr>
          <a:xfrm>
            <a:off x="1028700" y="1281082"/>
            <a:ext cx="16438770" cy="4168614"/>
            <a:chOff x="0" y="0"/>
            <a:chExt cx="4329553" cy="1097907"/>
          </a:xfrm>
        </p:grpSpPr>
        <p:sp>
          <p:nvSpPr>
            <p:cNvPr id="14" name="Freeform 14"/>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5" name="TextBox 15"/>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678610" y="2171400"/>
            <a:ext cx="16026013" cy="2461895"/>
          </a:xfrm>
          <a:prstGeom prst="rect">
            <a:avLst/>
          </a:prstGeom>
        </p:spPr>
        <p:txBody>
          <a:bodyPr lIns="0" tIns="0" rIns="0" bIns="0" rtlCol="0" anchor="t">
            <a:spAutoFit/>
          </a:bodyPr>
          <a:lstStyle/>
          <a:p>
            <a:pPr algn="ctr">
              <a:lnSpc>
                <a:spcPct val="100000"/>
              </a:lnSpc>
            </a:pPr>
            <a:r>
              <a:rPr lang="en-US" sz="8000" b="1" spc="-860">
                <a:solidFill>
                  <a:srgbClr val="F7FF59"/>
                </a:solidFill>
                <a:latin typeface="Montserrat" panose="00000500000000000000" charset="0"/>
                <a:ea typeface="Bungee"/>
                <a:cs typeface="Montserrat" panose="00000500000000000000" charset="0"/>
                <a:sym typeface="Bungee"/>
              </a:rPr>
              <a:t>Câu 6: </a:t>
            </a:r>
            <a:r>
              <a:rPr lang="en-US" altLang="en-US" sz="8000" b="1" spc="-860">
                <a:solidFill>
                  <a:srgbClr val="F7FF59"/>
                </a:solidFill>
                <a:latin typeface="Montserrat" panose="00000500000000000000" charset="0"/>
                <a:ea typeface="Bungee"/>
                <a:cs typeface="Montserrat" panose="00000500000000000000" charset="0"/>
                <a:sym typeface="Bungee"/>
              </a:rPr>
              <a:t>C</a:t>
            </a:r>
            <a:r>
              <a:rPr lang="en-US" altLang="en-US" sz="8000" b="1" spc="-860">
                <a:solidFill>
                  <a:srgbClr val="F7FF59"/>
                </a:solidFill>
                <a:latin typeface="Montserrat" panose="00000500000000000000" charset="0"/>
                <a:ea typeface="Bungee"/>
                <a:cs typeface="Montserrat" panose="00000500000000000000" charset="0"/>
                <a:sym typeface="Bungee"/>
              </a:rPr>
              <a:t>húa Giêsu trao cho </a:t>
            </a:r>
            <a:endParaRPr lang="en-US" altLang="en-US" sz="8000" b="1" spc="-860">
              <a:solidFill>
                <a:srgbClr val="F7FF59"/>
              </a:solidFill>
              <a:latin typeface="Montserrat" panose="00000500000000000000" charset="0"/>
              <a:ea typeface="Bungee"/>
              <a:cs typeface="Montserrat" panose="00000500000000000000" charset="0"/>
              <a:sym typeface="Bungee"/>
            </a:endParaRPr>
          </a:p>
          <a:p>
            <a:pPr algn="ctr">
              <a:lnSpc>
                <a:spcPct val="100000"/>
              </a:lnSpc>
            </a:pPr>
            <a:r>
              <a:rPr lang="en-US" altLang="en-US" sz="8000" b="1" spc="-860">
                <a:solidFill>
                  <a:srgbClr val="F7FF59"/>
                </a:solidFill>
                <a:latin typeface="Montserrat" panose="00000500000000000000" charset="0"/>
                <a:ea typeface="Bungee"/>
                <a:cs typeface="Montserrat" panose="00000500000000000000" charset="0"/>
                <a:sym typeface="Bungee"/>
              </a:rPr>
              <a:t>Phêrô thứ gì trên trời?</a:t>
            </a:r>
            <a:endParaRPr lang="en-US" altLang="en-US" sz="8000" b="1" spc="-860">
              <a:solidFill>
                <a:srgbClr val="F7FF59"/>
              </a:solidFill>
              <a:latin typeface="Montserrat" panose="00000500000000000000" charset="0"/>
              <a:ea typeface="Bungee"/>
              <a:cs typeface="Montserrat" panose="00000500000000000000" charset="0"/>
              <a:sym typeface="Bungee"/>
            </a:endParaRPr>
          </a:p>
        </p:txBody>
      </p:sp>
      <p:grpSp>
        <p:nvGrpSpPr>
          <p:cNvPr id="53" name="Group 53"/>
          <p:cNvGrpSpPr/>
          <p:nvPr/>
        </p:nvGrpSpPr>
        <p:grpSpPr>
          <a:xfrm>
            <a:off x="9759962" y="6325747"/>
            <a:ext cx="1694253" cy="1667329"/>
            <a:chOff x="0" y="0"/>
            <a:chExt cx="446223" cy="439132"/>
          </a:xfrm>
        </p:grpSpPr>
        <p:sp>
          <p:nvSpPr>
            <p:cNvPr id="54" name="Freeform 5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5" name="TextBox 5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grpSp>
        <p:nvGrpSpPr>
          <p:cNvPr id="57" name="Group 57"/>
          <p:cNvGrpSpPr/>
          <p:nvPr/>
        </p:nvGrpSpPr>
        <p:grpSpPr>
          <a:xfrm>
            <a:off x="11582566" y="6354896"/>
            <a:ext cx="1694253" cy="1667329"/>
            <a:chOff x="0" y="0"/>
            <a:chExt cx="446223" cy="439132"/>
          </a:xfrm>
        </p:grpSpPr>
        <p:sp>
          <p:nvSpPr>
            <p:cNvPr id="58" name="Freeform 5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9" name="TextBox 5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60" name="TextBox 60"/>
          <p:cNvSpPr txBox="1"/>
          <p:nvPr/>
        </p:nvSpPr>
        <p:spPr>
          <a:xfrm>
            <a:off x="11702110" y="6324026"/>
            <a:ext cx="1444460" cy="171450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61" name="Group 61"/>
          <p:cNvGrpSpPr/>
          <p:nvPr/>
        </p:nvGrpSpPr>
        <p:grpSpPr>
          <a:xfrm>
            <a:off x="13396281" y="6380235"/>
            <a:ext cx="1694253" cy="1667329"/>
            <a:chOff x="0" y="0"/>
            <a:chExt cx="446223" cy="439132"/>
          </a:xfrm>
        </p:grpSpPr>
        <p:sp>
          <p:nvSpPr>
            <p:cNvPr id="62" name="Freeform 6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63" name="TextBox 6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64" name="TextBox 64"/>
          <p:cNvSpPr txBox="1"/>
          <p:nvPr/>
        </p:nvSpPr>
        <p:spPr>
          <a:xfrm>
            <a:off x="13520269" y="635127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ó</a:t>
            </a:r>
            <a:endParaRPr lang="en-US" sz="9000">
              <a:solidFill>
                <a:srgbClr val="FF3131"/>
              </a:solidFill>
              <a:latin typeface="Bungee"/>
              <a:ea typeface="Bungee"/>
              <a:cs typeface="Bungee"/>
              <a:sym typeface="Bungee"/>
            </a:endParaRPr>
          </a:p>
        </p:txBody>
      </p:sp>
      <p:grpSp>
        <p:nvGrpSpPr>
          <p:cNvPr id="17" name="Group 61"/>
          <p:cNvGrpSpPr/>
          <p:nvPr/>
        </p:nvGrpSpPr>
        <p:grpSpPr>
          <a:xfrm>
            <a:off x="15239686" y="6425320"/>
            <a:ext cx="1694253" cy="1667329"/>
            <a:chOff x="0" y="0"/>
            <a:chExt cx="446223" cy="439132"/>
          </a:xfrm>
        </p:grpSpPr>
        <p:sp>
          <p:nvSpPr>
            <p:cNvPr id="18" name="Freeform 6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63"/>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20" name="TextBox 64"/>
          <p:cNvSpPr txBox="1"/>
          <p:nvPr/>
        </p:nvSpPr>
        <p:spPr>
          <a:xfrm>
            <a:off x="15391614" y="6332855"/>
            <a:ext cx="1444460" cy="171450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a</a:t>
            </a:r>
            <a:endParaRPr lang="en-US" sz="9000">
              <a:solidFill>
                <a:srgbClr val="FF3131"/>
              </a:solidFill>
              <a:latin typeface="Bungee"/>
              <a:ea typeface="Bungee"/>
              <a:cs typeface="Bungee"/>
              <a:sym typeface="Bungee"/>
            </a:endParaRPr>
          </a:p>
        </p:txBody>
      </p:sp>
      <p:grpSp>
        <p:nvGrpSpPr>
          <p:cNvPr id="21" name="Group 37"/>
          <p:cNvGrpSpPr/>
          <p:nvPr/>
        </p:nvGrpSpPr>
        <p:grpSpPr>
          <a:xfrm>
            <a:off x="2509549" y="6310056"/>
            <a:ext cx="1694253" cy="1667329"/>
            <a:chOff x="0" y="0"/>
            <a:chExt cx="446223" cy="439132"/>
          </a:xfrm>
        </p:grpSpPr>
        <p:sp>
          <p:nvSpPr>
            <p:cNvPr id="22" name="Freeform 3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3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24" name="TextBox 40"/>
          <p:cNvSpPr txBox="1"/>
          <p:nvPr/>
        </p:nvSpPr>
        <p:spPr>
          <a:xfrm>
            <a:off x="2557338" y="6291947"/>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c</a:t>
            </a:r>
            <a:endParaRPr lang="en-US" sz="9000">
              <a:solidFill>
                <a:srgbClr val="FF3131"/>
              </a:solidFill>
              <a:latin typeface="Bungee"/>
              <a:ea typeface="Bungee"/>
              <a:cs typeface="Bungee"/>
              <a:sym typeface="Bungee"/>
            </a:endParaRPr>
          </a:p>
        </p:txBody>
      </p:sp>
      <p:grpSp>
        <p:nvGrpSpPr>
          <p:cNvPr id="25" name="Group 41"/>
          <p:cNvGrpSpPr/>
          <p:nvPr/>
        </p:nvGrpSpPr>
        <p:grpSpPr>
          <a:xfrm>
            <a:off x="4327709" y="6310056"/>
            <a:ext cx="1694253" cy="1667329"/>
            <a:chOff x="0" y="0"/>
            <a:chExt cx="446223" cy="439132"/>
          </a:xfrm>
        </p:grpSpPr>
        <p:sp>
          <p:nvSpPr>
            <p:cNvPr id="26" name="Freeform 4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43"/>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28" name="TextBox 44"/>
          <p:cNvSpPr txBox="1"/>
          <p:nvPr/>
        </p:nvSpPr>
        <p:spPr>
          <a:xfrm>
            <a:off x="4375497" y="6281091"/>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29" name="Group 45"/>
          <p:cNvGrpSpPr/>
          <p:nvPr/>
        </p:nvGrpSpPr>
        <p:grpSpPr>
          <a:xfrm>
            <a:off x="6145868" y="6337299"/>
            <a:ext cx="1694253" cy="1667329"/>
            <a:chOff x="0" y="0"/>
            <a:chExt cx="446223" cy="439132"/>
          </a:xfrm>
        </p:grpSpPr>
        <p:sp>
          <p:nvSpPr>
            <p:cNvPr id="30" name="Freeform 4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47"/>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32" name="TextBox 48"/>
          <p:cNvSpPr txBox="1"/>
          <p:nvPr/>
        </p:nvSpPr>
        <p:spPr>
          <a:xfrm>
            <a:off x="6193657" y="638453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ì</a:t>
            </a:r>
            <a:endParaRPr lang="en-US" sz="9000">
              <a:solidFill>
                <a:srgbClr val="FF3131"/>
              </a:solidFill>
              <a:latin typeface="Bungee"/>
              <a:ea typeface="Bungee"/>
              <a:cs typeface="Bungee"/>
              <a:sym typeface="Bungee"/>
            </a:endParaRPr>
          </a:p>
        </p:txBody>
      </p:sp>
      <p:grpSp>
        <p:nvGrpSpPr>
          <p:cNvPr id="33" name="Group 49"/>
          <p:cNvGrpSpPr/>
          <p:nvPr/>
        </p:nvGrpSpPr>
        <p:grpSpPr>
          <a:xfrm>
            <a:off x="7964027" y="6364543"/>
            <a:ext cx="1694253" cy="1667329"/>
            <a:chOff x="0" y="0"/>
            <a:chExt cx="446223" cy="439132"/>
          </a:xfrm>
        </p:grpSpPr>
        <p:sp>
          <p:nvSpPr>
            <p:cNvPr id="34" name="Freeform 5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51"/>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36" name="TextBox 52"/>
          <p:cNvSpPr txBox="1"/>
          <p:nvPr/>
        </p:nvSpPr>
        <p:spPr>
          <a:xfrm>
            <a:off x="8088016" y="6335578"/>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a</a:t>
            </a:r>
            <a:endParaRPr lang="en-US" sz="9000">
              <a:solidFill>
                <a:srgbClr val="FF3131"/>
              </a:solidFill>
              <a:latin typeface="Bungee"/>
              <a:ea typeface="Bungee"/>
              <a:cs typeface="Bungee"/>
              <a:sym typeface="Bungee"/>
            </a:endParaRPr>
          </a:p>
        </p:txBody>
      </p:sp>
      <p:sp>
        <p:nvSpPr>
          <p:cNvPr id="65" name="TextBox 56"/>
          <p:cNvSpPr txBox="1"/>
          <p:nvPr/>
        </p:nvSpPr>
        <p:spPr>
          <a:xfrm>
            <a:off x="9829975" y="6362822"/>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K</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Effect transition="in" filter="fade">
                                      <p:cBhvr>
                                        <p:cTn id="4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4" grpId="0"/>
      <p:bldP spid="20" grpId="0"/>
      <p:bldP spid="24" grpId="0"/>
      <p:bldP spid="28" grpId="0"/>
      <p:bldP spid="32" grpId="0"/>
      <p:bldP spid="36"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1629490"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a:off x="-3420414" y="4233449"/>
            <a:ext cx="8110840" cy="8229600"/>
          </a:xfrm>
          <a:custGeom>
            <a:avLst/>
            <a:gdLst/>
            <a:ahLst/>
            <a:cxnLst/>
            <a:rect l="l" t="t" r="r" b="b"/>
            <a:pathLst>
              <a:path w="8110840" h="8229600">
                <a:moveTo>
                  <a:pt x="0" y="0"/>
                </a:moveTo>
                <a:lnTo>
                  <a:pt x="8110841" y="0"/>
                </a:lnTo>
                <a:lnTo>
                  <a:pt x="8110841" y="8229600"/>
                </a:lnTo>
                <a:lnTo>
                  <a:pt x="0" y="8229600"/>
                </a:lnTo>
                <a:lnTo>
                  <a:pt x="0" y="0"/>
                </a:lnTo>
                <a:close/>
              </a:path>
            </a:pathLst>
          </a:custGeom>
          <a:blipFill>
            <a:blip r:embed="rId3"/>
            <a:stretch>
              <a:fillRect/>
            </a:stretch>
          </a:blipFill>
          <a:ln cap="sq">
            <a:noFill/>
            <a:prstDash val="solid"/>
            <a:miter/>
          </a:ln>
        </p:spPr>
      </p:sp>
      <p:sp>
        <p:nvSpPr>
          <p:cNvPr id="5" name="Freeform 5"/>
          <p:cNvSpPr/>
          <p:nvPr/>
        </p:nvSpPr>
        <p:spPr>
          <a:xfrm flipH="1">
            <a:off x="11092607" y="4233449"/>
            <a:ext cx="8110840" cy="8229600"/>
          </a:xfrm>
          <a:custGeom>
            <a:avLst/>
            <a:gdLst/>
            <a:ahLst/>
            <a:cxnLst/>
            <a:rect l="l" t="t" r="r" b="b"/>
            <a:pathLst>
              <a:path w="8110840" h="8229600">
                <a:moveTo>
                  <a:pt x="8110841" y="0"/>
                </a:moveTo>
                <a:lnTo>
                  <a:pt x="0" y="0"/>
                </a:lnTo>
                <a:lnTo>
                  <a:pt x="0" y="8229600"/>
                </a:lnTo>
                <a:lnTo>
                  <a:pt x="8110841" y="8229600"/>
                </a:lnTo>
                <a:lnTo>
                  <a:pt x="8110841" y="0"/>
                </a:lnTo>
                <a:close/>
              </a:path>
            </a:pathLst>
          </a:custGeom>
          <a:blipFill>
            <a:blip r:embed="rId3"/>
            <a:stretch>
              <a:fillRect/>
            </a:stretch>
          </a:blipFill>
        </p:spPr>
      </p:sp>
      <p:sp>
        <p:nvSpPr>
          <p:cNvPr id="6" name="Freeform 6"/>
          <p:cNvSpPr/>
          <p:nvPr/>
        </p:nvSpPr>
        <p:spPr>
          <a:xfrm flipH="1">
            <a:off x="11414925" y="2190830"/>
            <a:ext cx="5188234" cy="8505302"/>
          </a:xfrm>
          <a:custGeom>
            <a:avLst/>
            <a:gdLst/>
            <a:ahLst/>
            <a:cxnLst/>
            <a:rect l="l" t="t" r="r" b="b"/>
            <a:pathLst>
              <a:path w="5188234" h="8505302">
                <a:moveTo>
                  <a:pt x="5188234" y="0"/>
                </a:moveTo>
                <a:lnTo>
                  <a:pt x="0" y="0"/>
                </a:lnTo>
                <a:lnTo>
                  <a:pt x="0" y="8505302"/>
                </a:lnTo>
                <a:lnTo>
                  <a:pt x="5188234" y="8505302"/>
                </a:lnTo>
                <a:lnTo>
                  <a:pt x="5188234" y="0"/>
                </a:lnTo>
                <a:close/>
              </a:path>
            </a:pathLst>
          </a:custGeom>
          <a:blipFill>
            <a:blip r:embed="rId4"/>
            <a:stretch>
              <a:fillRect/>
            </a:stretch>
          </a:blipFill>
        </p:spPr>
      </p:sp>
      <p:sp>
        <p:nvSpPr>
          <p:cNvPr id="7" name="Freeform 7"/>
          <p:cNvSpPr/>
          <p:nvPr/>
        </p:nvSpPr>
        <p:spPr>
          <a:xfrm flipH="1">
            <a:off x="529569" y="4413526"/>
            <a:ext cx="4855464" cy="8229600"/>
          </a:xfrm>
          <a:custGeom>
            <a:avLst/>
            <a:gdLst/>
            <a:ahLst/>
            <a:cxnLst/>
            <a:rect l="l" t="t" r="r" b="b"/>
            <a:pathLst>
              <a:path w="4855464" h="8229600">
                <a:moveTo>
                  <a:pt x="4855464" y="0"/>
                </a:moveTo>
                <a:lnTo>
                  <a:pt x="0" y="0"/>
                </a:lnTo>
                <a:lnTo>
                  <a:pt x="0" y="8229600"/>
                </a:lnTo>
                <a:lnTo>
                  <a:pt x="4855464" y="8229600"/>
                </a:lnTo>
                <a:lnTo>
                  <a:pt x="4855464" y="0"/>
                </a:lnTo>
                <a:close/>
              </a:path>
            </a:pathLst>
          </a:custGeom>
          <a:blipFill>
            <a:blip r:embed="rId5"/>
            <a:stretch>
              <a:fillRect/>
            </a:stretch>
          </a:blipFill>
        </p:spPr>
      </p:sp>
      <p:sp>
        <p:nvSpPr>
          <p:cNvPr id="8" name="Freeform 8"/>
          <p:cNvSpPr/>
          <p:nvPr/>
        </p:nvSpPr>
        <p:spPr>
          <a:xfrm>
            <a:off x="11169838" y="2466532"/>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3554058" y="3520656"/>
            <a:ext cx="8167255" cy="8229600"/>
          </a:xfrm>
          <a:custGeom>
            <a:avLst/>
            <a:gdLst/>
            <a:ahLst/>
            <a:cxnLst/>
            <a:rect l="l" t="t" r="r" b="b"/>
            <a:pathLst>
              <a:path w="8167255" h="8229600">
                <a:moveTo>
                  <a:pt x="8167254" y="0"/>
                </a:moveTo>
                <a:lnTo>
                  <a:pt x="0" y="0"/>
                </a:lnTo>
                <a:lnTo>
                  <a:pt x="0" y="8229600"/>
                </a:lnTo>
                <a:lnTo>
                  <a:pt x="8167254" y="8229600"/>
                </a:lnTo>
                <a:lnTo>
                  <a:pt x="8167254" y="0"/>
                </a:lnTo>
                <a:close/>
              </a:path>
            </a:pathLst>
          </a:custGeom>
          <a:blipFill>
            <a:blip r:embed="rId6"/>
            <a:stretch>
              <a:fillRect/>
            </a:stretch>
          </a:blipFill>
        </p:spPr>
      </p:sp>
      <p:grpSp>
        <p:nvGrpSpPr>
          <p:cNvPr id="10" name="Group 10"/>
          <p:cNvGrpSpPr/>
          <p:nvPr/>
        </p:nvGrpSpPr>
        <p:grpSpPr>
          <a:xfrm>
            <a:off x="8691617" y="1028700"/>
            <a:ext cx="904766" cy="910456"/>
            <a:chOff x="0" y="0"/>
            <a:chExt cx="1206355" cy="1213942"/>
          </a:xfrm>
        </p:grpSpPr>
        <p:sp>
          <p:nvSpPr>
            <p:cNvPr id="11" name="Freeform 11"/>
            <p:cNvSpPr/>
            <p:nvPr/>
          </p:nvSpPr>
          <p:spPr>
            <a:xfrm>
              <a:off x="0" y="0"/>
              <a:ext cx="1206355" cy="1213942"/>
            </a:xfrm>
            <a:custGeom>
              <a:avLst/>
              <a:gdLst/>
              <a:ahLst/>
              <a:cxnLst/>
              <a:rect l="l" t="t" r="r" b="b"/>
              <a:pathLst>
                <a:path w="1206355" h="1213942">
                  <a:moveTo>
                    <a:pt x="0" y="0"/>
                  </a:moveTo>
                  <a:lnTo>
                    <a:pt x="1206355" y="0"/>
                  </a:lnTo>
                  <a:lnTo>
                    <a:pt x="1206355" y="1213942"/>
                  </a:lnTo>
                  <a:lnTo>
                    <a:pt x="0" y="121394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2" name="TextBox 12"/>
            <p:cNvSpPr txBox="1"/>
            <p:nvPr/>
          </p:nvSpPr>
          <p:spPr>
            <a:xfrm>
              <a:off x="256366" y="366210"/>
              <a:ext cx="693623" cy="519622"/>
            </a:xfrm>
            <a:prstGeom prst="rect">
              <a:avLst/>
            </a:prstGeom>
          </p:spPr>
          <p:txBody>
            <a:bodyPr lIns="0" tIns="0" rIns="0" bIns="0" rtlCol="0" anchor="t">
              <a:spAutoFit/>
            </a:bodyPr>
            <a:lstStyle/>
            <a:p>
              <a:pPr algn="ctr">
                <a:lnSpc>
                  <a:spcPts val="2295"/>
                </a:lnSpc>
              </a:pPr>
              <a:r>
                <a:rPr lang="en-US" sz="2765" spc="-207">
                  <a:solidFill>
                    <a:srgbClr val="470EFF"/>
                  </a:solidFill>
                  <a:latin typeface="Bungee"/>
                  <a:ea typeface="Bungee"/>
                  <a:cs typeface="Bungee"/>
                  <a:sym typeface="Bungee"/>
                </a:rPr>
                <a:t>02</a:t>
              </a:r>
              <a:endParaRPr lang="en-US" sz="2765" spc="-207">
                <a:solidFill>
                  <a:srgbClr val="470EFF"/>
                </a:solidFill>
                <a:latin typeface="Bungee"/>
                <a:ea typeface="Bungee"/>
                <a:cs typeface="Bungee"/>
                <a:sym typeface="Bungee"/>
              </a:endParaRPr>
            </a:p>
          </p:txBody>
        </p:sp>
      </p:grpSp>
      <p:grpSp>
        <p:nvGrpSpPr>
          <p:cNvPr id="13" name="Group 13"/>
          <p:cNvGrpSpPr/>
          <p:nvPr/>
        </p:nvGrpSpPr>
        <p:grpSpPr>
          <a:xfrm>
            <a:off x="1028700" y="1281082"/>
            <a:ext cx="16438770" cy="4168614"/>
            <a:chOff x="0" y="0"/>
            <a:chExt cx="4329553" cy="1097907"/>
          </a:xfrm>
        </p:grpSpPr>
        <p:sp>
          <p:nvSpPr>
            <p:cNvPr id="14" name="Freeform 14"/>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5" name="TextBox 15"/>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1235078" y="2076336"/>
            <a:ext cx="16026013" cy="2461895"/>
          </a:xfrm>
          <a:prstGeom prst="rect">
            <a:avLst/>
          </a:prstGeom>
        </p:spPr>
        <p:txBody>
          <a:bodyPr lIns="0" tIns="0" rIns="0" bIns="0" rtlCol="0" anchor="t">
            <a:spAutoFit/>
          </a:bodyPr>
          <a:lstStyle/>
          <a:p>
            <a:pPr algn="ctr">
              <a:lnSpc>
                <a:spcPct val="100000"/>
              </a:lnSpc>
            </a:pPr>
            <a:r>
              <a:rPr lang="en-US" sz="8000" b="1" spc="-860">
                <a:solidFill>
                  <a:srgbClr val="F7FF59"/>
                </a:solidFill>
                <a:latin typeface="Montserrat" panose="00000500000000000000" charset="0"/>
                <a:ea typeface="Bungee"/>
                <a:cs typeface="Montserrat" panose="00000500000000000000" charset="0"/>
                <a:sym typeface="Bungee"/>
              </a:rPr>
              <a:t>Câu 7 : </a:t>
            </a:r>
            <a:r>
              <a:rPr lang="en-US" altLang="en-US" sz="8000" b="1" spc="-860">
                <a:solidFill>
                  <a:srgbClr val="F7FF59"/>
                </a:solidFill>
                <a:latin typeface="Montserrat" panose="00000500000000000000" charset="0"/>
                <a:ea typeface="Bungee"/>
                <a:cs typeface="Montserrat" panose="00000500000000000000" charset="0"/>
                <a:sym typeface="Bungee"/>
              </a:rPr>
              <a:t>A</a:t>
            </a:r>
            <a:r>
              <a:rPr lang="en-US" altLang="en-US" sz="8000" b="1" spc="-860">
                <a:solidFill>
                  <a:srgbClr val="F7FF59"/>
                </a:solidFill>
                <a:latin typeface="Montserrat" panose="00000500000000000000" charset="0"/>
                <a:ea typeface="Bungee"/>
                <a:cs typeface="Montserrat" panose="00000500000000000000" charset="0"/>
                <a:sym typeface="Bungee"/>
              </a:rPr>
              <a:t>i là vị Giáo hoàng đầu tiên của Giáo hội?</a:t>
            </a:r>
            <a:endParaRPr lang="en-US" altLang="en-US" sz="8000" b="1" spc="-860">
              <a:solidFill>
                <a:srgbClr val="F7FF59"/>
              </a:solidFill>
              <a:latin typeface="Montserrat" panose="00000500000000000000" charset="0"/>
              <a:ea typeface="Bungee"/>
              <a:cs typeface="Montserrat" panose="00000500000000000000" charset="0"/>
              <a:sym typeface="Bungee"/>
            </a:endParaRPr>
          </a:p>
        </p:txBody>
      </p:sp>
      <p:grpSp>
        <p:nvGrpSpPr>
          <p:cNvPr id="17" name="Group 17"/>
          <p:cNvGrpSpPr/>
          <p:nvPr/>
        </p:nvGrpSpPr>
        <p:grpSpPr>
          <a:xfrm>
            <a:off x="3692267" y="6562906"/>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3879592" y="65824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P</a:t>
            </a:r>
            <a:endParaRPr lang="en-US" sz="9000">
              <a:solidFill>
                <a:srgbClr val="FF3131"/>
              </a:solidFill>
              <a:latin typeface="Bungee"/>
              <a:ea typeface="Bungee"/>
              <a:cs typeface="Bungee"/>
              <a:sym typeface="Bungee"/>
            </a:endParaRPr>
          </a:p>
        </p:txBody>
      </p:sp>
      <p:grpSp>
        <p:nvGrpSpPr>
          <p:cNvPr id="21" name="Group 21"/>
          <p:cNvGrpSpPr/>
          <p:nvPr/>
        </p:nvGrpSpPr>
        <p:grpSpPr>
          <a:xfrm>
            <a:off x="5483929" y="6572431"/>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5595055" y="65919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25" name="Group 25"/>
          <p:cNvGrpSpPr/>
          <p:nvPr/>
        </p:nvGrpSpPr>
        <p:grpSpPr>
          <a:xfrm>
            <a:off x="7275592" y="6581956"/>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7310518" y="652526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ê</a:t>
            </a:r>
            <a:endParaRPr lang="en-US" sz="9000">
              <a:solidFill>
                <a:srgbClr val="FF3131"/>
              </a:solidFill>
              <a:latin typeface="Bungee"/>
              <a:ea typeface="Bungee"/>
              <a:cs typeface="Bungee"/>
              <a:sym typeface="Bungee"/>
            </a:endParaRPr>
          </a:p>
        </p:txBody>
      </p:sp>
      <p:grpSp>
        <p:nvGrpSpPr>
          <p:cNvPr id="29" name="Group 29"/>
          <p:cNvGrpSpPr/>
          <p:nvPr/>
        </p:nvGrpSpPr>
        <p:grpSpPr>
          <a:xfrm>
            <a:off x="9067255" y="659148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9178381"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r</a:t>
            </a:r>
            <a:endParaRPr lang="en-US" sz="9000">
              <a:solidFill>
                <a:srgbClr val="FF3131"/>
              </a:solidFill>
              <a:latin typeface="Bungee"/>
              <a:ea typeface="Bungee"/>
              <a:cs typeface="Bungee"/>
              <a:sym typeface="Bungee"/>
            </a:endParaRPr>
          </a:p>
        </p:txBody>
      </p:sp>
      <p:grpSp>
        <p:nvGrpSpPr>
          <p:cNvPr id="33" name="Group 33"/>
          <p:cNvGrpSpPr/>
          <p:nvPr/>
        </p:nvGrpSpPr>
        <p:grpSpPr>
          <a:xfrm>
            <a:off x="10858918" y="6601006"/>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10970044" y="66205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ô</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1629490"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a:off x="-3420414" y="4233449"/>
            <a:ext cx="8110840" cy="8229600"/>
          </a:xfrm>
          <a:custGeom>
            <a:avLst/>
            <a:gdLst/>
            <a:ahLst/>
            <a:cxnLst/>
            <a:rect l="l" t="t" r="r" b="b"/>
            <a:pathLst>
              <a:path w="8110840" h="8229600">
                <a:moveTo>
                  <a:pt x="0" y="0"/>
                </a:moveTo>
                <a:lnTo>
                  <a:pt x="8110841" y="0"/>
                </a:lnTo>
                <a:lnTo>
                  <a:pt x="8110841" y="8229600"/>
                </a:lnTo>
                <a:lnTo>
                  <a:pt x="0" y="8229600"/>
                </a:lnTo>
                <a:lnTo>
                  <a:pt x="0" y="0"/>
                </a:lnTo>
                <a:close/>
              </a:path>
            </a:pathLst>
          </a:custGeom>
          <a:blipFill>
            <a:blip r:embed="rId3"/>
            <a:stretch>
              <a:fillRect/>
            </a:stretch>
          </a:blipFill>
          <a:ln cap="sq">
            <a:noFill/>
            <a:prstDash val="solid"/>
            <a:miter/>
          </a:ln>
        </p:spPr>
      </p:sp>
      <p:sp>
        <p:nvSpPr>
          <p:cNvPr id="5" name="Freeform 5"/>
          <p:cNvSpPr/>
          <p:nvPr/>
        </p:nvSpPr>
        <p:spPr>
          <a:xfrm flipH="1">
            <a:off x="11092607" y="4233449"/>
            <a:ext cx="8110840" cy="8229600"/>
          </a:xfrm>
          <a:custGeom>
            <a:avLst/>
            <a:gdLst/>
            <a:ahLst/>
            <a:cxnLst/>
            <a:rect l="l" t="t" r="r" b="b"/>
            <a:pathLst>
              <a:path w="8110840" h="8229600">
                <a:moveTo>
                  <a:pt x="8110841" y="0"/>
                </a:moveTo>
                <a:lnTo>
                  <a:pt x="0" y="0"/>
                </a:lnTo>
                <a:lnTo>
                  <a:pt x="0" y="8229600"/>
                </a:lnTo>
                <a:lnTo>
                  <a:pt x="8110841" y="8229600"/>
                </a:lnTo>
                <a:lnTo>
                  <a:pt x="8110841" y="0"/>
                </a:lnTo>
                <a:close/>
              </a:path>
            </a:pathLst>
          </a:custGeom>
          <a:blipFill>
            <a:blip r:embed="rId3"/>
            <a:stretch>
              <a:fillRect/>
            </a:stretch>
          </a:blipFill>
        </p:spPr>
      </p:sp>
      <p:sp>
        <p:nvSpPr>
          <p:cNvPr id="6" name="Freeform 6"/>
          <p:cNvSpPr/>
          <p:nvPr/>
        </p:nvSpPr>
        <p:spPr>
          <a:xfrm flipH="1">
            <a:off x="11414925" y="2190830"/>
            <a:ext cx="5188234" cy="8505302"/>
          </a:xfrm>
          <a:custGeom>
            <a:avLst/>
            <a:gdLst/>
            <a:ahLst/>
            <a:cxnLst/>
            <a:rect l="l" t="t" r="r" b="b"/>
            <a:pathLst>
              <a:path w="5188234" h="8505302">
                <a:moveTo>
                  <a:pt x="5188234" y="0"/>
                </a:moveTo>
                <a:lnTo>
                  <a:pt x="0" y="0"/>
                </a:lnTo>
                <a:lnTo>
                  <a:pt x="0" y="8505302"/>
                </a:lnTo>
                <a:lnTo>
                  <a:pt x="5188234" y="8505302"/>
                </a:lnTo>
                <a:lnTo>
                  <a:pt x="5188234" y="0"/>
                </a:lnTo>
                <a:close/>
              </a:path>
            </a:pathLst>
          </a:custGeom>
          <a:blipFill>
            <a:blip r:embed="rId4"/>
            <a:stretch>
              <a:fillRect/>
            </a:stretch>
          </a:blipFill>
        </p:spPr>
      </p:sp>
      <p:sp>
        <p:nvSpPr>
          <p:cNvPr id="7" name="Freeform 7"/>
          <p:cNvSpPr/>
          <p:nvPr/>
        </p:nvSpPr>
        <p:spPr>
          <a:xfrm flipH="1">
            <a:off x="529569" y="4413526"/>
            <a:ext cx="4855464" cy="8229600"/>
          </a:xfrm>
          <a:custGeom>
            <a:avLst/>
            <a:gdLst/>
            <a:ahLst/>
            <a:cxnLst/>
            <a:rect l="l" t="t" r="r" b="b"/>
            <a:pathLst>
              <a:path w="4855464" h="8229600">
                <a:moveTo>
                  <a:pt x="4855464" y="0"/>
                </a:moveTo>
                <a:lnTo>
                  <a:pt x="0" y="0"/>
                </a:lnTo>
                <a:lnTo>
                  <a:pt x="0" y="8229600"/>
                </a:lnTo>
                <a:lnTo>
                  <a:pt x="4855464" y="8229600"/>
                </a:lnTo>
                <a:lnTo>
                  <a:pt x="4855464" y="0"/>
                </a:lnTo>
                <a:close/>
              </a:path>
            </a:pathLst>
          </a:custGeom>
          <a:blipFill>
            <a:blip r:embed="rId5"/>
            <a:stretch>
              <a:fillRect/>
            </a:stretch>
          </a:blipFill>
        </p:spPr>
      </p:sp>
      <p:sp>
        <p:nvSpPr>
          <p:cNvPr id="8" name="Freeform 8"/>
          <p:cNvSpPr/>
          <p:nvPr/>
        </p:nvSpPr>
        <p:spPr>
          <a:xfrm>
            <a:off x="11169838" y="2466532"/>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3554058" y="3520656"/>
            <a:ext cx="8167255" cy="8229600"/>
          </a:xfrm>
          <a:custGeom>
            <a:avLst/>
            <a:gdLst/>
            <a:ahLst/>
            <a:cxnLst/>
            <a:rect l="l" t="t" r="r" b="b"/>
            <a:pathLst>
              <a:path w="8167255" h="8229600">
                <a:moveTo>
                  <a:pt x="8167254" y="0"/>
                </a:moveTo>
                <a:lnTo>
                  <a:pt x="0" y="0"/>
                </a:lnTo>
                <a:lnTo>
                  <a:pt x="0" y="8229600"/>
                </a:lnTo>
                <a:lnTo>
                  <a:pt x="8167254" y="8229600"/>
                </a:lnTo>
                <a:lnTo>
                  <a:pt x="8167254" y="0"/>
                </a:lnTo>
                <a:close/>
              </a:path>
            </a:pathLst>
          </a:custGeom>
          <a:blipFill>
            <a:blip r:embed="rId6"/>
            <a:stretch>
              <a:fillRect/>
            </a:stretch>
          </a:blipFill>
        </p:spPr>
      </p:sp>
      <p:grpSp>
        <p:nvGrpSpPr>
          <p:cNvPr id="10" name="Group 10"/>
          <p:cNvGrpSpPr/>
          <p:nvPr/>
        </p:nvGrpSpPr>
        <p:grpSpPr>
          <a:xfrm>
            <a:off x="8691617" y="1028700"/>
            <a:ext cx="904766" cy="910456"/>
            <a:chOff x="0" y="0"/>
            <a:chExt cx="1206355" cy="1213942"/>
          </a:xfrm>
        </p:grpSpPr>
        <p:sp>
          <p:nvSpPr>
            <p:cNvPr id="11" name="Freeform 11"/>
            <p:cNvSpPr/>
            <p:nvPr/>
          </p:nvSpPr>
          <p:spPr>
            <a:xfrm>
              <a:off x="0" y="0"/>
              <a:ext cx="1206355" cy="1213942"/>
            </a:xfrm>
            <a:custGeom>
              <a:avLst/>
              <a:gdLst/>
              <a:ahLst/>
              <a:cxnLst/>
              <a:rect l="l" t="t" r="r" b="b"/>
              <a:pathLst>
                <a:path w="1206355" h="1213942">
                  <a:moveTo>
                    <a:pt x="0" y="0"/>
                  </a:moveTo>
                  <a:lnTo>
                    <a:pt x="1206355" y="0"/>
                  </a:lnTo>
                  <a:lnTo>
                    <a:pt x="1206355" y="1213942"/>
                  </a:lnTo>
                  <a:lnTo>
                    <a:pt x="0" y="121394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2" name="TextBox 12"/>
            <p:cNvSpPr txBox="1"/>
            <p:nvPr/>
          </p:nvSpPr>
          <p:spPr>
            <a:xfrm>
              <a:off x="256366" y="366210"/>
              <a:ext cx="693623" cy="519622"/>
            </a:xfrm>
            <a:prstGeom prst="rect">
              <a:avLst/>
            </a:prstGeom>
          </p:spPr>
          <p:txBody>
            <a:bodyPr lIns="0" tIns="0" rIns="0" bIns="0" rtlCol="0" anchor="t">
              <a:spAutoFit/>
            </a:bodyPr>
            <a:lstStyle/>
            <a:p>
              <a:pPr algn="ctr">
                <a:lnSpc>
                  <a:spcPts val="2295"/>
                </a:lnSpc>
              </a:pPr>
              <a:r>
                <a:rPr lang="en-US" sz="2765" spc="-207">
                  <a:solidFill>
                    <a:srgbClr val="470EFF"/>
                  </a:solidFill>
                  <a:latin typeface="Bungee"/>
                  <a:ea typeface="Bungee"/>
                  <a:cs typeface="Bungee"/>
                  <a:sym typeface="Bungee"/>
                </a:rPr>
                <a:t>02</a:t>
              </a:r>
              <a:endParaRPr lang="en-US" sz="2765" spc="-207">
                <a:solidFill>
                  <a:srgbClr val="470EFF"/>
                </a:solidFill>
                <a:latin typeface="Bungee"/>
                <a:ea typeface="Bungee"/>
                <a:cs typeface="Bungee"/>
                <a:sym typeface="Bungee"/>
              </a:endParaRPr>
            </a:p>
          </p:txBody>
        </p:sp>
      </p:grpSp>
      <p:grpSp>
        <p:nvGrpSpPr>
          <p:cNvPr id="13" name="Group 13"/>
          <p:cNvGrpSpPr/>
          <p:nvPr/>
        </p:nvGrpSpPr>
        <p:grpSpPr>
          <a:xfrm>
            <a:off x="1028700" y="1281082"/>
            <a:ext cx="16438770" cy="4168614"/>
            <a:chOff x="0" y="0"/>
            <a:chExt cx="4329553" cy="1097907"/>
          </a:xfrm>
        </p:grpSpPr>
        <p:sp>
          <p:nvSpPr>
            <p:cNvPr id="14" name="Freeform 14"/>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5" name="TextBox 15"/>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1235078" y="2076336"/>
            <a:ext cx="16026013" cy="2461895"/>
          </a:xfrm>
          <a:prstGeom prst="rect">
            <a:avLst/>
          </a:prstGeom>
        </p:spPr>
        <p:txBody>
          <a:bodyPr lIns="0" tIns="0" rIns="0" bIns="0" rtlCol="0" anchor="t">
            <a:spAutoFit/>
          </a:bodyPr>
          <a:lstStyle/>
          <a:p>
            <a:pPr algn="ctr">
              <a:lnSpc>
                <a:spcPct val="100000"/>
              </a:lnSpc>
            </a:pPr>
            <a:r>
              <a:rPr lang="en-US" sz="8000" b="1" spc="-860">
                <a:solidFill>
                  <a:srgbClr val="F7FF59"/>
                </a:solidFill>
                <a:latin typeface="Montserrat" panose="00000500000000000000" charset="0"/>
                <a:ea typeface="Bungee"/>
                <a:cs typeface="Montserrat" panose="00000500000000000000" charset="0"/>
                <a:sym typeface="Bungee"/>
              </a:rPr>
              <a:t>Câu 8 : </a:t>
            </a:r>
            <a:r>
              <a:rPr lang="en-US" altLang="en-US" sz="8000" b="1" spc="-860">
                <a:solidFill>
                  <a:srgbClr val="F7FF59"/>
                </a:solidFill>
                <a:latin typeface="Montserrat" panose="00000500000000000000" charset="0"/>
                <a:ea typeface="Bungee"/>
                <a:cs typeface="Montserrat" panose="00000500000000000000" charset="0"/>
                <a:sym typeface="Bungee"/>
              </a:rPr>
              <a:t>Thánh Phaolô được gọi là tông đồ của ai?</a:t>
            </a:r>
            <a:endParaRPr lang="en-US" altLang="en-US" sz="8000" b="1" spc="-860">
              <a:solidFill>
                <a:srgbClr val="F7FF59"/>
              </a:solidFill>
              <a:latin typeface="Montserrat" panose="00000500000000000000" charset="0"/>
              <a:ea typeface="Bungee"/>
              <a:cs typeface="Montserrat" panose="00000500000000000000" charset="0"/>
              <a:sym typeface="Bungee"/>
            </a:endParaRPr>
          </a:p>
        </p:txBody>
      </p:sp>
      <p:grpSp>
        <p:nvGrpSpPr>
          <p:cNvPr id="17" name="Group 17"/>
          <p:cNvGrpSpPr/>
          <p:nvPr/>
        </p:nvGrpSpPr>
        <p:grpSpPr>
          <a:xfrm>
            <a:off x="3692267" y="6562906"/>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3879592" y="65824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Â</a:t>
            </a:r>
            <a:endParaRPr lang="en-US" sz="9000">
              <a:solidFill>
                <a:srgbClr val="FF3131"/>
              </a:solidFill>
              <a:latin typeface="Bungee"/>
              <a:ea typeface="Bungee"/>
              <a:cs typeface="Bungee"/>
              <a:sym typeface="Bungee"/>
            </a:endParaRPr>
          </a:p>
        </p:txBody>
      </p:sp>
      <p:grpSp>
        <p:nvGrpSpPr>
          <p:cNvPr id="21" name="Group 21"/>
          <p:cNvGrpSpPr/>
          <p:nvPr/>
        </p:nvGrpSpPr>
        <p:grpSpPr>
          <a:xfrm>
            <a:off x="5483929" y="6572431"/>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5595055" y="65919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25" name="Group 25"/>
          <p:cNvGrpSpPr/>
          <p:nvPr/>
        </p:nvGrpSpPr>
        <p:grpSpPr>
          <a:xfrm>
            <a:off x="7275592" y="6581956"/>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7310518" y="652526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29" name="Group 29"/>
          <p:cNvGrpSpPr/>
          <p:nvPr/>
        </p:nvGrpSpPr>
        <p:grpSpPr>
          <a:xfrm>
            <a:off x="9067255" y="659148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9178381"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33" name="Group 33"/>
          <p:cNvGrpSpPr/>
          <p:nvPr/>
        </p:nvGrpSpPr>
        <p:grpSpPr>
          <a:xfrm>
            <a:off x="10858918" y="6601006"/>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10970044" y="66205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o</a:t>
            </a:r>
            <a:endParaRPr lang="en-US" sz="9000">
              <a:solidFill>
                <a:srgbClr val="FF3131"/>
              </a:solidFill>
              <a:latin typeface="Bungee"/>
              <a:ea typeface="Bungee"/>
              <a:cs typeface="Bungee"/>
              <a:sym typeface="Bungee"/>
            </a:endParaRPr>
          </a:p>
        </p:txBody>
      </p:sp>
      <p:grpSp>
        <p:nvGrpSpPr>
          <p:cNvPr id="37" name="Group 17"/>
          <p:cNvGrpSpPr/>
          <p:nvPr/>
        </p:nvGrpSpPr>
        <p:grpSpPr>
          <a:xfrm>
            <a:off x="1946017" y="6552746"/>
            <a:ext cx="1694253" cy="1667329"/>
            <a:chOff x="0" y="0"/>
            <a:chExt cx="446223" cy="439132"/>
          </a:xfrm>
        </p:grpSpPr>
        <p:sp>
          <p:nvSpPr>
            <p:cNvPr id="3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9" name="TextBox 1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0" name="TextBox 20"/>
          <p:cNvSpPr txBox="1"/>
          <p:nvPr/>
        </p:nvSpPr>
        <p:spPr>
          <a:xfrm>
            <a:off x="2133342" y="657225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d</a:t>
            </a:r>
            <a:endParaRPr lang="en-US" sz="9000">
              <a:solidFill>
                <a:srgbClr val="FF3131"/>
              </a:solidFill>
              <a:latin typeface="Bungee"/>
              <a:ea typeface="Bungee"/>
              <a:cs typeface="Bungee"/>
              <a:sym typeface="Bungee"/>
            </a:endParaRPr>
          </a:p>
        </p:txBody>
      </p:sp>
      <p:grpSp>
        <p:nvGrpSpPr>
          <p:cNvPr id="41" name="Group 25"/>
          <p:cNvGrpSpPr/>
          <p:nvPr/>
        </p:nvGrpSpPr>
        <p:grpSpPr>
          <a:xfrm>
            <a:off x="12717542" y="6613071"/>
            <a:ext cx="1694253" cy="1667329"/>
            <a:chOff x="0" y="0"/>
            <a:chExt cx="446223" cy="439132"/>
          </a:xfrm>
        </p:grpSpPr>
        <p:sp>
          <p:nvSpPr>
            <p:cNvPr id="42"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3" name="TextBox 27"/>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4" name="TextBox 28"/>
          <p:cNvSpPr txBox="1"/>
          <p:nvPr/>
        </p:nvSpPr>
        <p:spPr>
          <a:xfrm>
            <a:off x="12752468" y="655637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ạ</a:t>
            </a:r>
            <a:endParaRPr lang="en-US" sz="9000">
              <a:solidFill>
                <a:srgbClr val="FF3131"/>
              </a:solidFill>
              <a:latin typeface="Bungee"/>
              <a:ea typeface="Bungee"/>
              <a:cs typeface="Bungee"/>
              <a:sym typeface="Bungee"/>
            </a:endParaRPr>
          </a:p>
        </p:txBody>
      </p:sp>
      <p:grpSp>
        <p:nvGrpSpPr>
          <p:cNvPr id="45" name="Group 29"/>
          <p:cNvGrpSpPr/>
          <p:nvPr/>
        </p:nvGrpSpPr>
        <p:grpSpPr>
          <a:xfrm>
            <a:off x="14509205" y="6622596"/>
            <a:ext cx="1694253" cy="1667329"/>
            <a:chOff x="0" y="0"/>
            <a:chExt cx="446223" cy="439132"/>
          </a:xfrm>
        </p:grpSpPr>
        <p:sp>
          <p:nvSpPr>
            <p:cNvPr id="46"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7" name="TextBox 31"/>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8" name="TextBox 32"/>
          <p:cNvSpPr txBox="1"/>
          <p:nvPr/>
        </p:nvSpPr>
        <p:spPr>
          <a:xfrm>
            <a:off x="14620331" y="664210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animEffect transition="in" filter="fade">
                                      <p:cBhvr>
                                        <p:cTn id="41" dur="500"/>
                                        <p:tgtEl>
                                          <p:spTgt spid="4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P spid="40" grpId="0"/>
      <p:bldP spid="44"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7500" r="-17500"/>
            </a:stretch>
          </a:blipFill>
        </p:spPr>
      </p:sp>
      <p:sp>
        <p:nvSpPr>
          <p:cNvPr id="3" name="Freeform 3"/>
          <p:cNvSpPr/>
          <p:nvPr/>
        </p:nvSpPr>
        <p:spPr>
          <a:xfrm>
            <a:off x="-1629490" y="7236873"/>
            <a:ext cx="19042013" cy="3673361"/>
          </a:xfrm>
          <a:custGeom>
            <a:avLst/>
            <a:gdLst/>
            <a:ahLst/>
            <a:cxnLst/>
            <a:rect l="l" t="t" r="r" b="b"/>
            <a:pathLst>
              <a:path w="19042013" h="3673361">
                <a:moveTo>
                  <a:pt x="0" y="0"/>
                </a:moveTo>
                <a:lnTo>
                  <a:pt x="19042014" y="0"/>
                </a:lnTo>
                <a:lnTo>
                  <a:pt x="19042014" y="3673361"/>
                </a:lnTo>
                <a:lnTo>
                  <a:pt x="0" y="3673361"/>
                </a:lnTo>
                <a:lnTo>
                  <a:pt x="0" y="0"/>
                </a:lnTo>
                <a:close/>
              </a:path>
            </a:pathLst>
          </a:custGeom>
          <a:blipFill>
            <a:blip r:embed="rId2"/>
            <a:stretch>
              <a:fillRect b="-207931"/>
            </a:stretch>
          </a:blipFill>
        </p:spPr>
      </p:sp>
      <p:sp>
        <p:nvSpPr>
          <p:cNvPr id="4" name="Freeform 4"/>
          <p:cNvSpPr/>
          <p:nvPr/>
        </p:nvSpPr>
        <p:spPr>
          <a:xfrm>
            <a:off x="-3420414" y="4233449"/>
            <a:ext cx="8110840" cy="8229600"/>
          </a:xfrm>
          <a:custGeom>
            <a:avLst/>
            <a:gdLst/>
            <a:ahLst/>
            <a:cxnLst/>
            <a:rect l="l" t="t" r="r" b="b"/>
            <a:pathLst>
              <a:path w="8110840" h="8229600">
                <a:moveTo>
                  <a:pt x="0" y="0"/>
                </a:moveTo>
                <a:lnTo>
                  <a:pt x="8110841" y="0"/>
                </a:lnTo>
                <a:lnTo>
                  <a:pt x="8110841" y="8229600"/>
                </a:lnTo>
                <a:lnTo>
                  <a:pt x="0" y="8229600"/>
                </a:lnTo>
                <a:lnTo>
                  <a:pt x="0" y="0"/>
                </a:lnTo>
                <a:close/>
              </a:path>
            </a:pathLst>
          </a:custGeom>
          <a:blipFill>
            <a:blip r:embed="rId3"/>
            <a:stretch>
              <a:fillRect/>
            </a:stretch>
          </a:blipFill>
          <a:ln cap="sq">
            <a:noFill/>
            <a:prstDash val="solid"/>
            <a:miter/>
          </a:ln>
        </p:spPr>
      </p:sp>
      <p:sp>
        <p:nvSpPr>
          <p:cNvPr id="5" name="Freeform 5"/>
          <p:cNvSpPr/>
          <p:nvPr/>
        </p:nvSpPr>
        <p:spPr>
          <a:xfrm flipH="1">
            <a:off x="11092607" y="4233449"/>
            <a:ext cx="8110840" cy="8229600"/>
          </a:xfrm>
          <a:custGeom>
            <a:avLst/>
            <a:gdLst/>
            <a:ahLst/>
            <a:cxnLst/>
            <a:rect l="l" t="t" r="r" b="b"/>
            <a:pathLst>
              <a:path w="8110840" h="8229600">
                <a:moveTo>
                  <a:pt x="8110841" y="0"/>
                </a:moveTo>
                <a:lnTo>
                  <a:pt x="0" y="0"/>
                </a:lnTo>
                <a:lnTo>
                  <a:pt x="0" y="8229600"/>
                </a:lnTo>
                <a:lnTo>
                  <a:pt x="8110841" y="8229600"/>
                </a:lnTo>
                <a:lnTo>
                  <a:pt x="8110841" y="0"/>
                </a:lnTo>
                <a:close/>
              </a:path>
            </a:pathLst>
          </a:custGeom>
          <a:blipFill>
            <a:blip r:embed="rId3"/>
            <a:stretch>
              <a:fillRect/>
            </a:stretch>
          </a:blipFill>
        </p:spPr>
      </p:sp>
      <p:sp>
        <p:nvSpPr>
          <p:cNvPr id="6" name="Freeform 6"/>
          <p:cNvSpPr/>
          <p:nvPr/>
        </p:nvSpPr>
        <p:spPr>
          <a:xfrm flipH="1">
            <a:off x="11414925" y="2190830"/>
            <a:ext cx="5188234" cy="8505302"/>
          </a:xfrm>
          <a:custGeom>
            <a:avLst/>
            <a:gdLst/>
            <a:ahLst/>
            <a:cxnLst/>
            <a:rect l="l" t="t" r="r" b="b"/>
            <a:pathLst>
              <a:path w="5188234" h="8505302">
                <a:moveTo>
                  <a:pt x="5188234" y="0"/>
                </a:moveTo>
                <a:lnTo>
                  <a:pt x="0" y="0"/>
                </a:lnTo>
                <a:lnTo>
                  <a:pt x="0" y="8505302"/>
                </a:lnTo>
                <a:lnTo>
                  <a:pt x="5188234" y="8505302"/>
                </a:lnTo>
                <a:lnTo>
                  <a:pt x="5188234" y="0"/>
                </a:lnTo>
                <a:close/>
              </a:path>
            </a:pathLst>
          </a:custGeom>
          <a:blipFill>
            <a:blip r:embed="rId4"/>
            <a:stretch>
              <a:fillRect/>
            </a:stretch>
          </a:blipFill>
        </p:spPr>
      </p:sp>
      <p:sp>
        <p:nvSpPr>
          <p:cNvPr id="7" name="Freeform 7"/>
          <p:cNvSpPr/>
          <p:nvPr/>
        </p:nvSpPr>
        <p:spPr>
          <a:xfrm flipH="1">
            <a:off x="529569" y="4413526"/>
            <a:ext cx="4855464" cy="8229600"/>
          </a:xfrm>
          <a:custGeom>
            <a:avLst/>
            <a:gdLst/>
            <a:ahLst/>
            <a:cxnLst/>
            <a:rect l="l" t="t" r="r" b="b"/>
            <a:pathLst>
              <a:path w="4855464" h="8229600">
                <a:moveTo>
                  <a:pt x="4855464" y="0"/>
                </a:moveTo>
                <a:lnTo>
                  <a:pt x="0" y="0"/>
                </a:lnTo>
                <a:lnTo>
                  <a:pt x="0" y="8229600"/>
                </a:lnTo>
                <a:lnTo>
                  <a:pt x="4855464" y="8229600"/>
                </a:lnTo>
                <a:lnTo>
                  <a:pt x="4855464" y="0"/>
                </a:lnTo>
                <a:close/>
              </a:path>
            </a:pathLst>
          </a:custGeom>
          <a:blipFill>
            <a:blip r:embed="rId5"/>
            <a:stretch>
              <a:fillRect/>
            </a:stretch>
          </a:blipFill>
        </p:spPr>
      </p:sp>
      <p:sp>
        <p:nvSpPr>
          <p:cNvPr id="8" name="Freeform 8"/>
          <p:cNvSpPr/>
          <p:nvPr/>
        </p:nvSpPr>
        <p:spPr>
          <a:xfrm>
            <a:off x="11169838" y="2466532"/>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6"/>
            <a:stretch>
              <a:fillRect/>
            </a:stretch>
          </a:blipFill>
        </p:spPr>
      </p:sp>
      <p:sp>
        <p:nvSpPr>
          <p:cNvPr id="9" name="Freeform 9"/>
          <p:cNvSpPr/>
          <p:nvPr/>
        </p:nvSpPr>
        <p:spPr>
          <a:xfrm flipH="1">
            <a:off x="-3554058" y="3520656"/>
            <a:ext cx="8167255" cy="8229600"/>
          </a:xfrm>
          <a:custGeom>
            <a:avLst/>
            <a:gdLst/>
            <a:ahLst/>
            <a:cxnLst/>
            <a:rect l="l" t="t" r="r" b="b"/>
            <a:pathLst>
              <a:path w="8167255" h="8229600">
                <a:moveTo>
                  <a:pt x="8167254" y="0"/>
                </a:moveTo>
                <a:lnTo>
                  <a:pt x="0" y="0"/>
                </a:lnTo>
                <a:lnTo>
                  <a:pt x="0" y="8229600"/>
                </a:lnTo>
                <a:lnTo>
                  <a:pt x="8167254" y="8229600"/>
                </a:lnTo>
                <a:lnTo>
                  <a:pt x="8167254" y="0"/>
                </a:lnTo>
                <a:close/>
              </a:path>
            </a:pathLst>
          </a:custGeom>
          <a:blipFill>
            <a:blip r:embed="rId6"/>
            <a:stretch>
              <a:fillRect/>
            </a:stretch>
          </a:blipFill>
        </p:spPr>
      </p:sp>
      <p:grpSp>
        <p:nvGrpSpPr>
          <p:cNvPr id="10" name="Group 10"/>
          <p:cNvGrpSpPr/>
          <p:nvPr/>
        </p:nvGrpSpPr>
        <p:grpSpPr>
          <a:xfrm>
            <a:off x="8691617" y="1028700"/>
            <a:ext cx="904766" cy="910456"/>
            <a:chOff x="0" y="0"/>
            <a:chExt cx="1206355" cy="1213942"/>
          </a:xfrm>
        </p:grpSpPr>
        <p:sp>
          <p:nvSpPr>
            <p:cNvPr id="11" name="Freeform 11"/>
            <p:cNvSpPr/>
            <p:nvPr/>
          </p:nvSpPr>
          <p:spPr>
            <a:xfrm>
              <a:off x="0" y="0"/>
              <a:ext cx="1206355" cy="1213942"/>
            </a:xfrm>
            <a:custGeom>
              <a:avLst/>
              <a:gdLst/>
              <a:ahLst/>
              <a:cxnLst/>
              <a:rect l="l" t="t" r="r" b="b"/>
              <a:pathLst>
                <a:path w="1206355" h="1213942">
                  <a:moveTo>
                    <a:pt x="0" y="0"/>
                  </a:moveTo>
                  <a:lnTo>
                    <a:pt x="1206355" y="0"/>
                  </a:lnTo>
                  <a:lnTo>
                    <a:pt x="1206355" y="1213942"/>
                  </a:lnTo>
                  <a:lnTo>
                    <a:pt x="0" y="121394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2" name="TextBox 12"/>
            <p:cNvSpPr txBox="1"/>
            <p:nvPr/>
          </p:nvSpPr>
          <p:spPr>
            <a:xfrm>
              <a:off x="256366" y="366210"/>
              <a:ext cx="693623" cy="519622"/>
            </a:xfrm>
            <a:prstGeom prst="rect">
              <a:avLst/>
            </a:prstGeom>
          </p:spPr>
          <p:txBody>
            <a:bodyPr lIns="0" tIns="0" rIns="0" bIns="0" rtlCol="0" anchor="t">
              <a:spAutoFit/>
            </a:bodyPr>
            <a:lstStyle/>
            <a:p>
              <a:pPr algn="ctr">
                <a:lnSpc>
                  <a:spcPts val="2295"/>
                </a:lnSpc>
              </a:pPr>
              <a:r>
                <a:rPr lang="en-US" sz="2765" spc="-207">
                  <a:solidFill>
                    <a:srgbClr val="470EFF"/>
                  </a:solidFill>
                  <a:latin typeface="Bungee"/>
                  <a:ea typeface="Bungee"/>
                  <a:cs typeface="Bungee"/>
                  <a:sym typeface="Bungee"/>
                </a:rPr>
                <a:t>02</a:t>
              </a:r>
              <a:endParaRPr lang="en-US" sz="2765" spc="-207">
                <a:solidFill>
                  <a:srgbClr val="470EFF"/>
                </a:solidFill>
                <a:latin typeface="Bungee"/>
                <a:ea typeface="Bungee"/>
                <a:cs typeface="Bungee"/>
                <a:sym typeface="Bungee"/>
              </a:endParaRPr>
            </a:p>
          </p:txBody>
        </p:sp>
      </p:grpSp>
      <p:grpSp>
        <p:nvGrpSpPr>
          <p:cNvPr id="13" name="Group 13"/>
          <p:cNvGrpSpPr/>
          <p:nvPr/>
        </p:nvGrpSpPr>
        <p:grpSpPr>
          <a:xfrm>
            <a:off x="1028700" y="1281082"/>
            <a:ext cx="16438770" cy="4168614"/>
            <a:chOff x="0" y="0"/>
            <a:chExt cx="4329553" cy="1097907"/>
          </a:xfrm>
        </p:grpSpPr>
        <p:sp>
          <p:nvSpPr>
            <p:cNvPr id="14" name="Freeform 14"/>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5" name="TextBox 15"/>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6" name="TextBox 16"/>
          <p:cNvSpPr txBox="1"/>
          <p:nvPr/>
        </p:nvSpPr>
        <p:spPr>
          <a:xfrm>
            <a:off x="1235078" y="2076336"/>
            <a:ext cx="16026013" cy="2461895"/>
          </a:xfrm>
          <a:prstGeom prst="rect">
            <a:avLst/>
          </a:prstGeom>
        </p:spPr>
        <p:txBody>
          <a:bodyPr lIns="0" tIns="0" rIns="0" bIns="0" rtlCol="0" anchor="t">
            <a:spAutoFit/>
          </a:bodyPr>
          <a:lstStyle/>
          <a:p>
            <a:pPr algn="ctr">
              <a:lnSpc>
                <a:spcPct val="100000"/>
              </a:lnSpc>
            </a:pPr>
            <a:r>
              <a:rPr lang="en-US" sz="8000" b="1" spc="-860">
                <a:solidFill>
                  <a:srgbClr val="F7FF59"/>
                </a:solidFill>
                <a:latin typeface="Montserrat" panose="00000500000000000000" charset="0"/>
                <a:ea typeface="Bungee"/>
                <a:cs typeface="Montserrat" panose="00000500000000000000" charset="0"/>
                <a:sym typeface="Bungee"/>
              </a:rPr>
              <a:t>Câu 9 : </a:t>
            </a:r>
            <a:r>
              <a:rPr lang="en-US" altLang="en-US" sz="8000" b="1" spc="-860">
                <a:solidFill>
                  <a:srgbClr val="F7FF59"/>
                </a:solidFill>
                <a:latin typeface="Montserrat" panose="00000500000000000000" charset="0"/>
                <a:ea typeface="Bungee"/>
                <a:cs typeface="Montserrat" panose="00000500000000000000" charset="0"/>
                <a:sym typeface="Bungee"/>
              </a:rPr>
              <a:t>Lễ kính hai Thánh Phêrô và Phaolô là ngày nào?</a:t>
            </a:r>
            <a:endParaRPr lang="en-US" altLang="en-US" sz="8000" b="1" spc="-860">
              <a:solidFill>
                <a:srgbClr val="F7FF59"/>
              </a:solidFill>
              <a:latin typeface="Montserrat" panose="00000500000000000000" charset="0"/>
              <a:ea typeface="Bungee"/>
              <a:cs typeface="Montserrat" panose="00000500000000000000" charset="0"/>
              <a:sym typeface="Bungee"/>
            </a:endParaRPr>
          </a:p>
        </p:txBody>
      </p:sp>
      <p:grpSp>
        <p:nvGrpSpPr>
          <p:cNvPr id="17" name="Group 17"/>
          <p:cNvGrpSpPr/>
          <p:nvPr/>
        </p:nvGrpSpPr>
        <p:grpSpPr>
          <a:xfrm>
            <a:off x="3692267" y="6562906"/>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0" name="TextBox 20"/>
          <p:cNvSpPr txBox="1"/>
          <p:nvPr/>
        </p:nvSpPr>
        <p:spPr>
          <a:xfrm>
            <a:off x="3879592" y="65824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21" name="Group 21"/>
          <p:cNvGrpSpPr/>
          <p:nvPr/>
        </p:nvGrpSpPr>
        <p:grpSpPr>
          <a:xfrm>
            <a:off x="5483929" y="6572431"/>
            <a:ext cx="1694253" cy="1667329"/>
            <a:chOff x="0" y="0"/>
            <a:chExt cx="446223" cy="439132"/>
          </a:xfrm>
        </p:grpSpPr>
        <p:sp>
          <p:nvSpPr>
            <p:cNvPr id="22" name="Freeform 22"/>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3" name="TextBox 23"/>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4" name="TextBox 24"/>
          <p:cNvSpPr txBox="1"/>
          <p:nvPr/>
        </p:nvSpPr>
        <p:spPr>
          <a:xfrm>
            <a:off x="5595055" y="65919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à</a:t>
            </a:r>
            <a:endParaRPr lang="en-US" sz="9000">
              <a:solidFill>
                <a:srgbClr val="FF3131"/>
              </a:solidFill>
              <a:latin typeface="Bungee"/>
              <a:ea typeface="Bungee"/>
              <a:cs typeface="Bungee"/>
              <a:sym typeface="Bungee"/>
            </a:endParaRPr>
          </a:p>
        </p:txBody>
      </p:sp>
      <p:grpSp>
        <p:nvGrpSpPr>
          <p:cNvPr id="25" name="Group 25"/>
          <p:cNvGrpSpPr/>
          <p:nvPr/>
        </p:nvGrpSpPr>
        <p:grpSpPr>
          <a:xfrm>
            <a:off x="7275592" y="6581956"/>
            <a:ext cx="1694253" cy="1667329"/>
            <a:chOff x="0" y="0"/>
            <a:chExt cx="446223" cy="439132"/>
          </a:xfrm>
        </p:grpSpPr>
        <p:sp>
          <p:nvSpPr>
            <p:cNvPr id="26"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27" name="TextBox 27"/>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8" name="TextBox 28"/>
          <p:cNvSpPr txBox="1"/>
          <p:nvPr/>
        </p:nvSpPr>
        <p:spPr>
          <a:xfrm>
            <a:off x="7310518" y="652526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y</a:t>
            </a:r>
            <a:endParaRPr lang="en-US" sz="9000">
              <a:solidFill>
                <a:srgbClr val="FF3131"/>
              </a:solidFill>
              <a:latin typeface="Bungee"/>
              <a:ea typeface="Bungee"/>
              <a:cs typeface="Bungee"/>
              <a:sym typeface="Bungee"/>
            </a:endParaRPr>
          </a:p>
        </p:txBody>
      </p:sp>
      <p:grpSp>
        <p:nvGrpSpPr>
          <p:cNvPr id="29" name="Group 29"/>
          <p:cNvGrpSpPr/>
          <p:nvPr/>
        </p:nvGrpSpPr>
        <p:grpSpPr>
          <a:xfrm>
            <a:off x="9067255" y="6591481"/>
            <a:ext cx="1694253" cy="1667329"/>
            <a:chOff x="0" y="0"/>
            <a:chExt cx="446223" cy="439132"/>
          </a:xfrm>
        </p:grpSpPr>
        <p:sp>
          <p:nvSpPr>
            <p:cNvPr id="30"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1" name="TextBox 31"/>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2" name="TextBox 32"/>
          <p:cNvSpPr txBox="1"/>
          <p:nvPr/>
        </p:nvSpPr>
        <p:spPr>
          <a:xfrm>
            <a:off x="9178381" y="661098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2</a:t>
            </a:r>
            <a:endParaRPr lang="en-US" sz="9000">
              <a:solidFill>
                <a:srgbClr val="FF3131"/>
              </a:solidFill>
              <a:latin typeface="Bungee"/>
              <a:ea typeface="Bungee"/>
              <a:cs typeface="Bungee"/>
              <a:sym typeface="Bungee"/>
            </a:endParaRPr>
          </a:p>
        </p:txBody>
      </p:sp>
      <p:grpSp>
        <p:nvGrpSpPr>
          <p:cNvPr id="33" name="Group 33"/>
          <p:cNvGrpSpPr/>
          <p:nvPr/>
        </p:nvGrpSpPr>
        <p:grpSpPr>
          <a:xfrm>
            <a:off x="10858918" y="6601006"/>
            <a:ext cx="1694253" cy="1667329"/>
            <a:chOff x="0" y="0"/>
            <a:chExt cx="446223" cy="439132"/>
          </a:xfrm>
        </p:grpSpPr>
        <p:sp>
          <p:nvSpPr>
            <p:cNvPr id="34" name="Freeform 3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5" name="TextBox 3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6" name="TextBox 36"/>
          <p:cNvSpPr txBox="1"/>
          <p:nvPr/>
        </p:nvSpPr>
        <p:spPr>
          <a:xfrm>
            <a:off x="10970044" y="662051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9</a:t>
            </a:r>
            <a:endParaRPr lang="en-US" sz="9000">
              <a:solidFill>
                <a:srgbClr val="FF3131"/>
              </a:solidFill>
              <a:latin typeface="Bungee"/>
              <a:ea typeface="Bungee"/>
              <a:cs typeface="Bungee"/>
              <a:sym typeface="Bungee"/>
            </a:endParaRPr>
          </a:p>
        </p:txBody>
      </p:sp>
      <p:grpSp>
        <p:nvGrpSpPr>
          <p:cNvPr id="37" name="Group 17"/>
          <p:cNvGrpSpPr/>
          <p:nvPr/>
        </p:nvGrpSpPr>
        <p:grpSpPr>
          <a:xfrm>
            <a:off x="1946017" y="6552746"/>
            <a:ext cx="1694253" cy="1667329"/>
            <a:chOff x="0" y="0"/>
            <a:chExt cx="446223" cy="439132"/>
          </a:xfrm>
        </p:grpSpPr>
        <p:sp>
          <p:nvSpPr>
            <p:cNvPr id="3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39" name="TextBox 1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0" name="TextBox 20"/>
          <p:cNvSpPr txBox="1"/>
          <p:nvPr/>
        </p:nvSpPr>
        <p:spPr>
          <a:xfrm>
            <a:off x="2133342" y="657225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41" name="Group 25"/>
          <p:cNvGrpSpPr/>
          <p:nvPr/>
        </p:nvGrpSpPr>
        <p:grpSpPr>
          <a:xfrm>
            <a:off x="1942227" y="8410756"/>
            <a:ext cx="1694253" cy="1667329"/>
            <a:chOff x="0" y="0"/>
            <a:chExt cx="446223" cy="439132"/>
          </a:xfrm>
        </p:grpSpPr>
        <p:sp>
          <p:nvSpPr>
            <p:cNvPr id="42"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3" name="TextBox 27"/>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4" name="TextBox 28"/>
          <p:cNvSpPr txBox="1"/>
          <p:nvPr/>
        </p:nvSpPr>
        <p:spPr>
          <a:xfrm>
            <a:off x="1977153" y="835406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t</a:t>
            </a:r>
            <a:endParaRPr lang="en-US" sz="9000">
              <a:solidFill>
                <a:srgbClr val="FF3131"/>
              </a:solidFill>
              <a:latin typeface="Bungee"/>
              <a:ea typeface="Bungee"/>
              <a:cs typeface="Bungee"/>
              <a:sym typeface="Bungee"/>
            </a:endParaRPr>
          </a:p>
        </p:txBody>
      </p:sp>
      <p:grpSp>
        <p:nvGrpSpPr>
          <p:cNvPr id="45" name="Group 29"/>
          <p:cNvGrpSpPr/>
          <p:nvPr/>
        </p:nvGrpSpPr>
        <p:grpSpPr>
          <a:xfrm>
            <a:off x="3733890" y="8420281"/>
            <a:ext cx="1694253" cy="1667329"/>
            <a:chOff x="0" y="0"/>
            <a:chExt cx="446223" cy="439132"/>
          </a:xfrm>
        </p:grpSpPr>
        <p:sp>
          <p:nvSpPr>
            <p:cNvPr id="46"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47" name="TextBox 31"/>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8" name="TextBox 32"/>
          <p:cNvSpPr txBox="1"/>
          <p:nvPr/>
        </p:nvSpPr>
        <p:spPr>
          <a:xfrm>
            <a:off x="3845016" y="843978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h</a:t>
            </a:r>
            <a:endParaRPr lang="en-US" sz="9000">
              <a:solidFill>
                <a:srgbClr val="FF3131"/>
              </a:solidFill>
              <a:latin typeface="Bungee"/>
              <a:ea typeface="Bungee"/>
              <a:cs typeface="Bungee"/>
              <a:sym typeface="Bungee"/>
            </a:endParaRPr>
          </a:p>
        </p:txBody>
      </p:sp>
      <p:grpSp>
        <p:nvGrpSpPr>
          <p:cNvPr id="49" name="Group 25"/>
          <p:cNvGrpSpPr/>
          <p:nvPr/>
        </p:nvGrpSpPr>
        <p:grpSpPr>
          <a:xfrm>
            <a:off x="5638562" y="8514896"/>
            <a:ext cx="1694253" cy="1667329"/>
            <a:chOff x="0" y="0"/>
            <a:chExt cx="446223" cy="439132"/>
          </a:xfrm>
        </p:grpSpPr>
        <p:sp>
          <p:nvSpPr>
            <p:cNvPr id="50"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1" name="TextBox 27"/>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2" name="TextBox 28"/>
          <p:cNvSpPr txBox="1"/>
          <p:nvPr/>
        </p:nvSpPr>
        <p:spPr>
          <a:xfrm>
            <a:off x="5673488" y="845820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á</a:t>
            </a:r>
            <a:endParaRPr lang="en-US" sz="9000">
              <a:solidFill>
                <a:srgbClr val="FF3131"/>
              </a:solidFill>
              <a:latin typeface="Bungee"/>
              <a:ea typeface="Bungee"/>
              <a:cs typeface="Bungee"/>
              <a:sym typeface="Bungee"/>
            </a:endParaRPr>
          </a:p>
        </p:txBody>
      </p:sp>
      <p:grpSp>
        <p:nvGrpSpPr>
          <p:cNvPr id="53" name="Group 29"/>
          <p:cNvGrpSpPr/>
          <p:nvPr/>
        </p:nvGrpSpPr>
        <p:grpSpPr>
          <a:xfrm>
            <a:off x="7430225" y="8524421"/>
            <a:ext cx="1694253" cy="1667329"/>
            <a:chOff x="0" y="0"/>
            <a:chExt cx="446223" cy="439132"/>
          </a:xfrm>
        </p:grpSpPr>
        <p:sp>
          <p:nvSpPr>
            <p:cNvPr id="54"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5" name="TextBox 31"/>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56" name="TextBox 32"/>
          <p:cNvSpPr txBox="1"/>
          <p:nvPr/>
        </p:nvSpPr>
        <p:spPr>
          <a:xfrm>
            <a:off x="7541351" y="854392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57" name="Group 25"/>
          <p:cNvGrpSpPr/>
          <p:nvPr/>
        </p:nvGrpSpPr>
        <p:grpSpPr>
          <a:xfrm>
            <a:off x="9222502" y="8495211"/>
            <a:ext cx="1694253" cy="1667329"/>
            <a:chOff x="0" y="0"/>
            <a:chExt cx="446223" cy="439132"/>
          </a:xfrm>
        </p:grpSpPr>
        <p:sp>
          <p:nvSpPr>
            <p:cNvPr id="58" name="Freeform 26"/>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59" name="TextBox 27"/>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60" name="TextBox 28"/>
          <p:cNvSpPr txBox="1"/>
          <p:nvPr/>
        </p:nvSpPr>
        <p:spPr>
          <a:xfrm>
            <a:off x="9257428" y="843851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61" name="Group 29"/>
          <p:cNvGrpSpPr/>
          <p:nvPr/>
        </p:nvGrpSpPr>
        <p:grpSpPr>
          <a:xfrm>
            <a:off x="11014165" y="8504736"/>
            <a:ext cx="1694253" cy="1667329"/>
            <a:chOff x="0" y="0"/>
            <a:chExt cx="446223" cy="439132"/>
          </a:xfrm>
        </p:grpSpPr>
        <p:sp>
          <p:nvSpPr>
            <p:cNvPr id="62" name="Freeform 30"/>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96863"/>
              </a:srgbClr>
            </a:solidFill>
            <a:ln w="95250" cap="rnd">
              <a:solidFill>
                <a:srgbClr val="FFFFFF">
                  <a:alpha val="96863"/>
                </a:srgbClr>
              </a:solidFill>
              <a:prstDash val="solid"/>
              <a:round/>
            </a:ln>
          </p:spPr>
        </p:sp>
        <p:sp>
          <p:nvSpPr>
            <p:cNvPr id="63" name="TextBox 31"/>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64" name="TextBox 32"/>
          <p:cNvSpPr txBox="1"/>
          <p:nvPr/>
        </p:nvSpPr>
        <p:spPr>
          <a:xfrm>
            <a:off x="11125291" y="8524240"/>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6</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animEffect transition="in" filter="fade">
                                      <p:cBhvr>
                                        <p:cTn id="41" dur="500"/>
                                        <p:tgtEl>
                                          <p:spTgt spid="4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500" fill="hold"/>
                                        <p:tgtEl>
                                          <p:spTgt spid="52"/>
                                        </p:tgtEl>
                                        <p:attrNameLst>
                                          <p:attrName>ppt_w</p:attrName>
                                        </p:attrNameLst>
                                      </p:cBhvr>
                                      <p:tavLst>
                                        <p:tav tm="0">
                                          <p:val>
                                            <p:fltVal val="0"/>
                                          </p:val>
                                        </p:tav>
                                        <p:tav tm="100000">
                                          <p:val>
                                            <p:strVal val="#ppt_w"/>
                                          </p:val>
                                        </p:tav>
                                      </p:tavLst>
                                    </p:anim>
                                    <p:anim calcmode="lin" valueType="num">
                                      <p:cBhvr>
                                        <p:cTn id="50" dur="500" fill="hold"/>
                                        <p:tgtEl>
                                          <p:spTgt spid="52"/>
                                        </p:tgtEl>
                                        <p:attrNameLst>
                                          <p:attrName>ppt_h</p:attrName>
                                        </p:attrNameLst>
                                      </p:cBhvr>
                                      <p:tavLst>
                                        <p:tav tm="0">
                                          <p:val>
                                            <p:fltVal val="0"/>
                                          </p:val>
                                        </p:tav>
                                        <p:tav tm="100000">
                                          <p:val>
                                            <p:strVal val="#ppt_h"/>
                                          </p:val>
                                        </p:tav>
                                      </p:tavLst>
                                    </p:anim>
                                    <p:animEffect transition="in" filter="fade">
                                      <p:cBhvr>
                                        <p:cTn id="51" dur="500"/>
                                        <p:tgtEl>
                                          <p:spTgt spid="5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500" fill="hold"/>
                                        <p:tgtEl>
                                          <p:spTgt spid="56"/>
                                        </p:tgtEl>
                                        <p:attrNameLst>
                                          <p:attrName>ppt_w</p:attrName>
                                        </p:attrNameLst>
                                      </p:cBhvr>
                                      <p:tavLst>
                                        <p:tav tm="0">
                                          <p:val>
                                            <p:fltVal val="0"/>
                                          </p:val>
                                        </p:tav>
                                        <p:tav tm="100000">
                                          <p:val>
                                            <p:strVal val="#ppt_w"/>
                                          </p:val>
                                        </p:tav>
                                      </p:tavLst>
                                    </p:anim>
                                    <p:anim calcmode="lin" valueType="num">
                                      <p:cBhvr>
                                        <p:cTn id="55" dur="500" fill="hold"/>
                                        <p:tgtEl>
                                          <p:spTgt spid="56"/>
                                        </p:tgtEl>
                                        <p:attrNameLst>
                                          <p:attrName>ppt_h</p:attrName>
                                        </p:attrNameLst>
                                      </p:cBhvr>
                                      <p:tavLst>
                                        <p:tav tm="0">
                                          <p:val>
                                            <p:fltVal val="0"/>
                                          </p:val>
                                        </p:tav>
                                        <p:tav tm="100000">
                                          <p:val>
                                            <p:strVal val="#ppt_h"/>
                                          </p:val>
                                        </p:tav>
                                      </p:tavLst>
                                    </p:anim>
                                    <p:animEffect transition="in" filter="fade">
                                      <p:cBhvr>
                                        <p:cTn id="56" dur="500"/>
                                        <p:tgtEl>
                                          <p:spTgt spid="5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 calcmode="lin" valueType="num">
                                      <p:cBhvr>
                                        <p:cTn id="64" dur="500" fill="hold"/>
                                        <p:tgtEl>
                                          <p:spTgt spid="64"/>
                                        </p:tgtEl>
                                        <p:attrNameLst>
                                          <p:attrName>ppt_w</p:attrName>
                                        </p:attrNameLst>
                                      </p:cBhvr>
                                      <p:tavLst>
                                        <p:tav tm="0">
                                          <p:val>
                                            <p:fltVal val="0"/>
                                          </p:val>
                                        </p:tav>
                                        <p:tav tm="100000">
                                          <p:val>
                                            <p:strVal val="#ppt_w"/>
                                          </p:val>
                                        </p:tav>
                                      </p:tavLst>
                                    </p:anim>
                                    <p:anim calcmode="lin" valueType="num">
                                      <p:cBhvr>
                                        <p:cTn id="65" dur="500" fill="hold"/>
                                        <p:tgtEl>
                                          <p:spTgt spid="64"/>
                                        </p:tgtEl>
                                        <p:attrNameLst>
                                          <p:attrName>ppt_h</p:attrName>
                                        </p:attrNameLst>
                                      </p:cBhvr>
                                      <p:tavLst>
                                        <p:tav tm="0">
                                          <p:val>
                                            <p:fltVal val="0"/>
                                          </p:val>
                                        </p:tav>
                                        <p:tav tm="100000">
                                          <p:val>
                                            <p:strVal val="#ppt_h"/>
                                          </p:val>
                                        </p:tav>
                                      </p:tavLst>
                                    </p:anim>
                                    <p:animEffect transition="in" filter="fade">
                                      <p:cBhvr>
                                        <p:cTn id="6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P spid="40" grpId="0"/>
      <p:bldP spid="44" grpId="0"/>
      <p:bldP spid="48" grpId="0"/>
      <p:bldP spid="52" grpId="0"/>
      <p:bldP spid="56" grpId="0"/>
      <p:bldP spid="60"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987143" y="-239487"/>
            <a:ext cx="9025958" cy="9025958"/>
          </a:xfrm>
          <a:prstGeom prst="rect">
            <a:avLst/>
          </a:prstGeom>
        </p:spPr>
      </p:pic>
      <p:grpSp>
        <p:nvGrpSpPr>
          <p:cNvPr id="8" name="Group 7"/>
          <p:cNvGrpSpPr/>
          <p:nvPr/>
        </p:nvGrpSpPr>
        <p:grpSpPr>
          <a:xfrm>
            <a:off x="6008915" y="-250371"/>
            <a:ext cx="9056915" cy="9025958"/>
            <a:chOff x="4005943" y="-166914"/>
            <a:chExt cx="6037943" cy="6017305"/>
          </a:xfrm>
        </p:grpSpPr>
        <p:pic>
          <p:nvPicPr>
            <p:cNvPr id="5" name="Picture 4"/>
            <p:cNvPicPr>
              <a:picLocks noChangeAspect="1"/>
            </p:cNvPicPr>
            <p:nvPr/>
          </p:nvPicPr>
          <p:blipFill>
            <a:blip r:embed="rId4"/>
            <a:stretch>
              <a:fillRect/>
            </a:stretch>
          </p:blipFill>
          <p:spPr>
            <a:xfrm>
              <a:off x="5440544" y="1062880"/>
              <a:ext cx="2193327" cy="4684777"/>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3">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2740" y="3657599"/>
            <a:ext cx="2298462" cy="1937657"/>
          </a:xfrm>
          <a:prstGeom prst="ellipse">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1905275" y="4245829"/>
            <a:ext cx="16147427" cy="1614805"/>
          </a:xfrm>
          <a:prstGeom prst="rect">
            <a:avLst/>
          </a:prstGeom>
          <a:noFill/>
        </p:spPr>
        <p:txBody>
          <a:bodyPr wrap="square" rtlCol="0">
            <a:spAutoFit/>
          </a:bodyPr>
          <a:lstStyle/>
          <a:p>
            <a:r>
              <a:rPr lang="en-US" sz="9900">
                <a:solidFill>
                  <a:srgbClr val="FFC000"/>
                </a:solidFill>
                <a:latin typeface="SVN-Neutraface 2" panose="02000600040000020004" pitchFamily="2" charset="0"/>
              </a:rPr>
              <a:t>     </a:t>
            </a:r>
            <a:r>
              <a:rPr lang="en-US" sz="9900" b="1">
                <a:solidFill>
                  <a:srgbClr val="FFC000"/>
                </a:solidFill>
                <a:latin typeface="Montserrat" panose="00000500000000000000" charset="0"/>
                <a:cs typeface="Montserrat" panose="00000500000000000000" charset="0"/>
              </a:rPr>
              <a:t>Vui học Kinh Thánh</a:t>
            </a:r>
            <a:endParaRPr lang="vi-VN" sz="9900" b="1">
              <a:solidFill>
                <a:srgbClr val="FFC000"/>
              </a:solidFill>
              <a:latin typeface="Montserrat" panose="00000500000000000000" charset="0"/>
              <a:cs typeface="Montserrat" panose="00000500000000000000" charset="0"/>
            </a:endParaRPr>
          </a:p>
        </p:txBody>
      </p:sp>
      <p:sp>
        <p:nvSpPr>
          <p:cNvPr id="3" name="Hình chữ nhật 2"/>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p:cNvSpPr txBox="1"/>
          <p:nvPr/>
        </p:nvSpPr>
        <p:spPr>
          <a:xfrm>
            <a:off x="6629479" y="5981713"/>
            <a:ext cx="10264449" cy="1106805"/>
          </a:xfrm>
          <a:prstGeom prst="rect">
            <a:avLst/>
          </a:prstGeom>
          <a:noFill/>
        </p:spPr>
        <p:txBody>
          <a:bodyPr wrap="square" rtlCol="0">
            <a:spAutoFit/>
          </a:bodyPr>
          <a:lstStyle/>
          <a:p>
            <a:r>
              <a:rPr lang="en-US" altLang="en-US" sz="6600">
                <a:solidFill>
                  <a:srgbClr val="00B050"/>
                </a:solidFill>
              </a:rPr>
              <a:t>Mt 16, 13-19</a:t>
            </a:r>
            <a:endParaRPr lang="en-US" altLang="en-US" sz="660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6"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a:spLocks noGrp="1" noRot="1" noMove="1" noResize="1" noEditPoints="1" noAdjustHandles="1" noChangeArrowheads="1" noChangeShapeType="1"/>
          </p:cNvSpPr>
          <p:nvPr/>
        </p:nvSpPr>
        <p:spPr>
          <a:xfrm>
            <a:off x="-3456906" y="-1370968"/>
            <a:ext cx="9541545" cy="5247851"/>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a:spLocks noGrp="1" noRot="1" noMove="1" noResize="1" noEditPoints="1" noAdjustHandles="1" noChangeArrowheads="1" noChangeShapeType="1"/>
          </p:cNvSpPr>
          <p:nvPr/>
        </p:nvSpPr>
        <p:spPr>
          <a:xfrm>
            <a:off x="12488529" y="-1370968"/>
            <a:ext cx="9541545" cy="5247851"/>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a:spLocks noGrp="1" noRot="1" noMove="1" noResize="1" noEditPoints="1" noAdjustHandles="1" noChangeArrowheads="1" noChangeShapeType="1"/>
          </p:cNvSpPr>
          <p:nvPr/>
        </p:nvSpPr>
        <p:spPr>
          <a:xfrm>
            <a:off x="4088893"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5"/>
            <a:stretch>
              <a:fillRect/>
            </a:stretch>
          </a:blipFill>
        </p:spPr>
      </p:sp>
      <p:sp>
        <p:nvSpPr>
          <p:cNvPr id="8" name="Freeform 8"/>
          <p:cNvSpPr>
            <a:spLocks noGrp="1" noRot="1" noMove="1" noResize="1" noEditPoints="1" noAdjustHandles="1" noChangeArrowheads="1" noChangeShapeType="1"/>
          </p:cNvSpPr>
          <p:nvPr/>
        </p:nvSpPr>
        <p:spPr>
          <a:xfrm>
            <a:off x="1028701" y="1252958"/>
            <a:ext cx="4441013"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a:spLocks noGrp="1" noRot="1" noMove="1" noResize="1" noEditPoints="1" noAdjustHandles="1" noChangeArrowheads="1" noChangeShapeType="1"/>
          </p:cNvSpPr>
          <p:nvPr/>
        </p:nvSpPr>
        <p:spPr>
          <a:xfrm>
            <a:off x="5469713" y="3876883"/>
            <a:ext cx="2680367" cy="4115726"/>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8"/>
            <a:stretch>
              <a:fillRect/>
            </a:stretch>
          </a:blipFill>
        </p:spPr>
      </p:sp>
      <p:sp>
        <p:nvSpPr>
          <p:cNvPr id="10" name="Freeform 10"/>
          <p:cNvSpPr>
            <a:spLocks noGrp="1" noRot="1" noMove="1" noResize="1" noEditPoints="1" noAdjustHandles="1" noChangeArrowheads="1" noChangeShapeType="1"/>
          </p:cNvSpPr>
          <p:nvPr/>
        </p:nvSpPr>
        <p:spPr>
          <a:xfrm>
            <a:off x="11606609" y="5934746"/>
            <a:ext cx="3430847" cy="2290091"/>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9"/>
            <a:stretch>
              <a:fillRect/>
            </a:stretch>
          </a:blipFill>
        </p:spPr>
      </p:sp>
      <p:sp>
        <p:nvSpPr>
          <p:cNvPr id="11" name="TextBox 11"/>
          <p:cNvSpPr txBox="1">
            <a:spLocks noGrp="1" noRot="1" noMove="1" noResize="1" noEditPoints="1" noAdjustHandles="1" noChangeArrowheads="1" noChangeShapeType="1"/>
          </p:cNvSpPr>
          <p:nvPr/>
        </p:nvSpPr>
        <p:spPr>
          <a:xfrm>
            <a:off x="5331065" y="4032740"/>
            <a:ext cx="9005495" cy="2806217"/>
          </a:xfrm>
          <a:prstGeom prst="rect">
            <a:avLst/>
          </a:prstGeom>
        </p:spPr>
        <p:txBody>
          <a:bodyPr lIns="0" tIns="0" rIns="0" bIns="0" rtlCol="0" anchor="t">
            <a:spAutoFit/>
          </a:bodyPr>
          <a:lstStyle/>
          <a:p>
            <a:pPr algn="ctr">
              <a:lnSpc>
                <a:spcPts val="11155"/>
              </a:lnSpc>
            </a:pPr>
            <a:r>
              <a:rPr lang="en-US" sz="8645">
                <a:solidFill>
                  <a:srgbClr val="FF0303"/>
                </a:solidFill>
                <a:latin typeface="More Sugar"/>
                <a:ea typeface="More Sugar"/>
                <a:cs typeface="More Sugar"/>
                <a:sym typeface="More Sugar"/>
              </a:rPr>
              <a:t>VUI HỌC KINH THÁNH</a:t>
            </a:r>
            <a:endParaRPr lang="en-US" sz="8645">
              <a:solidFill>
                <a:srgbClr val="FF0303"/>
              </a:solidFill>
              <a:latin typeface="More Sugar"/>
              <a:ea typeface="More Sugar"/>
              <a:cs typeface="More Sugar"/>
              <a:sym typeface="More Sugar"/>
            </a:endParaRPr>
          </a:p>
        </p:txBody>
      </p:sp>
      <p:sp>
        <p:nvSpPr>
          <p:cNvPr id="6" name="Freeform 6"/>
          <p:cNvSpPr>
            <a:spLocks noGrp="1" noRot="1" noMove="1" noResize="1" noEditPoints="1" noAdjustHandles="1" noChangeArrowheads="1" noChangeShapeType="1"/>
          </p:cNvSpPr>
          <p:nvPr/>
        </p:nvSpPr>
        <p:spPr>
          <a:xfrm>
            <a:off x="5771017" y="414361"/>
            <a:ext cx="6077909" cy="3441617"/>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5555" b="-5555"/>
            </a:stretch>
          </a:blipFill>
        </p:spPr>
      </p:sp>
      <p:grpSp>
        <p:nvGrpSpPr>
          <p:cNvPr id="3" name="Group 3"/>
          <p:cNvGrpSpPr>
            <a:grpSpLocks noGrp="1" noRot="1" noMove="1" noResize="1" noUngrp="1"/>
          </p:cNvGrpSpPr>
          <p:nvPr/>
        </p:nvGrpSpPr>
        <p:grpSpPr>
          <a:xfrm>
            <a:off x="4890571" y="1028701"/>
            <a:ext cx="8933444" cy="4332197"/>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1" tIns="50801" rIns="50801" bIns="50801" rtlCol="0" anchor="ctr"/>
            <a:lstStyle/>
            <a:p>
              <a:pPr algn="ctr">
                <a:lnSpc>
                  <a:spcPts val="2660"/>
                </a:lnSpc>
              </a:pPr>
            </a:p>
          </p:txBody>
        </p:sp>
      </p:grpSp>
      <p:grpSp>
        <p:nvGrpSpPr>
          <p:cNvPr id="6" name="Group 6"/>
          <p:cNvGrpSpPr>
            <a:grpSpLocks noGrp="1" noRot="1" noMove="1" noResize="1" noUngrp="1"/>
          </p:cNvGrpSpPr>
          <p:nvPr/>
        </p:nvGrpSpPr>
        <p:grpSpPr>
          <a:xfrm>
            <a:off x="4663915"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1" tIns="50801" rIns="50801" bIns="50801" rtlCol="0" anchor="ctr"/>
            <a:lstStyle/>
            <a:p>
              <a:pPr algn="ctr">
                <a:lnSpc>
                  <a:spcPts val="2660"/>
                </a:lnSpc>
              </a:pPr>
            </a:p>
          </p:txBody>
        </p:sp>
      </p:grpSp>
      <p:grpSp>
        <p:nvGrpSpPr>
          <p:cNvPr id="9" name="Group 9"/>
          <p:cNvGrpSpPr>
            <a:grpSpLocks noGrp="1" noRot="1" noMove="1" noResize="1" noUngrp="1"/>
          </p:cNvGrpSpPr>
          <p:nvPr/>
        </p:nvGrpSpPr>
        <p:grpSpPr>
          <a:xfrm>
            <a:off x="6350476" y="4890314"/>
            <a:ext cx="5587052" cy="941165"/>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1" tIns="50801" rIns="50801" bIns="50801" rtlCol="0" anchor="ctr"/>
            <a:lstStyle/>
            <a:p>
              <a:pPr algn="ctr">
                <a:lnSpc>
                  <a:spcPts val="2660"/>
                </a:lnSpc>
              </a:p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3"/>
              </p:ext>
            </p:extLst>
          </p:nvPr>
        </p:nvPicPr>
        <p:blipFill>
          <a:blip r:embed="rId4"/>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4" y="4523366"/>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5"/>
            <a:stretch>
              <a:fillRect l="-2080"/>
            </a:stretch>
          </a:blipFill>
        </p:spPr>
      </p:sp>
      <p:sp>
        <p:nvSpPr>
          <p:cNvPr id="14" name="Freeform 14"/>
          <p:cNvSpPr>
            <a:spLocks noGrp="1" noRot="1" noMove="1" noResize="1" noEditPoints="1" noAdjustHandles="1" noChangeArrowheads="1" noChangeShapeType="1"/>
          </p:cNvSpPr>
          <p:nvPr/>
        </p:nvSpPr>
        <p:spPr>
          <a:xfrm>
            <a:off x="-460061" y="6323131"/>
            <a:ext cx="6356616" cy="4298663"/>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6"/>
            <a:stretch>
              <a:fillRect/>
            </a:stretch>
          </a:blipFill>
        </p:spPr>
      </p:sp>
      <p:sp>
        <p:nvSpPr>
          <p:cNvPr id="15" name="TextBox 15"/>
          <p:cNvSpPr txBox="1">
            <a:spLocks noGrp="1" noRot="1" noMove="1" noResize="1" noEditPoints="1" noAdjustHandles="1" noChangeArrowheads="1" noChangeShapeType="1"/>
          </p:cNvSpPr>
          <p:nvPr/>
        </p:nvSpPr>
        <p:spPr>
          <a:xfrm>
            <a:off x="4095750" y="3155315"/>
            <a:ext cx="10095865" cy="1367790"/>
          </a:xfrm>
          <a:prstGeom prst="rect">
            <a:avLst/>
          </a:prstGeom>
        </p:spPr>
        <p:txBody>
          <a:bodyPr wrap="square" lIns="0" tIns="0" rIns="0" bIns="0" rtlCol="0" anchor="t">
            <a:spAutoFit/>
          </a:bodyPr>
          <a:lstStyle/>
          <a:p>
            <a:pPr algn="ctr">
              <a:lnSpc>
                <a:spcPts val="10670"/>
              </a:lnSpc>
            </a:pPr>
            <a:r>
              <a:rPr lang="en-US" sz="8535">
                <a:solidFill>
                  <a:srgbClr val="FFFFFF"/>
                </a:solidFill>
                <a:latin typeface="UTM American Sans" panose="02040603050506020204"/>
                <a:ea typeface="UTM American Sans" panose="02040603050506020204"/>
                <a:cs typeface="UTM American Sans" panose="02040603050506020204"/>
                <a:sym typeface="UTM American Sans" panose="02040603050506020204"/>
              </a:rPr>
              <a:t>LẮNG NGHE LỜI CHÚA</a:t>
            </a:r>
            <a:endParaRPr lang="en-US" sz="8535">
              <a:solidFill>
                <a:srgbClr val="FFFFFF"/>
              </a:solidFill>
              <a:latin typeface="UTM American Sans" panose="02040603050506020204"/>
              <a:ea typeface="UTM American Sans" panose="02040603050506020204"/>
              <a:cs typeface="UTM American Sans" panose="02040603050506020204"/>
              <a:sym typeface="UTM American Sans" panose="02040603050506020204"/>
            </a:endParaRPr>
          </a:p>
        </p:txBody>
      </p:sp>
      <p:sp>
        <p:nvSpPr>
          <p:cNvPr id="16" name="TextBox 16"/>
          <p:cNvSpPr txBox="1">
            <a:spLocks noGrp="1" noRot="1" noMove="1" noResize="1" noEditPoints="1" noAdjustHandles="1" noChangeArrowheads="1" noChangeShapeType="1"/>
          </p:cNvSpPr>
          <p:nvPr/>
        </p:nvSpPr>
        <p:spPr>
          <a:xfrm>
            <a:off x="4711346" y="4927323"/>
            <a:ext cx="8625670" cy="819150"/>
          </a:xfrm>
          <a:prstGeom prst="rect">
            <a:avLst/>
          </a:prstGeom>
        </p:spPr>
        <p:txBody>
          <a:bodyPr wrap="square" lIns="0" tIns="0" rIns="0" bIns="0" rtlCol="0" anchor="t">
            <a:spAutoFit/>
          </a:bodyPr>
          <a:lstStyle/>
          <a:p>
            <a:pPr algn="ctr">
              <a:lnSpc>
                <a:spcPts val="6390"/>
              </a:lnSpc>
            </a:pPr>
            <a:r>
              <a:rPr lang="en-US" altLang="en-US" sz="6600">
                <a:solidFill>
                  <a:schemeClr val="bg1"/>
                </a:solidFill>
                <a:latin typeface="Ovo"/>
                <a:ea typeface="Ovo"/>
                <a:cs typeface="Ovo"/>
                <a:sym typeface="Ovo"/>
              </a:rPr>
              <a:t>Mt 16,13-19</a:t>
            </a:r>
            <a:endParaRPr lang="en-US" altLang="en-US" sz="6600">
              <a:solidFill>
                <a:schemeClr val="bg1"/>
              </a:solidFill>
              <a:latin typeface="Ovo"/>
              <a:ea typeface="Ovo"/>
              <a:cs typeface="Ovo"/>
              <a:sym typeface="Ovo"/>
            </a:endParaRPr>
          </a:p>
        </p:txBody>
      </p:sp>
      <p:sp>
        <p:nvSpPr>
          <p:cNvPr id="17" name="Freeform 17"/>
          <p:cNvSpPr>
            <a:spLocks noGrp="1" noRot="1" noMove="1" noResize="1" noEditPoints="1" noAdjustHandles="1" noChangeArrowheads="1" noChangeShapeType="1"/>
          </p:cNvSpPr>
          <p:nvPr/>
        </p:nvSpPr>
        <p:spPr>
          <a:xfrm flipH="1">
            <a:off x="410308" y="1744103"/>
            <a:ext cx="3812660"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7"/>
            <a:stretch>
              <a:fillRect/>
            </a:stretch>
          </a:blipFill>
        </p:spPr>
      </p:sp>
      <p:sp>
        <p:nvSpPr>
          <p:cNvPr id="18" name="TextBox 16"/>
          <p:cNvSpPr txBox="1">
            <a:spLocks noGrp="1" noRot="1" noMove="1" noResize="1" noEditPoints="1" noAdjustHandles="1" noChangeArrowheads="1" noChangeShapeType="1"/>
          </p:cNvSpPr>
          <p:nvPr/>
        </p:nvSpPr>
        <p:spPr>
          <a:xfrm rot="16200000">
            <a:off x="-1187218" y="9460175"/>
            <a:ext cx="2511017" cy="676467"/>
          </a:xfrm>
          <a:prstGeom prst="rect">
            <a:avLst/>
          </a:prstGeom>
        </p:spPr>
        <p:txBody>
          <a:bodyPr wrap="square" lIns="0" tIns="0" rIns="0" bIns="0" rtlCol="0" anchor="t">
            <a:spAutoFit/>
          </a:bodyPr>
          <a:lstStyle/>
          <a:p>
            <a:pPr algn="ctr">
              <a:lnSpc>
                <a:spcPts val="6390"/>
              </a:lnSpc>
            </a:pPr>
            <a:r>
              <a:rPr lang="en-US">
                <a:solidFill>
                  <a:schemeClr val="bg1"/>
                </a:solidFill>
                <a:latin typeface="Ovo"/>
                <a:ea typeface="Ovo"/>
                <a:cs typeface="Ovo"/>
                <a:sym typeface="Ovo"/>
              </a:rPr>
              <a:t>Chun nguyễn</a:t>
            </a:r>
            <a:r>
              <a:rPr lang="en-US" sz="15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15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7000"/>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6230" y="525145"/>
            <a:ext cx="14052550" cy="9236075"/>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1"/>
            <a:stretch>
              <a:fillRect/>
            </a:stretch>
          </a:blipFill>
        </p:spPr>
      </p:sp>
      <p:sp>
        <p:nvSpPr>
          <p:cNvPr id="3" name="Freeform 3"/>
          <p:cNvSpPr/>
          <p:nvPr/>
        </p:nvSpPr>
        <p:spPr>
          <a:xfrm>
            <a:off x="14325664" y="4457961"/>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2"/>
            <a:stretch>
              <a:fillRect l="-2080"/>
            </a:stretch>
          </a:blipFill>
        </p:spPr>
      </p:sp>
      <p:sp>
        <p:nvSpPr>
          <p:cNvPr id="4" name="Freeform 4"/>
          <p:cNvSpPr/>
          <p:nvPr/>
        </p:nvSpPr>
        <p:spPr>
          <a:xfrm>
            <a:off x="-1676158" y="6057676"/>
            <a:ext cx="6356616" cy="4298663"/>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3"/>
            <a:stretch>
              <a:fillRect/>
            </a:stretch>
          </a:blipFill>
        </p:spPr>
      </p:sp>
      <p:sp>
        <p:nvSpPr>
          <p:cNvPr id="5" name="Freeform 5"/>
          <p:cNvSpPr/>
          <p:nvPr/>
        </p:nvSpPr>
        <p:spPr>
          <a:xfrm flipH="1">
            <a:off x="410308" y="1744103"/>
            <a:ext cx="3812660"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4"/>
            <a:stretch>
              <a:fillRect/>
            </a:stretch>
          </a:blipFill>
        </p:spPr>
      </p:sp>
      <p:sp>
        <p:nvSpPr>
          <p:cNvPr id="6" name="T 1"/>
          <p:cNvSpPr txBox="1"/>
          <p:nvPr/>
        </p:nvSpPr>
        <p:spPr>
          <a:xfrm>
            <a:off x="4648200" y="2324100"/>
            <a:ext cx="10264140" cy="4911090"/>
          </a:xfrm>
          <a:prstGeom prst="rect">
            <a:avLst/>
          </a:prstGeom>
        </p:spPr>
        <p:txBody>
          <a:bodyPr wrap="square" lIns="0" tIns="0" rIns="0" bIns="0" rtlCol="0" anchor="t">
            <a:noAutofit/>
          </a:bodyPr>
          <a:lstStyle/>
          <a:p>
            <a:pPr algn="ctr">
              <a:lnSpc>
                <a:spcPts val="5420"/>
              </a:lnSpc>
            </a:pP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Tin Mừng Chúa Giêsu Kitô theo Thánh Matthêu</a:t>
            </a:r>
            <a:endPar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endParaRPr>
          </a:p>
          <a:p>
            <a:pPr algn="ctr">
              <a:lnSpc>
                <a:spcPts val="5420"/>
              </a:lnSpc>
            </a:pP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Khi ấy, Chúa Giêsu </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ến </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ịa hạt thành Cêsarêa Philipphê, và hỏi các môn </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ệ rằng: “Ng</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ời ta bảo Con Ng</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ời là ai?” Các ông th</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a: “Ng</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ời thì bảo là Gioan Tẩy Giả, kẻ thì bảo là </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Ê</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lia, kẻ khác lại bảo là Giêrêmia hay một tiên tri nào </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rPr>
              <a:t>ó”. </a:t>
            </a:r>
            <a:endParaRPr lang="en-US" altLang="en-US" sz="4300">
              <a:solidFill>
                <a:srgbClr val="000000"/>
              </a:solidFill>
              <a:latin typeface="UTM Androgyne" panose="02040603050506020204"/>
              <a:ea typeface="UTM Androgyne" panose="02040603050506020204"/>
              <a:cs typeface="UTM Androgyne" panose="02040603050506020204"/>
              <a:sym typeface="UTM Androgyne" panose="02040603050506020204"/>
            </a:endParaRPr>
          </a:p>
        </p:txBody>
      </p:sp>
      <p:sp>
        <p:nvSpPr>
          <p:cNvPr id="7" name="T2"/>
          <p:cNvSpPr txBox="1"/>
          <p:nvPr/>
        </p:nvSpPr>
        <p:spPr>
          <a:xfrm>
            <a:off x="4419600" y="2400300"/>
            <a:ext cx="10875645" cy="5529580"/>
          </a:xfrm>
          <a:prstGeom prst="rect">
            <a:avLst/>
          </a:prstGeom>
        </p:spPr>
        <p:txBody>
          <a:bodyPr wrap="square" lIns="0" tIns="0" rIns="0" bIns="0" rtlCol="0" anchor="t">
            <a:spAutoFit/>
          </a:bodyPr>
          <a:lstStyle/>
          <a:p>
            <a:pPr algn="ctr">
              <a:lnSpc>
                <a:spcPts val="5390"/>
              </a:lnSpc>
            </a:pP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Chúa Giêsu nói với các ông: “Phần các con, các con bảo Thầy là ai?” Simon Phêrô thưa rằng: “Thầy là Ðức Kitô, Con Thiên Chúa hằng sống”. Chúa Giêsu trả lời rằng: “Hỡi Simon con ông Giona, con có phúc, vì chẳng phải xác thịt hay máu huyết mạc khải cho con, nhưng là Cha Thầy, Ðấng ngự trên trời. Vậy Thầy bảo cho con biết:</a:t>
            </a:r>
            <a:endPar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endParaRPr>
          </a:p>
        </p:txBody>
      </p:sp>
      <p:sp>
        <p:nvSpPr>
          <p:cNvPr id="9" name="T2"/>
          <p:cNvSpPr txBox="1"/>
          <p:nvPr/>
        </p:nvSpPr>
        <p:spPr>
          <a:xfrm>
            <a:off x="4267200" y="2628900"/>
            <a:ext cx="10875645" cy="4838065"/>
          </a:xfrm>
          <a:prstGeom prst="rect">
            <a:avLst/>
          </a:prstGeom>
        </p:spPr>
        <p:txBody>
          <a:bodyPr wrap="square" lIns="0" tIns="0" rIns="0" bIns="0" rtlCol="0" anchor="t">
            <a:spAutoFit/>
          </a:bodyPr>
          <a:p>
            <a:pPr algn="ctr">
              <a:lnSpc>
                <a:spcPts val="5390"/>
              </a:lnSpc>
            </a:pP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Con là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Ð</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á, trên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á này Thầy sẽ xây Hội Thánh của Thầy, và cửa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ịa ngục sẽ không thắng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đư</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ợc. Thầy sẽ trao cho con chìa khoá n</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ớc trời. Sự gì con cầm buộc d</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ới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ất, trên trời c</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ũ</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ng cầm buộc; và sự gì con cởi mở d</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ư</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ới </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ất, trên trời c</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ũ</a:t>
            </a: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ng cởi mở”.</a:t>
            </a:r>
            <a:endPar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endParaRPr>
          </a:p>
          <a:p>
            <a:pPr algn="ctr">
              <a:lnSpc>
                <a:spcPts val="5390"/>
              </a:lnSpc>
            </a:pPr>
            <a:r>
              <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rPr>
              <a:t>Đó là lời Chúa</a:t>
            </a:r>
            <a:endParaRPr lang="en-US" altLang="en-US" sz="4280">
              <a:solidFill>
                <a:srgbClr val="000000"/>
              </a:solidFill>
              <a:latin typeface="UTM Androgyne" panose="02040603050506020204"/>
              <a:ea typeface="UTM Androgyne" panose="02040603050506020204"/>
              <a:cs typeface="UTM Androgyne" panose="02040603050506020204"/>
              <a:sym typeface="UTM Androgyne" panose="02040603050506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wd">
                                    <p:tmAbs val="0"/>
                                  </p:iterate>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type="wd">
                                    <p:tmAbs val="100"/>
                                  </p:iterate>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iterate type="wd">
                                    <p:tmAbs val="0"/>
                                  </p:iterate>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iterate type="wd">
                                    <p:tmAbs val="100"/>
                                  </p:iterate>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iterate type="wd">
                                    <p:tmAbs val="0"/>
                                  </p:iterate>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30158" t="-60317" r="-30158"/>
            </a:stretch>
          </a:blipFill>
        </p:spPr>
      </p:sp>
      <p:sp>
        <p:nvSpPr>
          <p:cNvPr id="3" name="Freeform 3"/>
          <p:cNvSpPr/>
          <p:nvPr/>
        </p:nvSpPr>
        <p:spPr>
          <a:xfrm>
            <a:off x="4320167" y="8911600"/>
            <a:ext cx="9647665" cy="2550273"/>
          </a:xfrm>
          <a:custGeom>
            <a:avLst/>
            <a:gdLst/>
            <a:ahLst/>
            <a:cxnLst/>
            <a:rect l="l" t="t" r="r" b="b"/>
            <a:pathLst>
              <a:path w="9647665" h="2550273">
                <a:moveTo>
                  <a:pt x="0" y="0"/>
                </a:moveTo>
                <a:lnTo>
                  <a:pt x="9647666" y="0"/>
                </a:lnTo>
                <a:lnTo>
                  <a:pt x="9647666" y="2550273"/>
                </a:lnTo>
                <a:lnTo>
                  <a:pt x="0" y="2550273"/>
                </a:lnTo>
                <a:lnTo>
                  <a:pt x="0" y="0"/>
                </a:lnTo>
                <a:close/>
              </a:path>
            </a:pathLst>
          </a:custGeom>
          <a:blipFill>
            <a:blip r:embed="rId2"/>
            <a:stretch>
              <a:fillRect b="-124719"/>
            </a:stretch>
          </a:blipFill>
        </p:spPr>
      </p:sp>
      <p:sp>
        <p:nvSpPr>
          <p:cNvPr id="4" name="TextBox 4"/>
          <p:cNvSpPr txBox="1"/>
          <p:nvPr/>
        </p:nvSpPr>
        <p:spPr>
          <a:xfrm>
            <a:off x="5525771" y="2867053"/>
            <a:ext cx="7021824" cy="2986027"/>
          </a:xfrm>
          <a:prstGeom prst="rect">
            <a:avLst/>
          </a:prstGeom>
        </p:spPr>
        <p:txBody>
          <a:bodyPr lIns="0" tIns="0" rIns="0" bIns="0" rtlCol="0" anchor="t">
            <a:spAutoFit/>
          </a:bodyPr>
          <a:lstStyle/>
          <a:p>
            <a:pPr algn="ctr">
              <a:lnSpc>
                <a:spcPts val="21915"/>
              </a:lnSpc>
            </a:pPr>
            <a:r>
              <a:rPr lang="en-US" sz="15655" spc="-1174">
                <a:solidFill>
                  <a:srgbClr val="F7FF59"/>
                </a:solidFill>
                <a:latin typeface="Bungee"/>
                <a:ea typeface="Bungee"/>
                <a:cs typeface="Bungee"/>
                <a:sym typeface="Bungee"/>
              </a:rPr>
              <a:t>GAME</a:t>
            </a:r>
            <a:endParaRPr lang="en-US" sz="15655" spc="-1174">
              <a:solidFill>
                <a:srgbClr val="F7FF59"/>
              </a:solidFill>
              <a:latin typeface="Bungee"/>
              <a:ea typeface="Bungee"/>
              <a:cs typeface="Bungee"/>
              <a:sym typeface="Bungee"/>
            </a:endParaRPr>
          </a:p>
        </p:txBody>
      </p:sp>
      <p:sp>
        <p:nvSpPr>
          <p:cNvPr id="5" name="TextBox 5"/>
          <p:cNvSpPr txBox="1"/>
          <p:nvPr/>
        </p:nvSpPr>
        <p:spPr>
          <a:xfrm>
            <a:off x="6051787" y="1432374"/>
            <a:ext cx="6184425" cy="2656919"/>
          </a:xfrm>
          <a:prstGeom prst="rect">
            <a:avLst/>
          </a:prstGeom>
        </p:spPr>
        <p:txBody>
          <a:bodyPr lIns="0" tIns="0" rIns="0" bIns="0" rtlCol="0" anchor="t">
            <a:spAutoFit/>
          </a:bodyPr>
          <a:lstStyle/>
          <a:p>
            <a:pPr marL="0" lvl="0" indent="0" algn="ctr">
              <a:lnSpc>
                <a:spcPts val="19540"/>
              </a:lnSpc>
              <a:spcBef>
                <a:spcPct val="0"/>
              </a:spcBef>
            </a:pPr>
            <a:r>
              <a:rPr lang="en-US" sz="13955" spc="-1046">
                <a:solidFill>
                  <a:srgbClr val="F7FF59"/>
                </a:solidFill>
                <a:latin typeface="Bungee"/>
                <a:ea typeface="Bungee"/>
                <a:cs typeface="Bungee"/>
                <a:sym typeface="Bungee"/>
              </a:rPr>
              <a:t>BIBLE </a:t>
            </a:r>
            <a:endParaRPr lang="en-US" sz="13955" spc="-1046">
              <a:solidFill>
                <a:srgbClr val="F7FF59"/>
              </a:solidFill>
              <a:latin typeface="Bungee"/>
              <a:ea typeface="Bungee"/>
              <a:cs typeface="Bungee"/>
              <a:sym typeface="Bungee"/>
            </a:endParaRPr>
          </a:p>
        </p:txBody>
      </p:sp>
      <p:sp>
        <p:nvSpPr>
          <p:cNvPr id="6" name="Freeform 6"/>
          <p:cNvSpPr/>
          <p:nvPr/>
        </p:nvSpPr>
        <p:spPr>
          <a:xfrm flipH="1">
            <a:off x="-921191" y="3644205"/>
            <a:ext cx="8483603" cy="7394874"/>
          </a:xfrm>
          <a:custGeom>
            <a:avLst/>
            <a:gdLst/>
            <a:ahLst/>
            <a:cxnLst/>
            <a:rect l="l" t="t" r="r" b="b"/>
            <a:pathLst>
              <a:path w="8483603" h="7394874">
                <a:moveTo>
                  <a:pt x="8483603" y="0"/>
                </a:moveTo>
                <a:lnTo>
                  <a:pt x="0" y="0"/>
                </a:lnTo>
                <a:lnTo>
                  <a:pt x="0" y="7394874"/>
                </a:lnTo>
                <a:lnTo>
                  <a:pt x="8483603" y="7394874"/>
                </a:lnTo>
                <a:lnTo>
                  <a:pt x="8483603" y="0"/>
                </a:lnTo>
                <a:close/>
              </a:path>
            </a:pathLst>
          </a:custGeom>
          <a:blipFill>
            <a:blip r:embed="rId3"/>
            <a:stretch>
              <a:fillRect/>
            </a:stretch>
          </a:blipFill>
        </p:spPr>
      </p:sp>
      <p:sp>
        <p:nvSpPr>
          <p:cNvPr id="7" name="Freeform 7"/>
          <p:cNvSpPr/>
          <p:nvPr/>
        </p:nvSpPr>
        <p:spPr>
          <a:xfrm>
            <a:off x="12654912" y="3644205"/>
            <a:ext cx="8483603" cy="7394874"/>
          </a:xfrm>
          <a:custGeom>
            <a:avLst/>
            <a:gdLst/>
            <a:ahLst/>
            <a:cxnLst/>
            <a:rect l="l" t="t" r="r" b="b"/>
            <a:pathLst>
              <a:path w="8483603" h="7394874">
                <a:moveTo>
                  <a:pt x="0" y="0"/>
                </a:moveTo>
                <a:lnTo>
                  <a:pt x="8483603" y="0"/>
                </a:lnTo>
                <a:lnTo>
                  <a:pt x="8483603" y="7394874"/>
                </a:lnTo>
                <a:lnTo>
                  <a:pt x="0" y="7394874"/>
                </a:lnTo>
                <a:lnTo>
                  <a:pt x="0" y="0"/>
                </a:lnTo>
                <a:close/>
              </a:path>
            </a:pathLst>
          </a:custGeom>
          <a:blipFill>
            <a:blip r:embed="rId3"/>
            <a:stretch>
              <a:fillRect/>
            </a:stretch>
          </a:blipFill>
        </p:spPr>
      </p:sp>
      <p:sp>
        <p:nvSpPr>
          <p:cNvPr id="8" name="Freeform 8"/>
          <p:cNvSpPr/>
          <p:nvPr/>
        </p:nvSpPr>
        <p:spPr>
          <a:xfrm>
            <a:off x="9144000" y="4796800"/>
            <a:ext cx="8167255" cy="8229600"/>
          </a:xfrm>
          <a:custGeom>
            <a:avLst/>
            <a:gdLst/>
            <a:ahLst/>
            <a:cxnLst/>
            <a:rect l="l" t="t" r="r" b="b"/>
            <a:pathLst>
              <a:path w="8167255" h="8229600">
                <a:moveTo>
                  <a:pt x="0" y="0"/>
                </a:moveTo>
                <a:lnTo>
                  <a:pt x="8167255" y="0"/>
                </a:lnTo>
                <a:lnTo>
                  <a:pt x="8167255" y="8229600"/>
                </a:lnTo>
                <a:lnTo>
                  <a:pt x="0" y="8229600"/>
                </a:lnTo>
                <a:lnTo>
                  <a:pt x="0" y="0"/>
                </a:lnTo>
                <a:close/>
              </a:path>
            </a:pathLst>
          </a:custGeom>
          <a:blipFill>
            <a:blip r:embed="rId4"/>
            <a:stretch>
              <a:fillRect/>
            </a:stretch>
          </a:blipFill>
        </p:spPr>
      </p:sp>
      <p:sp>
        <p:nvSpPr>
          <p:cNvPr id="9" name="Freeform 9"/>
          <p:cNvSpPr/>
          <p:nvPr/>
        </p:nvSpPr>
        <p:spPr>
          <a:xfrm flipH="1">
            <a:off x="-591662" y="4983056"/>
            <a:ext cx="8167255" cy="8229600"/>
          </a:xfrm>
          <a:custGeom>
            <a:avLst/>
            <a:gdLst/>
            <a:ahLst/>
            <a:cxnLst/>
            <a:rect l="l" t="t" r="r" b="b"/>
            <a:pathLst>
              <a:path w="8167255" h="8229600">
                <a:moveTo>
                  <a:pt x="8167255" y="0"/>
                </a:moveTo>
                <a:lnTo>
                  <a:pt x="0" y="0"/>
                </a:lnTo>
                <a:lnTo>
                  <a:pt x="0" y="8229600"/>
                </a:lnTo>
                <a:lnTo>
                  <a:pt x="8167255" y="8229600"/>
                </a:lnTo>
                <a:lnTo>
                  <a:pt x="8167255" y="0"/>
                </a:lnTo>
                <a:close/>
              </a:path>
            </a:pathLst>
          </a:custGeom>
          <a:blipFill>
            <a:blip r:embed="rId4"/>
            <a:stretch>
              <a:fillRect/>
            </a:stretch>
          </a:blipFill>
        </p:spPr>
      </p:sp>
      <p:sp>
        <p:nvSpPr>
          <p:cNvPr id="10" name="Freeform 10"/>
          <p:cNvSpPr/>
          <p:nvPr/>
        </p:nvSpPr>
        <p:spPr>
          <a:xfrm>
            <a:off x="7511556" y="813549"/>
            <a:ext cx="3609601" cy="1109952"/>
          </a:xfrm>
          <a:custGeom>
            <a:avLst/>
            <a:gdLst/>
            <a:ahLst/>
            <a:cxnLst/>
            <a:rect l="l" t="t" r="r" b="b"/>
            <a:pathLst>
              <a:path w="3609601" h="1109952">
                <a:moveTo>
                  <a:pt x="0" y="0"/>
                </a:moveTo>
                <a:lnTo>
                  <a:pt x="3609602" y="0"/>
                </a:lnTo>
                <a:lnTo>
                  <a:pt x="3609602" y="1109952"/>
                </a:lnTo>
                <a:lnTo>
                  <a:pt x="0" y="11099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8014985" y="1011079"/>
            <a:ext cx="2258030" cy="954695"/>
          </a:xfrm>
          <a:prstGeom prst="rect">
            <a:avLst/>
          </a:prstGeom>
        </p:spPr>
        <p:txBody>
          <a:bodyPr lIns="0" tIns="0" rIns="0" bIns="0" rtlCol="0" anchor="t">
            <a:spAutoFit/>
          </a:bodyPr>
          <a:lstStyle/>
          <a:p>
            <a:pPr algn="ctr">
              <a:lnSpc>
                <a:spcPts val="7045"/>
              </a:lnSpc>
            </a:pPr>
            <a:r>
              <a:rPr lang="en-US" sz="5035" spc="-377">
                <a:solidFill>
                  <a:srgbClr val="F7FF59"/>
                </a:solidFill>
                <a:latin typeface="Bungee"/>
                <a:ea typeface="Bungee"/>
                <a:cs typeface="Bungee"/>
                <a:sym typeface="Bungee"/>
              </a:rPr>
              <a:t>START</a:t>
            </a:r>
            <a:endParaRPr lang="en-US" sz="5035" spc="-377">
              <a:solidFill>
                <a:srgbClr val="F7FF59"/>
              </a:solidFill>
              <a:latin typeface="Bungee"/>
              <a:ea typeface="Bungee"/>
              <a:cs typeface="Bungee"/>
              <a:sym typeface="Bungee"/>
            </a:endParaRPr>
          </a:p>
        </p:txBody>
      </p:sp>
      <p:sp>
        <p:nvSpPr>
          <p:cNvPr id="12" name="Freeform 12"/>
          <p:cNvSpPr/>
          <p:nvPr/>
        </p:nvSpPr>
        <p:spPr>
          <a:xfrm>
            <a:off x="4404664" y="5381577"/>
            <a:ext cx="6544137" cy="5322564"/>
          </a:xfrm>
          <a:custGeom>
            <a:avLst/>
            <a:gdLst/>
            <a:ahLst/>
            <a:cxnLst/>
            <a:rect l="l" t="t" r="r" b="b"/>
            <a:pathLst>
              <a:path w="6544137" h="5322564">
                <a:moveTo>
                  <a:pt x="0" y="0"/>
                </a:moveTo>
                <a:lnTo>
                  <a:pt x="6544137" y="0"/>
                </a:lnTo>
                <a:lnTo>
                  <a:pt x="6544137" y="5322565"/>
                </a:lnTo>
                <a:lnTo>
                  <a:pt x="0" y="5322565"/>
                </a:lnTo>
                <a:lnTo>
                  <a:pt x="0" y="0"/>
                </a:lnTo>
                <a:close/>
              </a:path>
            </a:pathLst>
          </a:custGeom>
          <a:blipFill>
            <a:blip r:embed="rId7"/>
            <a:stretch>
              <a:fillRect/>
            </a:stretch>
          </a:blipFill>
        </p:spPr>
      </p:sp>
      <p:pic>
        <p:nvPicPr>
          <p:cNvPr id="14" name="kids-game-gaming-background-music-29773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8798857" y="4076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3846201" y="5060104"/>
            <a:ext cx="8167255" cy="8229600"/>
          </a:xfrm>
          <a:custGeom>
            <a:avLst/>
            <a:gdLst/>
            <a:ahLst/>
            <a:cxnLst/>
            <a:rect l="l" t="t" r="r" b="b"/>
            <a:pathLst>
              <a:path w="8167255" h="8229600">
                <a:moveTo>
                  <a:pt x="0" y="0"/>
                </a:moveTo>
                <a:lnTo>
                  <a:pt x="8167254" y="0"/>
                </a:lnTo>
                <a:lnTo>
                  <a:pt x="8167254" y="8229600"/>
                </a:lnTo>
                <a:lnTo>
                  <a:pt x="0" y="8229600"/>
                </a:lnTo>
                <a:lnTo>
                  <a:pt x="0" y="0"/>
                </a:lnTo>
                <a:close/>
              </a:path>
            </a:pathLst>
          </a:custGeom>
          <a:blipFill>
            <a:blip r:embed="rId1"/>
            <a:stretch>
              <a:fillRect/>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00" r="-17500"/>
            </a:stretch>
          </a:blipFill>
        </p:spPr>
      </p:sp>
      <p:sp>
        <p:nvSpPr>
          <p:cNvPr id="3" name="Freeform 3"/>
          <p:cNvSpPr/>
          <p:nvPr/>
        </p:nvSpPr>
        <p:spPr>
          <a:xfrm>
            <a:off x="-506849" y="7319569"/>
            <a:ext cx="19042013" cy="3673361"/>
          </a:xfrm>
          <a:custGeom>
            <a:avLst/>
            <a:gdLst/>
            <a:ahLst/>
            <a:cxnLst/>
            <a:rect l="l" t="t" r="r" b="b"/>
            <a:pathLst>
              <a:path w="19042013" h="3673361">
                <a:moveTo>
                  <a:pt x="0" y="0"/>
                </a:moveTo>
                <a:lnTo>
                  <a:pt x="19042013" y="0"/>
                </a:lnTo>
                <a:lnTo>
                  <a:pt x="19042013" y="3673361"/>
                </a:lnTo>
                <a:lnTo>
                  <a:pt x="0" y="3673361"/>
                </a:lnTo>
                <a:lnTo>
                  <a:pt x="0" y="0"/>
                </a:lnTo>
                <a:close/>
              </a:path>
            </a:pathLst>
          </a:custGeom>
          <a:blipFill>
            <a:blip r:embed="rId3"/>
            <a:stretch>
              <a:fillRect b="-207931"/>
            </a:stretch>
          </a:blipFill>
        </p:spPr>
      </p:sp>
      <p:sp>
        <p:nvSpPr>
          <p:cNvPr id="7" name="Freeform 7"/>
          <p:cNvSpPr/>
          <p:nvPr/>
        </p:nvSpPr>
        <p:spPr>
          <a:xfrm>
            <a:off x="12197794" y="4236503"/>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4"/>
            <a:stretch>
              <a:fillRect/>
            </a:stretch>
          </a:blipFill>
        </p:spPr>
      </p:sp>
      <p:grpSp>
        <p:nvGrpSpPr>
          <p:cNvPr id="68" name="Group 23"/>
          <p:cNvGrpSpPr/>
          <p:nvPr/>
        </p:nvGrpSpPr>
        <p:grpSpPr>
          <a:xfrm>
            <a:off x="7190249" y="7007533"/>
            <a:ext cx="1694253" cy="1667329"/>
            <a:chOff x="0" y="0"/>
            <a:chExt cx="446223" cy="439132"/>
          </a:xfrm>
        </p:grpSpPr>
        <p:sp>
          <p:nvSpPr>
            <p:cNvPr id="69" name="Freeform 24"/>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EE">
                  <a:alpha val="69804"/>
                </a:srgbClr>
              </a:solidFill>
              <a:prstDash val="solid"/>
              <a:round/>
            </a:ln>
          </p:spPr>
        </p:sp>
        <p:sp>
          <p:nvSpPr>
            <p:cNvPr id="70" name="TextBox 25"/>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4" name="Freeform 4"/>
          <p:cNvSpPr/>
          <p:nvPr/>
        </p:nvSpPr>
        <p:spPr>
          <a:xfrm>
            <a:off x="-2091731" y="4316145"/>
            <a:ext cx="8110840" cy="8229600"/>
          </a:xfrm>
          <a:custGeom>
            <a:avLst/>
            <a:gdLst/>
            <a:ahLst/>
            <a:cxnLst/>
            <a:rect l="l" t="t" r="r" b="b"/>
            <a:pathLst>
              <a:path w="8110840" h="8229600">
                <a:moveTo>
                  <a:pt x="0" y="0"/>
                </a:moveTo>
                <a:lnTo>
                  <a:pt x="8110841" y="0"/>
                </a:lnTo>
                <a:lnTo>
                  <a:pt x="8110841" y="8229600"/>
                </a:lnTo>
                <a:lnTo>
                  <a:pt x="0" y="8229600"/>
                </a:lnTo>
                <a:lnTo>
                  <a:pt x="0" y="0"/>
                </a:lnTo>
                <a:close/>
              </a:path>
            </a:pathLst>
          </a:custGeom>
          <a:blipFill>
            <a:blip r:embed="rId5"/>
            <a:stretch>
              <a:fillRect/>
            </a:stretch>
          </a:blipFill>
          <a:ln cap="sq">
            <a:noFill/>
            <a:prstDash val="solid"/>
            <a:miter/>
          </a:ln>
        </p:spPr>
      </p:sp>
      <p:sp>
        <p:nvSpPr>
          <p:cNvPr id="5" name="Freeform 5"/>
          <p:cNvSpPr/>
          <p:nvPr/>
        </p:nvSpPr>
        <p:spPr>
          <a:xfrm flipH="1">
            <a:off x="14646245" y="4037578"/>
            <a:ext cx="8110840" cy="8229600"/>
          </a:xfrm>
          <a:custGeom>
            <a:avLst/>
            <a:gdLst/>
            <a:ahLst/>
            <a:cxnLst/>
            <a:rect l="l" t="t" r="r" b="b"/>
            <a:pathLst>
              <a:path w="8110840" h="8229600">
                <a:moveTo>
                  <a:pt x="8110840" y="0"/>
                </a:moveTo>
                <a:lnTo>
                  <a:pt x="0" y="0"/>
                </a:lnTo>
                <a:lnTo>
                  <a:pt x="0" y="8229600"/>
                </a:lnTo>
                <a:lnTo>
                  <a:pt x="8110840" y="8229600"/>
                </a:lnTo>
                <a:lnTo>
                  <a:pt x="8110840" y="0"/>
                </a:lnTo>
                <a:close/>
              </a:path>
            </a:pathLst>
          </a:custGeom>
          <a:blipFill>
            <a:blip r:embed="rId5"/>
            <a:stretch>
              <a:fillRect/>
            </a:stretch>
          </a:blipFill>
        </p:spPr>
      </p:sp>
      <p:sp>
        <p:nvSpPr>
          <p:cNvPr id="6" name="Freeform 6"/>
          <p:cNvSpPr/>
          <p:nvPr/>
        </p:nvSpPr>
        <p:spPr>
          <a:xfrm>
            <a:off x="2801097" y="4319200"/>
            <a:ext cx="3394917" cy="10046611"/>
          </a:xfrm>
          <a:custGeom>
            <a:avLst/>
            <a:gdLst/>
            <a:ahLst/>
            <a:cxnLst/>
            <a:rect l="l" t="t" r="r" b="b"/>
            <a:pathLst>
              <a:path w="3394917" h="10046611">
                <a:moveTo>
                  <a:pt x="0" y="0"/>
                </a:moveTo>
                <a:lnTo>
                  <a:pt x="3394918" y="0"/>
                </a:lnTo>
                <a:lnTo>
                  <a:pt x="3394918" y="10046611"/>
                </a:lnTo>
                <a:lnTo>
                  <a:pt x="0" y="10046611"/>
                </a:lnTo>
                <a:lnTo>
                  <a:pt x="0" y="0"/>
                </a:lnTo>
                <a:close/>
              </a:path>
            </a:pathLst>
          </a:custGeom>
          <a:blipFill>
            <a:blip r:embed="rId6"/>
            <a:stretch>
              <a:fillRect/>
            </a:stretch>
          </a:blipFill>
        </p:spPr>
      </p:sp>
      <p:sp>
        <p:nvSpPr>
          <p:cNvPr id="9" name="Freeform 9"/>
          <p:cNvSpPr/>
          <p:nvPr/>
        </p:nvSpPr>
        <p:spPr>
          <a:xfrm flipH="1">
            <a:off x="-3583770" y="4958753"/>
            <a:ext cx="8167255" cy="8229600"/>
          </a:xfrm>
          <a:custGeom>
            <a:avLst/>
            <a:gdLst/>
            <a:ahLst/>
            <a:cxnLst/>
            <a:rect l="l" t="t" r="r" b="b"/>
            <a:pathLst>
              <a:path w="8167255" h="8229600">
                <a:moveTo>
                  <a:pt x="8167254" y="0"/>
                </a:moveTo>
                <a:lnTo>
                  <a:pt x="0" y="0"/>
                </a:lnTo>
                <a:lnTo>
                  <a:pt x="0" y="8229600"/>
                </a:lnTo>
                <a:lnTo>
                  <a:pt x="8167254" y="8229600"/>
                </a:lnTo>
                <a:lnTo>
                  <a:pt x="8167254" y="0"/>
                </a:lnTo>
                <a:close/>
              </a:path>
            </a:pathLst>
          </a:custGeom>
          <a:blipFill>
            <a:blip r:embed="rId1"/>
            <a:stretch>
              <a:fillRect/>
            </a:stretch>
          </a:blipFill>
        </p:spPr>
      </p:sp>
      <p:grpSp>
        <p:nvGrpSpPr>
          <p:cNvPr id="10" name="Group 10"/>
          <p:cNvGrpSpPr/>
          <p:nvPr/>
        </p:nvGrpSpPr>
        <p:grpSpPr>
          <a:xfrm>
            <a:off x="1028700" y="1281082"/>
            <a:ext cx="16438770" cy="4168614"/>
            <a:chOff x="0" y="0"/>
            <a:chExt cx="4329553" cy="1097907"/>
          </a:xfrm>
        </p:grpSpPr>
        <p:sp>
          <p:nvSpPr>
            <p:cNvPr id="11" name="Freeform 11"/>
            <p:cNvSpPr/>
            <p:nvPr/>
          </p:nvSpPr>
          <p:spPr>
            <a:xfrm>
              <a:off x="0" y="0"/>
              <a:ext cx="4329553" cy="1097907"/>
            </a:xfrm>
            <a:custGeom>
              <a:avLst/>
              <a:gdLst/>
              <a:ahLst/>
              <a:cxnLst/>
              <a:rect l="l" t="t" r="r" b="b"/>
              <a:pathLst>
                <a:path w="4329553" h="1097907">
                  <a:moveTo>
                    <a:pt x="28257" y="0"/>
                  </a:moveTo>
                  <a:lnTo>
                    <a:pt x="4301296" y="0"/>
                  </a:lnTo>
                  <a:cubicBezTo>
                    <a:pt x="4316902" y="0"/>
                    <a:pt x="4329553" y="12651"/>
                    <a:pt x="4329553" y="28257"/>
                  </a:cubicBezTo>
                  <a:lnTo>
                    <a:pt x="4329553" y="1069649"/>
                  </a:lnTo>
                  <a:cubicBezTo>
                    <a:pt x="4329553" y="1085255"/>
                    <a:pt x="4316902" y="1097907"/>
                    <a:pt x="4301296" y="1097907"/>
                  </a:cubicBezTo>
                  <a:lnTo>
                    <a:pt x="28257" y="1097907"/>
                  </a:lnTo>
                  <a:cubicBezTo>
                    <a:pt x="12651" y="1097907"/>
                    <a:pt x="0" y="1085255"/>
                    <a:pt x="0" y="1069649"/>
                  </a:cubicBezTo>
                  <a:lnTo>
                    <a:pt x="0" y="28257"/>
                  </a:lnTo>
                  <a:cubicBezTo>
                    <a:pt x="0" y="12651"/>
                    <a:pt x="12651" y="0"/>
                    <a:pt x="28257" y="0"/>
                  </a:cubicBezTo>
                  <a:close/>
                </a:path>
              </a:pathLst>
            </a:custGeom>
            <a:solidFill>
              <a:srgbClr val="DEFFD6">
                <a:alpha val="69804"/>
              </a:srgbClr>
            </a:solidFill>
            <a:ln w="95250" cap="rnd">
              <a:solidFill>
                <a:srgbClr val="FFFFFF">
                  <a:alpha val="69804"/>
                </a:srgbClr>
              </a:solidFill>
              <a:prstDash val="solid"/>
              <a:round/>
            </a:ln>
          </p:spPr>
        </p:sp>
        <p:sp>
          <p:nvSpPr>
            <p:cNvPr id="12" name="TextBox 12"/>
            <p:cNvSpPr txBox="1"/>
            <p:nvPr/>
          </p:nvSpPr>
          <p:spPr>
            <a:xfrm>
              <a:off x="0" y="-38100"/>
              <a:ext cx="4329553" cy="1136007"/>
            </a:xfrm>
            <a:prstGeom prst="rect">
              <a:avLst/>
            </a:prstGeom>
          </p:spPr>
          <p:txBody>
            <a:bodyPr lIns="50800" tIns="50800" rIns="50800" bIns="50800" rtlCol="0" anchor="ctr"/>
            <a:lstStyle/>
            <a:p>
              <a:pPr algn="ctr">
                <a:lnSpc>
                  <a:spcPts val="2660"/>
                </a:lnSpc>
                <a:spcBef>
                  <a:spcPct val="0"/>
                </a:spcBef>
              </a:pPr>
            </a:p>
          </p:txBody>
        </p:sp>
      </p:grpSp>
      <p:sp>
        <p:nvSpPr>
          <p:cNvPr id="13" name="TextBox 13"/>
          <p:cNvSpPr txBox="1"/>
          <p:nvPr/>
        </p:nvSpPr>
        <p:spPr>
          <a:xfrm>
            <a:off x="1522939" y="1859847"/>
            <a:ext cx="14982435" cy="3016250"/>
          </a:xfrm>
          <a:prstGeom prst="rect">
            <a:avLst/>
          </a:prstGeom>
        </p:spPr>
        <p:txBody>
          <a:bodyPr lIns="0" tIns="0" rIns="0" bIns="0" rtlCol="0" anchor="t">
            <a:spAutoFit/>
          </a:bodyPr>
          <a:lstStyle/>
          <a:p>
            <a:pPr algn="ctr">
              <a:lnSpc>
                <a:spcPct val="100000"/>
              </a:lnSpc>
            </a:pPr>
            <a:r>
              <a:rPr lang="en-US" sz="9800" b="1" spc="-890">
                <a:solidFill>
                  <a:srgbClr val="F7FF59"/>
                </a:solidFill>
                <a:latin typeface="Montserrat" panose="00000500000000000000" charset="0"/>
                <a:ea typeface="Bungee"/>
                <a:cs typeface="Montserrat" panose="00000500000000000000" charset="0"/>
                <a:sym typeface="Bungee"/>
              </a:rPr>
              <a:t>Câu 1 : </a:t>
            </a:r>
            <a:r>
              <a:rPr lang="en-US" altLang="en-US" sz="9800" b="1" spc="-890">
                <a:solidFill>
                  <a:srgbClr val="F7FF59"/>
                </a:solidFill>
                <a:latin typeface="Montserrat" panose="00000500000000000000" charset="0"/>
                <a:ea typeface="Bungee"/>
                <a:cs typeface="Montserrat" panose="00000500000000000000" charset="0"/>
                <a:sym typeface="Bungee"/>
              </a:rPr>
              <a:t>Chúa Giêsu hỏi các môn </a:t>
            </a:r>
            <a:r>
              <a:rPr lang="en-US" altLang="en-US" sz="9800" b="1" spc="-890">
                <a:solidFill>
                  <a:srgbClr val="F7FF59"/>
                </a:solidFill>
                <a:latin typeface="Montserrat" panose="00000500000000000000" charset="0"/>
                <a:ea typeface="Bungee"/>
                <a:cs typeface="Montserrat" panose="00000500000000000000" charset="0"/>
                <a:sym typeface="Bungee"/>
              </a:rPr>
              <a:t>đ</a:t>
            </a:r>
            <a:r>
              <a:rPr lang="en-US" altLang="en-US" sz="9800" b="1" spc="-890">
                <a:solidFill>
                  <a:srgbClr val="F7FF59"/>
                </a:solidFill>
                <a:latin typeface="Montserrat" panose="00000500000000000000" charset="0"/>
                <a:ea typeface="Bungee"/>
                <a:cs typeface="Montserrat" panose="00000500000000000000" charset="0"/>
                <a:sym typeface="Bungee"/>
              </a:rPr>
              <a:t>ệ về ai?</a:t>
            </a:r>
            <a:endParaRPr lang="en-US" altLang="en-US" sz="9800" b="1" spc="-890">
              <a:solidFill>
                <a:srgbClr val="F7FF59"/>
              </a:solidFill>
              <a:latin typeface="Montserrat" panose="00000500000000000000" charset="0"/>
              <a:ea typeface="Bungee"/>
              <a:cs typeface="Montserrat" panose="00000500000000000000" charset="0"/>
              <a:sym typeface="Bungee"/>
            </a:endParaRPr>
          </a:p>
        </p:txBody>
      </p:sp>
      <p:grpSp>
        <p:nvGrpSpPr>
          <p:cNvPr id="14" name="Group 14"/>
          <p:cNvGrpSpPr/>
          <p:nvPr/>
        </p:nvGrpSpPr>
        <p:grpSpPr>
          <a:xfrm>
            <a:off x="1219980" y="6790647"/>
            <a:ext cx="1694253" cy="1667329"/>
            <a:chOff x="0" y="0"/>
            <a:chExt cx="446223" cy="439132"/>
          </a:xfrm>
        </p:grpSpPr>
        <p:sp>
          <p:nvSpPr>
            <p:cNvPr id="15" name="Freeform 15"/>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16" name="TextBox 16"/>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grpSp>
        <p:nvGrpSpPr>
          <p:cNvPr id="17" name="Group 17"/>
          <p:cNvGrpSpPr/>
          <p:nvPr/>
        </p:nvGrpSpPr>
        <p:grpSpPr>
          <a:xfrm>
            <a:off x="3227124" y="6883357"/>
            <a:ext cx="1694253" cy="1667329"/>
            <a:chOff x="0" y="0"/>
            <a:chExt cx="446223" cy="439132"/>
          </a:xfrm>
        </p:grpSpPr>
        <p:sp>
          <p:nvSpPr>
            <p:cNvPr id="18"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19" name="TextBox 19"/>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grpSp>
        <p:nvGrpSpPr>
          <p:cNvPr id="20" name="Group 20"/>
          <p:cNvGrpSpPr/>
          <p:nvPr/>
        </p:nvGrpSpPr>
        <p:grpSpPr>
          <a:xfrm>
            <a:off x="5181564" y="6967177"/>
            <a:ext cx="1694253" cy="1667329"/>
            <a:chOff x="0" y="0"/>
            <a:chExt cx="446223" cy="439132"/>
          </a:xfrm>
        </p:grpSpPr>
        <p:sp>
          <p:nvSpPr>
            <p:cNvPr id="21" name="Freeform 21"/>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22" name="TextBox 22"/>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29" name="Freeform 29"/>
          <p:cNvSpPr/>
          <p:nvPr/>
        </p:nvSpPr>
        <p:spPr>
          <a:xfrm>
            <a:off x="9428225" y="5904743"/>
            <a:ext cx="912054" cy="1000882"/>
          </a:xfrm>
          <a:custGeom>
            <a:avLst/>
            <a:gdLst/>
            <a:ahLst/>
            <a:cxnLst/>
            <a:rect l="l" t="t" r="r" b="b"/>
            <a:pathLst>
              <a:path w="912054" h="1000882">
                <a:moveTo>
                  <a:pt x="0" y="0"/>
                </a:moveTo>
                <a:lnTo>
                  <a:pt x="912053" y="0"/>
                </a:lnTo>
                <a:lnTo>
                  <a:pt x="912053" y="1000882"/>
                </a:lnTo>
                <a:lnTo>
                  <a:pt x="0" y="1000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rot="1977136" flipH="1">
            <a:off x="2984409" y="479162"/>
            <a:ext cx="685549" cy="1099077"/>
          </a:xfrm>
          <a:custGeom>
            <a:avLst/>
            <a:gdLst/>
            <a:ahLst/>
            <a:cxnLst/>
            <a:rect l="l" t="t" r="r" b="b"/>
            <a:pathLst>
              <a:path w="685549" h="1099077">
                <a:moveTo>
                  <a:pt x="685549" y="0"/>
                </a:moveTo>
                <a:lnTo>
                  <a:pt x="0" y="0"/>
                </a:lnTo>
                <a:lnTo>
                  <a:pt x="0" y="1099076"/>
                </a:lnTo>
                <a:lnTo>
                  <a:pt x="685549" y="1099076"/>
                </a:lnTo>
                <a:lnTo>
                  <a:pt x="685549" y="0"/>
                </a:lnTo>
                <a:close/>
              </a:path>
            </a:pathLst>
          </a:custGeom>
          <a:blipFill>
            <a:blip r:embed="rId9"/>
            <a:stretch>
              <a:fillRect/>
            </a:stretch>
          </a:blipFill>
        </p:spPr>
      </p:sp>
      <p:sp>
        <p:nvSpPr>
          <p:cNvPr id="31" name="TextBox 31"/>
          <p:cNvSpPr txBox="1"/>
          <p:nvPr/>
        </p:nvSpPr>
        <p:spPr>
          <a:xfrm>
            <a:off x="1295981" y="6743680"/>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c</a:t>
            </a:r>
            <a:endParaRPr lang="en-US" sz="9000">
              <a:solidFill>
                <a:srgbClr val="FF3131"/>
              </a:solidFill>
              <a:latin typeface="Bungee"/>
              <a:ea typeface="Bungee"/>
              <a:cs typeface="Bungee"/>
              <a:sym typeface="Bungee"/>
            </a:endParaRPr>
          </a:p>
        </p:txBody>
      </p:sp>
      <p:sp>
        <p:nvSpPr>
          <p:cNvPr id="32" name="TextBox 32"/>
          <p:cNvSpPr txBox="1"/>
          <p:nvPr/>
        </p:nvSpPr>
        <p:spPr>
          <a:xfrm>
            <a:off x="5306460" y="688655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sp>
        <p:nvSpPr>
          <p:cNvPr id="33" name="TextBox 33"/>
          <p:cNvSpPr txBox="1"/>
          <p:nvPr/>
        </p:nvSpPr>
        <p:spPr>
          <a:xfrm>
            <a:off x="3352928" y="680273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o</a:t>
            </a:r>
            <a:endParaRPr lang="en-US" sz="9000">
              <a:solidFill>
                <a:srgbClr val="FF3131"/>
              </a:solidFill>
              <a:latin typeface="Bungee"/>
              <a:ea typeface="Bungee"/>
              <a:cs typeface="Bungee"/>
              <a:sym typeface="Bungee"/>
            </a:endParaRPr>
          </a:p>
        </p:txBody>
      </p:sp>
      <p:sp>
        <p:nvSpPr>
          <p:cNvPr id="34" name="TextBox 34"/>
          <p:cNvSpPr txBox="1"/>
          <p:nvPr/>
        </p:nvSpPr>
        <p:spPr>
          <a:xfrm>
            <a:off x="7315146" y="6905605"/>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n</a:t>
            </a:r>
            <a:endParaRPr lang="en-US" sz="9000">
              <a:solidFill>
                <a:srgbClr val="FF3131"/>
              </a:solidFill>
              <a:latin typeface="Bungee"/>
              <a:ea typeface="Bungee"/>
              <a:cs typeface="Bungee"/>
              <a:sym typeface="Bungee"/>
            </a:endParaRPr>
          </a:p>
        </p:txBody>
      </p:sp>
      <p:grpSp>
        <p:nvGrpSpPr>
          <p:cNvPr id="36" name="Group 36"/>
          <p:cNvGrpSpPr/>
          <p:nvPr/>
        </p:nvGrpSpPr>
        <p:grpSpPr>
          <a:xfrm>
            <a:off x="9250589" y="7050225"/>
            <a:ext cx="1694253" cy="1667329"/>
            <a:chOff x="0" y="0"/>
            <a:chExt cx="446223" cy="439132"/>
          </a:xfrm>
        </p:grpSpPr>
        <p:sp>
          <p:nvSpPr>
            <p:cNvPr id="37" name="Freeform 37"/>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38" name="TextBox 38"/>
            <p:cNvSpPr txBox="1"/>
            <p:nvPr/>
          </p:nvSpPr>
          <p:spPr>
            <a:xfrm>
              <a:off x="0" y="-38100"/>
              <a:ext cx="446223" cy="477232"/>
            </a:xfrm>
            <a:prstGeom prst="rect">
              <a:avLst/>
            </a:prstGeom>
          </p:spPr>
          <p:txBody>
            <a:bodyPr lIns="50800" tIns="50800" rIns="50800" bIns="50800" rtlCol="0" anchor="ctr"/>
            <a:lstStyle/>
            <a:p>
              <a:pPr algn="ctr">
                <a:lnSpc>
                  <a:spcPts val="2660"/>
                </a:lnSpc>
                <a:spcBef>
                  <a:spcPct val="0"/>
                </a:spcBef>
              </a:pPr>
            </a:p>
          </p:txBody>
        </p:sp>
      </p:grpSp>
      <p:sp>
        <p:nvSpPr>
          <p:cNvPr id="39" name="TextBox 39"/>
          <p:cNvSpPr txBox="1"/>
          <p:nvPr/>
        </p:nvSpPr>
        <p:spPr>
          <a:xfrm>
            <a:off x="9327106" y="7003713"/>
            <a:ext cx="1444460" cy="1615440"/>
          </a:xfrm>
          <a:prstGeom prst="rect">
            <a:avLst/>
          </a:prstGeom>
        </p:spPr>
        <p:txBody>
          <a:bodyPr lIns="0" tIns="0" rIns="0" bIns="0" rtlCol="0" anchor="t">
            <a:spAutoFit/>
          </a:bodyPr>
          <a:lstStyle/>
          <a:p>
            <a:pPr algn="ctr">
              <a:lnSpc>
                <a:spcPts val="12600"/>
              </a:lnSpc>
            </a:pPr>
            <a:r>
              <a:rPr lang="en-US" sz="9000">
                <a:solidFill>
                  <a:srgbClr val="FF3131"/>
                </a:solidFill>
                <a:latin typeface="Bungee"/>
                <a:ea typeface="Bungee"/>
                <a:cs typeface="Bungee"/>
                <a:sym typeface="Bungee"/>
              </a:rPr>
              <a:t>g</a:t>
            </a:r>
            <a:endParaRPr lang="en-US" sz="9000">
              <a:solidFill>
                <a:srgbClr val="FF3131"/>
              </a:solidFill>
              <a:latin typeface="Bungee"/>
              <a:ea typeface="Bungee"/>
              <a:cs typeface="Bungee"/>
              <a:sym typeface="Bungee"/>
            </a:endParaRPr>
          </a:p>
        </p:txBody>
      </p:sp>
      <p:grpSp>
        <p:nvGrpSpPr>
          <p:cNvPr id="26" name="Group 14"/>
          <p:cNvGrpSpPr/>
          <p:nvPr/>
        </p:nvGrpSpPr>
        <p:grpSpPr>
          <a:xfrm>
            <a:off x="11125345" y="7007182"/>
            <a:ext cx="1694253" cy="1667329"/>
            <a:chOff x="0" y="0"/>
            <a:chExt cx="446223" cy="439132"/>
          </a:xfrm>
        </p:grpSpPr>
        <p:sp>
          <p:nvSpPr>
            <p:cNvPr id="27" name="Freeform 15"/>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28" name="TextBox 16"/>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grpSp>
        <p:nvGrpSpPr>
          <p:cNvPr id="35" name="Group 17"/>
          <p:cNvGrpSpPr/>
          <p:nvPr/>
        </p:nvGrpSpPr>
        <p:grpSpPr>
          <a:xfrm>
            <a:off x="13056924" y="7087827"/>
            <a:ext cx="1694253" cy="1667329"/>
            <a:chOff x="0" y="0"/>
            <a:chExt cx="446223" cy="439132"/>
          </a:xfrm>
        </p:grpSpPr>
        <p:sp>
          <p:nvSpPr>
            <p:cNvPr id="40" name="Freeform 18"/>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41" name="TextBox 19"/>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grpSp>
        <p:nvGrpSpPr>
          <p:cNvPr id="42" name="Group 20"/>
          <p:cNvGrpSpPr/>
          <p:nvPr/>
        </p:nvGrpSpPr>
        <p:grpSpPr>
          <a:xfrm>
            <a:off x="14935164" y="7200857"/>
            <a:ext cx="1694253" cy="1667329"/>
            <a:chOff x="0" y="0"/>
            <a:chExt cx="446223" cy="439132"/>
          </a:xfrm>
        </p:grpSpPr>
        <p:sp>
          <p:nvSpPr>
            <p:cNvPr id="43" name="Freeform 21"/>
            <p:cNvSpPr/>
            <p:nvPr/>
          </p:nvSpPr>
          <p:spPr>
            <a:xfrm>
              <a:off x="0" y="0"/>
              <a:ext cx="446223" cy="439132"/>
            </a:xfrm>
            <a:custGeom>
              <a:avLst/>
              <a:gdLst/>
              <a:ahLst/>
              <a:cxnLst/>
              <a:rect l="l" t="t" r="r" b="b"/>
              <a:pathLst>
                <a:path w="446223" h="439132">
                  <a:moveTo>
                    <a:pt x="164503" y="0"/>
                  </a:moveTo>
                  <a:lnTo>
                    <a:pt x="281720" y="0"/>
                  </a:lnTo>
                  <a:cubicBezTo>
                    <a:pt x="372573" y="0"/>
                    <a:pt x="446223" y="73650"/>
                    <a:pt x="446223" y="164503"/>
                  </a:cubicBezTo>
                  <a:lnTo>
                    <a:pt x="446223" y="274629"/>
                  </a:lnTo>
                  <a:cubicBezTo>
                    <a:pt x="446223" y="365482"/>
                    <a:pt x="372573" y="439132"/>
                    <a:pt x="281720" y="439132"/>
                  </a:cubicBezTo>
                  <a:lnTo>
                    <a:pt x="164503" y="439132"/>
                  </a:lnTo>
                  <a:cubicBezTo>
                    <a:pt x="73650" y="439132"/>
                    <a:pt x="0" y="365482"/>
                    <a:pt x="0" y="274629"/>
                  </a:cubicBezTo>
                  <a:lnTo>
                    <a:pt x="0" y="164503"/>
                  </a:lnTo>
                  <a:cubicBezTo>
                    <a:pt x="0" y="73650"/>
                    <a:pt x="73650" y="0"/>
                    <a:pt x="164503" y="0"/>
                  </a:cubicBezTo>
                  <a:close/>
                </a:path>
              </a:pathLst>
            </a:custGeom>
            <a:solidFill>
              <a:srgbClr val="DEFFD6">
                <a:alpha val="69804"/>
              </a:srgbClr>
            </a:solidFill>
            <a:ln w="95250" cap="rnd">
              <a:solidFill>
                <a:srgbClr val="FFFFFF">
                  <a:alpha val="69804"/>
                </a:srgbClr>
              </a:solidFill>
              <a:prstDash val="solid"/>
              <a:round/>
            </a:ln>
          </p:spPr>
        </p:sp>
        <p:sp>
          <p:nvSpPr>
            <p:cNvPr id="44" name="TextBox 22"/>
            <p:cNvSpPr txBox="1"/>
            <p:nvPr/>
          </p:nvSpPr>
          <p:spPr>
            <a:xfrm>
              <a:off x="0" y="-38100"/>
              <a:ext cx="446223" cy="477232"/>
            </a:xfrm>
            <a:prstGeom prst="rect">
              <a:avLst/>
            </a:prstGeom>
          </p:spPr>
          <p:txBody>
            <a:bodyPr lIns="50800" tIns="50800" rIns="50800" bIns="50800" rtlCol="0" anchor="ctr"/>
            <a:p>
              <a:pPr algn="ctr">
                <a:lnSpc>
                  <a:spcPts val="2660"/>
                </a:lnSpc>
                <a:spcBef>
                  <a:spcPct val="0"/>
                </a:spcBef>
              </a:pPr>
            </a:p>
          </p:txBody>
        </p:sp>
      </p:grpSp>
      <p:sp>
        <p:nvSpPr>
          <p:cNvPr id="45" name="TextBox 31"/>
          <p:cNvSpPr txBox="1"/>
          <p:nvPr/>
        </p:nvSpPr>
        <p:spPr>
          <a:xfrm>
            <a:off x="11201346" y="696021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ư</a:t>
            </a:r>
            <a:endParaRPr lang="en-US" sz="9000">
              <a:solidFill>
                <a:srgbClr val="FF3131"/>
              </a:solidFill>
              <a:latin typeface="Bungee"/>
              <a:ea typeface="Bungee"/>
              <a:cs typeface="Bungee"/>
              <a:sym typeface="Bungee"/>
            </a:endParaRPr>
          </a:p>
        </p:txBody>
      </p:sp>
      <p:sp>
        <p:nvSpPr>
          <p:cNvPr id="46" name="TextBox 32"/>
          <p:cNvSpPr txBox="1"/>
          <p:nvPr/>
        </p:nvSpPr>
        <p:spPr>
          <a:xfrm>
            <a:off x="15060060" y="712023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i</a:t>
            </a:r>
            <a:endParaRPr lang="en-US" sz="9000">
              <a:solidFill>
                <a:srgbClr val="FF3131"/>
              </a:solidFill>
              <a:latin typeface="Bungee"/>
              <a:ea typeface="Bungee"/>
              <a:cs typeface="Bungee"/>
              <a:sym typeface="Bungee"/>
            </a:endParaRPr>
          </a:p>
        </p:txBody>
      </p:sp>
      <p:sp>
        <p:nvSpPr>
          <p:cNvPr id="47" name="TextBox 33"/>
          <p:cNvSpPr txBox="1"/>
          <p:nvPr/>
        </p:nvSpPr>
        <p:spPr>
          <a:xfrm>
            <a:off x="13182728" y="7007205"/>
            <a:ext cx="1444460" cy="1615440"/>
          </a:xfrm>
          <a:prstGeom prst="rect">
            <a:avLst/>
          </a:prstGeom>
        </p:spPr>
        <p:txBody>
          <a:bodyPr lIns="0" tIns="0" rIns="0" bIns="0" rtlCol="0" anchor="t">
            <a:spAutoFit/>
          </a:bodyPr>
          <a:p>
            <a:pPr algn="ctr">
              <a:lnSpc>
                <a:spcPts val="12600"/>
              </a:lnSpc>
            </a:pPr>
            <a:r>
              <a:rPr lang="en-US" sz="9000">
                <a:solidFill>
                  <a:srgbClr val="FF3131"/>
                </a:solidFill>
                <a:latin typeface="Bungee"/>
                <a:ea typeface="Bungee"/>
                <a:cs typeface="Bungee"/>
                <a:sym typeface="Bungee"/>
              </a:rPr>
              <a:t>ờ</a:t>
            </a:r>
            <a:endParaRPr lang="en-US" sz="9000">
              <a:solidFill>
                <a:srgbClr val="FF3131"/>
              </a:solidFill>
              <a:latin typeface="Bungee"/>
              <a:ea typeface="Bungee"/>
              <a:cs typeface="Bungee"/>
              <a:sym typeface="Bunge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fltVal val="0"/>
                                          </p:val>
                                        </p:tav>
                                        <p:tav tm="100000">
                                          <p:val>
                                            <p:strVal val="#ppt_w"/>
                                          </p:val>
                                        </p:tav>
                                      </p:tavLst>
                                    </p:anim>
                                    <p:anim calcmode="lin" valueType="num">
                                      <p:cBhvr>
                                        <p:cTn id="20" dur="1000" fill="hold"/>
                                        <p:tgtEl>
                                          <p:spTgt spid="32"/>
                                        </p:tgtEl>
                                        <p:attrNameLst>
                                          <p:attrName>ppt_h</p:attrName>
                                        </p:attrNameLst>
                                      </p:cBhvr>
                                      <p:tavLst>
                                        <p:tav tm="0">
                                          <p:val>
                                            <p:fltVal val="0"/>
                                          </p:val>
                                        </p:tav>
                                        <p:tav tm="100000">
                                          <p:val>
                                            <p:strVal val="#ppt_h"/>
                                          </p:val>
                                        </p:tav>
                                      </p:tavLst>
                                    </p:anim>
                                    <p:anim calcmode="lin" valueType="num">
                                      <p:cBhvr>
                                        <p:cTn id="21" dur="1000" fill="hold"/>
                                        <p:tgtEl>
                                          <p:spTgt spid="32"/>
                                        </p:tgtEl>
                                        <p:attrNameLst>
                                          <p:attrName>style.rotation</p:attrName>
                                        </p:attrNameLst>
                                      </p:cBhvr>
                                      <p:tavLst>
                                        <p:tav tm="0">
                                          <p:val>
                                            <p:fltVal val="90"/>
                                          </p:val>
                                        </p:tav>
                                        <p:tav tm="100000">
                                          <p:val>
                                            <p:fltVal val="0"/>
                                          </p:val>
                                        </p:tav>
                                      </p:tavLst>
                                    </p:anim>
                                    <p:animEffect transition="in" filter="fade">
                                      <p:cBhvr>
                                        <p:cTn id="22" dur="1000"/>
                                        <p:tgtEl>
                                          <p:spTgt spid="3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style.rotation</p:attrName>
                                        </p:attrNameLst>
                                      </p:cBhvr>
                                      <p:tavLst>
                                        <p:tav tm="0">
                                          <p:val>
                                            <p:fltVal val="90"/>
                                          </p:val>
                                        </p:tav>
                                        <p:tav tm="100000">
                                          <p:val>
                                            <p:fltVal val="0"/>
                                          </p:val>
                                        </p:tav>
                                      </p:tavLst>
                                    </p:anim>
                                    <p:animEffect transition="in" filter="fade">
                                      <p:cBhvr>
                                        <p:cTn id="28" dur="1000"/>
                                        <p:tgtEl>
                                          <p:spTgt spid="3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anim calcmode="lin" valueType="num">
                                      <p:cBhvr>
                                        <p:cTn id="33" dur="1000" fill="hold"/>
                                        <p:tgtEl>
                                          <p:spTgt spid="39"/>
                                        </p:tgtEl>
                                        <p:attrNameLst>
                                          <p:attrName>style.rotation</p:attrName>
                                        </p:attrNameLst>
                                      </p:cBhvr>
                                      <p:tavLst>
                                        <p:tav tm="0">
                                          <p:val>
                                            <p:fltVal val="90"/>
                                          </p:val>
                                        </p:tav>
                                        <p:tav tm="100000">
                                          <p:val>
                                            <p:fltVal val="0"/>
                                          </p:val>
                                        </p:tav>
                                      </p:tavLst>
                                    </p:anim>
                                    <p:animEffect transition="in" filter="fade">
                                      <p:cBhvr>
                                        <p:cTn id="34" dur="1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1000" fill="hold"/>
                                        <p:tgtEl>
                                          <p:spTgt spid="47"/>
                                        </p:tgtEl>
                                        <p:attrNameLst>
                                          <p:attrName>ppt_w</p:attrName>
                                        </p:attrNameLst>
                                      </p:cBhvr>
                                      <p:tavLst>
                                        <p:tav tm="0">
                                          <p:val>
                                            <p:fltVal val="0"/>
                                          </p:val>
                                        </p:tav>
                                        <p:tav tm="100000">
                                          <p:val>
                                            <p:strVal val="#ppt_w"/>
                                          </p:val>
                                        </p:tav>
                                      </p:tavLst>
                                    </p:anim>
                                    <p:anim calcmode="lin" valueType="num">
                                      <p:cBhvr>
                                        <p:cTn id="46" dur="1000" fill="hold"/>
                                        <p:tgtEl>
                                          <p:spTgt spid="47"/>
                                        </p:tgtEl>
                                        <p:attrNameLst>
                                          <p:attrName>ppt_h</p:attrName>
                                        </p:attrNameLst>
                                      </p:cBhvr>
                                      <p:tavLst>
                                        <p:tav tm="0">
                                          <p:val>
                                            <p:fltVal val="0"/>
                                          </p:val>
                                        </p:tav>
                                        <p:tav tm="100000">
                                          <p:val>
                                            <p:strVal val="#ppt_h"/>
                                          </p:val>
                                        </p:tav>
                                      </p:tavLst>
                                    </p:anim>
                                    <p:anim calcmode="lin" valueType="num">
                                      <p:cBhvr>
                                        <p:cTn id="47" dur="1000" fill="hold"/>
                                        <p:tgtEl>
                                          <p:spTgt spid="47"/>
                                        </p:tgtEl>
                                        <p:attrNameLst>
                                          <p:attrName>style.rotation</p:attrName>
                                        </p:attrNameLst>
                                      </p:cBhvr>
                                      <p:tavLst>
                                        <p:tav tm="0">
                                          <p:val>
                                            <p:fltVal val="90"/>
                                          </p:val>
                                        </p:tav>
                                        <p:tav tm="100000">
                                          <p:val>
                                            <p:fltVal val="0"/>
                                          </p:val>
                                        </p:tav>
                                      </p:tavLst>
                                    </p:anim>
                                    <p:animEffect transition="in" filter="fade">
                                      <p:cBhvr>
                                        <p:cTn id="48" dur="1000"/>
                                        <p:tgtEl>
                                          <p:spTgt spid="47"/>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p:cTn id="51" dur="1000" fill="hold"/>
                                        <p:tgtEl>
                                          <p:spTgt spid="46"/>
                                        </p:tgtEl>
                                        <p:attrNameLst>
                                          <p:attrName>ppt_w</p:attrName>
                                        </p:attrNameLst>
                                      </p:cBhvr>
                                      <p:tavLst>
                                        <p:tav tm="0">
                                          <p:val>
                                            <p:fltVal val="0"/>
                                          </p:val>
                                        </p:tav>
                                        <p:tav tm="100000">
                                          <p:val>
                                            <p:strVal val="#ppt_w"/>
                                          </p:val>
                                        </p:tav>
                                      </p:tavLst>
                                    </p:anim>
                                    <p:anim calcmode="lin" valueType="num">
                                      <p:cBhvr>
                                        <p:cTn id="52" dur="1000" fill="hold"/>
                                        <p:tgtEl>
                                          <p:spTgt spid="46"/>
                                        </p:tgtEl>
                                        <p:attrNameLst>
                                          <p:attrName>ppt_h</p:attrName>
                                        </p:attrNameLst>
                                      </p:cBhvr>
                                      <p:tavLst>
                                        <p:tav tm="0">
                                          <p:val>
                                            <p:fltVal val="0"/>
                                          </p:val>
                                        </p:tav>
                                        <p:tav tm="100000">
                                          <p:val>
                                            <p:strVal val="#ppt_h"/>
                                          </p:val>
                                        </p:tav>
                                      </p:tavLst>
                                    </p:anim>
                                    <p:anim calcmode="lin" valueType="num">
                                      <p:cBhvr>
                                        <p:cTn id="53" dur="1000" fill="hold"/>
                                        <p:tgtEl>
                                          <p:spTgt spid="46"/>
                                        </p:tgtEl>
                                        <p:attrNameLst>
                                          <p:attrName>style.rotation</p:attrName>
                                        </p:attrNameLst>
                                      </p:cBhvr>
                                      <p:tavLst>
                                        <p:tav tm="0">
                                          <p:val>
                                            <p:fltVal val="90"/>
                                          </p:val>
                                        </p:tav>
                                        <p:tav tm="100000">
                                          <p:val>
                                            <p:fltVal val="0"/>
                                          </p:val>
                                        </p:tav>
                                      </p:tavLst>
                                    </p:anim>
                                    <p:animEffect transition="in" filter="fade">
                                      <p:cBhvr>
                                        <p:cTn id="5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9" grpId="0"/>
      <p:bldP spid="45" grpId="0"/>
      <p:bldP spid="46"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1528</Words>
  <Application>WPS Presentation</Application>
  <PresentationFormat>Tùy chỉnh</PresentationFormat>
  <Paragraphs>226</Paragraphs>
  <Slides>18</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SimSun</vt:lpstr>
      <vt:lpstr>Wingdings</vt:lpstr>
      <vt:lpstr>SVN-Neutraface 2</vt:lpstr>
      <vt:lpstr>Zacatecas 1914</vt:lpstr>
      <vt:lpstr>Montserrat</vt:lpstr>
      <vt:lpstr>More Sugar</vt:lpstr>
      <vt:lpstr>Latha</vt:lpstr>
      <vt:lpstr>UTM American Sans</vt:lpstr>
      <vt:lpstr>Ovo</vt:lpstr>
      <vt:lpstr>UTM Androgyne</vt:lpstr>
      <vt:lpstr>Bungee</vt:lpstr>
      <vt:lpstr>Microsoft YaHei</vt:lpstr>
      <vt:lpstr>Arial Unicode MS</vt:lpstr>
      <vt:lpstr>Calibri</vt:lpstr>
      <vt:lpstr>DT Phudu 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tuần 5</dc:title>
  <dc:creator/>
  <cp:lastModifiedBy>nguyet vu</cp:lastModifiedBy>
  <cp:revision>8</cp:revision>
  <dcterms:created xsi:type="dcterms:W3CDTF">2006-08-16T00:00:00Z</dcterms:created>
  <dcterms:modified xsi:type="dcterms:W3CDTF">2025-06-18T01:16:37Z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86A56A4D7D294188B1E7832E0D2982CA_12</vt:lpwstr>
  </property>
  <property fmtid="{D5CDD505-2E9C-101B-9397-08002B2CF9AE}" pid="3" name="KSOProductBuildVer">
    <vt:lpwstr>1033-12.2.0.21546</vt:lpwstr>
  </property>
</Properties>
</file>