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9.12-->
<p:presentation xmlns:r="http://schemas.openxmlformats.org/officeDocument/2006/relationships" xmlns:a="http://schemas.openxmlformats.org/drawingml/2006/main"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Lst>
  <p:sldSz cx="12192000" cy="6858000"/>
  <p:notesSz cx="6858000" cy="9144000"/>
  <p:custDataLst>
    <p:tags r:id="rId5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9" d="100"/>
          <a:sy n="69" d="100"/>
        </p:scale>
        <p:origin x="564" y="52"/>
      </p:cViewPr>
      <p:guideLst/>
    </p:cSldViewPr>
  </p:slideViewPr>
  <p:notesTextViewPr>
    <p:cViewPr>
      <p:scale>
        <a:sx n="1" d="1"/>
        <a:sy n="1" d="1"/>
      </p:scale>
      <p:origin x="0" y="0"/>
    </p:cViewPr>
  </p:notesTextViewPr>
  <p:notesViewPr>
    <p:cSldViewPr>
      <p:cViewPr>
        <p:scale>
          <a:sx n="1" d="100"/>
          <a:sy n="1"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 Type="http://schemas.openxmlformats.org/officeDocument/2006/relationships/slide" Target="slides/slide1.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 Type="http://schemas.openxmlformats.org/officeDocument/2006/relationships/slide" Target="slides/slide2.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slide" Target="slides/slide31.xml" /><Relationship Id="rId33" Type="http://schemas.openxmlformats.org/officeDocument/2006/relationships/slide" Target="slides/slide32.xml" /><Relationship Id="rId34" Type="http://schemas.openxmlformats.org/officeDocument/2006/relationships/slide" Target="slides/slide33.xml" /><Relationship Id="rId35" Type="http://schemas.openxmlformats.org/officeDocument/2006/relationships/slide" Target="slides/slide34.xml" /><Relationship Id="rId36" Type="http://schemas.openxmlformats.org/officeDocument/2006/relationships/slide" Target="slides/slide35.xml" /><Relationship Id="rId37" Type="http://schemas.openxmlformats.org/officeDocument/2006/relationships/slide" Target="slides/slide36.xml" /><Relationship Id="rId38" Type="http://schemas.openxmlformats.org/officeDocument/2006/relationships/slide" Target="slides/slide37.xml" /><Relationship Id="rId39" Type="http://schemas.openxmlformats.org/officeDocument/2006/relationships/slide" Target="slides/slide38.xml" /><Relationship Id="rId4" Type="http://schemas.openxmlformats.org/officeDocument/2006/relationships/slide" Target="slides/slide3.xml" /><Relationship Id="rId40" Type="http://schemas.openxmlformats.org/officeDocument/2006/relationships/slide" Target="slides/slide39.xml" /><Relationship Id="rId41" Type="http://schemas.openxmlformats.org/officeDocument/2006/relationships/slide" Target="slides/slide40.xml" /><Relationship Id="rId42" Type="http://schemas.openxmlformats.org/officeDocument/2006/relationships/slide" Target="slides/slide41.xml" /><Relationship Id="rId43" Type="http://schemas.openxmlformats.org/officeDocument/2006/relationships/slide" Target="slides/slide42.xml" /><Relationship Id="rId44" Type="http://schemas.openxmlformats.org/officeDocument/2006/relationships/slide" Target="slides/slide43.xml" /><Relationship Id="rId45" Type="http://schemas.openxmlformats.org/officeDocument/2006/relationships/slide" Target="slides/slide44.xml" /><Relationship Id="rId46" Type="http://schemas.openxmlformats.org/officeDocument/2006/relationships/slide" Target="slides/slide45.xml" /><Relationship Id="rId47" Type="http://schemas.openxmlformats.org/officeDocument/2006/relationships/slide" Target="slides/slide46.xml" /><Relationship Id="rId48" Type="http://schemas.openxmlformats.org/officeDocument/2006/relationships/slide" Target="slides/slide47.xml" /><Relationship Id="rId49" Type="http://schemas.openxmlformats.org/officeDocument/2006/relationships/slide" Target="slides/slide48.xml" /><Relationship Id="rId5" Type="http://schemas.openxmlformats.org/officeDocument/2006/relationships/slide" Target="slides/slide4.xml" /><Relationship Id="rId50" Type="http://schemas.openxmlformats.org/officeDocument/2006/relationships/slide" Target="slides/slide49.xml" /><Relationship Id="rId51" Type="http://schemas.openxmlformats.org/officeDocument/2006/relationships/slide" Target="slides/slide50.xml" /><Relationship Id="rId52" Type="http://schemas.openxmlformats.org/officeDocument/2006/relationships/slide" Target="slides/slide51.xml" /><Relationship Id="rId53" Type="http://schemas.openxmlformats.org/officeDocument/2006/relationships/slide" Target="slides/slide52.xml" /><Relationship Id="rId54" Type="http://schemas.openxmlformats.org/officeDocument/2006/relationships/tags" Target="tags/tag1.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heme" Target="theme/theme1.xml" /><Relationship Id="rId58" Type="http://schemas.openxmlformats.org/officeDocument/2006/relationships/tableStyles" Target="tableStyles.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21D4ED6-5973-4CAA-8C44-51EA6AAAF65B}" type="datetimeFigureOut">
              <a:rPr lang="en-US" smtClean="0"/>
              <a:t>7/4/2025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ED64F2-C511-4C89-A066-E5E874BE6A45}" type="slidenum">
              <a:rPr lang="en-US" smtClean="0"/>
              <a:t>‹#›</a:t>
            </a:fld>
            <a:endParaRPr lang="en-US"/>
          </a:p>
        </p:txBody>
      </p:sp>
    </p:spTree>
    <p:extLst>
      <p:ext uri="{BB962C8B-B14F-4D97-AF65-F5344CB8AC3E}">
        <p14:creationId xmlns:p14="http://schemas.microsoft.com/office/powerpoint/2010/main" val="3601944220"/>
      </p:ext>
    </p:extLst>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1D4ED6-5973-4CAA-8C44-51EA6AAAF65B}" type="datetimeFigureOut">
              <a:rPr lang="en-US" smtClean="0"/>
              <a:t>7/4/2025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ED64F2-C511-4C89-A066-E5E874BE6A45}" type="slidenum">
              <a:rPr lang="en-US" smtClean="0"/>
              <a:t>‹#›</a:t>
            </a:fld>
            <a:endParaRPr lang="en-US"/>
          </a:p>
        </p:txBody>
      </p:sp>
    </p:spTree>
    <p:extLst>
      <p:ext uri="{BB962C8B-B14F-4D97-AF65-F5344CB8AC3E}">
        <p14:creationId xmlns:p14="http://schemas.microsoft.com/office/powerpoint/2010/main" val="3932328132"/>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1D4ED6-5973-4CAA-8C44-51EA6AAAF65B}" type="datetimeFigureOut">
              <a:rPr lang="en-US" smtClean="0"/>
              <a:t>7/4/2025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ED64F2-C511-4C89-A066-E5E874BE6A45}" type="slidenum">
              <a:rPr lang="en-US" smtClean="0"/>
              <a:t>‹#›</a:t>
            </a:fld>
            <a:endParaRPr lang="en-US"/>
          </a:p>
        </p:txBody>
      </p:sp>
    </p:spTree>
    <p:extLst>
      <p:ext uri="{BB962C8B-B14F-4D97-AF65-F5344CB8AC3E}">
        <p14:creationId xmlns:p14="http://schemas.microsoft.com/office/powerpoint/2010/main" val="1653809604"/>
      </p:ext>
    </p:extLst>
  </p:cSld>
  <p:clrMap bg1="lt1" tx1="dk1" bg2="lt2" tx2="dk2" accent1="accent1" accent2="accent2" accent3="accent3" accent4="accent4" accent5="accent5" accent6="accent6" hlink="hlink" folHlink="folHlink"/>
  <p:sldLayoutIdLst>
    <p:sldLayoutId id="2147483649" r:id="rId1"/>
    <p:sldLayoutId id="2147483650" r:id="rId2"/>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jpe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jpeg"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9.jpeg"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jpeg"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jpeg"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jpeg"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jpeg" /></Relationships>
</file>

<file path=ppt/slides/_rels/slide4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jpeg" /></Relationships>
</file>

<file path=ppt/slides/_rels/slide4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jpeg" /></Relationships>
</file>

<file path=ppt/slides/_rels/slide4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jpeg" /></Relationships>
</file>

<file path=ppt/slides/_rels/slide4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jpeg" /></Relationships>
</file>

<file path=ppt/slides/_rels/slide4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jpeg" /></Relationships>
</file>

<file path=ppt/slides/_rels/slide5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jpeg" /></Relationships>
</file>

<file path=ppt/slides/_rels/slide5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jpeg" /></Relationships>
</file>

<file path=ppt/slides/_rels/slide5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slide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77002" y="-101600"/>
            <a:ext cx="12269002" cy="6959600"/>
          </a:xfrm>
          <a:prstGeom prst="rect">
            <a:avLst/>
          </a:prstGeom>
        </p:spPr>
      </p:pic>
    </p:spTree>
    <p:extLst>
      <p:ext uri="{BB962C8B-B14F-4D97-AF65-F5344CB8AC3E}">
        <p14:creationId xmlns:p14="http://schemas.microsoft.com/office/powerpoint/2010/main" val="180315068"/>
      </p:ext>
    </p:extLst>
  </p:cSld>
  <p:clrMapOvr>
    <a:masterClrMapping/>
  </p:clrMapOvr>
  <p:transition spd="med">
    <p:pull/>
  </p:transition>
  <p:timing/>
</p:sld>
</file>

<file path=ppt/slides/slide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F8FB4B81-47C4-188F-50B3-CD46AC1B03E2}"/>
            </a:ext>
          </a:extLst>
        </p:cNvPr>
        <p:cNvGrpSpPr/>
        <p:nvPr/>
      </p:nvGrpSpPr>
      <p:grpSpPr>
        <a:xfrm>
          <a:off x="0" y="0"/>
          <a:ext cx="0" cy="0"/>
        </a:xfrm>
      </p:grpSpPr>
      <p:pic>
        <p:nvPicPr>
          <p:cNvPr id="3" name="Picture 2">
            <a:extLst>
              <a:ext uri="{FF2B5EF4-FFF2-40B4-BE49-F238E27FC236}">
                <a16:creationId xmlns:a16="http://schemas.microsoft.com/office/drawing/2014/main" id="{C26901D8-E7C9-31FE-9C9B-7841FF53DA05}"/>
              </a:ext>
            </a:extLst>
          </p:cNvPr>
          <p:cNvPicPr>
            <a:picLocks noChangeAspect="1"/>
          </p:cNvPicPr>
          <p:nvPr/>
        </p:nvPicPr>
        <p:blipFill>
          <a:blip r:embed="rId2"/>
          <a:stretch>
            <a:fillRect/>
          </a:stretch>
        </p:blipFill>
        <p:spPr>
          <a:xfrm>
            <a:off x="0" y="12060"/>
            <a:ext cx="12192000" cy="7735401"/>
          </a:xfrm>
          <a:prstGeom prst="rect">
            <a:avLst/>
          </a:prstGeom>
        </p:spPr>
      </p:pic>
      <p:sp>
        <p:nvSpPr>
          <p:cNvPr id="2" name="Rectangle 1"/>
          <p:cNvSpPr/>
          <p:nvPr/>
        </p:nvSpPr>
        <p:spPr>
          <a:xfrm>
            <a:off x="1274618" y="2854036"/>
            <a:ext cx="9347200" cy="1676869"/>
          </a:xfrm>
          <a:prstGeom prst="rect">
            <a:avLst/>
          </a:prstGeom>
        </p:spPr>
        <p:txBody>
          <a:bodyPr wrap="square">
            <a:spAutoFit/>
          </a:bodyPr>
          <a:lstStyle/>
          <a:p>
            <a:pPr algn="ctr">
              <a:lnSpc>
                <a:spcPct val="107000"/>
              </a:lnSpc>
              <a:spcAft>
                <a:spcPts val="800"/>
              </a:spcAft>
            </a:pPr>
            <a:r>
              <a:rPr lang="en-US" sz="5400" b="1" kern="100">
                <a:solidFill>
                  <a:srgbClr val="FF0000"/>
                </a:solidFill>
                <a:latin typeface="Times New Roman" panose="02020603050405020304" pitchFamily="18" charset="0"/>
                <a:ea typeface="Aptos" panose="020b0004020202020204"/>
                <a:cs typeface="Times New Roman" panose="02020603050405020304" pitchFamily="18" charset="0"/>
              </a:rPr>
              <a:t>NHỊP BƯỚC LÊN ĐỀN</a:t>
            </a:r>
            <a:endParaRPr lang="en-US" sz="5400" kern="100">
              <a:latin typeface="Times New Roman" pitchFamily="18" charset="0"/>
              <a:ea typeface="Aptos" panose="020b0004020202020204"/>
              <a:cs typeface="Times New Roman" panose="02020603050405020304" pitchFamily="18" charset="0"/>
            </a:endParaRPr>
          </a:p>
          <a:p>
            <a:pPr algn="ctr">
              <a:lnSpc>
                <a:spcPct val="107000"/>
              </a:lnSpc>
              <a:spcAft>
                <a:spcPts val="800"/>
              </a:spcAft>
            </a:pPr>
            <a:r>
              <a:rPr lang="en-US" sz="3600" b="1" kern="100" err="1">
                <a:solidFill>
                  <a:srgbClr val="FF0000"/>
                </a:solidFill>
                <a:latin typeface="Times New Roman" panose="02020603050405020304" pitchFamily="18" charset="0"/>
                <a:ea typeface="Aptos" panose="020b0004020202020204"/>
                <a:cs typeface="Times New Roman" panose="02020603050405020304" pitchFamily="18" charset="0"/>
              </a:rPr>
              <a:t>Đinh Công Huỳnh</a:t>
            </a:r>
            <a:endParaRPr lang="en-US" sz="3600" kern="100">
              <a:latin typeface="Times New Roman" pitchFamily="18" charset="0"/>
              <a:ea typeface="Aptos" panose="020b0004020202020204"/>
              <a:cs typeface="Times New Roman" panose="02020603050405020304" pitchFamily="18" charset="0"/>
            </a:endParaRPr>
          </a:p>
        </p:txBody>
      </p:sp>
    </p:spTree>
    <p:extLst>
      <p:ext uri="{BB962C8B-B14F-4D97-AF65-F5344CB8AC3E}">
        <p14:creationId xmlns:p14="http://schemas.microsoft.com/office/powerpoint/2010/main" val="1353447290"/>
      </p:ext>
    </p:extLst>
  </p:cSld>
  <p:clrMapOvr>
    <a:masterClrMapping/>
  </p:clrMapOvr>
  <p:transition spd="slow">
    <p:wipe/>
  </p:transition>
  <p:timing/>
</p:sld>
</file>

<file path=ppt/slides/slide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5940281"/>
          </a:xfrm>
          <a:prstGeom prst="rect">
            <a:avLst/>
          </a:prstGeom>
        </p:spPr>
        <p:txBody>
          <a:bodyPr wrap="square">
            <a:spAutoFit/>
          </a:bodyPr>
          <a:lstStyle/>
          <a:p>
            <a:pPr algn="just">
              <a:lnSpc>
                <a:spcPct val="107000"/>
              </a:lnSpc>
              <a:spcAft>
                <a:spcPts val="800"/>
              </a:spcAft>
            </a:pPr>
            <a:r>
              <a:rPr lang="en-US" sz="7200" b="1" kern="100" smtClean="0">
                <a:solidFill>
                  <a:srgbClr val="FF0000"/>
                </a:solidFill>
                <a:latin typeface="Times New Roman" panose="02020603050405020304" pitchFamily="18" charset="0"/>
                <a:ea typeface="Aptos" panose="020b0004020202020204"/>
                <a:cs typeface="Times New Roman" panose="02020603050405020304" pitchFamily="18" charset="0"/>
              </a:rPr>
              <a:t>ĐK</a:t>
            </a:r>
            <a:r>
              <a:rPr lang="en-US" sz="7200" b="1" kern="100">
                <a:solidFill>
                  <a:srgbClr val="FF0000"/>
                </a:solidFill>
                <a:latin typeface="Times New Roman" panose="02020603050405020304" pitchFamily="18" charset="0"/>
                <a:ea typeface="Aptos" panose="020b0004020202020204"/>
                <a:cs typeface="Times New Roman" panose="02020603050405020304" pitchFamily="18" charset="0"/>
              </a:rPr>
              <a:t>:</a:t>
            </a:r>
            <a:r>
              <a:rPr lang="en-US" sz="7200" kern="100">
                <a:latin typeface="Times New Roman" panose="02020603050405020304" pitchFamily="18" charset="0"/>
                <a:ea typeface="Aptos" panose="020b0004020202020204"/>
                <a:cs typeface="Times New Roman" panose="02020603050405020304" pitchFamily="18" charset="0"/>
              </a:rPr>
              <a:t> Đoàn con hân hoan nhịp bước lên đền, tiến vào tiền đình nhà Chúa. Trào dâng câu ca ươm ý thơm lành, tiến về cung thánh nhiệm mầu</a:t>
            </a:r>
            <a:r>
              <a:rPr lang="en-US" sz="7200" kern="100" smtClean="0">
                <a:latin typeface="Times New Roman" panose="02020603050405020304" pitchFamily="18" charset="0"/>
                <a:ea typeface="Aptos" panose="020b0004020202020204"/>
                <a:cs typeface="Times New Roman" panose="02020603050405020304" pitchFamily="18" charset="0"/>
              </a:rPr>
              <a:t>.</a:t>
            </a:r>
            <a:endParaRPr lang="en-US" sz="7200" kern="100">
              <a:latin typeface="Times New Roman" pitchFamily="18" charset="0"/>
              <a:ea typeface="Aptos" panose="020b0004020202020204"/>
              <a:cs typeface="Times New Roman" panose="02020603050405020304" pitchFamily="18" charset="0"/>
            </a:endParaRPr>
          </a:p>
        </p:txBody>
      </p:sp>
    </p:spTree>
    <p:extLst>
      <p:ext uri="{BB962C8B-B14F-4D97-AF65-F5344CB8AC3E}">
        <p14:creationId xmlns:p14="http://schemas.microsoft.com/office/powerpoint/2010/main" val="85994589"/>
      </p:ext>
    </p:extLst>
  </p:cSld>
  <p:clrMapOvr>
    <a:masterClrMapping/>
  </p:clrMapOvr>
  <p:transition spd="slow">
    <p:wipe/>
  </p:transition>
  <p:timing/>
</p:sld>
</file>

<file path=ppt/slides/slide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0"/>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6589881"/>
          </a:xfrm>
          <a:prstGeom prst="rect">
            <a:avLst/>
          </a:prstGeom>
        </p:spPr>
        <p:txBody>
          <a:bodyPr wrap="square">
            <a:spAutoFit/>
          </a:bodyPr>
          <a:lstStyle/>
          <a:p>
            <a:pPr algn="just">
              <a:lnSpc>
                <a:spcPct val="107000"/>
              </a:lnSpc>
              <a:spcAft>
                <a:spcPts val="800"/>
              </a:spcAft>
            </a:pPr>
            <a:r>
              <a:rPr lang="en-US" sz="8000" b="1" kern="100" smtClean="0">
                <a:solidFill>
                  <a:srgbClr val="FF0000"/>
                </a:solidFill>
                <a:latin typeface="Times New Roman" panose="02020603050405020304" pitchFamily="18" charset="0"/>
                <a:ea typeface="Aptos" panose="020b0004020202020204"/>
                <a:cs typeface="Times New Roman" panose="02020603050405020304" pitchFamily="18" charset="0"/>
              </a:rPr>
              <a:t>1</a:t>
            </a:r>
            <a:r>
              <a:rPr lang="en-US" sz="8000" b="1" kern="100">
                <a:solidFill>
                  <a:srgbClr val="FF0000"/>
                </a:solidFill>
                <a:latin typeface="Times New Roman" panose="02020603050405020304" pitchFamily="18" charset="0"/>
                <a:ea typeface="Aptos" panose="020b0004020202020204"/>
                <a:cs typeface="Times New Roman" panose="02020603050405020304" pitchFamily="18" charset="0"/>
              </a:rPr>
              <a:t>.</a:t>
            </a:r>
            <a:r>
              <a:rPr lang="en-US" sz="8000" kern="100">
                <a:solidFill>
                  <a:srgbClr val="FF0000"/>
                </a:solidFill>
                <a:latin typeface="Times New Roman" panose="02020603050405020304" pitchFamily="18" charset="0"/>
                <a:ea typeface="Aptos" panose="020b0004020202020204"/>
                <a:cs typeface="Times New Roman" panose="02020603050405020304" pitchFamily="18" charset="0"/>
              </a:rPr>
              <a:t> </a:t>
            </a:r>
            <a:r>
              <a:rPr lang="en-US" sz="8000" kern="100">
                <a:latin typeface="Times New Roman" panose="02020603050405020304" pitchFamily="18" charset="0"/>
                <a:ea typeface="Aptos" panose="020b0004020202020204"/>
                <a:cs typeface="Times New Roman" panose="02020603050405020304" pitchFamily="18" charset="0"/>
              </a:rPr>
              <a:t>Tim reo vui với ngàn dân khi con tiến lên đền thờ. Chung câu ca khúc nhạc hỷ hoan dâng lên trước tòa Chúa Cha</a:t>
            </a:r>
            <a:r>
              <a:rPr lang="en-US" sz="8000" kern="100" smtClean="0">
                <a:latin typeface="Times New Roman" panose="02020603050405020304" pitchFamily="18" charset="0"/>
                <a:ea typeface="Aptos" panose="020b0004020202020204"/>
                <a:cs typeface="Times New Roman" panose="02020603050405020304" pitchFamily="18" charset="0"/>
              </a:rPr>
              <a:t>.</a:t>
            </a:r>
            <a:endParaRPr lang="en-US" sz="8000" kern="100">
              <a:latin typeface="Times New Roman" pitchFamily="18" charset="0"/>
              <a:ea typeface="Aptos" panose="020b0004020202020204"/>
              <a:cs typeface="Times New Roman" panose="02020603050405020304" pitchFamily="18" charset="0"/>
            </a:endParaRPr>
          </a:p>
        </p:txBody>
      </p:sp>
    </p:spTree>
    <p:extLst>
      <p:ext uri="{BB962C8B-B14F-4D97-AF65-F5344CB8AC3E}">
        <p14:creationId xmlns:p14="http://schemas.microsoft.com/office/powerpoint/2010/main" val="1384316948"/>
      </p:ext>
    </p:extLst>
  </p:cSld>
  <p:clrMapOvr>
    <a:masterClrMapping/>
  </p:clrMapOvr>
  <p:transition spd="slow">
    <p:wipe/>
  </p:transition>
  <p:timing/>
</p:sld>
</file>

<file path=ppt/slides/slide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5940281"/>
          </a:xfrm>
          <a:prstGeom prst="rect">
            <a:avLst/>
          </a:prstGeom>
        </p:spPr>
        <p:txBody>
          <a:bodyPr wrap="square">
            <a:spAutoFit/>
          </a:bodyPr>
          <a:lstStyle/>
          <a:p>
            <a:pPr algn="just">
              <a:lnSpc>
                <a:spcPct val="107000"/>
              </a:lnSpc>
              <a:spcAft>
                <a:spcPts val="800"/>
              </a:spcAft>
            </a:pPr>
            <a:r>
              <a:rPr lang="en-US" sz="7200" b="1" kern="100" smtClean="0">
                <a:solidFill>
                  <a:srgbClr val="FF0000"/>
                </a:solidFill>
                <a:latin typeface="Times New Roman" panose="02020603050405020304" pitchFamily="18" charset="0"/>
                <a:ea typeface="Aptos" panose="020b0004020202020204"/>
                <a:cs typeface="Times New Roman" panose="02020603050405020304" pitchFamily="18" charset="0"/>
              </a:rPr>
              <a:t>ĐK</a:t>
            </a:r>
            <a:r>
              <a:rPr lang="en-US" sz="7200" b="1" kern="100">
                <a:solidFill>
                  <a:srgbClr val="FF0000"/>
                </a:solidFill>
                <a:latin typeface="Times New Roman" panose="02020603050405020304" pitchFamily="18" charset="0"/>
                <a:ea typeface="Aptos" panose="020b0004020202020204"/>
                <a:cs typeface="Times New Roman" panose="02020603050405020304" pitchFamily="18" charset="0"/>
              </a:rPr>
              <a:t>:</a:t>
            </a:r>
            <a:r>
              <a:rPr lang="en-US" sz="7200" kern="100">
                <a:latin typeface="Times New Roman" panose="02020603050405020304" pitchFamily="18" charset="0"/>
                <a:ea typeface="Aptos" panose="020b0004020202020204"/>
                <a:cs typeface="Times New Roman" panose="02020603050405020304" pitchFamily="18" charset="0"/>
              </a:rPr>
              <a:t> Đoàn con hân hoan nhịp bước lên đền, tiến vào tiền đình nhà Chúa. Trào dâng câu ca ươm ý thơm lành, tiến về cung thánh nhiệm mầu</a:t>
            </a:r>
            <a:r>
              <a:rPr lang="en-US" sz="7200" kern="100" smtClean="0">
                <a:latin typeface="Times New Roman" panose="02020603050405020304" pitchFamily="18" charset="0"/>
                <a:ea typeface="Aptos" panose="020b0004020202020204"/>
                <a:cs typeface="Times New Roman" panose="02020603050405020304" pitchFamily="18" charset="0"/>
              </a:rPr>
              <a:t>.</a:t>
            </a:r>
            <a:endParaRPr lang="en-US" sz="7200" kern="100">
              <a:latin typeface="Times New Roman" panose="02020603050405020304" pitchFamily="18" charset="0"/>
              <a:ea typeface="Aptos" panose="020b0004020202020204"/>
              <a:cs typeface="Times New Roman" panose="02020603050405020304" pitchFamily="18" charset="0"/>
            </a:endParaRPr>
          </a:p>
        </p:txBody>
      </p:sp>
    </p:spTree>
    <p:extLst>
      <p:ext uri="{BB962C8B-B14F-4D97-AF65-F5344CB8AC3E}">
        <p14:creationId xmlns:p14="http://schemas.microsoft.com/office/powerpoint/2010/main" val="215895114"/>
      </p:ext>
    </p:extLst>
  </p:cSld>
  <p:clrMapOvr>
    <a:masterClrMapping/>
  </p:clrMapOvr>
  <p:transition spd="slow">
    <p:wipe/>
  </p:transition>
  <p:timing/>
</p:sld>
</file>

<file path=ppt/slides/slide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6589881"/>
          </a:xfrm>
          <a:prstGeom prst="rect">
            <a:avLst/>
          </a:prstGeom>
        </p:spPr>
        <p:txBody>
          <a:bodyPr wrap="square">
            <a:spAutoFit/>
          </a:bodyPr>
          <a:lstStyle/>
          <a:p>
            <a:pPr algn="just">
              <a:lnSpc>
                <a:spcPct val="107000"/>
              </a:lnSpc>
              <a:spcAft>
                <a:spcPts val="800"/>
              </a:spcAft>
            </a:pPr>
            <a:r>
              <a:rPr lang="en-US" sz="8000" b="1" kern="100" smtClean="0">
                <a:solidFill>
                  <a:srgbClr val="FF0000"/>
                </a:solidFill>
                <a:latin typeface="Times New Roman" panose="02020603050405020304" pitchFamily="18" charset="0"/>
                <a:ea typeface="Aptos" panose="020b0004020202020204"/>
                <a:cs typeface="Times New Roman" panose="02020603050405020304" pitchFamily="18" charset="0"/>
              </a:rPr>
              <a:t>2</a:t>
            </a:r>
            <a:r>
              <a:rPr lang="en-US" sz="8000" b="1" kern="100">
                <a:solidFill>
                  <a:srgbClr val="FF0000"/>
                </a:solidFill>
                <a:latin typeface="Times New Roman" panose="02020603050405020304" pitchFamily="18" charset="0"/>
                <a:ea typeface="Aptos" panose="020b0004020202020204"/>
                <a:cs typeface="Times New Roman" panose="02020603050405020304" pitchFamily="18" charset="0"/>
              </a:rPr>
              <a:t>.</a:t>
            </a:r>
            <a:r>
              <a:rPr lang="en-US" sz="8000" kern="100">
                <a:solidFill>
                  <a:srgbClr val="FF0000"/>
                </a:solidFill>
                <a:latin typeface="Times New Roman" panose="02020603050405020304" pitchFamily="18" charset="0"/>
                <a:ea typeface="Aptos" panose="020b0004020202020204"/>
                <a:cs typeface="Times New Roman" panose="02020603050405020304" pitchFamily="18" charset="0"/>
              </a:rPr>
              <a:t> </a:t>
            </a:r>
            <a:r>
              <a:rPr lang="en-US" sz="8000" kern="100" err="1">
                <a:latin typeface="Times New Roman" panose="02020603050405020304" pitchFamily="18" charset="0"/>
                <a:ea typeface="Aptos" panose="020b0004020202020204"/>
                <a:cs typeface="Times New Roman" panose="02020603050405020304" pitchFamily="18" charset="0"/>
              </a:rPr>
              <a:t>Vui ca lên hỡi ngàn dân tôn vinh Chúa Vua ngàn trùng. Luôn thương yêu dắt dìu đời ta, ban ơn chan hòa tháng năm</a:t>
            </a:r>
            <a:endParaRPr lang="en-US" sz="8000" kern="100">
              <a:effectLst/>
              <a:latin typeface="Times New Roman" panose="02020603050405020304" pitchFamily="18" charset="0"/>
              <a:ea typeface="Aptos" panose="020b0004020202020204"/>
              <a:cs typeface="Times New Roman" panose="02020603050405020304" pitchFamily="18" charset="0"/>
            </a:endParaRPr>
          </a:p>
        </p:txBody>
      </p:sp>
    </p:spTree>
    <p:extLst>
      <p:ext uri="{BB962C8B-B14F-4D97-AF65-F5344CB8AC3E}">
        <p14:creationId xmlns:p14="http://schemas.microsoft.com/office/powerpoint/2010/main" val="917347664"/>
      </p:ext>
    </p:extLst>
  </p:cSld>
  <p:clrMapOvr>
    <a:masterClrMapping/>
  </p:clrMapOvr>
  <p:transition spd="slow">
    <p:wipe/>
  </p:transition>
  <p:timing/>
</p:sld>
</file>

<file path=ppt/slides/slide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5940281"/>
          </a:xfrm>
          <a:prstGeom prst="rect">
            <a:avLst/>
          </a:prstGeom>
        </p:spPr>
        <p:txBody>
          <a:bodyPr wrap="square">
            <a:spAutoFit/>
          </a:bodyPr>
          <a:lstStyle/>
          <a:p>
            <a:pPr algn="just">
              <a:lnSpc>
                <a:spcPct val="107000"/>
              </a:lnSpc>
              <a:spcAft>
                <a:spcPts val="800"/>
              </a:spcAft>
            </a:pPr>
            <a:r>
              <a:rPr lang="en-US" sz="7200" b="1" kern="100" smtClean="0">
                <a:solidFill>
                  <a:srgbClr val="FF0000"/>
                </a:solidFill>
                <a:latin typeface="Times New Roman" panose="02020603050405020304" pitchFamily="18" charset="0"/>
                <a:ea typeface="Aptos" panose="020b0004020202020204"/>
                <a:cs typeface="Times New Roman" panose="02020603050405020304" pitchFamily="18" charset="0"/>
              </a:rPr>
              <a:t>ĐK</a:t>
            </a:r>
            <a:r>
              <a:rPr lang="en-US" sz="7200" b="1" kern="100">
                <a:solidFill>
                  <a:srgbClr val="FF0000"/>
                </a:solidFill>
                <a:latin typeface="Times New Roman" panose="02020603050405020304" pitchFamily="18" charset="0"/>
                <a:ea typeface="Aptos" panose="020b0004020202020204"/>
                <a:cs typeface="Times New Roman" panose="02020603050405020304" pitchFamily="18" charset="0"/>
              </a:rPr>
              <a:t>:</a:t>
            </a:r>
            <a:r>
              <a:rPr lang="en-US" sz="7200" kern="100">
                <a:latin typeface="Times New Roman" panose="02020603050405020304" pitchFamily="18" charset="0"/>
                <a:ea typeface="Aptos" panose="020b0004020202020204"/>
                <a:cs typeface="Times New Roman" panose="02020603050405020304" pitchFamily="18" charset="0"/>
              </a:rPr>
              <a:t> Đoàn con hân hoan nhịp bước lên đền, tiến vào tiền đình nhà Chúa. Trào dâng câu ca ươm ý thơm lành, tiến về cung thánh nhiệm mầu</a:t>
            </a:r>
            <a:r>
              <a:rPr lang="en-US" sz="7200" kern="100" smtClean="0">
                <a:latin typeface="Times New Roman" panose="02020603050405020304" pitchFamily="18" charset="0"/>
                <a:ea typeface="Aptos" panose="020b0004020202020204"/>
                <a:cs typeface="Times New Roman" panose="02020603050405020304" pitchFamily="18" charset="0"/>
              </a:rPr>
              <a:t>.</a:t>
            </a:r>
            <a:endParaRPr lang="en-US" sz="7200" kern="100">
              <a:latin typeface="Times New Roman" panose="02020603050405020304" pitchFamily="18" charset="0"/>
              <a:ea typeface="Aptos" panose="020b0004020202020204"/>
              <a:cs typeface="Times New Roman" panose="02020603050405020304" pitchFamily="18" charset="0"/>
            </a:endParaRPr>
          </a:p>
        </p:txBody>
      </p:sp>
    </p:spTree>
    <p:extLst>
      <p:ext uri="{BB962C8B-B14F-4D97-AF65-F5344CB8AC3E}">
        <p14:creationId xmlns:p14="http://schemas.microsoft.com/office/powerpoint/2010/main" val="536122900"/>
      </p:ext>
    </p:extLst>
  </p:cSld>
  <p:clrMapOvr>
    <a:masterClrMapping/>
  </p:clrMapOvr>
  <p:transition spd="slow">
    <p:wipe/>
  </p:transition>
  <p:timing/>
</p:sld>
</file>

<file path=ppt/slides/slide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77002" y="-101600"/>
            <a:ext cx="12269002" cy="6959600"/>
          </a:xfrm>
          <a:prstGeom prst="rect">
            <a:avLst/>
          </a:prstGeom>
        </p:spPr>
      </p:pic>
    </p:spTree>
    <p:extLst>
      <p:ext uri="{BB962C8B-B14F-4D97-AF65-F5344CB8AC3E}">
        <p14:creationId xmlns:p14="http://schemas.microsoft.com/office/powerpoint/2010/main" val="1587460020"/>
      </p:ext>
    </p:extLst>
  </p:cSld>
  <p:clrMapOvr>
    <a:masterClrMapping/>
  </p:clrMapOvr>
  <p:transition spd="med">
    <p:pull/>
  </p:transition>
  <p:timing/>
</p:sld>
</file>

<file path=ppt/slides/slide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ounded Rectangle 2"/>
          <p:cNvSpPr/>
          <p:nvPr/>
        </p:nvSpPr>
        <p:spPr>
          <a:xfrm>
            <a:off x="3644961" y="287477"/>
            <a:ext cx="5541818" cy="114075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6600" b="1" smtClean="0">
                <a:solidFill>
                  <a:srgbClr val="FF0000"/>
                </a:solidFill>
                <a:latin typeface="Times New Roman" panose="02020603050405020304" pitchFamily="18" charset="0"/>
                <a:cs typeface="Times New Roman" panose="02020603050405020304" pitchFamily="18" charset="0"/>
              </a:rPr>
              <a:t>ĐÁP CA</a:t>
            </a:r>
            <a:endParaRPr lang="en-US" sz="6600" b="1">
              <a:solidFill>
                <a:srgbClr val="FF0000"/>
              </a:solidFill>
              <a:latin typeface="Times New Roman" pitchFamily="18" charset="0"/>
              <a:cs typeface="Times New Roman" panose="02020603050405020304" pitchFamily="18" charset="0"/>
            </a:endParaRPr>
          </a:p>
        </p:txBody>
      </p:sp>
      <p:sp>
        <p:nvSpPr>
          <p:cNvPr id="5" name="Rectangle 4"/>
          <p:cNvSpPr/>
          <p:nvPr/>
        </p:nvSpPr>
        <p:spPr>
          <a:xfrm>
            <a:off x="369454" y="1911927"/>
            <a:ext cx="11533789" cy="3785652"/>
          </a:xfrm>
          <a:prstGeom prst="rect">
            <a:avLst/>
          </a:prstGeom>
        </p:spPr>
        <p:txBody>
          <a:bodyPr wrap="square">
            <a:spAutoFit/>
          </a:bodyPr>
          <a:lstStyle/>
          <a:p>
            <a:pPr algn="just"/>
            <a:r>
              <a:rPr lang="en-US" sz="8000" b="1" err="1">
                <a:latin typeface="Times New Roman" panose="02020603050405020304" pitchFamily="18" charset="0"/>
                <a:cs typeface="Times New Roman" panose="02020603050405020304" pitchFamily="18" charset="0"/>
              </a:rPr>
              <a:t>Người nghèo hèn hãy vui lên, kẻ tìm Chúa hãy phấn khởi reo mừng. </a:t>
            </a:r>
          </a:p>
        </p:txBody>
      </p:sp>
    </p:spTree>
    <p:extLst>
      <p:ext uri="{BB962C8B-B14F-4D97-AF65-F5344CB8AC3E}">
        <p14:creationId xmlns:p14="http://schemas.microsoft.com/office/powerpoint/2010/main" val="3535285906"/>
      </p:ext>
    </p:extLst>
  </p:cSld>
  <p:clrMapOvr>
    <a:masterClrMapping/>
  </p:clrMapOvr>
  <p:transition/>
  <p:timing/>
</p:sld>
</file>

<file path=ppt/slides/slide1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77002" y="-101600"/>
            <a:ext cx="12269002" cy="6959600"/>
          </a:xfrm>
          <a:prstGeom prst="rect">
            <a:avLst/>
          </a:prstGeom>
        </p:spPr>
      </p:pic>
    </p:spTree>
    <p:extLst>
      <p:ext uri="{BB962C8B-B14F-4D97-AF65-F5344CB8AC3E}">
        <p14:creationId xmlns:p14="http://schemas.microsoft.com/office/powerpoint/2010/main" val="1509018075"/>
      </p:ext>
    </p:extLst>
  </p:cSld>
  <p:clrMapOvr>
    <a:masterClrMapping/>
  </p:clrMapOvr>
  <p:transition spd="med">
    <p:pull/>
  </p:transition>
  <p:timing/>
</p:sld>
</file>

<file path=ppt/slides/slide1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ounded Rectangle 2"/>
          <p:cNvSpPr/>
          <p:nvPr/>
        </p:nvSpPr>
        <p:spPr>
          <a:xfrm>
            <a:off x="3324329" y="287477"/>
            <a:ext cx="5541818" cy="107610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6600" b="1" smtClean="0">
                <a:solidFill>
                  <a:srgbClr val="FF0000"/>
                </a:solidFill>
                <a:latin typeface="Times New Roman" panose="02020603050405020304" pitchFamily="18" charset="0"/>
                <a:cs typeface="Times New Roman" panose="02020603050405020304" pitchFamily="18" charset="0"/>
              </a:rPr>
              <a:t>ALLELUIA</a:t>
            </a:r>
            <a:endParaRPr lang="en-US" sz="6600" b="1">
              <a:solidFill>
                <a:srgbClr val="FF0000"/>
              </a:solidFill>
              <a:latin typeface="Times New Roman" panose="02020603050405020304" pitchFamily="18" charset="0"/>
              <a:cs typeface="Times New Roman" panose="02020603050405020304" pitchFamily="18" charset="0"/>
            </a:endParaRPr>
          </a:p>
        </p:txBody>
      </p:sp>
      <p:sp>
        <p:nvSpPr>
          <p:cNvPr id="5" name="Rectangle 4"/>
          <p:cNvSpPr/>
          <p:nvPr/>
        </p:nvSpPr>
        <p:spPr>
          <a:xfrm>
            <a:off x="288739" y="1363580"/>
            <a:ext cx="11614503" cy="5016758"/>
          </a:xfrm>
          <a:prstGeom prst="rect">
            <a:avLst/>
          </a:prstGeom>
        </p:spPr>
        <p:txBody>
          <a:bodyPr wrap="square">
            <a:spAutoFit/>
          </a:bodyPr>
          <a:lstStyle/>
          <a:p>
            <a:pPr algn="just"/>
            <a:r>
              <a:rPr lang="en-US" sz="8000" b="1" err="1">
                <a:latin typeface="Times New Roman" panose="02020603050405020304" pitchFamily="18" charset="0"/>
                <a:cs typeface="Times New Roman" panose="02020603050405020304" pitchFamily="18" charset="0"/>
              </a:rPr>
              <a:t>Lạy Chúa, Lời Chúa là thần trí và là sự sống, Chúa mới có những lời ban phúc trường sinh. </a:t>
            </a:r>
          </a:p>
        </p:txBody>
      </p:sp>
    </p:spTree>
    <p:extLst>
      <p:ext uri="{BB962C8B-B14F-4D97-AF65-F5344CB8AC3E}">
        <p14:creationId xmlns:p14="http://schemas.microsoft.com/office/powerpoint/2010/main" val="3819384573"/>
      </p:ext>
    </p:extLst>
  </p:cSld>
  <p:clrMapOvr>
    <a:masterClrMapping/>
  </p:clrMapOvr>
  <p:transition/>
  <p:timing/>
</p:sld>
</file>

<file path=ppt/slides/slide1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77002" y="-101600"/>
            <a:ext cx="12269002" cy="6959600"/>
          </a:xfrm>
          <a:prstGeom prst="rect">
            <a:avLst/>
          </a:prstGeom>
        </p:spPr>
      </p:pic>
    </p:spTree>
    <p:extLst>
      <p:ext uri="{BB962C8B-B14F-4D97-AF65-F5344CB8AC3E}">
        <p14:creationId xmlns:p14="http://schemas.microsoft.com/office/powerpoint/2010/main" val="2369761528"/>
      </p:ext>
    </p:extLst>
  </p:cSld>
  <p:clrMapOvr>
    <a:masterClrMapping/>
  </p:clrMapOvr>
  <p:transition spd="med">
    <p:pull/>
  </p:transition>
  <p:timing/>
</p:sld>
</file>

<file path=ppt/slides/slide1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45A5EAD1-0BC5-CA87-F299-B5837A28883B}"/>
              </a:ext>
            </a:extLst>
          </p:cNvPr>
          <p:cNvPicPr>
            <a:picLocks noChangeAspect="1"/>
          </p:cNvPicPr>
          <p:nvPr/>
        </p:nvPicPr>
        <p:blipFill>
          <a:blip r:embed="rId2"/>
          <a:srcRect t="3660" b="7855"/>
          <a:stretch>
            <a:fillRect/>
          </a:stretch>
        </p:blipFill>
        <p:spPr>
          <a:xfrm>
            <a:off x="0" y="221028"/>
            <a:ext cx="12192000" cy="6091275"/>
          </a:xfrm>
          <a:prstGeom prst="rect">
            <a:avLst/>
          </a:prstGeom>
        </p:spPr>
      </p:pic>
      <p:sp>
        <p:nvSpPr>
          <p:cNvPr id="3" name="TextBox 2">
            <a:extLst>
              <a:ext uri="{FF2B5EF4-FFF2-40B4-BE49-F238E27FC236}">
                <a16:creationId xmlns:a16="http://schemas.microsoft.com/office/drawing/2014/main" id="{F54867F5-29B0-27FB-D6B6-33BFDCB567F8}"/>
              </a:ext>
            </a:extLst>
          </p:cNvPr>
          <p:cNvSpPr txBox="1"/>
          <p:nvPr/>
        </p:nvSpPr>
        <p:spPr>
          <a:xfrm>
            <a:off x="1395663" y="2345900"/>
            <a:ext cx="9400674" cy="1841530"/>
          </a:xfrm>
          <a:prstGeom prst="rect">
            <a:avLst/>
          </a:prstGeom>
          <a:noFill/>
        </p:spPr>
        <p:txBody>
          <a:bodyPr wrap="square" rtlCol="0">
            <a:spAutoFit/>
          </a:bodyPr>
          <a:lstStyle/>
          <a:p>
            <a:pPr algn="ctr">
              <a:lnSpc>
                <a:spcPct val="107000"/>
              </a:lnSpc>
              <a:spcAft>
                <a:spcPts val="800"/>
              </a:spcAft>
            </a:pPr>
            <a:r>
              <a:rPr lang="en-US" sz="54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NGUYỆN DÂNG LÊN CHÚA</a:t>
            </a:r>
            <a:endParaRPr lang="en-US" sz="4000" kern="10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en-US" sz="4400" b="1" kern="100" err="1">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Lm. Nguyễn Duy</a:t>
            </a:r>
            <a:endParaRPr lang="en-US" sz="32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23657333"/>
      </p:ext>
    </p:extLst>
  </p:cSld>
  <p:clrMapOvr>
    <a:masterClrMapping/>
  </p:clrMapOvr>
  <p:transition spd="med">
    <p:pull/>
  </p:transition>
  <p:timing/>
</p:sld>
</file>

<file path=ppt/slides/slide1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483F7C30-459F-0CDA-5151-AA7455E5206E}"/>
              </a:ext>
            </a:extLst>
          </p:cNvPr>
          <p:cNvPicPr>
            <a:picLocks noChangeAspect="1"/>
          </p:cNvPicPr>
          <p:nvPr/>
        </p:nvPicPr>
        <p:blipFill>
          <a:blip r:embed="rId2">
            <a:duotone>
              <a:prstClr val="black"/>
              <a:prstClr val="white"/>
            </a:duotone>
          </a:blip>
          <a:stretch>
            <a:fillRect/>
          </a:stretch>
        </p:blipFill>
        <p:spPr>
          <a:xfrm>
            <a:off x="20" y="10"/>
            <a:ext cx="12191980" cy="6857990"/>
          </a:xfrm>
          <a:prstGeom prst="rect">
            <a:avLst/>
          </a:prstGeom>
        </p:spPr>
      </p:pic>
      <p:cxnSp>
        <p:nvCxnSpPr>
          <p:cNvPr id="4" name="Straight Connector 3">
            <a:extLst>
              <a:ext uri="{FF2B5EF4-FFF2-40B4-BE49-F238E27FC236}">
                <a16:creationId xmlns:a16="http://schemas.microsoft.com/office/drawing/2014/main" id="{E1D3EBDE-F833-AD60-3AE2-2060D458A944}"/>
              </a:ext>
            </a:extLst>
          </p:cNvPr>
          <p:cNvCxnSpPr/>
          <p:nvPr/>
        </p:nvCxnSpPr>
        <p:spPr>
          <a:xfrm flipH="1">
            <a:off x="208547"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A6DA709F-B9D7-EBD9-03C8-040D94621B25}"/>
              </a:ext>
            </a:extLst>
          </p:cNvPr>
          <p:cNvCxnSpPr/>
          <p:nvPr/>
        </p:nvCxnSpPr>
        <p:spPr>
          <a:xfrm>
            <a:off x="0" y="6705600"/>
            <a:ext cx="12192000"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Straight Connector 7">
            <a:extLst>
              <a:ext uri="{FF2B5EF4-FFF2-40B4-BE49-F238E27FC236}">
                <a16:creationId xmlns:a16="http://schemas.microsoft.com/office/drawing/2014/main" id="{0CE39032-3488-FF0D-964A-F96A3283EE9C}"/>
              </a:ext>
            </a:extLst>
          </p:cNvPr>
          <p:cNvCxnSpPr/>
          <p:nvPr/>
        </p:nvCxnSpPr>
        <p:spPr>
          <a:xfrm flipH="1">
            <a:off x="11983453"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Straight Connector 9">
            <a:extLst>
              <a:ext uri="{FF2B5EF4-FFF2-40B4-BE49-F238E27FC236}">
                <a16:creationId xmlns:a16="http://schemas.microsoft.com/office/drawing/2014/main" id="{1ACF608D-2DAA-4F3F-CA70-D1C27269A1F1}"/>
              </a:ext>
            </a:extLst>
          </p:cNvPr>
          <p:cNvCxnSpPr/>
          <p:nvPr/>
        </p:nvCxnSpPr>
        <p:spPr>
          <a:xfrm>
            <a:off x="0" y="152399"/>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5" name="TextBox 4">
            <a:extLst>
              <a:ext uri="{FF2B5EF4-FFF2-40B4-BE49-F238E27FC236}">
                <a16:creationId xmlns:a16="http://schemas.microsoft.com/office/drawing/2014/main" id="{DDD0072F-98A9-1356-DA11-B1F3AED31EBE}"/>
              </a:ext>
            </a:extLst>
          </p:cNvPr>
          <p:cNvSpPr txBox="1"/>
          <p:nvPr/>
        </p:nvSpPr>
        <p:spPr>
          <a:xfrm>
            <a:off x="417075" y="304789"/>
            <a:ext cx="11357830" cy="5978944"/>
          </a:xfrm>
          <a:prstGeom prst="rect">
            <a:avLst/>
          </a:prstGeom>
          <a:noFill/>
        </p:spPr>
        <p:txBody>
          <a:bodyPr wrap="square">
            <a:spAutoFit/>
          </a:bodyPr>
          <a:lstStyle/>
          <a:p>
            <a:pPr algn="just">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000" kern="100">
                <a:effectLst/>
                <a:latin typeface="Times New Roman" panose="02020603050405020304" pitchFamily="18" charset="0"/>
                <a:ea typeface="Aptos" panose="020b0004020202020204" pitchFamily="34" charset="0"/>
                <a:cs typeface="Times New Roman" panose="02020603050405020304" pitchFamily="18" charset="0"/>
              </a:rPr>
              <a:t> </a:t>
            </a:r>
            <a:r>
              <a:rPr lang="en-US" sz="6000" i="1" kern="100" err="1">
                <a:effectLst/>
                <a:latin typeface="Times New Roman" panose="02020603050405020304" pitchFamily="18" charset="0"/>
                <a:ea typeface="Aptos" panose="020b0004020202020204" pitchFamily="34" charset="0"/>
                <a:cs typeface="Times New Roman" panose="02020603050405020304" pitchFamily="18" charset="0"/>
              </a:rPr>
              <a:t>Nguyện dâng lên Chúa, tấm bánh và rượu nho, với lòng thành thiết tha, đêm ngày con mơ ước. Nguyện xin Thiên Chúa thắp sáng lòng chúng con, đức mến rực cháy luôn, cho tươi mùa thánh ân.</a:t>
            </a:r>
            <a:endParaRPr lang="en-US" sz="4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1226144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2869B4DD-FA30-1A6B-0284-839D6E162BEA}"/>
            </a:ext>
          </a:extLst>
        </p:cNvPr>
        <p:cNvGrpSpPr/>
        <p:nvPr/>
      </p:nvGrpSpPr>
      <p:grpSpPr>
        <a:xfrm>
          <a:off x="0" y="0"/>
          <a:ext cx="0" cy="0"/>
        </a:xfrm>
      </p:grpSpPr>
      <p:pic>
        <p:nvPicPr>
          <p:cNvPr id="2" name="Picture 1">
            <a:extLst>
              <a:ext uri="{FF2B5EF4-FFF2-40B4-BE49-F238E27FC236}">
                <a16:creationId xmlns:a16="http://schemas.microsoft.com/office/drawing/2014/main" id="{8FB5AC08-08DC-472F-EED7-BEEF56BAFAC4}"/>
              </a:ext>
            </a:extLst>
          </p:cNvPr>
          <p:cNvPicPr>
            <a:picLocks noChangeAspect="1"/>
          </p:cNvPicPr>
          <p:nvPr/>
        </p:nvPicPr>
        <p:blipFill>
          <a:blip r:embed="rId2">
            <a:duotone>
              <a:prstClr val="black"/>
              <a:prstClr val="white"/>
            </a:duotone>
          </a:blip>
          <a:stretch>
            <a:fillRect/>
          </a:stretch>
        </p:blipFill>
        <p:spPr>
          <a:xfrm>
            <a:off x="20" y="10"/>
            <a:ext cx="12191980" cy="6857990"/>
          </a:xfrm>
          <a:prstGeom prst="rect">
            <a:avLst/>
          </a:prstGeom>
        </p:spPr>
      </p:pic>
      <p:cxnSp>
        <p:nvCxnSpPr>
          <p:cNvPr id="4" name="Straight Connector 3">
            <a:extLst>
              <a:ext uri="{FF2B5EF4-FFF2-40B4-BE49-F238E27FC236}">
                <a16:creationId xmlns:a16="http://schemas.microsoft.com/office/drawing/2014/main" id="{BF5845E8-2B35-BC88-1577-385832798F2B}"/>
              </a:ext>
            </a:extLst>
          </p:cNvPr>
          <p:cNvCxnSpPr/>
          <p:nvPr/>
        </p:nvCxnSpPr>
        <p:spPr>
          <a:xfrm flipH="1">
            <a:off x="208547"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FC680F3B-7B3B-C459-EBF7-459C499AE003}"/>
              </a:ext>
            </a:extLst>
          </p:cNvPr>
          <p:cNvCxnSpPr/>
          <p:nvPr/>
        </p:nvCxnSpPr>
        <p:spPr>
          <a:xfrm>
            <a:off x="0" y="6705600"/>
            <a:ext cx="12192000"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Straight Connector 7">
            <a:extLst>
              <a:ext uri="{FF2B5EF4-FFF2-40B4-BE49-F238E27FC236}">
                <a16:creationId xmlns:a16="http://schemas.microsoft.com/office/drawing/2014/main" id="{0107D0BC-6E69-331C-335F-16EA7B974671}"/>
              </a:ext>
            </a:extLst>
          </p:cNvPr>
          <p:cNvCxnSpPr/>
          <p:nvPr/>
        </p:nvCxnSpPr>
        <p:spPr>
          <a:xfrm flipH="1">
            <a:off x="11983453"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Straight Connector 9">
            <a:extLst>
              <a:ext uri="{FF2B5EF4-FFF2-40B4-BE49-F238E27FC236}">
                <a16:creationId xmlns:a16="http://schemas.microsoft.com/office/drawing/2014/main" id="{FF77E057-18B7-242A-3221-C588740919A7}"/>
              </a:ext>
            </a:extLst>
          </p:cNvPr>
          <p:cNvCxnSpPr/>
          <p:nvPr/>
        </p:nvCxnSpPr>
        <p:spPr>
          <a:xfrm>
            <a:off x="0" y="152399"/>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5" name="TextBox 4">
            <a:extLst>
              <a:ext uri="{FF2B5EF4-FFF2-40B4-BE49-F238E27FC236}">
                <a16:creationId xmlns:a16="http://schemas.microsoft.com/office/drawing/2014/main" id="{AC47AA96-377D-5C28-CED9-9CE030DD4616}"/>
              </a:ext>
            </a:extLst>
          </p:cNvPr>
          <p:cNvSpPr txBox="1"/>
          <p:nvPr/>
        </p:nvSpPr>
        <p:spPr>
          <a:xfrm>
            <a:off x="417075" y="304789"/>
            <a:ext cx="11357830" cy="5978944"/>
          </a:xfrm>
          <a:prstGeom prst="rect">
            <a:avLst/>
          </a:prstGeom>
          <a:noFill/>
        </p:spPr>
        <p:txBody>
          <a:bodyPr wrap="square">
            <a:spAutoFit/>
          </a:bodyPr>
          <a:lstStyle/>
          <a:p>
            <a:pPr algn="just">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1.</a:t>
            </a:r>
            <a:r>
              <a:rPr lang="en-US" sz="60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err="1">
                <a:effectLst/>
                <a:latin typeface="Times New Roman" panose="02020603050405020304" pitchFamily="18" charset="0"/>
                <a:ea typeface="Aptos" panose="020b0004020202020204" pitchFamily="34" charset="0"/>
                <a:cs typeface="Times New Roman" panose="02020603050405020304" pitchFamily="18" charset="0"/>
              </a:rPr>
              <a:t>Ngàn lời kinh thắm tình, ngày và đêm khấn xin. Cùng dâng trong rượu bánh, hoà ca với thần thánh. Biết bao là chân thành, nguyện xin ban ơn phúc. Đẹp lên bao mơ ước đắm say đời hiến dâng.</a:t>
            </a:r>
            <a:endParaRPr lang="en-US" sz="4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70683183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A53EEAF0-32AC-8D21-7623-99628F9BBE3B}"/>
            </a:ext>
          </a:extLst>
        </p:cNvPr>
        <p:cNvGrpSpPr/>
        <p:nvPr/>
      </p:nvGrpSpPr>
      <p:grpSpPr>
        <a:xfrm>
          <a:off x="0" y="0"/>
          <a:ext cx="0" cy="0"/>
        </a:xfrm>
      </p:grpSpPr>
      <p:pic>
        <p:nvPicPr>
          <p:cNvPr id="2" name="Picture 1">
            <a:extLst>
              <a:ext uri="{FF2B5EF4-FFF2-40B4-BE49-F238E27FC236}">
                <a16:creationId xmlns:a16="http://schemas.microsoft.com/office/drawing/2014/main" id="{48AD7A0B-D266-2BF5-B87B-30B762FD7E22}"/>
              </a:ext>
            </a:extLst>
          </p:cNvPr>
          <p:cNvPicPr>
            <a:picLocks noChangeAspect="1"/>
          </p:cNvPicPr>
          <p:nvPr/>
        </p:nvPicPr>
        <p:blipFill>
          <a:blip r:embed="rId2">
            <a:duotone>
              <a:prstClr val="black"/>
              <a:prstClr val="white"/>
            </a:duotone>
          </a:blip>
          <a:stretch>
            <a:fillRect/>
          </a:stretch>
        </p:blipFill>
        <p:spPr>
          <a:xfrm>
            <a:off x="20" y="10"/>
            <a:ext cx="12191980" cy="6857990"/>
          </a:xfrm>
          <a:prstGeom prst="rect">
            <a:avLst/>
          </a:prstGeom>
        </p:spPr>
      </p:pic>
      <p:cxnSp>
        <p:nvCxnSpPr>
          <p:cNvPr id="4" name="Straight Connector 3">
            <a:extLst>
              <a:ext uri="{FF2B5EF4-FFF2-40B4-BE49-F238E27FC236}">
                <a16:creationId xmlns:a16="http://schemas.microsoft.com/office/drawing/2014/main" id="{C0F8EC9F-E971-BC0A-7D65-69C73AADBCDB}"/>
              </a:ext>
            </a:extLst>
          </p:cNvPr>
          <p:cNvCxnSpPr/>
          <p:nvPr/>
        </p:nvCxnSpPr>
        <p:spPr>
          <a:xfrm flipH="1">
            <a:off x="208547"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36E7B2BD-324A-4DCD-641C-8FF654759F16}"/>
              </a:ext>
            </a:extLst>
          </p:cNvPr>
          <p:cNvCxnSpPr/>
          <p:nvPr/>
        </p:nvCxnSpPr>
        <p:spPr>
          <a:xfrm>
            <a:off x="0" y="6705600"/>
            <a:ext cx="12192000"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Straight Connector 7">
            <a:extLst>
              <a:ext uri="{FF2B5EF4-FFF2-40B4-BE49-F238E27FC236}">
                <a16:creationId xmlns:a16="http://schemas.microsoft.com/office/drawing/2014/main" id="{90B77739-35ED-AFC3-B542-07A80C140C64}"/>
              </a:ext>
            </a:extLst>
          </p:cNvPr>
          <p:cNvCxnSpPr/>
          <p:nvPr/>
        </p:nvCxnSpPr>
        <p:spPr>
          <a:xfrm flipH="1">
            <a:off x="11983453"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Straight Connector 9">
            <a:extLst>
              <a:ext uri="{FF2B5EF4-FFF2-40B4-BE49-F238E27FC236}">
                <a16:creationId xmlns:a16="http://schemas.microsoft.com/office/drawing/2014/main" id="{BB541E80-CA01-4C78-703B-C176B9BB63D1}"/>
              </a:ext>
            </a:extLst>
          </p:cNvPr>
          <p:cNvCxnSpPr/>
          <p:nvPr/>
        </p:nvCxnSpPr>
        <p:spPr>
          <a:xfrm>
            <a:off x="0" y="152399"/>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5" name="TextBox 4">
            <a:extLst>
              <a:ext uri="{FF2B5EF4-FFF2-40B4-BE49-F238E27FC236}">
                <a16:creationId xmlns:a16="http://schemas.microsoft.com/office/drawing/2014/main" id="{E0091716-45B6-A057-471C-B3D90CBE0896}"/>
              </a:ext>
            </a:extLst>
          </p:cNvPr>
          <p:cNvSpPr txBox="1"/>
          <p:nvPr/>
        </p:nvSpPr>
        <p:spPr>
          <a:xfrm>
            <a:off x="417075" y="304789"/>
            <a:ext cx="11357830" cy="5978944"/>
          </a:xfrm>
          <a:prstGeom prst="rect">
            <a:avLst/>
          </a:prstGeom>
          <a:noFill/>
        </p:spPr>
        <p:txBody>
          <a:bodyPr wrap="square">
            <a:spAutoFit/>
          </a:bodyPr>
          <a:lstStyle/>
          <a:p>
            <a:pPr algn="just">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000" kern="100">
                <a:effectLst/>
                <a:latin typeface="Times New Roman" panose="02020603050405020304" pitchFamily="18" charset="0"/>
                <a:ea typeface="Aptos" panose="020b0004020202020204" pitchFamily="34" charset="0"/>
                <a:cs typeface="Times New Roman" panose="02020603050405020304" pitchFamily="18" charset="0"/>
              </a:rPr>
              <a:t> </a:t>
            </a:r>
            <a:r>
              <a:rPr lang="en-US" sz="6000" i="1" kern="100" err="1">
                <a:effectLst/>
                <a:latin typeface="Times New Roman" panose="02020603050405020304" pitchFamily="18" charset="0"/>
                <a:ea typeface="Aptos" panose="020b0004020202020204" pitchFamily="34" charset="0"/>
                <a:cs typeface="Times New Roman" panose="02020603050405020304" pitchFamily="18" charset="0"/>
              </a:rPr>
              <a:t>Nguyện dâng lên Chúa, tấm bánh và rượu nho, với lòng thành thiết tha, đêm ngày con mơ ước. Nguyện xin Thiên Chúa thắp sáng lòng chúng con, đức mến rực cháy luôn, cho tươi mùa thánh ân.</a:t>
            </a:r>
            <a:endParaRPr lang="en-US" sz="4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34095226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AB59D18F-F717-2F86-48D0-187E78C8C65D}"/>
            </a:ext>
          </a:extLst>
        </p:cNvPr>
        <p:cNvGrpSpPr/>
        <p:nvPr/>
      </p:nvGrpSpPr>
      <p:grpSpPr>
        <a:xfrm>
          <a:off x="0" y="0"/>
          <a:ext cx="0" cy="0"/>
        </a:xfrm>
      </p:grpSpPr>
      <p:pic>
        <p:nvPicPr>
          <p:cNvPr id="2" name="Picture 1">
            <a:extLst>
              <a:ext uri="{FF2B5EF4-FFF2-40B4-BE49-F238E27FC236}">
                <a16:creationId xmlns:a16="http://schemas.microsoft.com/office/drawing/2014/main" id="{8E43C117-6C53-9068-3906-47D2F1D368B1}"/>
              </a:ext>
            </a:extLst>
          </p:cNvPr>
          <p:cNvPicPr>
            <a:picLocks noChangeAspect="1"/>
          </p:cNvPicPr>
          <p:nvPr/>
        </p:nvPicPr>
        <p:blipFill>
          <a:blip r:embed="rId2">
            <a:duotone>
              <a:prstClr val="black"/>
              <a:prstClr val="white"/>
            </a:duotone>
          </a:blip>
          <a:stretch>
            <a:fillRect/>
          </a:stretch>
        </p:blipFill>
        <p:spPr>
          <a:xfrm>
            <a:off x="20" y="10"/>
            <a:ext cx="12191980" cy="6857990"/>
          </a:xfrm>
          <a:prstGeom prst="rect">
            <a:avLst/>
          </a:prstGeom>
        </p:spPr>
      </p:pic>
      <p:cxnSp>
        <p:nvCxnSpPr>
          <p:cNvPr id="4" name="Straight Connector 3">
            <a:extLst>
              <a:ext uri="{FF2B5EF4-FFF2-40B4-BE49-F238E27FC236}">
                <a16:creationId xmlns:a16="http://schemas.microsoft.com/office/drawing/2014/main" id="{A319803B-81E3-B3FC-3841-B2CCFAE89974}"/>
              </a:ext>
            </a:extLst>
          </p:cNvPr>
          <p:cNvCxnSpPr/>
          <p:nvPr/>
        </p:nvCxnSpPr>
        <p:spPr>
          <a:xfrm flipH="1">
            <a:off x="208547"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876B7FCC-DA0F-4EAB-8C5B-D5808C3BB261}"/>
              </a:ext>
            </a:extLst>
          </p:cNvPr>
          <p:cNvCxnSpPr/>
          <p:nvPr/>
        </p:nvCxnSpPr>
        <p:spPr>
          <a:xfrm>
            <a:off x="0" y="6705600"/>
            <a:ext cx="12192000"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Straight Connector 7">
            <a:extLst>
              <a:ext uri="{FF2B5EF4-FFF2-40B4-BE49-F238E27FC236}">
                <a16:creationId xmlns:a16="http://schemas.microsoft.com/office/drawing/2014/main" id="{B14BA3CD-9462-DCC7-B7C9-2FB7D80C5FF9}"/>
              </a:ext>
            </a:extLst>
          </p:cNvPr>
          <p:cNvCxnSpPr/>
          <p:nvPr/>
        </p:nvCxnSpPr>
        <p:spPr>
          <a:xfrm flipH="1">
            <a:off x="11983453"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Straight Connector 9">
            <a:extLst>
              <a:ext uri="{FF2B5EF4-FFF2-40B4-BE49-F238E27FC236}">
                <a16:creationId xmlns:a16="http://schemas.microsoft.com/office/drawing/2014/main" id="{BEB2FCD8-8AD4-D95E-3C1D-202CEC8B98E5}"/>
              </a:ext>
            </a:extLst>
          </p:cNvPr>
          <p:cNvCxnSpPr/>
          <p:nvPr/>
        </p:nvCxnSpPr>
        <p:spPr>
          <a:xfrm>
            <a:off x="0" y="152399"/>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5" name="TextBox 4">
            <a:extLst>
              <a:ext uri="{FF2B5EF4-FFF2-40B4-BE49-F238E27FC236}">
                <a16:creationId xmlns:a16="http://schemas.microsoft.com/office/drawing/2014/main" id="{BB568B22-7843-8E9B-0D59-85000F7E47DE}"/>
              </a:ext>
            </a:extLst>
          </p:cNvPr>
          <p:cNvSpPr txBox="1"/>
          <p:nvPr/>
        </p:nvSpPr>
        <p:spPr>
          <a:xfrm>
            <a:off x="417075" y="304789"/>
            <a:ext cx="11357830" cy="6567695"/>
          </a:xfrm>
          <a:prstGeom prst="rect">
            <a:avLst/>
          </a:prstGeom>
          <a:noFill/>
        </p:spPr>
        <p:txBody>
          <a:bodyPr wrap="square">
            <a:spAutoFit/>
          </a:bodyPr>
          <a:lstStyle/>
          <a:p>
            <a:pPr algn="just">
              <a:lnSpc>
                <a:spcPct val="107000"/>
              </a:lnSpc>
              <a:spcAft>
                <a:spcPts val="800"/>
              </a:spcAft>
            </a:pPr>
            <a:r>
              <a:rPr lang="en-US" sz="66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2.</a:t>
            </a:r>
            <a:r>
              <a:rPr lang="en-US" sz="66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600" kern="100" err="1">
                <a:effectLst/>
                <a:latin typeface="Times New Roman" panose="02020603050405020304" pitchFamily="18" charset="0"/>
                <a:ea typeface="Aptos" panose="020b0004020202020204" pitchFamily="34" charset="0"/>
                <a:cs typeface="Times New Roman" panose="02020603050405020304" pitchFamily="18" charset="0"/>
              </a:rPr>
              <a:t>Tựa làn hương ngút ngàn, toả bay trước Thánh Nhan. Lời ca dâng về Chúa, lời ca không tàn úa. Chúc khen tình yêu Ngài, từ nay và mãi mãi. Vọng ngân bài ca mới, hết tâm tình Chúa ơi!</a:t>
            </a:r>
            <a:endParaRPr lang="en-US" sz="48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01308632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B45627B0-02D2-EBB7-E64E-FCF17FC96E36}"/>
            </a:ext>
          </a:extLst>
        </p:cNvPr>
        <p:cNvGrpSpPr/>
        <p:nvPr/>
      </p:nvGrpSpPr>
      <p:grpSpPr>
        <a:xfrm>
          <a:off x="0" y="0"/>
          <a:ext cx="0" cy="0"/>
        </a:xfrm>
      </p:grpSpPr>
      <p:pic>
        <p:nvPicPr>
          <p:cNvPr id="2" name="Picture 1">
            <a:extLst>
              <a:ext uri="{FF2B5EF4-FFF2-40B4-BE49-F238E27FC236}">
                <a16:creationId xmlns:a16="http://schemas.microsoft.com/office/drawing/2014/main" id="{9DED2243-B819-926E-4100-7EE49D75CDD9}"/>
              </a:ext>
            </a:extLst>
          </p:cNvPr>
          <p:cNvPicPr>
            <a:picLocks noChangeAspect="1"/>
          </p:cNvPicPr>
          <p:nvPr/>
        </p:nvPicPr>
        <p:blipFill>
          <a:blip r:embed="rId2">
            <a:duotone>
              <a:prstClr val="black"/>
              <a:prstClr val="white"/>
            </a:duotone>
          </a:blip>
          <a:stretch>
            <a:fillRect/>
          </a:stretch>
        </p:blipFill>
        <p:spPr>
          <a:xfrm>
            <a:off x="20" y="10"/>
            <a:ext cx="12191980" cy="6857990"/>
          </a:xfrm>
          <a:prstGeom prst="rect">
            <a:avLst/>
          </a:prstGeom>
        </p:spPr>
      </p:pic>
      <p:cxnSp>
        <p:nvCxnSpPr>
          <p:cNvPr id="4" name="Straight Connector 3">
            <a:extLst>
              <a:ext uri="{FF2B5EF4-FFF2-40B4-BE49-F238E27FC236}">
                <a16:creationId xmlns:a16="http://schemas.microsoft.com/office/drawing/2014/main" id="{B46F046A-70D0-72DF-3C7D-660F5B8FB436}"/>
              </a:ext>
            </a:extLst>
          </p:cNvPr>
          <p:cNvCxnSpPr/>
          <p:nvPr/>
        </p:nvCxnSpPr>
        <p:spPr>
          <a:xfrm flipH="1">
            <a:off x="208547"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EEC00C17-817E-11B3-CC03-6F20A442F37C}"/>
              </a:ext>
            </a:extLst>
          </p:cNvPr>
          <p:cNvCxnSpPr/>
          <p:nvPr/>
        </p:nvCxnSpPr>
        <p:spPr>
          <a:xfrm>
            <a:off x="0" y="6705600"/>
            <a:ext cx="12192000"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Straight Connector 7">
            <a:extLst>
              <a:ext uri="{FF2B5EF4-FFF2-40B4-BE49-F238E27FC236}">
                <a16:creationId xmlns:a16="http://schemas.microsoft.com/office/drawing/2014/main" id="{D51B646C-122E-979D-7836-D46C5E2AAE80}"/>
              </a:ext>
            </a:extLst>
          </p:cNvPr>
          <p:cNvCxnSpPr/>
          <p:nvPr/>
        </p:nvCxnSpPr>
        <p:spPr>
          <a:xfrm flipH="1">
            <a:off x="11983453"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Straight Connector 9">
            <a:extLst>
              <a:ext uri="{FF2B5EF4-FFF2-40B4-BE49-F238E27FC236}">
                <a16:creationId xmlns:a16="http://schemas.microsoft.com/office/drawing/2014/main" id="{EB51E800-954F-DCB1-7006-89317093D03F}"/>
              </a:ext>
            </a:extLst>
          </p:cNvPr>
          <p:cNvCxnSpPr/>
          <p:nvPr/>
        </p:nvCxnSpPr>
        <p:spPr>
          <a:xfrm>
            <a:off x="0" y="152399"/>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5" name="TextBox 4">
            <a:extLst>
              <a:ext uri="{FF2B5EF4-FFF2-40B4-BE49-F238E27FC236}">
                <a16:creationId xmlns:a16="http://schemas.microsoft.com/office/drawing/2014/main" id="{3E4666CD-B851-0D69-2E9D-2AA66E23B7EF}"/>
              </a:ext>
            </a:extLst>
          </p:cNvPr>
          <p:cNvSpPr txBox="1"/>
          <p:nvPr/>
        </p:nvSpPr>
        <p:spPr>
          <a:xfrm>
            <a:off x="417075" y="304789"/>
            <a:ext cx="11357830" cy="5978944"/>
          </a:xfrm>
          <a:prstGeom prst="rect">
            <a:avLst/>
          </a:prstGeom>
          <a:noFill/>
        </p:spPr>
        <p:txBody>
          <a:bodyPr wrap="square">
            <a:spAutoFit/>
          </a:bodyPr>
          <a:lstStyle/>
          <a:p>
            <a:pPr algn="just">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000" kern="100">
                <a:effectLst/>
                <a:latin typeface="Times New Roman" panose="02020603050405020304" pitchFamily="18" charset="0"/>
                <a:ea typeface="Aptos" panose="020b0004020202020204" pitchFamily="34" charset="0"/>
                <a:cs typeface="Times New Roman" panose="02020603050405020304" pitchFamily="18" charset="0"/>
              </a:rPr>
              <a:t> </a:t>
            </a:r>
            <a:r>
              <a:rPr lang="en-US" sz="6000" i="1" kern="100" err="1">
                <a:effectLst/>
                <a:latin typeface="Times New Roman" panose="02020603050405020304" pitchFamily="18" charset="0"/>
                <a:ea typeface="Aptos" panose="020b0004020202020204" pitchFamily="34" charset="0"/>
                <a:cs typeface="Times New Roman" panose="02020603050405020304" pitchFamily="18" charset="0"/>
              </a:rPr>
              <a:t>Nguyện dâng lên Chúa, tấm bánh và rượu nho, với lòng thành thiết tha, đêm ngày con mơ ước. Nguyện xin Thiên Chúa thắp sáng lòng chúng con, đức mến rực cháy luôn, cho tươi mùa thánh ân.</a:t>
            </a:r>
            <a:endParaRPr lang="en-US" sz="4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9030204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BD1692EF-1AC8-FADE-436E-68E928EA390A}"/>
            </a:ext>
          </a:extLst>
        </p:cNvPr>
        <p:cNvGrpSpPr/>
        <p:nvPr/>
      </p:nvGrpSpPr>
      <p:grpSpPr>
        <a:xfrm>
          <a:off x="0" y="0"/>
          <a:ext cx="0" cy="0"/>
        </a:xfrm>
      </p:grpSpPr>
      <p:pic>
        <p:nvPicPr>
          <p:cNvPr id="2" name="Picture 1">
            <a:extLst>
              <a:ext uri="{FF2B5EF4-FFF2-40B4-BE49-F238E27FC236}">
                <a16:creationId xmlns:a16="http://schemas.microsoft.com/office/drawing/2014/main" id="{0E30E97B-A0A7-3EFC-E82B-9281C02A769D}"/>
              </a:ext>
            </a:extLst>
          </p:cNvPr>
          <p:cNvPicPr>
            <a:picLocks noChangeAspect="1"/>
          </p:cNvPicPr>
          <p:nvPr/>
        </p:nvPicPr>
        <p:blipFill>
          <a:blip r:embed="rId2">
            <a:duotone>
              <a:prstClr val="black"/>
              <a:prstClr val="white"/>
            </a:duotone>
          </a:blip>
          <a:stretch>
            <a:fillRect/>
          </a:stretch>
        </p:blipFill>
        <p:spPr>
          <a:xfrm>
            <a:off x="20" y="10"/>
            <a:ext cx="12191980" cy="6857990"/>
          </a:xfrm>
          <a:prstGeom prst="rect">
            <a:avLst/>
          </a:prstGeom>
        </p:spPr>
      </p:pic>
      <p:cxnSp>
        <p:nvCxnSpPr>
          <p:cNvPr id="4" name="Straight Connector 3">
            <a:extLst>
              <a:ext uri="{FF2B5EF4-FFF2-40B4-BE49-F238E27FC236}">
                <a16:creationId xmlns:a16="http://schemas.microsoft.com/office/drawing/2014/main" id="{6607595F-CB42-DD59-A82E-6A6B5207AFFC}"/>
              </a:ext>
            </a:extLst>
          </p:cNvPr>
          <p:cNvCxnSpPr/>
          <p:nvPr/>
        </p:nvCxnSpPr>
        <p:spPr>
          <a:xfrm flipH="1">
            <a:off x="208547"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42536BEB-6EB7-484A-52DB-397B47B2B693}"/>
              </a:ext>
            </a:extLst>
          </p:cNvPr>
          <p:cNvCxnSpPr/>
          <p:nvPr/>
        </p:nvCxnSpPr>
        <p:spPr>
          <a:xfrm>
            <a:off x="0" y="6705600"/>
            <a:ext cx="12192000"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Straight Connector 7">
            <a:extLst>
              <a:ext uri="{FF2B5EF4-FFF2-40B4-BE49-F238E27FC236}">
                <a16:creationId xmlns:a16="http://schemas.microsoft.com/office/drawing/2014/main" id="{2ECB167E-70D0-D35E-7290-B2771D0DCA7C}"/>
              </a:ext>
            </a:extLst>
          </p:cNvPr>
          <p:cNvCxnSpPr/>
          <p:nvPr/>
        </p:nvCxnSpPr>
        <p:spPr>
          <a:xfrm flipH="1">
            <a:off x="11983453"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Straight Connector 9">
            <a:extLst>
              <a:ext uri="{FF2B5EF4-FFF2-40B4-BE49-F238E27FC236}">
                <a16:creationId xmlns:a16="http://schemas.microsoft.com/office/drawing/2014/main" id="{1E5DAD50-EA0F-1166-A2CD-53CA7D288C6D}"/>
              </a:ext>
            </a:extLst>
          </p:cNvPr>
          <p:cNvCxnSpPr/>
          <p:nvPr/>
        </p:nvCxnSpPr>
        <p:spPr>
          <a:xfrm>
            <a:off x="0" y="152399"/>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5" name="TextBox 4">
            <a:extLst>
              <a:ext uri="{FF2B5EF4-FFF2-40B4-BE49-F238E27FC236}">
                <a16:creationId xmlns:a16="http://schemas.microsoft.com/office/drawing/2014/main" id="{C0D70457-9C1A-FF08-F4EB-04BFC0A1F7E4}"/>
              </a:ext>
            </a:extLst>
          </p:cNvPr>
          <p:cNvSpPr txBox="1"/>
          <p:nvPr/>
        </p:nvSpPr>
        <p:spPr>
          <a:xfrm>
            <a:off x="417075" y="304789"/>
            <a:ext cx="11357830" cy="5978944"/>
          </a:xfrm>
          <a:prstGeom prst="rect">
            <a:avLst/>
          </a:prstGeom>
          <a:noFill/>
        </p:spPr>
        <p:txBody>
          <a:bodyPr wrap="square">
            <a:spAutoFit/>
          </a:bodyPr>
          <a:lstStyle/>
          <a:p>
            <a:pPr algn="just">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3.</a:t>
            </a:r>
            <a:r>
              <a:rPr lang="en-US" sz="60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err="1">
                <a:effectLst/>
                <a:latin typeface="Times New Roman" panose="02020603050405020304" pitchFamily="18" charset="0"/>
                <a:ea typeface="Aptos" panose="020b0004020202020204" pitchFamily="34" charset="0"/>
                <a:cs typeface="Times New Roman" panose="02020603050405020304" pitchFamily="18" charset="0"/>
              </a:rPr>
              <a:t>Một tình yêu thắm nồng, đoàn con xin tiến dâng. Niềm say mê tuổi sống đời tin yêu rực nóng. Chói chang hơn nắng hồng nguyện xin thương đưa lối. Đoàn con đang đi tới chốn Thiên đàng sáng tươi.</a:t>
            </a:r>
            <a:endParaRPr lang="en-US" sz="4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9396606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C91A82D4-9B92-3A71-4369-606FD4049077}"/>
            </a:ext>
          </a:extLst>
        </p:cNvPr>
        <p:cNvGrpSpPr/>
        <p:nvPr/>
      </p:nvGrpSpPr>
      <p:grpSpPr>
        <a:xfrm>
          <a:off x="0" y="0"/>
          <a:ext cx="0" cy="0"/>
        </a:xfrm>
      </p:grpSpPr>
      <p:pic>
        <p:nvPicPr>
          <p:cNvPr id="2" name="Picture 1">
            <a:extLst>
              <a:ext uri="{FF2B5EF4-FFF2-40B4-BE49-F238E27FC236}">
                <a16:creationId xmlns:a16="http://schemas.microsoft.com/office/drawing/2014/main" id="{6B382A91-BD89-8EB5-3805-85FD010940A0}"/>
              </a:ext>
            </a:extLst>
          </p:cNvPr>
          <p:cNvPicPr>
            <a:picLocks noChangeAspect="1"/>
          </p:cNvPicPr>
          <p:nvPr/>
        </p:nvPicPr>
        <p:blipFill>
          <a:blip r:embed="rId2">
            <a:duotone>
              <a:prstClr val="black"/>
              <a:prstClr val="white"/>
            </a:duotone>
          </a:blip>
          <a:stretch>
            <a:fillRect/>
          </a:stretch>
        </p:blipFill>
        <p:spPr>
          <a:xfrm>
            <a:off x="20" y="10"/>
            <a:ext cx="12191980" cy="6857990"/>
          </a:xfrm>
          <a:prstGeom prst="rect">
            <a:avLst/>
          </a:prstGeom>
        </p:spPr>
      </p:pic>
      <p:cxnSp>
        <p:nvCxnSpPr>
          <p:cNvPr id="4" name="Straight Connector 3">
            <a:extLst>
              <a:ext uri="{FF2B5EF4-FFF2-40B4-BE49-F238E27FC236}">
                <a16:creationId xmlns:a16="http://schemas.microsoft.com/office/drawing/2014/main" id="{9833ECDC-36CC-66EC-91B1-C62AE3A3B32B}"/>
              </a:ext>
            </a:extLst>
          </p:cNvPr>
          <p:cNvCxnSpPr/>
          <p:nvPr/>
        </p:nvCxnSpPr>
        <p:spPr>
          <a:xfrm flipH="1">
            <a:off x="208547"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F252F96B-0F9C-631D-6CE8-90D0A3BE8C34}"/>
              </a:ext>
            </a:extLst>
          </p:cNvPr>
          <p:cNvCxnSpPr/>
          <p:nvPr/>
        </p:nvCxnSpPr>
        <p:spPr>
          <a:xfrm>
            <a:off x="0" y="6705600"/>
            <a:ext cx="12192000"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Straight Connector 7">
            <a:extLst>
              <a:ext uri="{FF2B5EF4-FFF2-40B4-BE49-F238E27FC236}">
                <a16:creationId xmlns:a16="http://schemas.microsoft.com/office/drawing/2014/main" id="{B9CA8DA0-0030-690C-F275-1F6E0053CEB3}"/>
              </a:ext>
            </a:extLst>
          </p:cNvPr>
          <p:cNvCxnSpPr/>
          <p:nvPr/>
        </p:nvCxnSpPr>
        <p:spPr>
          <a:xfrm flipH="1">
            <a:off x="11983453"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Straight Connector 9">
            <a:extLst>
              <a:ext uri="{FF2B5EF4-FFF2-40B4-BE49-F238E27FC236}">
                <a16:creationId xmlns:a16="http://schemas.microsoft.com/office/drawing/2014/main" id="{D4DFB3D9-4764-B7E6-6702-AE738EEEC624}"/>
              </a:ext>
            </a:extLst>
          </p:cNvPr>
          <p:cNvCxnSpPr/>
          <p:nvPr/>
        </p:nvCxnSpPr>
        <p:spPr>
          <a:xfrm>
            <a:off x="0" y="152399"/>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5" name="TextBox 4">
            <a:extLst>
              <a:ext uri="{FF2B5EF4-FFF2-40B4-BE49-F238E27FC236}">
                <a16:creationId xmlns:a16="http://schemas.microsoft.com/office/drawing/2014/main" id="{25E25933-5360-3AD4-1066-3D95DD103166}"/>
              </a:ext>
            </a:extLst>
          </p:cNvPr>
          <p:cNvSpPr txBox="1"/>
          <p:nvPr/>
        </p:nvSpPr>
        <p:spPr>
          <a:xfrm>
            <a:off x="417075" y="304789"/>
            <a:ext cx="11357830" cy="5978944"/>
          </a:xfrm>
          <a:prstGeom prst="rect">
            <a:avLst/>
          </a:prstGeom>
          <a:noFill/>
        </p:spPr>
        <p:txBody>
          <a:bodyPr wrap="square">
            <a:spAutoFit/>
          </a:bodyPr>
          <a:lstStyle/>
          <a:p>
            <a:pPr algn="just">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000" kern="100">
                <a:effectLst/>
                <a:latin typeface="Times New Roman" panose="02020603050405020304" pitchFamily="18" charset="0"/>
                <a:ea typeface="Aptos" panose="020b0004020202020204" pitchFamily="34" charset="0"/>
                <a:cs typeface="Times New Roman" panose="02020603050405020304" pitchFamily="18" charset="0"/>
              </a:rPr>
              <a:t> </a:t>
            </a:r>
            <a:r>
              <a:rPr lang="en-US" sz="6000" i="1" kern="100" err="1">
                <a:effectLst/>
                <a:latin typeface="Times New Roman" panose="02020603050405020304" pitchFamily="18" charset="0"/>
                <a:ea typeface="Aptos" panose="020b0004020202020204" pitchFamily="34" charset="0"/>
                <a:cs typeface="Times New Roman" panose="02020603050405020304" pitchFamily="18" charset="0"/>
              </a:rPr>
              <a:t>Nguyện dâng lên Chúa, tấm bánh và rượu nho, với lòng thành thiết tha, đêm ngày con mơ ước. Nguyện xin Thiên Chúa thắp sáng lòng chúng con, đức mến rực cháy luôn, cho tươi mùa thánh ân.</a:t>
            </a:r>
            <a:endParaRPr lang="en-US" sz="4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21278406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58533826"/>
      </p:ext>
    </p:extLst>
  </p:cSld>
  <p:clrMapOvr>
    <a:masterClrMapping/>
  </p:clrMapOvr>
  <p:transition/>
  <p:timing/>
</p:sld>
</file>

<file path=ppt/slides/slide2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6EEAAEDD-B943-A806-9498-F90D61882BF6}"/>
              </a:ext>
            </a:extLst>
          </p:cNvPr>
          <p:cNvPicPr>
            <a:picLocks noChangeAspect="1"/>
          </p:cNvPicPr>
          <p:nvPr/>
        </p:nvPicPr>
        <p:blipFill>
          <a:blip r:embed="rId2"/>
          <a:srcRect t="15730" r="1" b="1"/>
          <a:stretch>
            <a:fillRect/>
          </a:stretch>
        </p:blipFill>
        <p:spPr>
          <a:xfrm>
            <a:off x="526474" y="332509"/>
            <a:ext cx="11111344" cy="6031346"/>
          </a:xfrm>
          <a:prstGeom prst="rect">
            <a:avLst/>
          </a:prstGeom>
          <a:ln w="28575">
            <a:solidFill>
              <a:schemeClr val="bg1"/>
            </a:solidFill>
          </a:ln>
        </p:spPr>
      </p:pic>
      <p:sp>
        <p:nvSpPr>
          <p:cNvPr id="3" name="Rectangle 2"/>
          <p:cNvSpPr/>
          <p:nvPr/>
        </p:nvSpPr>
        <p:spPr>
          <a:xfrm>
            <a:off x="1468582" y="1828799"/>
            <a:ext cx="9310254" cy="2536848"/>
          </a:xfrm>
          <a:prstGeom prst="rect">
            <a:avLst/>
          </a:prstGeom>
        </p:spPr>
        <p:txBody>
          <a:bodyPr wrap="square">
            <a:spAutoFit/>
          </a:bodyPr>
          <a:lstStyle/>
          <a:p>
            <a:pPr algn="ctr">
              <a:lnSpc>
                <a:spcPct val="107000"/>
              </a:lnSpc>
              <a:spcAft>
                <a:spcPts val="800"/>
              </a:spcAft>
            </a:pPr>
            <a:r>
              <a:rPr lang="en-US" sz="5400" b="1" kern="100">
                <a:solidFill>
                  <a:srgbClr val="FF0000"/>
                </a:solidFill>
                <a:latin typeface="Times New Roman" panose="02020603050405020304" pitchFamily="18" charset="0"/>
                <a:ea typeface="Aptos" panose="020b0004020202020204"/>
                <a:cs typeface="Times New Roman" panose="02020603050405020304" pitchFamily="18" charset="0"/>
              </a:rPr>
              <a:t>NGUỒN HẠNH </a:t>
            </a:r>
            <a:r>
              <a:rPr lang="en-US" sz="5400" b="1" kern="100" smtClean="0">
                <a:solidFill>
                  <a:srgbClr val="FF0000"/>
                </a:solidFill>
                <a:latin typeface="Times New Roman" panose="02020603050405020304" pitchFamily="18" charset="0"/>
                <a:ea typeface="Aptos" panose="020b0004020202020204"/>
                <a:cs typeface="Times New Roman" panose="02020603050405020304" pitchFamily="18" charset="0"/>
              </a:rPr>
              <a:t>PHÚC</a:t>
            </a:r>
          </a:p>
          <a:p>
            <a:pPr algn="ctr">
              <a:lnSpc>
                <a:spcPct val="107000"/>
              </a:lnSpc>
              <a:spcAft>
                <a:spcPts val="800"/>
              </a:spcAft>
            </a:pPr>
            <a:r>
              <a:rPr lang="en-US" sz="5400" b="1" kern="100" smtClean="0">
                <a:solidFill>
                  <a:srgbClr val="FF0000"/>
                </a:solidFill>
                <a:latin typeface="Times New Roman" panose="02020603050405020304" pitchFamily="18" charset="0"/>
                <a:ea typeface="Aptos" panose="020b0004020202020204"/>
                <a:cs typeface="Times New Roman" panose="02020603050405020304" pitchFamily="18" charset="0"/>
              </a:rPr>
              <a:t> </a:t>
            </a:r>
            <a:r>
              <a:rPr lang="en-US" sz="5400" b="1" kern="100">
                <a:solidFill>
                  <a:srgbClr val="FF0000"/>
                </a:solidFill>
                <a:latin typeface="Times New Roman" panose="02020603050405020304" pitchFamily="18" charset="0"/>
                <a:ea typeface="Aptos" panose="020b0004020202020204"/>
                <a:cs typeface="Times New Roman" panose="02020603050405020304" pitchFamily="18" charset="0"/>
              </a:rPr>
              <a:t>ĐÍCH </a:t>
            </a:r>
            <a:r>
              <a:rPr lang="en-US" sz="5400" b="1" kern="100" smtClean="0">
                <a:solidFill>
                  <a:srgbClr val="FF0000"/>
                </a:solidFill>
                <a:latin typeface="Times New Roman" panose="02020603050405020304" pitchFamily="18" charset="0"/>
                <a:ea typeface="Aptos" panose="020b0004020202020204"/>
                <a:cs typeface="Times New Roman" panose="02020603050405020304" pitchFamily="18" charset="0"/>
              </a:rPr>
              <a:t>THẬT</a:t>
            </a:r>
            <a:endParaRPr lang="en-US" sz="5400" kern="100">
              <a:latin typeface="Aptos"/>
              <a:ea typeface="Aptos" panose="020b0004020202020204"/>
              <a:cs typeface="Times New Roman" panose="02020603050405020304" pitchFamily="18" charset="0"/>
            </a:endParaRPr>
          </a:p>
          <a:p>
            <a:pPr algn="ctr">
              <a:lnSpc>
                <a:spcPct val="107000"/>
              </a:lnSpc>
              <a:spcAft>
                <a:spcPts val="800"/>
              </a:spcAft>
            </a:pPr>
            <a:r>
              <a:rPr lang="en-US" sz="2800" b="1" kern="100" err="1">
                <a:solidFill>
                  <a:srgbClr val="FF0000"/>
                </a:solidFill>
                <a:latin typeface="Times New Roman" panose="02020603050405020304" pitchFamily="18" charset="0"/>
                <a:ea typeface="Aptos" panose="020b0004020202020204"/>
                <a:cs typeface="Times New Roman" panose="02020603050405020304" pitchFamily="18" charset="0"/>
              </a:rPr>
              <a:t>Huỳnh Minh Kỳ &amp; Đinh Công </a:t>
            </a:r>
            <a:r>
              <a:rPr lang="en-US" sz="2800" b="1" kern="100" err="1" smtClean="0">
                <a:solidFill>
                  <a:srgbClr val="FF0000"/>
                </a:solidFill>
                <a:latin typeface="Times New Roman" panose="02020603050405020304" pitchFamily="18" charset="0"/>
                <a:ea typeface="Aptos" panose="020b0004020202020204"/>
                <a:cs typeface="Times New Roman" panose="02020603050405020304" pitchFamily="18" charset="0"/>
              </a:rPr>
              <a:t>Huỳnh</a:t>
            </a:r>
            <a:endParaRPr lang="en-US" sz="4000" kern="100">
              <a:latin typeface="Aptos" panose="02110004020202020204"/>
              <a:ea typeface="Aptos" panose="020b0004020202020204"/>
              <a:cs typeface="Times New Roman" panose="02020603050405020304" pitchFamily="18" charset="0"/>
            </a:endParaRPr>
          </a:p>
        </p:txBody>
      </p:sp>
    </p:spTree>
    <p:extLst>
      <p:ext uri="{BB962C8B-B14F-4D97-AF65-F5344CB8AC3E}">
        <p14:creationId xmlns:p14="http://schemas.microsoft.com/office/powerpoint/2010/main" val="2381723323"/>
      </p:ext>
    </p:extLst>
  </p:cSld>
  <p:clrMapOvr>
    <a:masterClrMapping/>
  </p:clrMapOvr>
  <p:transition spd="slow">
    <p:push dir="u"/>
  </p:transition>
  <p:timing/>
</p:sld>
</file>

<file path=ppt/slides/slide2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55" y="274023"/>
            <a:ext cx="11720071" cy="5951758"/>
          </a:xfrm>
          <a:prstGeom prst="rect">
            <a:avLst/>
          </a:prstGeom>
        </p:spPr>
        <p:txBody>
          <a:bodyPr wrap="square">
            <a:spAutoFit/>
          </a:bodyPr>
          <a:lstStyle/>
          <a:p>
            <a:pPr algn="just">
              <a:lnSpc>
                <a:spcPct val="107000"/>
              </a:lnSpc>
              <a:spcAft>
                <a:spcPts val="800"/>
              </a:spcAft>
            </a:pPr>
            <a:r>
              <a:rPr lang="en-US" sz="6000" b="1" kern="100" smtClean="0">
                <a:solidFill>
                  <a:srgbClr val="FF0000"/>
                </a:solidFill>
                <a:latin typeface="Times New Roman" panose="02020603050405020304" pitchFamily="18" charset="0"/>
                <a:ea typeface="Aptos" panose="020b0004020202020204"/>
                <a:cs typeface="Times New Roman" panose="02020603050405020304" pitchFamily="18" charset="0"/>
              </a:rPr>
              <a:t>1</a:t>
            </a:r>
            <a:r>
              <a:rPr lang="en-US" sz="6000" b="1" kern="100">
                <a:solidFill>
                  <a:srgbClr val="FF0000"/>
                </a:solidFill>
                <a:latin typeface="Times New Roman" panose="02020603050405020304" pitchFamily="18" charset="0"/>
                <a:ea typeface="Aptos" panose="020b0004020202020204"/>
                <a:cs typeface="Times New Roman" panose="02020603050405020304" pitchFamily="18" charset="0"/>
              </a:rPr>
              <a:t>. </a:t>
            </a:r>
            <a:r>
              <a:rPr lang="en-US" sz="6000" kern="100" err="1">
                <a:latin typeface="Times New Roman" panose="02020603050405020304" pitchFamily="18" charset="0"/>
                <a:ea typeface="Aptos" panose="020b0004020202020204"/>
                <a:cs typeface="Times New Roman" panose="02020603050405020304" pitchFamily="18" charset="0"/>
              </a:rPr>
              <a:t>Chúa đã dạy con phúc cho ai sống đời nghèo khó. Nước Trời mai sau sẽ thênh thang thuộc về nơi họ. Và ai giàu có khốn cho người nếu không chia sẻ. Và ai thừa thãi hãy mở lòng bố thí phần dư</a:t>
            </a:r>
            <a:r>
              <a:rPr lang="en-US" sz="6000" kern="100" smtClean="0">
                <a:latin typeface="Times New Roman" panose="02020603050405020304" pitchFamily="18" charset="0"/>
                <a:ea typeface="Aptos" panose="020b0004020202020204"/>
                <a:cs typeface="Times New Roman" panose="02020603050405020304" pitchFamily="18" charset="0"/>
              </a:rPr>
              <a:t>.</a:t>
            </a:r>
            <a:endParaRPr lang="en-US" sz="6000" kern="100">
              <a:latin typeface="Aptos"/>
              <a:ea typeface="Aptos" panose="020b0004020202020204"/>
              <a:cs typeface="Times New Roman" panose="02020603050405020304" pitchFamily="18" charset="0"/>
            </a:endParaRPr>
          </a:p>
        </p:txBody>
      </p:sp>
    </p:spTree>
    <p:extLst>
      <p:ext uri="{BB962C8B-B14F-4D97-AF65-F5344CB8AC3E}">
        <p14:creationId xmlns:p14="http://schemas.microsoft.com/office/powerpoint/2010/main" val="78176020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55" y="274023"/>
            <a:ext cx="11720071" cy="5951758"/>
          </a:xfrm>
          <a:prstGeom prst="rect">
            <a:avLst/>
          </a:prstGeom>
        </p:spPr>
        <p:txBody>
          <a:bodyPr wrap="square">
            <a:spAutoFit/>
          </a:bodyPr>
          <a:lstStyle/>
          <a:p>
            <a:pPr algn="just">
              <a:lnSpc>
                <a:spcPct val="107000"/>
              </a:lnSpc>
              <a:spcAft>
                <a:spcPts val="800"/>
              </a:spcAft>
            </a:pPr>
            <a:r>
              <a:rPr lang="en-US" sz="6000" b="1" kern="100" smtClean="0">
                <a:solidFill>
                  <a:srgbClr val="FF0000"/>
                </a:solidFill>
                <a:latin typeface="Times New Roman" panose="02020603050405020304" pitchFamily="18" charset="0"/>
                <a:ea typeface="Aptos" panose="020b0004020202020204"/>
                <a:cs typeface="Times New Roman" panose="02020603050405020304" pitchFamily="18" charset="0"/>
              </a:rPr>
              <a:t>ĐK</a:t>
            </a:r>
            <a:r>
              <a:rPr lang="en-US" sz="6000" b="1" kern="100">
                <a:solidFill>
                  <a:srgbClr val="FF0000"/>
                </a:solidFill>
                <a:latin typeface="Times New Roman" panose="02020603050405020304" pitchFamily="18" charset="0"/>
                <a:ea typeface="Aptos" panose="020b0004020202020204"/>
                <a:cs typeface="Times New Roman" panose="02020603050405020304" pitchFamily="18" charset="0"/>
              </a:rPr>
              <a:t>.</a:t>
            </a:r>
            <a:r>
              <a:rPr lang="en-US" sz="6000" kern="100">
                <a:solidFill>
                  <a:srgbClr val="FF0000"/>
                </a:solidFill>
                <a:latin typeface="Times New Roman" panose="02020603050405020304" pitchFamily="18" charset="0"/>
                <a:ea typeface="Aptos" panose="020b0004020202020204"/>
                <a:cs typeface="Times New Roman" panose="02020603050405020304" pitchFamily="18" charset="0"/>
              </a:rPr>
              <a:t> </a:t>
            </a:r>
            <a:r>
              <a:rPr lang="en-US" sz="6000" kern="100" err="1">
                <a:latin typeface="Times New Roman" panose="02020603050405020304" pitchFamily="18" charset="0"/>
                <a:ea typeface="Aptos" panose="020b0004020202020204"/>
                <a:cs typeface="Times New Roman" panose="02020603050405020304" pitchFamily="18" charset="0"/>
              </a:rPr>
              <a:t>Hạnh phúc đích thực chính khi lương tâm bình an. Lòng biết xót thương sẻ chia tình yêu Thiên Chúa. Nguyện giúp chúng con đắm say trong ân tình Ngài. Hạnh phúc suốt đời được làm con cái Chúa Trời</a:t>
            </a:r>
            <a:r>
              <a:rPr lang="en-US" sz="6000" kern="100" smtClean="0">
                <a:latin typeface="Times New Roman" panose="02020603050405020304" pitchFamily="18" charset="0"/>
                <a:ea typeface="Aptos" panose="020b0004020202020204"/>
                <a:cs typeface="Times New Roman" panose="02020603050405020304" pitchFamily="18" charset="0"/>
              </a:rPr>
              <a:t>.</a:t>
            </a:r>
            <a:endParaRPr lang="en-US" sz="6000" kern="100">
              <a:latin typeface="Aptos" panose="02110004020202020204"/>
              <a:ea typeface="Aptos" panose="020b0004020202020204"/>
              <a:cs typeface="Times New Roman" panose="02020603050405020304" pitchFamily="18" charset="0"/>
            </a:endParaRPr>
          </a:p>
        </p:txBody>
      </p:sp>
    </p:spTree>
    <p:extLst>
      <p:ext uri="{BB962C8B-B14F-4D97-AF65-F5344CB8AC3E}">
        <p14:creationId xmlns:p14="http://schemas.microsoft.com/office/powerpoint/2010/main" val="334450453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55" y="274023"/>
            <a:ext cx="11720071" cy="5951758"/>
          </a:xfrm>
          <a:prstGeom prst="rect">
            <a:avLst/>
          </a:prstGeom>
        </p:spPr>
        <p:txBody>
          <a:bodyPr wrap="square">
            <a:spAutoFit/>
          </a:bodyPr>
          <a:lstStyle/>
          <a:p>
            <a:pPr algn="just">
              <a:lnSpc>
                <a:spcPct val="107000"/>
              </a:lnSpc>
              <a:spcAft>
                <a:spcPts val="800"/>
              </a:spcAft>
            </a:pPr>
            <a:r>
              <a:rPr lang="en-US" sz="6000" b="1" kern="100" smtClean="0">
                <a:solidFill>
                  <a:srgbClr val="FF0000"/>
                </a:solidFill>
                <a:latin typeface="Times New Roman" panose="02020603050405020304" pitchFamily="18" charset="0"/>
                <a:ea typeface="Aptos" panose="020b0004020202020204"/>
                <a:cs typeface="Times New Roman" panose="02020603050405020304" pitchFamily="18" charset="0"/>
              </a:rPr>
              <a:t>2</a:t>
            </a:r>
            <a:r>
              <a:rPr lang="en-US" sz="6000" b="1" kern="100">
                <a:solidFill>
                  <a:srgbClr val="FF0000"/>
                </a:solidFill>
                <a:latin typeface="Times New Roman" panose="02020603050405020304" pitchFamily="18" charset="0"/>
                <a:ea typeface="Aptos" panose="020b0004020202020204"/>
                <a:cs typeface="Times New Roman" panose="02020603050405020304" pitchFamily="18" charset="0"/>
              </a:rPr>
              <a:t>.</a:t>
            </a:r>
            <a:r>
              <a:rPr lang="en-US" sz="6000" kern="100">
                <a:solidFill>
                  <a:srgbClr val="FF0000"/>
                </a:solidFill>
                <a:latin typeface="Times New Roman" panose="02020603050405020304" pitchFamily="18" charset="0"/>
                <a:ea typeface="Aptos" panose="020b0004020202020204"/>
                <a:cs typeface="Times New Roman" panose="02020603050405020304" pitchFamily="18" charset="0"/>
              </a:rPr>
              <a:t> </a:t>
            </a:r>
            <a:r>
              <a:rPr lang="en-US" sz="6000" kern="100" err="1">
                <a:latin typeface="Times New Roman" panose="02020603050405020304" pitchFamily="18" charset="0"/>
                <a:ea typeface="Aptos" panose="020b0004020202020204"/>
                <a:cs typeface="Times New Roman" panose="02020603050405020304" pitchFamily="18" charset="0"/>
              </a:rPr>
              <a:t>Chúa đã dạy con phúc cho ai phải chịu đói khát. Chúa sẽ thưởng công xuống muôn ơn một đời no đầy. Và ai cười vui các ngươi sẽ khóc lóc ưu sầu. Và ai quyền thế sẽ phải chịu đối xử thị phi</a:t>
            </a:r>
            <a:r>
              <a:rPr lang="en-US" sz="6000" kern="100" smtClean="0">
                <a:latin typeface="Times New Roman" panose="02020603050405020304" pitchFamily="18" charset="0"/>
                <a:ea typeface="Aptos" panose="020b0004020202020204"/>
                <a:cs typeface="Times New Roman" panose="02020603050405020304" pitchFamily="18" charset="0"/>
              </a:rPr>
              <a:t>.</a:t>
            </a:r>
            <a:endParaRPr lang="en-US" sz="6000" kern="100">
              <a:latin typeface="Aptos" panose="02110004020202020204"/>
              <a:ea typeface="Aptos" panose="020b0004020202020204"/>
              <a:cs typeface="Times New Roman" panose="02020603050405020304" pitchFamily="18" charset="0"/>
            </a:endParaRPr>
          </a:p>
        </p:txBody>
      </p:sp>
    </p:spTree>
    <p:extLst>
      <p:ext uri="{BB962C8B-B14F-4D97-AF65-F5344CB8AC3E}">
        <p14:creationId xmlns:p14="http://schemas.microsoft.com/office/powerpoint/2010/main" val="277225389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55" y="274023"/>
            <a:ext cx="11720071" cy="5951758"/>
          </a:xfrm>
          <a:prstGeom prst="rect">
            <a:avLst/>
          </a:prstGeom>
        </p:spPr>
        <p:txBody>
          <a:bodyPr wrap="square">
            <a:spAutoFit/>
          </a:bodyPr>
          <a:lstStyle/>
          <a:p>
            <a:pPr algn="just">
              <a:lnSpc>
                <a:spcPct val="107000"/>
              </a:lnSpc>
              <a:spcAft>
                <a:spcPts val="800"/>
              </a:spcAft>
            </a:pPr>
            <a:r>
              <a:rPr lang="en-US" sz="6000" b="1" kern="100" smtClean="0">
                <a:solidFill>
                  <a:srgbClr val="FF0000"/>
                </a:solidFill>
                <a:latin typeface="Times New Roman" panose="02020603050405020304" pitchFamily="18" charset="0"/>
                <a:ea typeface="Aptos" panose="020b0004020202020204"/>
                <a:cs typeface="Times New Roman" panose="02020603050405020304" pitchFamily="18" charset="0"/>
              </a:rPr>
              <a:t>ĐK</a:t>
            </a:r>
            <a:r>
              <a:rPr lang="en-US" sz="6000" b="1" kern="100">
                <a:solidFill>
                  <a:srgbClr val="FF0000"/>
                </a:solidFill>
                <a:latin typeface="Times New Roman" panose="02020603050405020304" pitchFamily="18" charset="0"/>
                <a:ea typeface="Aptos" panose="020b0004020202020204"/>
                <a:cs typeface="Times New Roman" panose="02020603050405020304" pitchFamily="18" charset="0"/>
              </a:rPr>
              <a:t>.</a:t>
            </a:r>
            <a:r>
              <a:rPr lang="en-US" sz="6000" kern="100">
                <a:solidFill>
                  <a:srgbClr val="FF0000"/>
                </a:solidFill>
                <a:latin typeface="Times New Roman" panose="02020603050405020304" pitchFamily="18" charset="0"/>
                <a:ea typeface="Aptos" panose="020b0004020202020204"/>
                <a:cs typeface="Times New Roman" panose="02020603050405020304" pitchFamily="18" charset="0"/>
              </a:rPr>
              <a:t> </a:t>
            </a:r>
            <a:r>
              <a:rPr lang="en-US" sz="6000" kern="100" err="1">
                <a:latin typeface="Times New Roman" panose="02020603050405020304" pitchFamily="18" charset="0"/>
                <a:ea typeface="Aptos" panose="020b0004020202020204"/>
                <a:cs typeface="Times New Roman" panose="02020603050405020304" pitchFamily="18" charset="0"/>
              </a:rPr>
              <a:t>Hạnh phúc đích thực chính khi lương tâm bình an. Lòng biết xót thương sẻ chia tình yêu Thiên Chúa. Nguyện giúp chúng con đắm say trong ân tình Ngài. Hạnh phúc suốt đời được làm con cái Chúa Trời</a:t>
            </a:r>
            <a:r>
              <a:rPr lang="en-US" sz="6000" kern="100" smtClean="0">
                <a:latin typeface="Times New Roman" panose="02020603050405020304" pitchFamily="18" charset="0"/>
                <a:ea typeface="Aptos" panose="020b0004020202020204"/>
                <a:cs typeface="Times New Roman" panose="02020603050405020304" pitchFamily="18" charset="0"/>
              </a:rPr>
              <a:t>.</a:t>
            </a:r>
            <a:endParaRPr lang="en-US" sz="6000" kern="100">
              <a:latin typeface="Aptos" panose="02110004020202020204"/>
              <a:ea typeface="Aptos" panose="020b0004020202020204"/>
              <a:cs typeface="Times New Roman" panose="02020603050405020304" pitchFamily="18" charset="0"/>
            </a:endParaRPr>
          </a:p>
        </p:txBody>
      </p:sp>
    </p:spTree>
    <p:extLst>
      <p:ext uri="{BB962C8B-B14F-4D97-AF65-F5344CB8AC3E}">
        <p14:creationId xmlns:p14="http://schemas.microsoft.com/office/powerpoint/2010/main" val="345182581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55" y="274023"/>
            <a:ext cx="11720071" cy="5951758"/>
          </a:xfrm>
          <a:prstGeom prst="rect">
            <a:avLst/>
          </a:prstGeom>
        </p:spPr>
        <p:txBody>
          <a:bodyPr wrap="square">
            <a:spAutoFit/>
          </a:bodyPr>
          <a:lstStyle/>
          <a:p>
            <a:pPr algn="just">
              <a:lnSpc>
                <a:spcPct val="107000"/>
              </a:lnSpc>
              <a:spcAft>
                <a:spcPts val="800"/>
              </a:spcAft>
            </a:pPr>
            <a:r>
              <a:rPr lang="en-US" sz="6000" b="1" kern="100" smtClean="0">
                <a:solidFill>
                  <a:srgbClr val="FF0000"/>
                </a:solidFill>
                <a:latin typeface="Times New Roman" panose="02020603050405020304" pitchFamily="18" charset="0"/>
                <a:ea typeface="Aptos" panose="020b0004020202020204"/>
                <a:cs typeface="Times New Roman" panose="02020603050405020304" pitchFamily="18" charset="0"/>
              </a:rPr>
              <a:t>3</a:t>
            </a:r>
            <a:r>
              <a:rPr lang="en-US" sz="6000" b="1" kern="100">
                <a:solidFill>
                  <a:srgbClr val="FF0000"/>
                </a:solidFill>
                <a:latin typeface="Times New Roman" panose="02020603050405020304" pitchFamily="18" charset="0"/>
                <a:ea typeface="Aptos" panose="020b0004020202020204"/>
                <a:cs typeface="Times New Roman" panose="02020603050405020304" pitchFamily="18" charset="0"/>
              </a:rPr>
              <a:t>.</a:t>
            </a:r>
            <a:r>
              <a:rPr lang="en-US" sz="6000" kern="100">
                <a:latin typeface="Times New Roman" panose="02020603050405020304" pitchFamily="18" charset="0"/>
                <a:ea typeface="Aptos" panose="020b0004020202020204"/>
                <a:cs typeface="Times New Roman" panose="02020603050405020304" pitchFamily="18" charset="0"/>
              </a:rPr>
              <a:t> Giữa đời gian khó bước chân xiêu với nhiều lo lắng. Có Ngài ngay bên dẫn con đi từng ngày giữa đời. Mà con chỉ biết bám theo hạnh phúc nơi gian trần. Nguyện xin tình Chúa giúp con vượt thắng chính lòng con.</a:t>
            </a:r>
            <a:endParaRPr lang="en-US" sz="6000" kern="100">
              <a:effectLst/>
              <a:latin typeface="Aptos" panose="02110004020202020204"/>
              <a:ea typeface="Aptos" panose="020b0004020202020204"/>
              <a:cs typeface="Times New Roman" panose="02020603050405020304" pitchFamily="18" charset="0"/>
            </a:endParaRPr>
          </a:p>
        </p:txBody>
      </p:sp>
    </p:spTree>
    <p:extLst>
      <p:ext uri="{BB962C8B-B14F-4D97-AF65-F5344CB8AC3E}">
        <p14:creationId xmlns:p14="http://schemas.microsoft.com/office/powerpoint/2010/main" val="176444068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55" y="274023"/>
            <a:ext cx="11720071" cy="5951758"/>
          </a:xfrm>
          <a:prstGeom prst="rect">
            <a:avLst/>
          </a:prstGeom>
        </p:spPr>
        <p:txBody>
          <a:bodyPr wrap="square">
            <a:spAutoFit/>
          </a:bodyPr>
          <a:lstStyle/>
          <a:p>
            <a:pPr algn="just">
              <a:lnSpc>
                <a:spcPct val="107000"/>
              </a:lnSpc>
              <a:spcAft>
                <a:spcPts val="800"/>
              </a:spcAft>
            </a:pPr>
            <a:r>
              <a:rPr lang="en-US" sz="6000" b="1" kern="100" smtClean="0">
                <a:solidFill>
                  <a:srgbClr val="FF0000"/>
                </a:solidFill>
                <a:latin typeface="Times New Roman" panose="02020603050405020304" pitchFamily="18" charset="0"/>
                <a:ea typeface="Aptos" panose="020b0004020202020204"/>
                <a:cs typeface="Times New Roman" panose="02020603050405020304" pitchFamily="18" charset="0"/>
              </a:rPr>
              <a:t>ĐK</a:t>
            </a:r>
            <a:r>
              <a:rPr lang="en-US" sz="6000" b="1" kern="100">
                <a:solidFill>
                  <a:srgbClr val="FF0000"/>
                </a:solidFill>
                <a:latin typeface="Times New Roman" panose="02020603050405020304" pitchFamily="18" charset="0"/>
                <a:ea typeface="Aptos" panose="020b0004020202020204"/>
                <a:cs typeface="Times New Roman" panose="02020603050405020304" pitchFamily="18" charset="0"/>
              </a:rPr>
              <a:t>.</a:t>
            </a:r>
            <a:r>
              <a:rPr lang="en-US" sz="6000" kern="100">
                <a:solidFill>
                  <a:srgbClr val="FF0000"/>
                </a:solidFill>
                <a:latin typeface="Times New Roman" panose="02020603050405020304" pitchFamily="18" charset="0"/>
                <a:ea typeface="Aptos" panose="020b0004020202020204"/>
                <a:cs typeface="Times New Roman" panose="02020603050405020304" pitchFamily="18" charset="0"/>
              </a:rPr>
              <a:t> </a:t>
            </a:r>
            <a:r>
              <a:rPr lang="en-US" sz="6000" kern="100" err="1">
                <a:latin typeface="Times New Roman" panose="02020603050405020304" pitchFamily="18" charset="0"/>
                <a:ea typeface="Aptos" panose="020b0004020202020204"/>
                <a:cs typeface="Times New Roman" panose="02020603050405020304" pitchFamily="18" charset="0"/>
              </a:rPr>
              <a:t>Hạnh phúc đích thực chính khi lương tâm bình an. Lòng biết xót thương sẻ chia tình yêu Thiên Chúa. Nguyện giúp chúng con đắm say trong ân tình Ngài. Hạnh phúc suốt đời được làm con cái Chúa Trời</a:t>
            </a:r>
            <a:r>
              <a:rPr lang="en-US" sz="6000" kern="100" smtClean="0">
                <a:latin typeface="Times New Roman" panose="02020603050405020304" pitchFamily="18" charset="0"/>
                <a:ea typeface="Aptos" panose="020b0004020202020204"/>
                <a:cs typeface="Times New Roman" panose="02020603050405020304" pitchFamily="18" charset="0"/>
              </a:rPr>
              <a:t>.</a:t>
            </a:r>
            <a:endParaRPr lang="en-US" sz="6000" kern="100">
              <a:latin typeface="Aptos" panose="02110004020202020204"/>
              <a:ea typeface="Aptos" panose="020b0004020202020204"/>
              <a:cs typeface="Times New Roman" panose="02020603050405020304" pitchFamily="18" charset="0"/>
            </a:endParaRPr>
          </a:p>
        </p:txBody>
      </p:sp>
    </p:spTree>
    <p:extLst>
      <p:ext uri="{BB962C8B-B14F-4D97-AF65-F5344CB8AC3E}">
        <p14:creationId xmlns:p14="http://schemas.microsoft.com/office/powerpoint/2010/main" val="104787966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291802839"/>
      </p:ext>
    </p:extLst>
  </p:cSld>
  <p:clrMapOvr>
    <a:masterClrMapping/>
  </p:clrMapOvr>
  <p:transition/>
  <p:timing/>
</p:sld>
</file>

<file path=ppt/slides/slide3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F8FB4B81-47C4-188F-50B3-CD46AC1B03E2}"/>
            </a:ext>
          </a:extLst>
        </p:cNvPr>
        <p:cNvGrpSpPr/>
        <p:nvPr/>
      </p:nvGrpSpPr>
      <p:grpSpPr>
        <a:xfrm>
          <a:off x="0" y="0"/>
          <a:ext cx="0" cy="0"/>
        </a:xfrm>
      </p:grpSpPr>
      <p:pic>
        <p:nvPicPr>
          <p:cNvPr id="3" name="Picture 2">
            <a:extLst>
              <a:ext uri="{FF2B5EF4-FFF2-40B4-BE49-F238E27FC236}">
                <a16:creationId xmlns:a16="http://schemas.microsoft.com/office/drawing/2014/main" id="{C26901D8-E7C9-31FE-9C9B-7841FF53DA05}"/>
              </a:ext>
            </a:extLst>
          </p:cNvPr>
          <p:cNvPicPr>
            <a:picLocks noChangeAspect="1"/>
          </p:cNvPicPr>
          <p:nvPr/>
        </p:nvPicPr>
        <p:blipFill>
          <a:blip r:embed="rId2"/>
          <a:stretch>
            <a:fillRect/>
          </a:stretch>
        </p:blipFill>
        <p:spPr>
          <a:xfrm>
            <a:off x="0" y="12060"/>
            <a:ext cx="12192000" cy="7735401"/>
          </a:xfrm>
          <a:prstGeom prst="rect">
            <a:avLst/>
          </a:prstGeom>
        </p:spPr>
      </p:pic>
      <p:sp>
        <p:nvSpPr>
          <p:cNvPr id="2" name="Rectangle 1"/>
          <p:cNvSpPr/>
          <p:nvPr/>
        </p:nvSpPr>
        <p:spPr>
          <a:xfrm>
            <a:off x="1274618" y="2854036"/>
            <a:ext cx="9347200" cy="1911742"/>
          </a:xfrm>
          <a:prstGeom prst="rect">
            <a:avLst/>
          </a:prstGeom>
        </p:spPr>
        <p:txBody>
          <a:bodyPr wrap="square">
            <a:spAutoFit/>
          </a:bodyPr>
          <a:lstStyle/>
          <a:p>
            <a:pPr algn="ctr">
              <a:lnSpc>
                <a:spcPct val="107000"/>
              </a:lnSpc>
              <a:spcAft>
                <a:spcPts val="800"/>
              </a:spcAft>
            </a:pPr>
            <a:r>
              <a:rPr lang="en-US" sz="5400" b="1" kern="100">
                <a:solidFill>
                  <a:srgbClr val="FF0000"/>
                </a:solidFill>
                <a:latin typeface="Times New Roman" panose="02020603050405020304" pitchFamily="18" charset="0"/>
                <a:ea typeface="Aptos" panose="020b0004020202020204"/>
                <a:cs typeface="Times New Roman" panose="02020603050405020304" pitchFamily="18" charset="0"/>
              </a:rPr>
              <a:t>XIN CHÚA BAN TRÀN ƠN</a:t>
            </a:r>
            <a:endParaRPr lang="en-US" sz="4000" kern="100">
              <a:latin typeface="Aptos" panose="02110004020202020204"/>
              <a:ea typeface="Aptos" panose="020b0004020202020204"/>
              <a:cs typeface="Times New Roman" panose="02020603050405020304" pitchFamily="18" charset="0"/>
            </a:endParaRPr>
          </a:p>
          <a:p>
            <a:pPr algn="ctr">
              <a:lnSpc>
                <a:spcPct val="107000"/>
              </a:lnSpc>
              <a:spcAft>
                <a:spcPts val="800"/>
              </a:spcAft>
            </a:pPr>
            <a:r>
              <a:rPr lang="en-US" sz="5400" b="1" kern="100" err="1">
                <a:solidFill>
                  <a:srgbClr val="FF0000"/>
                </a:solidFill>
                <a:latin typeface="Times New Roman" panose="02020603050405020304" pitchFamily="18" charset="0"/>
                <a:ea typeface="Aptos" panose="020b0004020202020204"/>
                <a:cs typeface="Times New Roman" panose="02020603050405020304" pitchFamily="18" charset="0"/>
              </a:rPr>
              <a:t>Huy Hoàng </a:t>
            </a:r>
            <a:endParaRPr lang="en-US" sz="4000" kern="100">
              <a:latin typeface="Aptos" panose="02110004020202020204"/>
              <a:ea typeface="Aptos" panose="020b0004020202020204"/>
              <a:cs typeface="Times New Roman" panose="02020603050405020304" pitchFamily="18" charset="0"/>
            </a:endParaRPr>
          </a:p>
        </p:txBody>
      </p:sp>
    </p:spTree>
    <p:extLst>
      <p:ext uri="{BB962C8B-B14F-4D97-AF65-F5344CB8AC3E}">
        <p14:creationId xmlns:p14="http://schemas.microsoft.com/office/powerpoint/2010/main" val="1949989768"/>
      </p:ext>
    </p:extLst>
  </p:cSld>
  <p:clrMapOvr>
    <a:masterClrMapping/>
  </p:clrMapOvr>
  <p:transition spd="med">
    <p:pull/>
  </p:transition>
  <p:timing/>
</p:sld>
</file>

<file path=ppt/slides/slide3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378691" y="600364"/>
            <a:ext cx="11524552" cy="6316409"/>
          </a:xfrm>
          <a:prstGeom prst="rect">
            <a:avLst/>
          </a:prstGeom>
        </p:spPr>
        <p:txBody>
          <a:bodyPr wrap="square">
            <a:spAutoFit/>
          </a:bodyPr>
          <a:lstStyle/>
          <a:p>
            <a:pPr algn="just">
              <a:lnSpc>
                <a:spcPct val="107000"/>
              </a:lnSpc>
              <a:spcAft>
                <a:spcPts val="800"/>
              </a:spcAft>
            </a:pPr>
            <a:r>
              <a:rPr lang="en-US" sz="5400" b="1" kern="100" smtClean="0">
                <a:solidFill>
                  <a:srgbClr val="FF0000"/>
                </a:solidFill>
                <a:latin typeface="Times New Roman" panose="02020603050405020304" pitchFamily="18" charset="0"/>
                <a:ea typeface="Aptos" panose="020b0004020202020204"/>
                <a:cs typeface="Times New Roman" panose="02020603050405020304" pitchFamily="18" charset="0"/>
              </a:rPr>
              <a:t>1</a:t>
            </a:r>
            <a:r>
              <a:rPr lang="en-US" sz="5400" b="1" kern="100">
                <a:solidFill>
                  <a:srgbClr val="FF0000"/>
                </a:solidFill>
                <a:latin typeface="Times New Roman" panose="02020603050405020304" pitchFamily="18" charset="0"/>
                <a:ea typeface="Aptos" panose="020b0004020202020204"/>
                <a:cs typeface="Times New Roman" panose="02020603050405020304" pitchFamily="18" charset="0"/>
              </a:rPr>
              <a:t>. </a:t>
            </a:r>
            <a:r>
              <a:rPr lang="en-US" sz="5400" kern="100" err="1">
                <a:solidFill>
                  <a:srgbClr val="000000"/>
                </a:solidFill>
                <a:latin typeface="Times New Roman" panose="02020603050405020304" pitchFamily="18" charset="0"/>
                <a:ea typeface="Aptos" panose="020b0004020202020204"/>
                <a:cs typeface="Times New Roman" panose="02020603050405020304" pitchFamily="18" charset="0"/>
              </a:rPr>
              <a:t>Có biết bao nhiêu người, mà mỗi ngày con thường gặp gỡ, mà vì con không yêu, không thương, nên mắt nhìn mà chí vô tâm. Đã biết bao nhiêu lần, đi trên đường gặp gỡ người quen, mà tim con lạnh lùng, băng giá thấy anh em như kẻ xa lạ</a:t>
            </a:r>
            <a:r>
              <a:rPr lang="en-US" sz="5400" kern="100" smtClean="0">
                <a:solidFill>
                  <a:srgbClr val="000000"/>
                </a:solidFill>
                <a:latin typeface="Times New Roman" panose="02020603050405020304" pitchFamily="18" charset="0"/>
                <a:ea typeface="Aptos" panose="020b0004020202020204"/>
                <a:cs typeface="Times New Roman" panose="02020603050405020304" pitchFamily="18" charset="0"/>
              </a:rPr>
              <a:t>.</a:t>
            </a:r>
            <a:endParaRPr lang="en-US" sz="5400" kern="100">
              <a:latin typeface="Aptos" panose="02110004020202020204"/>
              <a:ea typeface="Aptos" panose="020b0004020202020204"/>
              <a:cs typeface="Times New Roman" panose="02020603050405020304" pitchFamily="18" charset="0"/>
            </a:endParaRPr>
          </a:p>
        </p:txBody>
      </p:sp>
    </p:spTree>
    <p:extLst>
      <p:ext uri="{BB962C8B-B14F-4D97-AF65-F5344CB8AC3E}">
        <p14:creationId xmlns:p14="http://schemas.microsoft.com/office/powerpoint/2010/main" val="178488525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144379" y="1"/>
            <a:ext cx="11758864" cy="7277404"/>
          </a:xfrm>
          <a:prstGeom prst="rect">
            <a:avLst/>
          </a:prstGeom>
        </p:spPr>
        <p:txBody>
          <a:bodyPr wrap="square">
            <a:spAutoFit/>
          </a:bodyPr>
          <a:lstStyle/>
          <a:p>
            <a:pPr algn="just">
              <a:lnSpc>
                <a:spcPct val="107000"/>
              </a:lnSpc>
              <a:spcAft>
                <a:spcPts val="800"/>
              </a:spcAft>
            </a:pPr>
            <a:r>
              <a:rPr lang="en-US" sz="6000" b="1" kern="100" smtClean="0">
                <a:solidFill>
                  <a:srgbClr val="FF0000"/>
                </a:solidFill>
                <a:latin typeface="Times New Roman" panose="02020603050405020304" pitchFamily="18" charset="0"/>
                <a:ea typeface="Aptos" panose="020b0004020202020204"/>
                <a:cs typeface="Times New Roman" panose="02020603050405020304" pitchFamily="18" charset="0"/>
              </a:rPr>
              <a:t>ĐK</a:t>
            </a:r>
            <a:r>
              <a:rPr lang="en-US" sz="6000" b="1" kern="100">
                <a:solidFill>
                  <a:srgbClr val="FF0000"/>
                </a:solidFill>
                <a:latin typeface="Times New Roman" panose="02020603050405020304" pitchFamily="18" charset="0"/>
                <a:ea typeface="Aptos" panose="020b0004020202020204"/>
                <a:cs typeface="Times New Roman" panose="02020603050405020304" pitchFamily="18" charset="0"/>
              </a:rPr>
              <a:t>: </a:t>
            </a:r>
            <a:r>
              <a:rPr lang="en-US" sz="6000" kern="100">
                <a:latin typeface="Times New Roman" panose="02020603050405020304" pitchFamily="18" charset="0"/>
                <a:ea typeface="Aptos" panose="020b0004020202020204"/>
                <a:cs typeface="Times New Roman" panose="02020603050405020304" pitchFamily="18" charset="0"/>
              </a:rPr>
              <a:t>Xin chúa đổ hồng ân giúp con được yêu Chúa nồng nàn. Vì ở chốn dương gian, có gì cao trọng bằng yêu mến Chúa. Xin Chúa mở tim con để con luôn chu toàn luật Chúa. Trọn đời mãi khắc ghi mến, yêu Thiên Chúa và yêu mọi người.</a:t>
            </a:r>
            <a:endParaRPr lang="en-US" sz="6000" kern="100">
              <a:effectLst/>
              <a:latin typeface="Aptos" panose="02110004020202020204"/>
              <a:ea typeface="Aptos" panose="020b0004020202020204"/>
              <a:cs typeface="Times New Roman" panose="02020603050405020304" pitchFamily="18" charset="0"/>
            </a:endParaRPr>
          </a:p>
        </p:txBody>
      </p:sp>
    </p:spTree>
    <p:extLst>
      <p:ext uri="{BB962C8B-B14F-4D97-AF65-F5344CB8AC3E}">
        <p14:creationId xmlns:p14="http://schemas.microsoft.com/office/powerpoint/2010/main" val="240229361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142855" y="1"/>
            <a:ext cx="11760388" cy="7277404"/>
          </a:xfrm>
          <a:prstGeom prst="rect">
            <a:avLst/>
          </a:prstGeom>
        </p:spPr>
        <p:txBody>
          <a:bodyPr wrap="square">
            <a:spAutoFit/>
          </a:bodyPr>
          <a:lstStyle/>
          <a:p>
            <a:pPr algn="just">
              <a:lnSpc>
                <a:spcPct val="107000"/>
              </a:lnSpc>
              <a:spcAft>
                <a:spcPts val="800"/>
              </a:spcAft>
            </a:pPr>
            <a:r>
              <a:rPr lang="en-US" sz="6000" b="1" kern="100" smtClean="0">
                <a:solidFill>
                  <a:srgbClr val="FF0000"/>
                </a:solidFill>
                <a:latin typeface="Times New Roman" panose="02020603050405020304" pitchFamily="18" charset="0"/>
                <a:ea typeface="Aptos" panose="020b0004020202020204"/>
                <a:cs typeface="Times New Roman" panose="02020603050405020304" pitchFamily="18" charset="0"/>
              </a:rPr>
              <a:t>2</a:t>
            </a:r>
            <a:r>
              <a:rPr lang="en-US" sz="6000" b="1" kern="100">
                <a:solidFill>
                  <a:srgbClr val="FF0000"/>
                </a:solidFill>
                <a:latin typeface="Times New Roman" panose="02020603050405020304" pitchFamily="18" charset="0"/>
                <a:ea typeface="Aptos" panose="020b0004020202020204"/>
                <a:cs typeface="Times New Roman" panose="02020603050405020304" pitchFamily="18" charset="0"/>
              </a:rPr>
              <a:t>. </a:t>
            </a:r>
            <a:r>
              <a:rPr lang="en-US" sz="6000" kern="100" err="1">
                <a:solidFill>
                  <a:srgbClr val="000000"/>
                </a:solidFill>
                <a:latin typeface="Times New Roman" panose="02020603050405020304" pitchFamily="18" charset="0"/>
                <a:ea typeface="Aptos" panose="020b0004020202020204"/>
                <a:cs typeface="Times New Roman" panose="02020603050405020304" pitchFamily="18" charset="0"/>
              </a:rPr>
              <a:t>Có biết bao nhiêu người đời mỏi mệt rã rời kiệt sức. Nhiều người đi qua không lưu tâm, con cũng vội mà bước đi xa, lấy lý do cao đẹp con che đậy lòng mến cằn khô. Tình yêu con chỉ là lừa dối, dối anh em, dối cả chính mình</a:t>
            </a:r>
            <a:r>
              <a:rPr lang="en-US" sz="6000" kern="100" smtClean="0">
                <a:solidFill>
                  <a:srgbClr val="000000"/>
                </a:solidFill>
                <a:latin typeface="Times New Roman" panose="02020603050405020304" pitchFamily="18" charset="0"/>
                <a:ea typeface="Aptos" panose="020b0004020202020204"/>
                <a:cs typeface="Times New Roman" panose="02020603050405020304" pitchFamily="18" charset="0"/>
              </a:rPr>
              <a:t>.</a:t>
            </a:r>
            <a:endParaRPr lang="en-US" sz="6000" kern="100">
              <a:latin typeface="Aptos" panose="02110004020202020204"/>
              <a:ea typeface="Aptos" panose="020b0004020202020204"/>
              <a:cs typeface="Times New Roman" panose="02020603050405020304" pitchFamily="18" charset="0"/>
            </a:endParaRPr>
          </a:p>
        </p:txBody>
      </p:sp>
    </p:spTree>
    <p:extLst>
      <p:ext uri="{BB962C8B-B14F-4D97-AF65-F5344CB8AC3E}">
        <p14:creationId xmlns:p14="http://schemas.microsoft.com/office/powerpoint/2010/main" val="203838138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144379" y="1"/>
            <a:ext cx="11758864" cy="7277404"/>
          </a:xfrm>
          <a:prstGeom prst="rect">
            <a:avLst/>
          </a:prstGeom>
        </p:spPr>
        <p:txBody>
          <a:bodyPr wrap="square">
            <a:spAutoFit/>
          </a:bodyPr>
          <a:lstStyle/>
          <a:p>
            <a:pPr algn="just">
              <a:lnSpc>
                <a:spcPct val="107000"/>
              </a:lnSpc>
              <a:spcAft>
                <a:spcPts val="800"/>
              </a:spcAft>
            </a:pPr>
            <a:r>
              <a:rPr lang="en-US" sz="6000" b="1" kern="100" smtClean="0">
                <a:solidFill>
                  <a:srgbClr val="FF0000"/>
                </a:solidFill>
                <a:latin typeface="Times New Roman" panose="02020603050405020304" pitchFamily="18" charset="0"/>
                <a:ea typeface="Aptos" panose="020b0004020202020204"/>
                <a:cs typeface="Times New Roman" panose="02020603050405020304" pitchFamily="18" charset="0"/>
              </a:rPr>
              <a:t>ĐK</a:t>
            </a:r>
            <a:r>
              <a:rPr lang="en-US" sz="6000" b="1" kern="100">
                <a:solidFill>
                  <a:srgbClr val="FF0000"/>
                </a:solidFill>
                <a:latin typeface="Times New Roman" panose="02020603050405020304" pitchFamily="18" charset="0"/>
                <a:ea typeface="Aptos" panose="020b0004020202020204"/>
                <a:cs typeface="Times New Roman" panose="02020603050405020304" pitchFamily="18" charset="0"/>
              </a:rPr>
              <a:t>: </a:t>
            </a:r>
            <a:r>
              <a:rPr lang="en-US" sz="6000" kern="100">
                <a:latin typeface="Times New Roman" panose="02020603050405020304" pitchFamily="18" charset="0"/>
                <a:ea typeface="Aptos" panose="020b0004020202020204"/>
                <a:cs typeface="Times New Roman" panose="02020603050405020304" pitchFamily="18" charset="0"/>
              </a:rPr>
              <a:t>Xin chúa đổ hồng ân giúp con được yêu Chúa nồng nàn. Vì ở chốn dương gian, có gì cao trọng bằng yêu mến Chúa. Xin Chúa mở tim con để con luôn chu toàn luật Chúa. Trọn đời mãi khắc ghi mến, yêu Thiên Chúa và yêu mọi người.</a:t>
            </a:r>
            <a:endParaRPr lang="en-US" sz="6000" kern="100">
              <a:effectLst/>
              <a:latin typeface="Aptos" panose="02110004020202020204"/>
              <a:ea typeface="Aptos" panose="020b0004020202020204"/>
              <a:cs typeface="Times New Roman" panose="02020603050405020304" pitchFamily="18" charset="0"/>
            </a:endParaRPr>
          </a:p>
        </p:txBody>
      </p:sp>
    </p:spTree>
    <p:extLst>
      <p:ext uri="{BB962C8B-B14F-4D97-AF65-F5344CB8AC3E}">
        <p14:creationId xmlns:p14="http://schemas.microsoft.com/office/powerpoint/2010/main" val="290748544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144379" y="1"/>
            <a:ext cx="11758864" cy="7277404"/>
          </a:xfrm>
          <a:prstGeom prst="rect">
            <a:avLst/>
          </a:prstGeom>
        </p:spPr>
        <p:txBody>
          <a:bodyPr wrap="square">
            <a:spAutoFit/>
          </a:bodyPr>
          <a:lstStyle/>
          <a:p>
            <a:pPr algn="just">
              <a:lnSpc>
                <a:spcPct val="107000"/>
              </a:lnSpc>
              <a:spcAft>
                <a:spcPts val="800"/>
              </a:spcAft>
            </a:pPr>
            <a:r>
              <a:rPr lang="en-US" sz="6000" b="1" kern="100" smtClean="0">
                <a:solidFill>
                  <a:srgbClr val="FF0000"/>
                </a:solidFill>
                <a:latin typeface="Times New Roman" panose="02020603050405020304" pitchFamily="18" charset="0"/>
                <a:ea typeface="Aptos" panose="020b0004020202020204"/>
                <a:cs typeface="Times New Roman" panose="02020603050405020304" pitchFamily="18" charset="0"/>
              </a:rPr>
              <a:t>3</a:t>
            </a:r>
            <a:r>
              <a:rPr lang="en-US" sz="6000" b="1" kern="100">
                <a:solidFill>
                  <a:srgbClr val="FF0000"/>
                </a:solidFill>
                <a:latin typeface="Times New Roman" panose="02020603050405020304" pitchFamily="18" charset="0"/>
                <a:ea typeface="Aptos" panose="020b0004020202020204"/>
                <a:cs typeface="Times New Roman" panose="02020603050405020304" pitchFamily="18" charset="0"/>
              </a:rPr>
              <a:t>. </a:t>
            </a:r>
            <a:r>
              <a:rPr lang="en-US" sz="6000" kern="100" err="1">
                <a:solidFill>
                  <a:srgbClr val="000000"/>
                </a:solidFill>
                <a:latin typeface="Times New Roman" panose="02020603050405020304" pitchFamily="18" charset="0"/>
                <a:ea typeface="Aptos" panose="020b0004020202020204"/>
                <a:cs typeface="Times New Roman" panose="02020603050405020304" pitchFamily="18" charset="0"/>
              </a:rPr>
              <a:t>Có đức tin trong lòng mà con chẳng yêu người lối xóm, là niềm tin theo mây rong chơi, không có hồn mang những tin vui, có nói bao nhiêu lời, âm thanh tựa làn gió vội bay. Vì tin yêu, việc làm không có giống âm thanh não bạt giữa đời</a:t>
            </a:r>
            <a:r>
              <a:rPr lang="en-US" sz="6000" kern="100" smtClean="0">
                <a:solidFill>
                  <a:srgbClr val="000000"/>
                </a:solidFill>
                <a:latin typeface="Times New Roman" panose="02020603050405020304" pitchFamily="18" charset="0"/>
                <a:ea typeface="Aptos" panose="020b0004020202020204"/>
                <a:cs typeface="Times New Roman" panose="02020603050405020304" pitchFamily="18" charset="0"/>
              </a:rPr>
              <a:t>.</a:t>
            </a:r>
            <a:endParaRPr lang="en-US" sz="6000" kern="100">
              <a:latin typeface="Aptos" panose="02110004020202020204"/>
              <a:ea typeface="Aptos" panose="020b0004020202020204"/>
              <a:cs typeface="Times New Roman" panose="02020603050405020304" pitchFamily="18" charset="0"/>
            </a:endParaRPr>
          </a:p>
        </p:txBody>
      </p:sp>
    </p:spTree>
    <p:extLst>
      <p:ext uri="{BB962C8B-B14F-4D97-AF65-F5344CB8AC3E}">
        <p14:creationId xmlns:p14="http://schemas.microsoft.com/office/powerpoint/2010/main" val="100698942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144379" y="1"/>
            <a:ext cx="11758864" cy="7277404"/>
          </a:xfrm>
          <a:prstGeom prst="rect">
            <a:avLst/>
          </a:prstGeom>
        </p:spPr>
        <p:txBody>
          <a:bodyPr wrap="square">
            <a:spAutoFit/>
          </a:bodyPr>
          <a:lstStyle/>
          <a:p>
            <a:pPr algn="just">
              <a:lnSpc>
                <a:spcPct val="107000"/>
              </a:lnSpc>
              <a:spcAft>
                <a:spcPts val="800"/>
              </a:spcAft>
            </a:pPr>
            <a:r>
              <a:rPr lang="en-US" sz="6000" b="1" kern="100" smtClean="0">
                <a:solidFill>
                  <a:srgbClr val="FF0000"/>
                </a:solidFill>
                <a:latin typeface="Times New Roman" panose="02020603050405020304" pitchFamily="18" charset="0"/>
                <a:ea typeface="Aptos" panose="020b0004020202020204"/>
                <a:cs typeface="Times New Roman" panose="02020603050405020304" pitchFamily="18" charset="0"/>
              </a:rPr>
              <a:t>ĐK</a:t>
            </a:r>
            <a:r>
              <a:rPr lang="en-US" sz="6000" b="1" kern="100">
                <a:solidFill>
                  <a:srgbClr val="FF0000"/>
                </a:solidFill>
                <a:latin typeface="Times New Roman" panose="02020603050405020304" pitchFamily="18" charset="0"/>
                <a:ea typeface="Aptos" panose="020b0004020202020204"/>
                <a:cs typeface="Times New Roman" panose="02020603050405020304" pitchFamily="18" charset="0"/>
              </a:rPr>
              <a:t>: </a:t>
            </a:r>
            <a:r>
              <a:rPr lang="en-US" sz="6000" kern="100">
                <a:latin typeface="Times New Roman" panose="02020603050405020304" pitchFamily="18" charset="0"/>
                <a:ea typeface="Aptos" panose="020b0004020202020204"/>
                <a:cs typeface="Times New Roman" panose="02020603050405020304" pitchFamily="18" charset="0"/>
              </a:rPr>
              <a:t>Xin chúa đổ hồng ân giúp con được yêu Chúa nồng nàn. Vì ở chốn dương gian, có gì cao trọng bằng yêu mến Chúa. Xin Chúa mở tim con để con luôn chu toàn luật Chúa. Trọn đời mãi khắc ghi mến, yêu Thiên Chúa và yêu mọi người.</a:t>
            </a:r>
            <a:endParaRPr lang="en-US" sz="6000" kern="100">
              <a:effectLst/>
              <a:latin typeface="Aptos" panose="02110004020202020204"/>
              <a:ea typeface="Aptos" panose="020b0004020202020204"/>
              <a:cs typeface="Times New Roman" panose="02020603050405020304" pitchFamily="18" charset="0"/>
            </a:endParaRPr>
          </a:p>
        </p:txBody>
      </p:sp>
    </p:spTree>
    <p:extLst>
      <p:ext uri="{BB962C8B-B14F-4D97-AF65-F5344CB8AC3E}">
        <p14:creationId xmlns:p14="http://schemas.microsoft.com/office/powerpoint/2010/main" val="368844795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288739" y="287477"/>
            <a:ext cx="11614504" cy="6300058"/>
          </a:xfrm>
          <a:prstGeom prst="rect">
            <a:avLst/>
          </a:prstGeom>
        </p:spPr>
        <p:txBody>
          <a:bodyPr wrap="square">
            <a:spAutoFit/>
          </a:bodyPr>
          <a:lstStyle/>
          <a:p>
            <a:pPr algn="just">
              <a:lnSpc>
                <a:spcPct val="107000"/>
              </a:lnSpc>
              <a:spcAft>
                <a:spcPts val="800"/>
              </a:spcAft>
            </a:pPr>
            <a:r>
              <a:rPr lang="en-US" sz="5400" b="1" kern="100" smtClean="0">
                <a:solidFill>
                  <a:srgbClr val="FF0000"/>
                </a:solidFill>
                <a:latin typeface="Times New Roman" panose="02020603050405020304" pitchFamily="18" charset="0"/>
                <a:ea typeface="Aptos" panose="020b0004020202020204"/>
                <a:cs typeface="Times New Roman" panose="02020603050405020304" pitchFamily="18" charset="0"/>
              </a:rPr>
              <a:t>4</a:t>
            </a:r>
            <a:r>
              <a:rPr lang="en-US" sz="5400" b="1" kern="100">
                <a:solidFill>
                  <a:srgbClr val="FF0000"/>
                </a:solidFill>
                <a:latin typeface="Times New Roman" panose="02020603050405020304" pitchFamily="18" charset="0"/>
                <a:ea typeface="Aptos" panose="020b0004020202020204"/>
                <a:cs typeface="Times New Roman" panose="02020603050405020304" pitchFamily="18" charset="0"/>
              </a:rPr>
              <a:t>.</a:t>
            </a:r>
            <a:r>
              <a:rPr lang="en-US" sz="5400" kern="100">
                <a:solidFill>
                  <a:srgbClr val="FF0000"/>
                </a:solidFill>
                <a:latin typeface="Times New Roman" panose="02020603050405020304" pitchFamily="18" charset="0"/>
                <a:ea typeface="Aptos" panose="020b0004020202020204"/>
                <a:cs typeface="Times New Roman" panose="02020603050405020304" pitchFamily="18" charset="0"/>
              </a:rPr>
              <a:t> </a:t>
            </a:r>
            <a:r>
              <a:rPr lang="en-US" sz="5400" kern="100" err="1">
                <a:solidFill>
                  <a:srgbClr val="000000"/>
                </a:solidFill>
                <a:latin typeface="Times New Roman" panose="02020603050405020304" pitchFamily="18" charset="0"/>
                <a:ea typeface="Aptos" panose="020b0004020202020204"/>
                <a:cs typeface="Times New Roman" panose="02020603050405020304" pitchFamily="18" charset="0"/>
              </a:rPr>
              <a:t>Hướng tới quê thiên đàng, mà thiếu tình yêu người cùng khốn, là đời con đi trong nguy cơ, xa Nước Trời hạnh phúc trông mong. Kính Chúa không yêu người, tin yêu chỉ là dối lừa thôi. Vì tin không thực hành Lời Chúa, giống như cay khô tàn giữa mùa</a:t>
            </a:r>
            <a:r>
              <a:rPr lang="en-US" sz="5400" kern="100" smtClean="0">
                <a:solidFill>
                  <a:srgbClr val="000000"/>
                </a:solidFill>
                <a:latin typeface="Times New Roman" panose="02020603050405020304" pitchFamily="18" charset="0"/>
                <a:ea typeface="Aptos" panose="020b0004020202020204"/>
                <a:cs typeface="Times New Roman" panose="02020603050405020304" pitchFamily="18" charset="0"/>
              </a:rPr>
              <a:t>.</a:t>
            </a:r>
            <a:endParaRPr lang="en-US" sz="5400" kern="100">
              <a:latin typeface="Aptos" panose="02110004020202020204"/>
              <a:ea typeface="Aptos" panose="020b0004020202020204"/>
              <a:cs typeface="Times New Roman" panose="02020603050405020304" pitchFamily="18" charset="0"/>
            </a:endParaRPr>
          </a:p>
        </p:txBody>
      </p:sp>
    </p:spTree>
    <p:extLst>
      <p:ext uri="{BB962C8B-B14F-4D97-AF65-F5344CB8AC3E}">
        <p14:creationId xmlns:p14="http://schemas.microsoft.com/office/powerpoint/2010/main" val="331327179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144379" y="1"/>
            <a:ext cx="11758864" cy="7277404"/>
          </a:xfrm>
          <a:prstGeom prst="rect">
            <a:avLst/>
          </a:prstGeom>
        </p:spPr>
        <p:txBody>
          <a:bodyPr wrap="square">
            <a:spAutoFit/>
          </a:bodyPr>
          <a:lstStyle/>
          <a:p>
            <a:pPr algn="just">
              <a:lnSpc>
                <a:spcPct val="107000"/>
              </a:lnSpc>
              <a:spcAft>
                <a:spcPts val="800"/>
              </a:spcAft>
            </a:pPr>
            <a:r>
              <a:rPr lang="en-US" sz="6000" b="1" kern="100" smtClean="0">
                <a:solidFill>
                  <a:srgbClr val="FF0000"/>
                </a:solidFill>
                <a:latin typeface="Times New Roman" panose="02020603050405020304" pitchFamily="18" charset="0"/>
                <a:ea typeface="Aptos" panose="020b0004020202020204"/>
                <a:cs typeface="Times New Roman" panose="02020603050405020304" pitchFamily="18" charset="0"/>
              </a:rPr>
              <a:t>ĐK</a:t>
            </a:r>
            <a:r>
              <a:rPr lang="en-US" sz="6000" b="1" kern="100">
                <a:solidFill>
                  <a:srgbClr val="FF0000"/>
                </a:solidFill>
                <a:latin typeface="Times New Roman" panose="02020603050405020304" pitchFamily="18" charset="0"/>
                <a:ea typeface="Aptos" panose="020b0004020202020204"/>
                <a:cs typeface="Times New Roman" panose="02020603050405020304" pitchFamily="18" charset="0"/>
              </a:rPr>
              <a:t>: </a:t>
            </a:r>
            <a:r>
              <a:rPr lang="en-US" sz="6000" kern="100">
                <a:latin typeface="Times New Roman" panose="02020603050405020304" pitchFamily="18" charset="0"/>
                <a:ea typeface="Aptos" panose="020b0004020202020204"/>
                <a:cs typeface="Times New Roman" panose="02020603050405020304" pitchFamily="18" charset="0"/>
              </a:rPr>
              <a:t>Xin chúa đổ hồng ân giúp con được yêu Chúa nồng nàn. Vì ở chốn dương gian, có gì cao trọng bằng yêu mến Chúa. Xin Chúa mở tim con để con luôn chu toàn luật Chúa. Trọn đời mãi khắc ghi mến, yêu Thiên Chúa và yêu mọi người.</a:t>
            </a:r>
            <a:endParaRPr lang="en-US" sz="6000" kern="100">
              <a:effectLst/>
              <a:latin typeface="Aptos" panose="02110004020202020204"/>
              <a:ea typeface="Aptos" panose="020b0004020202020204"/>
              <a:cs typeface="Times New Roman" panose="02020603050405020304" pitchFamily="18" charset="0"/>
            </a:endParaRPr>
          </a:p>
        </p:txBody>
      </p:sp>
    </p:spTree>
    <p:extLst>
      <p:ext uri="{BB962C8B-B14F-4D97-AF65-F5344CB8AC3E}">
        <p14:creationId xmlns:p14="http://schemas.microsoft.com/office/powerpoint/2010/main" val="64052275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77002" y="-101600"/>
            <a:ext cx="12269002" cy="6959600"/>
          </a:xfrm>
          <a:prstGeom prst="rect">
            <a:avLst/>
          </a:prstGeom>
        </p:spPr>
      </p:pic>
    </p:spTree>
    <p:extLst>
      <p:ext uri="{BB962C8B-B14F-4D97-AF65-F5344CB8AC3E}">
        <p14:creationId xmlns:p14="http://schemas.microsoft.com/office/powerpoint/2010/main" val="486410031"/>
      </p:ext>
    </p:extLst>
  </p:cSld>
  <p:clrMapOvr>
    <a:masterClrMapping/>
  </p:clrMapOvr>
  <p:transition spd="med">
    <p:pull/>
  </p:transition>
  <p:timing/>
</p:sld>
</file>

<file path=ppt/slides/slide4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a:extLst>
              <a:ext uri="{FF2B5EF4-FFF2-40B4-BE49-F238E27FC236}">
                <a16:creationId xmlns:a16="http://schemas.microsoft.com/office/drawing/2014/main" id="{DC2B0F6E-C1C7-A2F8-EB95-5101D8520A90}"/>
              </a:ext>
            </a:extLst>
          </p:cNvPr>
          <p:cNvPicPr>
            <a:picLocks noChangeAspect="1"/>
          </p:cNvPicPr>
          <p:nvPr/>
        </p:nvPicPr>
        <p:blipFill>
          <a:blip r:embed="rId2"/>
          <a:srcRect l="3231" r="4659"/>
          <a:stretch>
            <a:fillRect/>
          </a:stretch>
        </p:blipFill>
        <p:spPr>
          <a:xfrm>
            <a:off x="-147484" y="0"/>
            <a:ext cx="12192000" cy="6857990"/>
          </a:xfrm>
          <a:custGeom>
            <a:rect l="l" t="t" r="r" b="b"/>
            <a:pathLst>
              <a:path w="11862684" h="6858000">
                <a:moveTo>
                  <a:pt x="1047342" y="0"/>
                </a:moveTo>
                <a:lnTo>
                  <a:pt x="4590463" y="0"/>
                </a:lnTo>
                <a:lnTo>
                  <a:pt x="5499874" y="0"/>
                </a:lnTo>
                <a:lnTo>
                  <a:pt x="5723425" y="0"/>
                </a:lnTo>
                <a:lnTo>
                  <a:pt x="7580390" y="0"/>
                </a:lnTo>
                <a:lnTo>
                  <a:pt x="7747884" y="0"/>
                </a:lnTo>
                <a:lnTo>
                  <a:pt x="7824084" y="0"/>
                </a:lnTo>
                <a:lnTo>
                  <a:pt x="11862684" y="0"/>
                </a:lnTo>
                <a:lnTo>
                  <a:pt x="11862684" y="6858000"/>
                </a:lnTo>
                <a:lnTo>
                  <a:pt x="7824084" y="6858000"/>
                </a:lnTo>
                <a:lnTo>
                  <a:pt x="7747884" y="6858000"/>
                </a:lnTo>
                <a:lnTo>
                  <a:pt x="7580390" y="6858000"/>
                </a:lnTo>
                <a:lnTo>
                  <a:pt x="5723425" y="6858000"/>
                </a:lnTo>
                <a:lnTo>
                  <a:pt x="5499874" y="6858000"/>
                </a:lnTo>
                <a:lnTo>
                  <a:pt x="4590463" y="6858000"/>
                </a:lnTo>
                <a:lnTo>
                  <a:pt x="1654188" y="6858000"/>
                </a:lnTo>
                <a:cubicBezTo>
                  <a:pt x="1530404" y="6786859"/>
                  <a:pt x="1412658" y="6701489"/>
                  <a:pt x="1279816" y="6658805"/>
                </a:cubicBezTo>
                <a:cubicBezTo>
                  <a:pt x="1189242" y="6630349"/>
                  <a:pt x="1101686" y="6580550"/>
                  <a:pt x="1116783" y="6431153"/>
                </a:cubicBezTo>
                <a:cubicBezTo>
                  <a:pt x="1119802" y="6388469"/>
                  <a:pt x="1095648" y="6356456"/>
                  <a:pt x="1059419" y="6367127"/>
                </a:cubicBezTo>
                <a:cubicBezTo>
                  <a:pt x="989979" y="6388469"/>
                  <a:pt x="956768" y="6327999"/>
                  <a:pt x="917520" y="6281757"/>
                </a:cubicBezTo>
                <a:cubicBezTo>
                  <a:pt x="848079" y="6199945"/>
                  <a:pt x="781658" y="6114575"/>
                  <a:pt x="669950" y="6100347"/>
                </a:cubicBezTo>
                <a:cubicBezTo>
                  <a:pt x="691084" y="6036320"/>
                  <a:pt x="727312" y="6043434"/>
                  <a:pt x="760524" y="6057663"/>
                </a:cubicBezTo>
                <a:cubicBezTo>
                  <a:pt x="848079" y="6093234"/>
                  <a:pt x="935634" y="6132361"/>
                  <a:pt x="1023188" y="6167932"/>
                </a:cubicBezTo>
                <a:cubicBezTo>
                  <a:pt x="1080552" y="6189274"/>
                  <a:pt x="1137916" y="6221287"/>
                  <a:pt x="1213395" y="6196388"/>
                </a:cubicBezTo>
                <a:cubicBezTo>
                  <a:pt x="1146974" y="6068335"/>
                  <a:pt x="1035266" y="6043434"/>
                  <a:pt x="944692" y="6004307"/>
                </a:cubicBezTo>
                <a:cubicBezTo>
                  <a:pt x="832982" y="5954508"/>
                  <a:pt x="766562" y="5862025"/>
                  <a:pt x="685045" y="5755314"/>
                </a:cubicBezTo>
                <a:cubicBezTo>
                  <a:pt x="766562" y="5726858"/>
                  <a:pt x="817887" y="5805112"/>
                  <a:pt x="884310" y="5801555"/>
                </a:cubicBezTo>
                <a:cubicBezTo>
                  <a:pt x="887328" y="5790884"/>
                  <a:pt x="893366" y="5769542"/>
                  <a:pt x="893366" y="5769542"/>
                </a:cubicBezTo>
                <a:cubicBezTo>
                  <a:pt x="784676" y="5712629"/>
                  <a:pt x="736372" y="5605917"/>
                  <a:pt x="718256" y="5474306"/>
                </a:cubicBezTo>
                <a:cubicBezTo>
                  <a:pt x="712218" y="5406721"/>
                  <a:pt x="672970" y="5385379"/>
                  <a:pt x="633720" y="5353367"/>
                </a:cubicBezTo>
                <a:cubicBezTo>
                  <a:pt x="500878" y="5243097"/>
                  <a:pt x="358980" y="5143500"/>
                  <a:pt x="247270" y="4994104"/>
                </a:cubicBezTo>
                <a:cubicBezTo>
                  <a:pt x="377094" y="5011889"/>
                  <a:pt x="479744" y="5111487"/>
                  <a:pt x="615606" y="5154171"/>
                </a:cubicBezTo>
                <a:cubicBezTo>
                  <a:pt x="506917" y="4990547"/>
                  <a:pt x="365016" y="4905177"/>
                  <a:pt x="235194" y="4805580"/>
                </a:cubicBezTo>
                <a:cubicBezTo>
                  <a:pt x="174810" y="4759339"/>
                  <a:pt x="120468" y="4702425"/>
                  <a:pt x="51026" y="4677526"/>
                </a:cubicBezTo>
                <a:cubicBezTo>
                  <a:pt x="26873" y="4670412"/>
                  <a:pt x="-15396" y="4652628"/>
                  <a:pt x="5740" y="4602828"/>
                </a:cubicBezTo>
                <a:cubicBezTo>
                  <a:pt x="23854" y="4560144"/>
                  <a:pt x="57065" y="4574373"/>
                  <a:pt x="87257" y="4585042"/>
                </a:cubicBezTo>
                <a:cubicBezTo>
                  <a:pt x="159715" y="4613499"/>
                  <a:pt x="238213" y="4613499"/>
                  <a:pt x="337844" y="4613499"/>
                </a:cubicBezTo>
                <a:cubicBezTo>
                  <a:pt x="253310" y="4478331"/>
                  <a:pt x="99332" y="4521016"/>
                  <a:pt x="26873" y="4378734"/>
                </a:cubicBezTo>
                <a:cubicBezTo>
                  <a:pt x="117448" y="4353835"/>
                  <a:pt x="186888" y="4403633"/>
                  <a:pt x="259346" y="4414305"/>
                </a:cubicBezTo>
                <a:cubicBezTo>
                  <a:pt x="325769" y="4424975"/>
                  <a:pt x="340863" y="4400076"/>
                  <a:pt x="325769" y="4321821"/>
                </a:cubicBezTo>
                <a:cubicBezTo>
                  <a:pt x="301616" y="4200882"/>
                  <a:pt x="337844" y="4140411"/>
                  <a:pt x="434458" y="4172424"/>
                </a:cubicBezTo>
                <a:cubicBezTo>
                  <a:pt x="525031" y="4204438"/>
                  <a:pt x="534089" y="4158196"/>
                  <a:pt x="509936" y="4090612"/>
                </a:cubicBezTo>
                <a:cubicBezTo>
                  <a:pt x="473706" y="3991015"/>
                  <a:pt x="512954" y="3912759"/>
                  <a:pt x="540128" y="3827390"/>
                </a:cubicBezTo>
                <a:cubicBezTo>
                  <a:pt x="582395" y="3699337"/>
                  <a:pt x="564281" y="3635309"/>
                  <a:pt x="476725" y="3539269"/>
                </a:cubicBezTo>
                <a:cubicBezTo>
                  <a:pt x="425400" y="3485914"/>
                  <a:pt x="374074" y="3439672"/>
                  <a:pt x="301616" y="3393429"/>
                </a:cubicBezTo>
                <a:cubicBezTo>
                  <a:pt x="467668" y="3368530"/>
                  <a:pt x="295577" y="3283162"/>
                  <a:pt x="352940" y="3229805"/>
                </a:cubicBezTo>
                <a:cubicBezTo>
                  <a:pt x="470686" y="3208463"/>
                  <a:pt x="564281" y="3379202"/>
                  <a:pt x="724294" y="3329402"/>
                </a:cubicBezTo>
                <a:cubicBezTo>
                  <a:pt x="531070" y="3183563"/>
                  <a:pt x="313691" y="3137322"/>
                  <a:pt x="171792" y="2941684"/>
                </a:cubicBezTo>
                <a:cubicBezTo>
                  <a:pt x="205002" y="2899000"/>
                  <a:pt x="238213" y="2941684"/>
                  <a:pt x="265385" y="2923898"/>
                </a:cubicBezTo>
                <a:cubicBezTo>
                  <a:pt x="265385" y="2913227"/>
                  <a:pt x="582395" y="2980812"/>
                  <a:pt x="600510" y="2703362"/>
                </a:cubicBezTo>
                <a:cubicBezTo>
                  <a:pt x="606548" y="2703362"/>
                  <a:pt x="612587" y="2703362"/>
                  <a:pt x="618624" y="2692689"/>
                </a:cubicBezTo>
                <a:cubicBezTo>
                  <a:pt x="651834" y="2653563"/>
                  <a:pt x="621644" y="2561080"/>
                  <a:pt x="675988" y="2553965"/>
                </a:cubicBezTo>
                <a:cubicBezTo>
                  <a:pt x="736372" y="2546851"/>
                  <a:pt x="793735" y="2514837"/>
                  <a:pt x="857136" y="2532623"/>
                </a:cubicBezTo>
                <a:cubicBezTo>
                  <a:pt x="905443" y="2546851"/>
                  <a:pt x="956768" y="2564636"/>
                  <a:pt x="1008094" y="2564636"/>
                </a:cubicBezTo>
                <a:cubicBezTo>
                  <a:pt x="1062438" y="2564636"/>
                  <a:pt x="1137916" y="2685576"/>
                  <a:pt x="1171128" y="2525509"/>
                </a:cubicBezTo>
                <a:cubicBezTo>
                  <a:pt x="1171128" y="2518395"/>
                  <a:pt x="1264720" y="2536181"/>
                  <a:pt x="1316045" y="2543294"/>
                </a:cubicBezTo>
                <a:cubicBezTo>
                  <a:pt x="1358314" y="2550408"/>
                  <a:pt x="1409640" y="2582422"/>
                  <a:pt x="1439830" y="2518395"/>
                </a:cubicBezTo>
                <a:cubicBezTo>
                  <a:pt x="1454926" y="2479267"/>
                  <a:pt x="1382466" y="2408126"/>
                  <a:pt x="1319065" y="2401012"/>
                </a:cubicBezTo>
                <a:cubicBezTo>
                  <a:pt x="1261702" y="2393898"/>
                  <a:pt x="1204338" y="2386784"/>
                  <a:pt x="1149994" y="2401012"/>
                </a:cubicBezTo>
                <a:cubicBezTo>
                  <a:pt x="1083572" y="2418796"/>
                  <a:pt x="1047342" y="2390340"/>
                  <a:pt x="1029227" y="2326314"/>
                </a:cubicBezTo>
                <a:cubicBezTo>
                  <a:pt x="1008094" y="2258731"/>
                  <a:pt x="968844" y="2223159"/>
                  <a:pt x="914500" y="2191146"/>
                </a:cubicBezTo>
                <a:cubicBezTo>
                  <a:pt x="781658" y="2112891"/>
                  <a:pt x="654854" y="2020407"/>
                  <a:pt x="509936" y="1974165"/>
                </a:cubicBezTo>
                <a:cubicBezTo>
                  <a:pt x="482764" y="1967051"/>
                  <a:pt x="449553" y="1952823"/>
                  <a:pt x="437476" y="1892353"/>
                </a:cubicBezTo>
                <a:cubicBezTo>
                  <a:pt x="829964" y="1984836"/>
                  <a:pt x="1186222" y="2223159"/>
                  <a:pt x="1590788" y="2208931"/>
                </a:cubicBezTo>
                <a:cubicBezTo>
                  <a:pt x="1482098" y="2134233"/>
                  <a:pt x="1352276" y="2130676"/>
                  <a:pt x="1234528" y="2077320"/>
                </a:cubicBezTo>
                <a:cubicBezTo>
                  <a:pt x="1319065" y="2038192"/>
                  <a:pt x="1397562" y="2080877"/>
                  <a:pt x="1476060" y="2102219"/>
                </a:cubicBezTo>
                <a:cubicBezTo>
                  <a:pt x="1542482" y="2120004"/>
                  <a:pt x="1602864" y="2123562"/>
                  <a:pt x="1608902" y="2013292"/>
                </a:cubicBezTo>
                <a:cubicBezTo>
                  <a:pt x="1608902" y="2002622"/>
                  <a:pt x="1608902" y="1995507"/>
                  <a:pt x="1608902" y="1984836"/>
                </a:cubicBezTo>
                <a:cubicBezTo>
                  <a:pt x="1584749" y="1938595"/>
                  <a:pt x="1551538" y="1917252"/>
                  <a:pt x="1509271" y="1903025"/>
                </a:cubicBezTo>
                <a:cubicBezTo>
                  <a:pt x="1485118" y="1895910"/>
                  <a:pt x="1451907" y="1881683"/>
                  <a:pt x="1451907" y="1849668"/>
                </a:cubicBezTo>
                <a:cubicBezTo>
                  <a:pt x="1454926" y="1728729"/>
                  <a:pt x="1373409" y="1693158"/>
                  <a:pt x="1294912" y="1657587"/>
                </a:cubicBezTo>
                <a:cubicBezTo>
                  <a:pt x="1337180" y="1597117"/>
                  <a:pt x="1373409" y="1639802"/>
                  <a:pt x="1406620" y="1636245"/>
                </a:cubicBezTo>
                <a:cubicBezTo>
                  <a:pt x="1427754" y="1632688"/>
                  <a:pt x="1448887" y="1629132"/>
                  <a:pt x="1448887" y="1597117"/>
                </a:cubicBezTo>
                <a:cubicBezTo>
                  <a:pt x="1448887" y="1572219"/>
                  <a:pt x="1439830" y="1540204"/>
                  <a:pt x="1418696" y="1540204"/>
                </a:cubicBezTo>
                <a:cubicBezTo>
                  <a:pt x="1285854" y="1536647"/>
                  <a:pt x="1210375" y="1365909"/>
                  <a:pt x="1071494" y="1365909"/>
                </a:cubicBezTo>
                <a:cubicBezTo>
                  <a:pt x="986960" y="1365909"/>
                  <a:pt x="1113764" y="1269868"/>
                  <a:pt x="1044324" y="1230741"/>
                </a:cubicBezTo>
                <a:cubicBezTo>
                  <a:pt x="1029227" y="1220069"/>
                  <a:pt x="1086591" y="1205842"/>
                  <a:pt x="1110744" y="1209399"/>
                </a:cubicBezTo>
                <a:cubicBezTo>
                  <a:pt x="1134897" y="1212955"/>
                  <a:pt x="1156032" y="1237855"/>
                  <a:pt x="1186222" y="1220069"/>
                </a:cubicBezTo>
                <a:cubicBezTo>
                  <a:pt x="1201318" y="1156043"/>
                  <a:pt x="1162069" y="1131144"/>
                  <a:pt x="1125840" y="1113358"/>
                </a:cubicBezTo>
                <a:cubicBezTo>
                  <a:pt x="1047342" y="1070674"/>
                  <a:pt x="968844" y="1020875"/>
                  <a:pt x="881290" y="1006647"/>
                </a:cubicBezTo>
                <a:cubicBezTo>
                  <a:pt x="851099" y="1003089"/>
                  <a:pt x="832982" y="985305"/>
                  <a:pt x="836002" y="949734"/>
                </a:cubicBezTo>
                <a:cubicBezTo>
                  <a:pt x="842040" y="903491"/>
                  <a:pt x="872232" y="917720"/>
                  <a:pt x="896385" y="921277"/>
                </a:cubicBezTo>
                <a:cubicBezTo>
                  <a:pt x="911482" y="924835"/>
                  <a:pt x="926577" y="935506"/>
                  <a:pt x="941672" y="910606"/>
                </a:cubicBezTo>
                <a:cubicBezTo>
                  <a:pt x="588434" y="658055"/>
                  <a:pt x="401247" y="672284"/>
                  <a:pt x="5740" y="465975"/>
                </a:cubicBezTo>
                <a:cubicBezTo>
                  <a:pt x="93294" y="426847"/>
                  <a:pt x="156696" y="455303"/>
                  <a:pt x="217079" y="462417"/>
                </a:cubicBezTo>
                <a:cubicBezTo>
                  <a:pt x="368036" y="480203"/>
                  <a:pt x="274442" y="512216"/>
                  <a:pt x="425400" y="533558"/>
                </a:cubicBezTo>
                <a:cubicBezTo>
                  <a:pt x="497860" y="544229"/>
                  <a:pt x="564281" y="579800"/>
                  <a:pt x="645798" y="522887"/>
                </a:cubicBezTo>
                <a:cubicBezTo>
                  <a:pt x="700142" y="483759"/>
                  <a:pt x="787696" y="526444"/>
                  <a:pt x="854118" y="558458"/>
                </a:cubicBezTo>
                <a:cubicBezTo>
                  <a:pt x="908462" y="586915"/>
                  <a:pt x="962806" y="594028"/>
                  <a:pt x="1035266" y="558458"/>
                </a:cubicBezTo>
                <a:cubicBezTo>
                  <a:pt x="968844" y="537116"/>
                  <a:pt x="917520" y="519330"/>
                  <a:pt x="866193" y="505101"/>
                </a:cubicBezTo>
                <a:cubicBezTo>
                  <a:pt x="823926" y="494431"/>
                  <a:pt x="799772" y="469532"/>
                  <a:pt x="802792" y="416176"/>
                </a:cubicBezTo>
                <a:cubicBezTo>
                  <a:pt x="802792" y="387720"/>
                  <a:pt x="793735" y="348592"/>
                  <a:pt x="823926" y="334364"/>
                </a:cubicBezTo>
                <a:cubicBezTo>
                  <a:pt x="848079" y="320135"/>
                  <a:pt x="881290" y="334364"/>
                  <a:pt x="893366" y="359262"/>
                </a:cubicBezTo>
                <a:cubicBezTo>
                  <a:pt x="908462" y="405504"/>
                  <a:pt x="923557" y="448189"/>
                  <a:pt x="974883" y="451747"/>
                </a:cubicBezTo>
                <a:cubicBezTo>
                  <a:pt x="1044324" y="458860"/>
                  <a:pt x="1005074" y="430405"/>
                  <a:pt x="992998" y="394834"/>
                </a:cubicBezTo>
                <a:cubicBezTo>
                  <a:pt x="980921" y="355706"/>
                  <a:pt x="1017152" y="345034"/>
                  <a:pt x="1041304" y="352148"/>
                </a:cubicBezTo>
                <a:cubicBezTo>
                  <a:pt x="1131878" y="384162"/>
                  <a:pt x="1225472" y="327250"/>
                  <a:pt x="1319065" y="373491"/>
                </a:cubicBezTo>
                <a:cubicBezTo>
                  <a:pt x="1294912" y="259665"/>
                  <a:pt x="1243586" y="209867"/>
                  <a:pt x="1134897" y="192082"/>
                </a:cubicBezTo>
                <a:cubicBezTo>
                  <a:pt x="1095648" y="188525"/>
                  <a:pt x="1053380" y="195638"/>
                  <a:pt x="1017152" y="163625"/>
                </a:cubicBezTo>
                <a:cubicBezTo>
                  <a:pt x="996016" y="145839"/>
                  <a:pt x="974883" y="124497"/>
                  <a:pt x="989979" y="88927"/>
                </a:cubicBezTo>
                <a:cubicBezTo>
                  <a:pt x="999036" y="64027"/>
                  <a:pt x="1023188" y="64027"/>
                  <a:pt x="1044324" y="71141"/>
                </a:cubicBezTo>
                <a:cubicBezTo>
                  <a:pt x="1131878" y="110269"/>
                  <a:pt x="1225472" y="120941"/>
                  <a:pt x="1316045" y="135168"/>
                </a:cubicBezTo>
                <a:cubicBezTo>
                  <a:pt x="1331142" y="138725"/>
                  <a:pt x="1346237" y="145839"/>
                  <a:pt x="1361334" y="110269"/>
                </a:cubicBezTo>
                <a:cubicBezTo>
                  <a:pt x="1255664" y="78255"/>
                  <a:pt x="1153012" y="35571"/>
                  <a:pt x="1047342" y="0"/>
                </a:cubicBezTo>
                <a:close/>
              </a:path>
            </a:pathLst>
          </a:custGeom>
        </p:spPr>
      </p:pic>
      <p:sp>
        <p:nvSpPr>
          <p:cNvPr id="7" name="Rectangle 6">
            <a:extLst>
              <a:ext uri="{FF2B5EF4-FFF2-40B4-BE49-F238E27FC236}">
                <a16:creationId xmlns:a16="http://schemas.microsoft.com/office/drawing/2014/main" id="{6BAF381E-7C48-F461-94BC-40DCF13388EB}"/>
              </a:ext>
            </a:extLst>
          </p:cNvPr>
          <p:cNvSpPr/>
          <p:nvPr/>
        </p:nvSpPr>
        <p:spPr>
          <a:xfrm>
            <a:off x="934065" y="4001729"/>
            <a:ext cx="10087895" cy="1940339"/>
          </a:xfrm>
          <a:prstGeom prst="rect">
            <a:avLst/>
          </a:prstGeom>
          <a:noFill/>
        </p:spPr>
        <p:txBody>
          <a:bodyPr wrap="square" lIns="91440" tIns="45720" rIns="91440" bIns="45720">
            <a:spAutoFit/>
          </a:bodyPr>
          <a:lstStyle/>
          <a:p>
            <a:pPr algn="ctr">
              <a:lnSpc>
                <a:spcPct val="107000"/>
              </a:lnSpc>
              <a:spcAft>
                <a:spcPts val="800"/>
              </a:spcAft>
            </a:pPr>
            <a:r>
              <a:rPr lang="en-US" sz="6600" b="1" kern="100" err="1">
                <a:solidFill>
                  <a:srgbClr val="00B050"/>
                </a:solidFill>
                <a:effectLst/>
                <a:latin typeface="Times New Roman" panose="02020603050405020304" pitchFamily="18" charset="0"/>
                <a:ea typeface="Aptos" panose="020b0004020202020204" pitchFamily="34" charset="0"/>
                <a:cs typeface="Times New Roman" panose="02020603050405020304" pitchFamily="18" charset="0"/>
              </a:rPr>
              <a:t>Nữ Vương Mân Côi</a:t>
            </a:r>
            <a:endParaRPr lang="en-US" sz="4800" kern="100">
              <a:solidFill>
                <a:srgbClr val="00B050"/>
              </a:solidFill>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en-US" sz="4000" b="1" kern="100" err="1">
                <a:solidFill>
                  <a:srgbClr val="00B050"/>
                </a:solidFill>
                <a:effectLst/>
                <a:latin typeface="Times New Roman" panose="02020603050405020304" pitchFamily="18" charset="0"/>
                <a:ea typeface="Aptos" panose="020b0004020202020204" pitchFamily="34" charset="0"/>
                <a:cs typeface="Times New Roman" panose="02020603050405020304" pitchFamily="18" charset="0"/>
              </a:rPr>
              <a:t>Hải Linh</a:t>
            </a:r>
            <a:endParaRPr lang="en-US" sz="2800" kern="100">
              <a:solidFill>
                <a:srgbClr val="00B050"/>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65105479"/>
      </p:ext>
    </p:extLst>
  </p:cSld>
  <p:clrMapOvr>
    <a:masterClrMapping/>
  </p:clrMapOvr>
  <p:transition/>
  <p:timing/>
</p:sld>
</file>

<file path=ppt/slides/slide4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2AB5C1C2-E030-AE91-F507-CDBD08EA88F5}"/>
            </a:ext>
          </a:extLst>
        </p:cNvPr>
        <p:cNvGrpSpPr/>
        <p:nvPr/>
      </p:nvGrpSpPr>
      <p:grpSpPr>
        <a:xfrm>
          <a:off x="0" y="0"/>
          <a:ext cx="0" cy="0"/>
        </a:xfrm>
      </p:grpSpPr>
      <p:pic>
        <p:nvPicPr>
          <p:cNvPr id="4" name="Picture 3">
            <a:extLst>
              <a:ext uri="{FF2B5EF4-FFF2-40B4-BE49-F238E27FC236}">
                <a16:creationId xmlns:a16="http://schemas.microsoft.com/office/drawing/2014/main" id="{14830388-84D7-E2F1-0989-8A286205C576}"/>
              </a:ext>
            </a:extLst>
          </p:cNvPr>
          <p:cNvPicPr>
            <a:picLocks noChangeAspect="1"/>
          </p:cNvPicPr>
          <p:nvPr/>
        </p:nvPicPr>
        <p:blipFill>
          <a:blip r:embed="rId2"/>
          <a:stretch>
            <a:fillRect/>
          </a:stretch>
        </p:blipFill>
        <p:spPr>
          <a:xfrm>
            <a:off x="-296779" y="-340895"/>
            <a:ext cx="12785557" cy="7539789"/>
          </a:xfrm>
          <a:prstGeom prst="rect">
            <a:avLst/>
          </a:prstGeom>
        </p:spPr>
      </p:pic>
      <p:sp>
        <p:nvSpPr>
          <p:cNvPr id="3" name="TextBox 2">
            <a:extLst>
              <a:ext uri="{FF2B5EF4-FFF2-40B4-BE49-F238E27FC236}">
                <a16:creationId xmlns:a16="http://schemas.microsoft.com/office/drawing/2014/main" id="{9F5F97FE-82B9-D8CC-1D8B-85C0692A8F80}"/>
              </a:ext>
            </a:extLst>
          </p:cNvPr>
          <p:cNvSpPr txBox="1"/>
          <p:nvPr/>
        </p:nvSpPr>
        <p:spPr>
          <a:xfrm>
            <a:off x="401053" y="401053"/>
            <a:ext cx="11373852" cy="5978944"/>
          </a:xfrm>
          <a:prstGeom prst="rect">
            <a:avLst/>
          </a:prstGeom>
          <a:noFill/>
        </p:spPr>
        <p:txBody>
          <a:bodyPr wrap="square">
            <a:spAutoFit/>
          </a:bodyPr>
          <a:lstStyle/>
          <a:p>
            <a:pPr algn="just">
              <a:lnSpc>
                <a:spcPct val="107000"/>
              </a:lnSpc>
              <a:spcAft>
                <a:spcPts val="800"/>
              </a:spcAft>
            </a:pPr>
            <a:r>
              <a:rPr lang="en-US" sz="6000" b="1"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000"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000" i="1" kern="100" err="1">
                <a:effectLst/>
                <a:latin typeface="Times New Roman" panose="02020603050405020304" pitchFamily="18" charset="0"/>
                <a:ea typeface="Aptos" panose="020b0004020202020204" pitchFamily="34" charset="0"/>
                <a:cs typeface="Times New Roman" panose="02020603050405020304" pitchFamily="18" charset="0"/>
              </a:rPr>
              <a:t>Ngày nay con đến hát khen mừng Mẹ Chúa thiên đàng, dâng ngành Mân côi muôn màu hoa thắm tươi. Lạy Mẹ yêu mến! Lắng nghe lời con hát nhịp nhàng, hoà với cung đàn, xiết bao mừng vui. </a:t>
            </a:r>
            <a:endParaRPr lang="en-US" sz="4400" i="1"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27709908"/>
      </p:ext>
    </p:extLst>
  </p:cSld>
  <p:clrMapOvr>
    <a:masterClrMapping/>
  </p:clrMapOvr>
  <mc:AlternateContent xmlns:mc="http://schemas.openxmlformats.org/markup-compatibility/2006">
    <mc:Choice xmlns:p15="http://schemas.microsoft.com/office/powerpoint/2012/main" Requires="p15">
      <p:transition spd="slow" p14:dur="1250">
        <p15:prstTrans prst="pageCurlDouble"/>
      </p:transition>
    </mc:Choice>
    <mc:Fallback>
      <p:transition spd="slow">
        <p:fade/>
      </p:transition>
    </mc:Fallback>
  </mc:AlternateContent>
  <p:timing/>
</p:sld>
</file>

<file path=ppt/slides/slide4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44063592-467E-5084-68FA-287C53C02CED}"/>
            </a:ext>
          </a:extLst>
        </p:cNvPr>
        <p:cNvGrpSpPr/>
        <p:nvPr/>
      </p:nvGrpSpPr>
      <p:grpSpPr>
        <a:xfrm>
          <a:off x="0" y="0"/>
          <a:ext cx="0" cy="0"/>
        </a:xfrm>
      </p:grpSpPr>
      <p:pic>
        <p:nvPicPr>
          <p:cNvPr id="4" name="Picture 3">
            <a:extLst>
              <a:ext uri="{FF2B5EF4-FFF2-40B4-BE49-F238E27FC236}">
                <a16:creationId xmlns:a16="http://schemas.microsoft.com/office/drawing/2014/main" id="{0CBC358C-79A3-99C4-FE98-10E091084C45}"/>
              </a:ext>
            </a:extLst>
          </p:cNvPr>
          <p:cNvPicPr>
            <a:picLocks noChangeAspect="1"/>
          </p:cNvPicPr>
          <p:nvPr/>
        </p:nvPicPr>
        <p:blipFill>
          <a:blip r:embed="rId2"/>
          <a:stretch>
            <a:fillRect/>
          </a:stretch>
        </p:blipFill>
        <p:spPr>
          <a:xfrm>
            <a:off x="-296779" y="-340895"/>
            <a:ext cx="12785557" cy="7539789"/>
          </a:xfrm>
          <a:prstGeom prst="rect">
            <a:avLst/>
          </a:prstGeom>
        </p:spPr>
      </p:pic>
      <p:sp>
        <p:nvSpPr>
          <p:cNvPr id="3" name="TextBox 2">
            <a:extLst>
              <a:ext uri="{FF2B5EF4-FFF2-40B4-BE49-F238E27FC236}">
                <a16:creationId xmlns:a16="http://schemas.microsoft.com/office/drawing/2014/main" id="{B5620265-9A6A-D039-DD64-2F100F086C19}"/>
              </a:ext>
            </a:extLst>
          </p:cNvPr>
          <p:cNvSpPr txBox="1"/>
          <p:nvPr/>
        </p:nvSpPr>
        <p:spPr>
          <a:xfrm>
            <a:off x="529389" y="529389"/>
            <a:ext cx="11069053" cy="4990982"/>
          </a:xfrm>
          <a:prstGeom prst="rect">
            <a:avLst/>
          </a:prstGeom>
          <a:noFill/>
        </p:spPr>
        <p:txBody>
          <a:bodyPr wrap="square">
            <a:spAutoFit/>
          </a:bodyPr>
          <a:lstStyle/>
          <a:p>
            <a:pPr algn="just">
              <a:lnSpc>
                <a:spcPct val="107000"/>
              </a:lnSpc>
              <a:spcAft>
                <a:spcPts val="800"/>
              </a:spcAft>
            </a:pPr>
            <a:r>
              <a:rPr lang="en-US" sz="6000" i="1" kern="100" err="1">
                <a:effectLst/>
                <a:latin typeface="Times New Roman" panose="02020603050405020304" pitchFamily="18" charset="0"/>
                <a:ea typeface="Aptos" panose="020b0004020202020204" pitchFamily="34" charset="0"/>
                <a:cs typeface="Times New Roman" panose="02020603050405020304" pitchFamily="18" charset="0"/>
              </a:rPr>
              <a:t>Ôi Ma-ri-a! Phúc đức no đầy chan hoà, lòng con yêu mến cậy trông thiết tha. Qua cơn gian nan, giữa chốn sa trường nguy biến, xin đưa hồn con tới quê thanh nhàn.</a:t>
            </a:r>
            <a:endParaRPr lang="en-US" sz="4400" i="1"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172906684"/>
      </p:ext>
    </p:extLst>
  </p:cSld>
  <p:clrMapOvr>
    <a:masterClrMapping/>
  </p:clrMapOvr>
  <mc:AlternateContent xmlns:mc="http://schemas.openxmlformats.org/markup-compatibility/2006">
    <mc:Choice xmlns:p15="http://schemas.microsoft.com/office/powerpoint/2012/main" Requires="p15">
      <p:transition spd="slow" p14:dur="1250">
        <p15:prstTrans prst="pageCurlDouble"/>
      </p:transition>
    </mc:Choice>
    <mc:Fallback>
      <p:transition spd="slow">
        <p:fade/>
      </p:transition>
    </mc:Fallback>
  </mc:AlternateContent>
  <p:timing/>
</p:sld>
</file>

<file path=ppt/slides/slide4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a:extLst>
              <a:ext uri="{FF2B5EF4-FFF2-40B4-BE49-F238E27FC236}">
                <a16:creationId xmlns:a16="http://schemas.microsoft.com/office/drawing/2014/main" id="{783279B6-6481-AC26-D8E1-E0D7A2827888}"/>
              </a:ext>
            </a:extLst>
          </p:cNvPr>
          <p:cNvPicPr>
            <a:picLocks noChangeAspect="1"/>
          </p:cNvPicPr>
          <p:nvPr/>
        </p:nvPicPr>
        <p:blipFill>
          <a:blip r:embed="rId2"/>
          <a:stretch>
            <a:fillRect/>
          </a:stretch>
        </p:blipFill>
        <p:spPr>
          <a:xfrm>
            <a:off x="-296779" y="-340895"/>
            <a:ext cx="12785557" cy="7539789"/>
          </a:xfrm>
          <a:prstGeom prst="rect">
            <a:avLst/>
          </a:prstGeom>
        </p:spPr>
      </p:pic>
      <p:sp>
        <p:nvSpPr>
          <p:cNvPr id="3" name="TextBox 2">
            <a:extLst>
              <a:ext uri="{FF2B5EF4-FFF2-40B4-BE49-F238E27FC236}">
                <a16:creationId xmlns:a16="http://schemas.microsoft.com/office/drawing/2014/main" id="{1A5510BB-E65E-B585-5034-D8FE42202B1C}"/>
              </a:ext>
            </a:extLst>
          </p:cNvPr>
          <p:cNvSpPr txBox="1"/>
          <p:nvPr/>
        </p:nvSpPr>
        <p:spPr>
          <a:xfrm>
            <a:off x="401053" y="401053"/>
            <a:ext cx="11373852" cy="5480924"/>
          </a:xfrm>
          <a:prstGeom prst="rect">
            <a:avLst/>
          </a:prstGeom>
          <a:noFill/>
        </p:spPr>
        <p:txBody>
          <a:bodyPr wrap="square">
            <a:spAutoFit/>
          </a:bodyPr>
          <a:lstStyle/>
          <a:p>
            <a:pPr algn="just">
              <a:lnSpc>
                <a:spcPct val="107000"/>
              </a:lnSpc>
              <a:spcAft>
                <a:spcPts val="800"/>
              </a:spcAft>
            </a:pPr>
            <a:r>
              <a:rPr lang="en-US" sz="66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1.</a:t>
            </a:r>
            <a:r>
              <a:rPr lang="en-US" sz="66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600" kern="100" err="1">
                <a:effectLst/>
                <a:latin typeface="Times New Roman" panose="02020603050405020304" pitchFamily="18" charset="0"/>
                <a:ea typeface="Aptos" panose="020b0004020202020204" pitchFamily="34" charset="0"/>
                <a:cs typeface="Times New Roman" panose="02020603050405020304" pitchFamily="18" charset="0"/>
              </a:rPr>
              <a:t>Mẹ ơi lời Mẹ thiết tha nài van, con năng ngắm phép Mân côi từ đây. Này con thành tâm mến yêu cậy trông, cao rao phép thánh Mân côi hằng ngày.</a:t>
            </a:r>
            <a:endParaRPr lang="en-US" sz="48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659891"/>
      </p:ext>
    </p:extLst>
  </p:cSld>
  <p:clrMapOvr>
    <a:masterClrMapping/>
  </p:clrMapOvr>
  <mc:AlternateContent xmlns:mc="http://schemas.openxmlformats.org/markup-compatibility/2006">
    <mc:Choice xmlns:p15="http://schemas.microsoft.com/office/powerpoint/2012/main" Requires="p15">
      <p:transition spd="slow" p14:dur="1250">
        <p15:prstTrans prst="pageCurlDouble"/>
      </p:transition>
    </mc:Choice>
    <mc:Fallback>
      <p:transition spd="slow">
        <p:fade/>
      </p:transition>
    </mc:Fallback>
  </mc:AlternateContent>
  <p:timing/>
</p:sld>
</file>

<file path=ppt/slides/slide4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EE0E3485-B9CA-D21A-8215-F33228FD330C}"/>
            </a:ext>
          </a:extLst>
        </p:cNvPr>
        <p:cNvGrpSpPr/>
        <p:nvPr/>
      </p:nvGrpSpPr>
      <p:grpSpPr>
        <a:xfrm>
          <a:off x="0" y="0"/>
          <a:ext cx="0" cy="0"/>
        </a:xfrm>
      </p:grpSpPr>
      <p:pic>
        <p:nvPicPr>
          <p:cNvPr id="4" name="Picture 3">
            <a:extLst>
              <a:ext uri="{FF2B5EF4-FFF2-40B4-BE49-F238E27FC236}">
                <a16:creationId xmlns:a16="http://schemas.microsoft.com/office/drawing/2014/main" id="{B1113824-3F88-F4B4-5193-28142D6E0D5C}"/>
              </a:ext>
            </a:extLst>
          </p:cNvPr>
          <p:cNvPicPr>
            <a:picLocks noChangeAspect="1"/>
          </p:cNvPicPr>
          <p:nvPr/>
        </p:nvPicPr>
        <p:blipFill>
          <a:blip r:embed="rId2"/>
          <a:stretch>
            <a:fillRect/>
          </a:stretch>
        </p:blipFill>
        <p:spPr>
          <a:xfrm>
            <a:off x="-296779" y="-340895"/>
            <a:ext cx="12785557" cy="7539789"/>
          </a:xfrm>
          <a:prstGeom prst="rect">
            <a:avLst/>
          </a:prstGeom>
        </p:spPr>
      </p:pic>
      <p:sp>
        <p:nvSpPr>
          <p:cNvPr id="3" name="TextBox 2">
            <a:extLst>
              <a:ext uri="{FF2B5EF4-FFF2-40B4-BE49-F238E27FC236}">
                <a16:creationId xmlns:a16="http://schemas.microsoft.com/office/drawing/2014/main" id="{9134B9C9-8A45-C2A7-40AF-BBED7DB8C449}"/>
              </a:ext>
            </a:extLst>
          </p:cNvPr>
          <p:cNvSpPr txBox="1"/>
          <p:nvPr/>
        </p:nvSpPr>
        <p:spPr>
          <a:xfrm>
            <a:off x="401053" y="401053"/>
            <a:ext cx="11373852" cy="5978944"/>
          </a:xfrm>
          <a:prstGeom prst="rect">
            <a:avLst/>
          </a:prstGeom>
          <a:noFill/>
        </p:spPr>
        <p:txBody>
          <a:bodyPr wrap="square">
            <a:spAutoFit/>
          </a:bodyPr>
          <a:lstStyle/>
          <a:p>
            <a:pPr algn="just">
              <a:lnSpc>
                <a:spcPct val="107000"/>
              </a:lnSpc>
              <a:spcAft>
                <a:spcPts val="800"/>
              </a:spcAft>
            </a:pPr>
            <a:r>
              <a:rPr lang="en-US" sz="6000" b="1"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000"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000" i="1" kern="100" err="1">
                <a:effectLst/>
                <a:latin typeface="Times New Roman" panose="02020603050405020304" pitchFamily="18" charset="0"/>
                <a:ea typeface="Aptos" panose="020b0004020202020204" pitchFamily="34" charset="0"/>
                <a:cs typeface="Times New Roman" panose="02020603050405020304" pitchFamily="18" charset="0"/>
              </a:rPr>
              <a:t>Ngày nay con đến hát khen mừng Mẹ Chúa thiên đàng, dâng ngành Mân côi muôn màu hoa thắm tươi. Lạy Mẹ yêu mến! Lắng nghe lời con hát nhịp nhàng, hoà với cung đàn, xiết bao mừng vui. </a:t>
            </a:r>
            <a:endParaRPr lang="en-US" sz="4400" i="1"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95079911"/>
      </p:ext>
    </p:extLst>
  </p:cSld>
  <p:clrMapOvr>
    <a:masterClrMapping/>
  </p:clrMapOvr>
  <mc:AlternateContent xmlns:mc="http://schemas.openxmlformats.org/markup-compatibility/2006">
    <mc:Choice xmlns:p15="http://schemas.microsoft.com/office/powerpoint/2012/main" Requires="p15">
      <p:transition spd="slow" p14:dur="1250">
        <p15:prstTrans prst="pageCurlDouble"/>
      </p:transition>
    </mc:Choice>
    <mc:Fallback>
      <p:transition spd="slow">
        <p:fade/>
      </p:transition>
    </mc:Fallback>
  </mc:AlternateContent>
  <p:timing/>
</p:sld>
</file>

<file path=ppt/slides/slide4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11BCCBDC-37DF-ECBB-2000-F57D4DE48C64}"/>
            </a:ext>
          </a:extLst>
        </p:cNvPr>
        <p:cNvGrpSpPr/>
        <p:nvPr/>
      </p:nvGrpSpPr>
      <p:grpSpPr>
        <a:xfrm>
          <a:off x="0" y="0"/>
          <a:ext cx="0" cy="0"/>
        </a:xfrm>
      </p:grpSpPr>
      <p:pic>
        <p:nvPicPr>
          <p:cNvPr id="4" name="Picture 3">
            <a:extLst>
              <a:ext uri="{FF2B5EF4-FFF2-40B4-BE49-F238E27FC236}">
                <a16:creationId xmlns:a16="http://schemas.microsoft.com/office/drawing/2014/main" id="{DB71D53C-7C8E-DFC5-A76F-A882569D2D25}"/>
              </a:ext>
            </a:extLst>
          </p:cNvPr>
          <p:cNvPicPr>
            <a:picLocks noChangeAspect="1"/>
          </p:cNvPicPr>
          <p:nvPr/>
        </p:nvPicPr>
        <p:blipFill>
          <a:blip r:embed="rId2"/>
          <a:stretch>
            <a:fillRect/>
          </a:stretch>
        </p:blipFill>
        <p:spPr>
          <a:xfrm>
            <a:off x="-296779" y="-340895"/>
            <a:ext cx="12785557" cy="7539789"/>
          </a:xfrm>
          <a:prstGeom prst="rect">
            <a:avLst/>
          </a:prstGeom>
        </p:spPr>
      </p:pic>
      <p:sp>
        <p:nvSpPr>
          <p:cNvPr id="3" name="TextBox 2">
            <a:extLst>
              <a:ext uri="{FF2B5EF4-FFF2-40B4-BE49-F238E27FC236}">
                <a16:creationId xmlns:a16="http://schemas.microsoft.com/office/drawing/2014/main" id="{E58126B0-5D1E-77BA-BD2A-B8C639809085}"/>
              </a:ext>
            </a:extLst>
          </p:cNvPr>
          <p:cNvSpPr txBox="1"/>
          <p:nvPr/>
        </p:nvSpPr>
        <p:spPr>
          <a:xfrm>
            <a:off x="529389" y="529389"/>
            <a:ext cx="11069053" cy="4990982"/>
          </a:xfrm>
          <a:prstGeom prst="rect">
            <a:avLst/>
          </a:prstGeom>
          <a:noFill/>
        </p:spPr>
        <p:txBody>
          <a:bodyPr wrap="square">
            <a:spAutoFit/>
          </a:bodyPr>
          <a:lstStyle/>
          <a:p>
            <a:pPr algn="just">
              <a:lnSpc>
                <a:spcPct val="107000"/>
              </a:lnSpc>
              <a:spcAft>
                <a:spcPts val="800"/>
              </a:spcAft>
            </a:pPr>
            <a:r>
              <a:rPr lang="en-US" sz="6000" i="1" kern="100" err="1">
                <a:effectLst/>
                <a:latin typeface="Times New Roman" panose="02020603050405020304" pitchFamily="18" charset="0"/>
                <a:ea typeface="Aptos" panose="020b0004020202020204" pitchFamily="34" charset="0"/>
                <a:cs typeface="Times New Roman" panose="02020603050405020304" pitchFamily="18" charset="0"/>
              </a:rPr>
              <a:t>Ôi Ma-ri-a! Phúc đức no đầy chan hoà, lòng con yêu mến cậy trông thiết tha. Qua cơn gian nan, giữa chốn sa trường nguy biến, xin đưa hồn con tới quê thanh nhàn.</a:t>
            </a:r>
            <a:endParaRPr lang="en-US" sz="6000" i="1"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09410384"/>
      </p:ext>
    </p:extLst>
  </p:cSld>
  <p:clrMapOvr>
    <a:masterClrMapping/>
  </p:clrMapOvr>
  <mc:AlternateContent xmlns:mc="http://schemas.openxmlformats.org/markup-compatibility/2006">
    <mc:Choice xmlns:p15="http://schemas.microsoft.com/office/powerpoint/2012/main" Requires="p15">
      <p:transition spd="slow" p14:dur="1250">
        <p15:prstTrans prst="pageCurlDouble"/>
      </p:transition>
    </mc:Choice>
    <mc:Fallback>
      <p:transition spd="slow">
        <p:fade/>
      </p:transition>
    </mc:Fallback>
  </mc:AlternateContent>
  <p:timing/>
</p:sld>
</file>

<file path=ppt/slides/slide4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75AE8F5A-39EE-FE6B-A81D-700EFCCB0978}"/>
            </a:ext>
          </a:extLst>
        </p:cNvPr>
        <p:cNvGrpSpPr/>
        <p:nvPr/>
      </p:nvGrpSpPr>
      <p:grpSpPr>
        <a:xfrm>
          <a:off x="0" y="0"/>
          <a:ext cx="0" cy="0"/>
        </a:xfrm>
      </p:grpSpPr>
      <p:pic>
        <p:nvPicPr>
          <p:cNvPr id="4" name="Picture 3">
            <a:extLst>
              <a:ext uri="{FF2B5EF4-FFF2-40B4-BE49-F238E27FC236}">
                <a16:creationId xmlns:a16="http://schemas.microsoft.com/office/drawing/2014/main" id="{1C25C2ED-0E7E-6D39-F03C-521959CA4997}"/>
              </a:ext>
            </a:extLst>
          </p:cNvPr>
          <p:cNvPicPr>
            <a:picLocks noChangeAspect="1"/>
          </p:cNvPicPr>
          <p:nvPr/>
        </p:nvPicPr>
        <p:blipFill>
          <a:blip r:embed="rId2"/>
          <a:stretch>
            <a:fillRect/>
          </a:stretch>
        </p:blipFill>
        <p:spPr>
          <a:xfrm>
            <a:off x="-296779" y="-340895"/>
            <a:ext cx="12785557" cy="7539789"/>
          </a:xfrm>
          <a:prstGeom prst="rect">
            <a:avLst/>
          </a:prstGeom>
        </p:spPr>
      </p:pic>
      <p:sp>
        <p:nvSpPr>
          <p:cNvPr id="3" name="TextBox 2">
            <a:extLst>
              <a:ext uri="{FF2B5EF4-FFF2-40B4-BE49-F238E27FC236}">
                <a16:creationId xmlns:a16="http://schemas.microsoft.com/office/drawing/2014/main" id="{4E1DEBC2-2586-38D4-3E00-1C026AFD1467}"/>
              </a:ext>
            </a:extLst>
          </p:cNvPr>
          <p:cNvSpPr txBox="1"/>
          <p:nvPr/>
        </p:nvSpPr>
        <p:spPr>
          <a:xfrm>
            <a:off x="409073" y="513348"/>
            <a:ext cx="11373852" cy="5480924"/>
          </a:xfrm>
          <a:prstGeom prst="rect">
            <a:avLst/>
          </a:prstGeom>
          <a:noFill/>
        </p:spPr>
        <p:txBody>
          <a:bodyPr wrap="square">
            <a:spAutoFit/>
          </a:bodyPr>
          <a:lstStyle/>
          <a:p>
            <a:pPr algn="just">
              <a:lnSpc>
                <a:spcPct val="107000"/>
              </a:lnSpc>
              <a:spcAft>
                <a:spcPts val="800"/>
              </a:spcAft>
            </a:pPr>
            <a:r>
              <a:rPr lang="en-US" sz="66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2.</a:t>
            </a:r>
            <a:r>
              <a:rPr lang="en-US" sz="66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600" kern="100" err="1">
                <a:effectLst/>
                <a:latin typeface="Times New Roman" panose="02020603050405020304" pitchFamily="18" charset="0"/>
                <a:ea typeface="Aptos" panose="020b0004020202020204" pitchFamily="34" charset="0"/>
                <a:cs typeface="Times New Roman" panose="02020603050405020304" pitchFamily="18" charset="0"/>
              </a:rPr>
              <a:t>Mẹ ơi! Trần gian xiết bao lầm than, tan theo năm tháng chiến tranh còn chi! Này con cậy trông Nữ vương bình an, xin ơn phép thánh Mân côi phù trì.</a:t>
            </a:r>
            <a:endParaRPr lang="en-US" sz="48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749080465"/>
      </p:ext>
    </p:extLst>
  </p:cSld>
  <p:clrMapOvr>
    <a:masterClrMapping/>
  </p:clrMapOvr>
  <mc:AlternateContent xmlns:mc="http://schemas.openxmlformats.org/markup-compatibility/2006">
    <mc:Choice xmlns:p15="http://schemas.microsoft.com/office/powerpoint/2012/main" Requires="p15">
      <p:transition spd="slow" p14:dur="1250">
        <p15:prstTrans prst="pageCurlDouble"/>
      </p:transition>
    </mc:Choice>
    <mc:Fallback>
      <p:transition spd="slow">
        <p:fade/>
      </p:transition>
    </mc:Fallback>
  </mc:AlternateContent>
  <p:timing/>
</p:sld>
</file>

<file path=ppt/slides/slide4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C97F94EE-28E7-5B4B-9B52-BB48734EA3F8}"/>
            </a:ext>
          </a:extLst>
        </p:cNvPr>
        <p:cNvGrpSpPr/>
        <p:nvPr/>
      </p:nvGrpSpPr>
      <p:grpSpPr>
        <a:xfrm>
          <a:off x="0" y="0"/>
          <a:ext cx="0" cy="0"/>
        </a:xfrm>
      </p:grpSpPr>
      <p:pic>
        <p:nvPicPr>
          <p:cNvPr id="4" name="Picture 3">
            <a:extLst>
              <a:ext uri="{FF2B5EF4-FFF2-40B4-BE49-F238E27FC236}">
                <a16:creationId xmlns:a16="http://schemas.microsoft.com/office/drawing/2014/main" id="{4275CB2A-0756-D2FA-C8AE-3E8F8DEE0825}"/>
              </a:ext>
            </a:extLst>
          </p:cNvPr>
          <p:cNvPicPr>
            <a:picLocks noChangeAspect="1"/>
          </p:cNvPicPr>
          <p:nvPr/>
        </p:nvPicPr>
        <p:blipFill>
          <a:blip r:embed="rId2"/>
          <a:stretch>
            <a:fillRect/>
          </a:stretch>
        </p:blipFill>
        <p:spPr>
          <a:xfrm>
            <a:off x="-296779" y="-340895"/>
            <a:ext cx="12785557" cy="7539789"/>
          </a:xfrm>
          <a:prstGeom prst="rect">
            <a:avLst/>
          </a:prstGeom>
        </p:spPr>
      </p:pic>
      <p:sp>
        <p:nvSpPr>
          <p:cNvPr id="3" name="TextBox 2">
            <a:extLst>
              <a:ext uri="{FF2B5EF4-FFF2-40B4-BE49-F238E27FC236}">
                <a16:creationId xmlns:a16="http://schemas.microsoft.com/office/drawing/2014/main" id="{C998BC0F-F26B-F44D-1C9F-96E3FA27203E}"/>
              </a:ext>
            </a:extLst>
          </p:cNvPr>
          <p:cNvSpPr txBox="1"/>
          <p:nvPr/>
        </p:nvSpPr>
        <p:spPr>
          <a:xfrm>
            <a:off x="401053" y="401053"/>
            <a:ext cx="11373852" cy="5978944"/>
          </a:xfrm>
          <a:prstGeom prst="rect">
            <a:avLst/>
          </a:prstGeom>
          <a:noFill/>
        </p:spPr>
        <p:txBody>
          <a:bodyPr wrap="square">
            <a:spAutoFit/>
          </a:bodyPr>
          <a:lstStyle/>
          <a:p>
            <a:pPr algn="just">
              <a:lnSpc>
                <a:spcPct val="107000"/>
              </a:lnSpc>
              <a:spcAft>
                <a:spcPts val="800"/>
              </a:spcAft>
            </a:pPr>
            <a:r>
              <a:rPr lang="en-US" sz="6000" b="1"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000"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000" i="1" kern="100" err="1">
                <a:effectLst/>
                <a:latin typeface="Times New Roman" panose="02020603050405020304" pitchFamily="18" charset="0"/>
                <a:ea typeface="Aptos" panose="020b0004020202020204" pitchFamily="34" charset="0"/>
                <a:cs typeface="Times New Roman" panose="02020603050405020304" pitchFamily="18" charset="0"/>
              </a:rPr>
              <a:t>Ngày nay con đến hát khen mừng Mẹ Chúa thiên đàng, dâng ngành Mân côi muôn màu hoa thắm tươi. Lạy Mẹ yêu mến! Lắng nghe lời con hát nhịp nhàng, hoà với cung đàn, xiết bao mừng vui. </a:t>
            </a:r>
            <a:endParaRPr lang="en-US" sz="4400" i="1"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679706842"/>
      </p:ext>
    </p:extLst>
  </p:cSld>
  <p:clrMapOvr>
    <a:masterClrMapping/>
  </p:clrMapOvr>
  <mc:AlternateContent xmlns:mc="http://schemas.openxmlformats.org/markup-compatibility/2006">
    <mc:Choice xmlns:p15="http://schemas.microsoft.com/office/powerpoint/2012/main" Requires="p15">
      <p:transition spd="slow" p14:dur="1250">
        <p15:prstTrans prst="pageCurlDouble"/>
      </p:transition>
    </mc:Choice>
    <mc:Fallback>
      <p:transition spd="slow">
        <p:fade/>
      </p:transition>
    </mc:Fallback>
  </mc:AlternateContent>
  <p:timing/>
</p:sld>
</file>

<file path=ppt/slides/slide4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8ADAFD4D-E5BF-C1BA-276C-743BDEBE1AC2}"/>
            </a:ext>
          </a:extLst>
        </p:cNvPr>
        <p:cNvGrpSpPr/>
        <p:nvPr/>
      </p:nvGrpSpPr>
      <p:grpSpPr>
        <a:xfrm>
          <a:off x="0" y="0"/>
          <a:ext cx="0" cy="0"/>
        </a:xfrm>
      </p:grpSpPr>
      <p:pic>
        <p:nvPicPr>
          <p:cNvPr id="4" name="Picture 3">
            <a:extLst>
              <a:ext uri="{FF2B5EF4-FFF2-40B4-BE49-F238E27FC236}">
                <a16:creationId xmlns:a16="http://schemas.microsoft.com/office/drawing/2014/main" id="{0D6DE171-BBB0-F30C-3C85-CA2C930FA210}"/>
              </a:ext>
            </a:extLst>
          </p:cNvPr>
          <p:cNvPicPr>
            <a:picLocks noChangeAspect="1"/>
          </p:cNvPicPr>
          <p:nvPr/>
        </p:nvPicPr>
        <p:blipFill>
          <a:blip r:embed="rId2"/>
          <a:stretch>
            <a:fillRect/>
          </a:stretch>
        </p:blipFill>
        <p:spPr>
          <a:xfrm>
            <a:off x="-296779" y="-340895"/>
            <a:ext cx="12785557" cy="7539789"/>
          </a:xfrm>
          <a:prstGeom prst="rect">
            <a:avLst/>
          </a:prstGeom>
        </p:spPr>
      </p:pic>
      <p:sp>
        <p:nvSpPr>
          <p:cNvPr id="3" name="TextBox 2">
            <a:extLst>
              <a:ext uri="{FF2B5EF4-FFF2-40B4-BE49-F238E27FC236}">
                <a16:creationId xmlns:a16="http://schemas.microsoft.com/office/drawing/2014/main" id="{1FD5E760-BB9E-E597-F6ED-9925EBE8DD36}"/>
              </a:ext>
            </a:extLst>
          </p:cNvPr>
          <p:cNvSpPr txBox="1"/>
          <p:nvPr/>
        </p:nvSpPr>
        <p:spPr>
          <a:xfrm>
            <a:off x="529389" y="529389"/>
            <a:ext cx="11069053" cy="4990982"/>
          </a:xfrm>
          <a:prstGeom prst="rect">
            <a:avLst/>
          </a:prstGeom>
          <a:noFill/>
        </p:spPr>
        <p:txBody>
          <a:bodyPr wrap="square">
            <a:spAutoFit/>
          </a:bodyPr>
          <a:lstStyle/>
          <a:p>
            <a:pPr algn="just">
              <a:lnSpc>
                <a:spcPct val="107000"/>
              </a:lnSpc>
              <a:spcAft>
                <a:spcPts val="800"/>
              </a:spcAft>
            </a:pPr>
            <a:r>
              <a:rPr lang="en-US" sz="6000" i="1" kern="100" err="1">
                <a:effectLst/>
                <a:latin typeface="Times New Roman" panose="02020603050405020304" pitchFamily="18" charset="0"/>
                <a:ea typeface="Aptos" panose="020b0004020202020204" pitchFamily="34" charset="0"/>
                <a:cs typeface="Times New Roman" panose="02020603050405020304" pitchFamily="18" charset="0"/>
              </a:rPr>
              <a:t>Ôi Ma-ri-a! Phúc đức no đầy chan hoà, lòng con yêu mến cậy trông thiết tha. Qua cơn gian nan, giữa chốn sa trường nguy biến, xin đưa hồn con tới quê thanh nhàn.</a:t>
            </a:r>
            <a:endParaRPr lang="en-US" sz="4400" i="1"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940107285"/>
      </p:ext>
    </p:extLst>
  </p:cSld>
  <p:clrMapOvr>
    <a:masterClrMapping/>
  </p:clrMapOvr>
  <mc:AlternateContent xmlns:mc="http://schemas.openxmlformats.org/markup-compatibility/2006">
    <mc:Choice xmlns:p15="http://schemas.microsoft.com/office/powerpoint/2012/main" Requires="p15">
      <p:transition spd="slow" p14:dur="1250">
        <p15:prstTrans prst="pageCurlDouble"/>
      </p:transition>
    </mc:Choice>
    <mc:Fallback>
      <p:transition spd="slow">
        <p:fade/>
      </p:transition>
    </mc:Fallback>
  </mc:AlternateContent>
  <p:timing/>
</p:sld>
</file>

<file path=ppt/slides/slide4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EF9C252C-BE05-4902-FB41-84B3E51564FA}"/>
            </a:ext>
          </a:extLst>
        </p:cNvPr>
        <p:cNvGrpSpPr/>
        <p:nvPr/>
      </p:nvGrpSpPr>
      <p:grpSpPr>
        <a:xfrm>
          <a:off x="0" y="0"/>
          <a:ext cx="0" cy="0"/>
        </a:xfrm>
      </p:grpSpPr>
      <p:pic>
        <p:nvPicPr>
          <p:cNvPr id="4" name="Picture 3">
            <a:extLst>
              <a:ext uri="{FF2B5EF4-FFF2-40B4-BE49-F238E27FC236}">
                <a16:creationId xmlns:a16="http://schemas.microsoft.com/office/drawing/2014/main" id="{56765669-1365-B06F-305F-42BE4AF1EF43}"/>
              </a:ext>
            </a:extLst>
          </p:cNvPr>
          <p:cNvPicPr>
            <a:picLocks noChangeAspect="1"/>
          </p:cNvPicPr>
          <p:nvPr/>
        </p:nvPicPr>
        <p:blipFill>
          <a:blip r:embed="rId2"/>
          <a:stretch>
            <a:fillRect/>
          </a:stretch>
        </p:blipFill>
        <p:spPr>
          <a:xfrm>
            <a:off x="-296779" y="-340895"/>
            <a:ext cx="12785557" cy="7539789"/>
          </a:xfrm>
          <a:prstGeom prst="rect">
            <a:avLst/>
          </a:prstGeom>
        </p:spPr>
      </p:pic>
      <p:sp>
        <p:nvSpPr>
          <p:cNvPr id="3" name="TextBox 2">
            <a:extLst>
              <a:ext uri="{FF2B5EF4-FFF2-40B4-BE49-F238E27FC236}">
                <a16:creationId xmlns:a16="http://schemas.microsoft.com/office/drawing/2014/main" id="{92F121F2-311F-0099-AA5E-9910BDFA342F}"/>
              </a:ext>
            </a:extLst>
          </p:cNvPr>
          <p:cNvSpPr txBox="1"/>
          <p:nvPr/>
        </p:nvSpPr>
        <p:spPr>
          <a:xfrm>
            <a:off x="401053" y="401053"/>
            <a:ext cx="11373852" cy="5480924"/>
          </a:xfrm>
          <a:prstGeom prst="rect">
            <a:avLst/>
          </a:prstGeom>
          <a:noFill/>
        </p:spPr>
        <p:txBody>
          <a:bodyPr wrap="square">
            <a:spAutoFit/>
          </a:bodyPr>
          <a:lstStyle/>
          <a:p>
            <a:pPr algn="just">
              <a:lnSpc>
                <a:spcPct val="107000"/>
              </a:lnSpc>
              <a:spcAft>
                <a:spcPts val="800"/>
              </a:spcAft>
            </a:pPr>
            <a:r>
              <a:rPr lang="en-US" sz="66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3.</a:t>
            </a:r>
            <a:r>
              <a:rPr lang="en-US" sz="66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600" kern="100" err="1">
                <a:effectLst/>
                <a:latin typeface="Times New Roman" panose="02020603050405020304" pitchFamily="18" charset="0"/>
                <a:ea typeface="Aptos" panose="020b0004020202020204" pitchFamily="34" charset="0"/>
                <a:cs typeface="Times New Roman" panose="02020603050405020304" pitchFamily="18" charset="0"/>
              </a:rPr>
              <a:t>Ngày đêm đoàn con hết tâm nài van, Mẹ đưa Hội Thánh qua cơn lầm than. Mẹ ơi! Mẹ thương Giáo hội Việt Nam, giơ tay cứu vớt xuống ơn tràn đầy.</a:t>
            </a:r>
            <a:endParaRPr lang="en-US" sz="48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143969962"/>
      </p:ext>
    </p:extLst>
  </p:cSld>
  <p:clrMapOvr>
    <a:masterClrMapping/>
  </p:clrMapOvr>
  <mc:AlternateContent xmlns:mc="http://schemas.openxmlformats.org/markup-compatibility/2006">
    <mc:Choice xmlns:p15="http://schemas.microsoft.com/office/powerpoint/2012/main" Requires="p15">
      <p:transition spd="slow" p14:dur="1250">
        <p15:prstTrans prst="pageCurlDouble"/>
      </p:transition>
    </mc:Choice>
    <mc:Fallback>
      <p:transition spd="slow">
        <p:fade/>
      </p:transition>
    </mc:Fallback>
  </mc:AlternateContent>
  <p:timing/>
</p:sld>
</file>

<file path=ppt/slides/slide5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B25F04BA-680F-4EC7-5B96-74338A01ACEA}"/>
            </a:ext>
          </a:extLst>
        </p:cNvPr>
        <p:cNvGrpSpPr/>
        <p:nvPr/>
      </p:nvGrpSpPr>
      <p:grpSpPr>
        <a:xfrm>
          <a:off x="0" y="0"/>
          <a:ext cx="0" cy="0"/>
        </a:xfrm>
      </p:grpSpPr>
      <p:pic>
        <p:nvPicPr>
          <p:cNvPr id="4" name="Picture 3">
            <a:extLst>
              <a:ext uri="{FF2B5EF4-FFF2-40B4-BE49-F238E27FC236}">
                <a16:creationId xmlns:a16="http://schemas.microsoft.com/office/drawing/2014/main" id="{1B153AD9-0D6E-6231-A931-CD953B6D2E5F}"/>
              </a:ext>
            </a:extLst>
          </p:cNvPr>
          <p:cNvPicPr>
            <a:picLocks noChangeAspect="1"/>
          </p:cNvPicPr>
          <p:nvPr/>
        </p:nvPicPr>
        <p:blipFill>
          <a:blip r:embed="rId2"/>
          <a:stretch>
            <a:fillRect/>
          </a:stretch>
        </p:blipFill>
        <p:spPr>
          <a:xfrm>
            <a:off x="-296779" y="-340895"/>
            <a:ext cx="12785557" cy="7539789"/>
          </a:xfrm>
          <a:prstGeom prst="rect">
            <a:avLst/>
          </a:prstGeom>
        </p:spPr>
      </p:pic>
      <p:sp>
        <p:nvSpPr>
          <p:cNvPr id="3" name="TextBox 2">
            <a:extLst>
              <a:ext uri="{FF2B5EF4-FFF2-40B4-BE49-F238E27FC236}">
                <a16:creationId xmlns:a16="http://schemas.microsoft.com/office/drawing/2014/main" id="{AFF0F375-E601-29BC-1DCE-805347E8773E}"/>
              </a:ext>
            </a:extLst>
          </p:cNvPr>
          <p:cNvSpPr txBox="1"/>
          <p:nvPr/>
        </p:nvSpPr>
        <p:spPr>
          <a:xfrm>
            <a:off x="401053" y="401053"/>
            <a:ext cx="11373852" cy="5978944"/>
          </a:xfrm>
          <a:prstGeom prst="rect">
            <a:avLst/>
          </a:prstGeom>
          <a:noFill/>
        </p:spPr>
        <p:txBody>
          <a:bodyPr wrap="square">
            <a:spAutoFit/>
          </a:bodyPr>
          <a:lstStyle/>
          <a:p>
            <a:pPr algn="just">
              <a:lnSpc>
                <a:spcPct val="107000"/>
              </a:lnSpc>
              <a:spcAft>
                <a:spcPts val="800"/>
              </a:spcAft>
            </a:pPr>
            <a:r>
              <a:rPr lang="en-US" sz="6000" b="1"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000"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000" i="1" kern="100" err="1">
                <a:effectLst/>
                <a:latin typeface="Times New Roman" panose="02020603050405020304" pitchFamily="18" charset="0"/>
                <a:ea typeface="Aptos" panose="020b0004020202020204" pitchFamily="34" charset="0"/>
                <a:cs typeface="Times New Roman" panose="02020603050405020304" pitchFamily="18" charset="0"/>
              </a:rPr>
              <a:t>Ngày nay con đến hát khen mừng Mẹ Chúa thiên đàng, dâng ngành Mân côi muôn màu hoa thắm tươi. Lạy Mẹ yêu mến! Lắng nghe lời con hát nhịp nhàng, hoà với cung đàn, xiết bao mừng vui. </a:t>
            </a:r>
            <a:endParaRPr lang="en-US" sz="4400" i="1"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097352241"/>
      </p:ext>
    </p:extLst>
  </p:cSld>
  <p:clrMapOvr>
    <a:masterClrMapping/>
  </p:clrMapOvr>
  <mc:AlternateContent xmlns:mc="http://schemas.openxmlformats.org/markup-compatibility/2006">
    <mc:Choice xmlns:p15="http://schemas.microsoft.com/office/powerpoint/2012/main" Requires="p15">
      <p:transition spd="slow" p14:dur="1250">
        <p15:prstTrans prst="pageCurlDouble"/>
      </p:transition>
    </mc:Choice>
    <mc:Fallback>
      <p:transition spd="slow">
        <p:fade/>
      </p:transition>
    </mc:Fallback>
  </mc:AlternateContent>
  <p:timing/>
</p:sld>
</file>

<file path=ppt/slides/slide5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137A56C6-E227-76DE-F1CE-2F58572C5B28}"/>
            </a:ext>
          </a:extLst>
        </p:cNvPr>
        <p:cNvGrpSpPr/>
        <p:nvPr/>
      </p:nvGrpSpPr>
      <p:grpSpPr>
        <a:xfrm>
          <a:off x="0" y="0"/>
          <a:ext cx="0" cy="0"/>
        </a:xfrm>
      </p:grpSpPr>
      <p:pic>
        <p:nvPicPr>
          <p:cNvPr id="4" name="Picture 3">
            <a:extLst>
              <a:ext uri="{FF2B5EF4-FFF2-40B4-BE49-F238E27FC236}">
                <a16:creationId xmlns:a16="http://schemas.microsoft.com/office/drawing/2014/main" id="{B777964B-5F68-8EA5-603C-1C4A6BCA4864}"/>
              </a:ext>
            </a:extLst>
          </p:cNvPr>
          <p:cNvPicPr>
            <a:picLocks noChangeAspect="1"/>
          </p:cNvPicPr>
          <p:nvPr/>
        </p:nvPicPr>
        <p:blipFill>
          <a:blip r:embed="rId2"/>
          <a:stretch>
            <a:fillRect/>
          </a:stretch>
        </p:blipFill>
        <p:spPr>
          <a:xfrm>
            <a:off x="-296779" y="-340895"/>
            <a:ext cx="12785557" cy="7539789"/>
          </a:xfrm>
          <a:prstGeom prst="rect">
            <a:avLst/>
          </a:prstGeom>
        </p:spPr>
      </p:pic>
      <p:sp>
        <p:nvSpPr>
          <p:cNvPr id="3" name="TextBox 2">
            <a:extLst>
              <a:ext uri="{FF2B5EF4-FFF2-40B4-BE49-F238E27FC236}">
                <a16:creationId xmlns:a16="http://schemas.microsoft.com/office/drawing/2014/main" id="{643725FD-73E6-6C71-8955-D76A4EEDCB16}"/>
              </a:ext>
            </a:extLst>
          </p:cNvPr>
          <p:cNvSpPr txBox="1"/>
          <p:nvPr/>
        </p:nvSpPr>
        <p:spPr>
          <a:xfrm>
            <a:off x="529389" y="529389"/>
            <a:ext cx="11069053" cy="4990982"/>
          </a:xfrm>
          <a:prstGeom prst="rect">
            <a:avLst/>
          </a:prstGeom>
          <a:noFill/>
        </p:spPr>
        <p:txBody>
          <a:bodyPr wrap="square">
            <a:spAutoFit/>
          </a:bodyPr>
          <a:lstStyle/>
          <a:p>
            <a:pPr algn="just">
              <a:lnSpc>
                <a:spcPct val="107000"/>
              </a:lnSpc>
              <a:spcAft>
                <a:spcPts val="800"/>
              </a:spcAft>
            </a:pPr>
            <a:r>
              <a:rPr lang="en-US" sz="6000" i="1" kern="100" err="1">
                <a:effectLst/>
                <a:latin typeface="Times New Roman" panose="02020603050405020304" pitchFamily="18" charset="0"/>
                <a:ea typeface="Aptos" panose="020b0004020202020204" pitchFamily="34" charset="0"/>
                <a:cs typeface="Times New Roman" panose="02020603050405020304" pitchFamily="18" charset="0"/>
              </a:rPr>
              <a:t>Ôi Ma-ri-a! Phúc đức no đầy chan hoà, lòng con yêu mến cậy trông thiết tha. Qua cơn gian nan, giữa chốn sa trường nguy biến, xin đưa hồn con tới quê thanh nhàn.</a:t>
            </a:r>
            <a:endParaRPr lang="en-US" sz="4400" i="1"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924531828"/>
      </p:ext>
    </p:extLst>
  </p:cSld>
  <p:clrMapOvr>
    <a:masterClrMapping/>
  </p:clrMapOvr>
  <mc:AlternateContent xmlns:mc="http://schemas.openxmlformats.org/markup-compatibility/2006">
    <mc:Choice xmlns:p15="http://schemas.microsoft.com/office/powerpoint/2012/main" Requires="p15">
      <p:transition spd="slow" p14:dur="1250">
        <p15:prstTrans prst="pageCurlDouble"/>
      </p:transition>
    </mc:Choice>
    <mc:Fallback>
      <p:transition spd="slow">
        <p:fade/>
      </p:transition>
    </mc:Fallback>
  </mc:AlternateContent>
  <p:timing/>
</p:sld>
</file>

<file path=ppt/slides/slide5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77002" y="-101600"/>
            <a:ext cx="12269002" cy="6959600"/>
          </a:xfrm>
          <a:prstGeom prst="rect">
            <a:avLst/>
          </a:prstGeom>
        </p:spPr>
      </p:pic>
    </p:spTree>
    <p:extLst>
      <p:ext uri="{BB962C8B-B14F-4D97-AF65-F5344CB8AC3E}">
        <p14:creationId xmlns:p14="http://schemas.microsoft.com/office/powerpoint/2010/main" val="3266796682"/>
      </p:ext>
    </p:extLst>
  </p:cSld>
  <p:clrMapOvr>
    <a:masterClrMapping/>
  </p:clrMapOvr>
  <p:transition spd="med">
    <p:pull/>
  </p:transition>
  <p:timing/>
</p:sld>
</file>

<file path=ppt/tags/tag1.xml><?xml version="1.0" encoding="utf-8"?>
<p:tagLst xmlns:p="http://schemas.openxmlformats.org/presentationml/2006/main">
  <p:tag name="AS_NET" val="4.0.30319.42000"/>
  <p:tag name="AS_OS" val="Microsoft Windows NT 10.0.14393.0"/>
  <p:tag name="AS_RELEASE_DATE" val="2019.12.14"/>
  <p:tag name="AS_TITLE" val="Aspose.Slides for .NET 4.0 Client Profile"/>
  <p:tag name="AS_VERSION" val="19.12"/>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Widescreen</PresentationFormat>
  <Paragraphs>52</Paragraphs>
  <Slides>52</Slides>
  <Notes>0</Notes>
  <TotalTime>0</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52</vt:i4>
      </vt:variant>
    </vt:vector>
  </HeadingPairs>
  <TitlesOfParts>
    <vt:vector baseType="lpstr" size="58">
      <vt:lpstr>Arial</vt:lpstr>
      <vt:lpstr>Calibri Light</vt:lpstr>
      <vt:lpstr>Calibri</vt:lpstr>
      <vt:lpstr>Times New Roman</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.NET</Application>
  <AppVersion>19.1200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PowerPoint Presentation</dc:title>
  <dc:creator>Windows User</dc:creator>
  <cp:lastModifiedBy>Windows User</cp:lastModifiedBy>
  <cp:revision>1</cp:revision>
  <dcterms:created xsi:type="dcterms:W3CDTF">2025-07-04T04:36:46Z</dcterms:created>
  <dcterms:modified xsi:type="dcterms:W3CDTF">2025-07-10T09:13:28Z</dcterms:modified>
</cp:coreProperties>
</file>