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305" r:id="rId2"/>
    <p:sldId id="258" r:id="rId3"/>
    <p:sldId id="259" r:id="rId4"/>
    <p:sldId id="260" r:id="rId5"/>
    <p:sldId id="261" r:id="rId6"/>
    <p:sldId id="262" r:id="rId7"/>
    <p:sldId id="263" r:id="rId8"/>
    <p:sldId id="310" r:id="rId9"/>
    <p:sldId id="265" r:id="rId10"/>
    <p:sldId id="306" r:id="rId11"/>
    <p:sldId id="267" r:id="rId12"/>
    <p:sldId id="30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311" r:id="rId36"/>
    <p:sldId id="312" r:id="rId37"/>
    <p:sldId id="315" r:id="rId38"/>
    <p:sldId id="313" r:id="rId39"/>
    <p:sldId id="316" r:id="rId40"/>
    <p:sldId id="314" r:id="rId41"/>
    <p:sldId id="317" r:id="rId42"/>
    <p:sldId id="308" r:id="rId43"/>
    <p:sldId id="298" r:id="rId44"/>
    <p:sldId id="299" r:id="rId45"/>
    <p:sldId id="300" r:id="rId46"/>
    <p:sldId id="301" r:id="rId47"/>
    <p:sldId id="302" r:id="rId48"/>
    <p:sldId id="303" r:id="rId49"/>
    <p:sldId id="309" r:id="rId50"/>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14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tags" Target="tags/tag1.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heme" Target="theme/theme1.xml" /><Relationship Id="rId55"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9E76BA-7305-4C20-85F8-81E3CF0C91F0}"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28B77-C66C-4199-B10A-8C7C898D7EAA}" type="slidenum">
              <a:rPr lang="en-US" smtClean="0"/>
              <a:t>‹#›</a:t>
            </a:fld>
            <a:endParaRPr lang="en-US"/>
          </a:p>
        </p:txBody>
      </p:sp>
    </p:spTree>
    <p:extLst>
      <p:ext uri="{BB962C8B-B14F-4D97-AF65-F5344CB8AC3E}">
        <p14:creationId xmlns:p14="http://schemas.microsoft.com/office/powerpoint/2010/main" val="1113489305"/>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9E76BA-7305-4C20-85F8-81E3CF0C91F0}"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28B77-C66C-4199-B10A-8C7C898D7EAA}" type="slidenum">
              <a:rPr lang="en-US" smtClean="0"/>
              <a:t>‹#›</a:t>
            </a:fld>
            <a:endParaRPr lang="en-US"/>
          </a:p>
        </p:txBody>
      </p:sp>
    </p:spTree>
    <p:extLst>
      <p:ext uri="{BB962C8B-B14F-4D97-AF65-F5344CB8AC3E}">
        <p14:creationId xmlns:p14="http://schemas.microsoft.com/office/powerpoint/2010/main" val="284288062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9E76BA-7305-4C20-85F8-81E3CF0C91F0}" type="datetimeFigureOut">
              <a:rPr lang="en-US" smtClean="0"/>
              <a:t>7/18/2025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828B77-C66C-4199-B10A-8C7C898D7EAA}" type="slidenum">
              <a:rPr lang="en-US" smtClean="0"/>
              <a:t>‹#›</a:t>
            </a:fld>
            <a:endParaRPr lang="en-US"/>
          </a:p>
        </p:txBody>
      </p:sp>
    </p:spTree>
    <p:extLst>
      <p:ext uri="{BB962C8B-B14F-4D97-AF65-F5344CB8AC3E}">
        <p14:creationId xmlns:p14="http://schemas.microsoft.com/office/powerpoint/2010/main" val="2219880093"/>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86627" y="-1"/>
            <a:ext cx="12278628" cy="6858001"/>
          </a:xfrm>
          <a:prstGeom prst="rect">
            <a:avLst/>
          </a:prstGeom>
        </p:spPr>
      </p:pic>
    </p:spTree>
    <p:extLst>
      <p:ext uri="{BB962C8B-B14F-4D97-AF65-F5344CB8AC3E}">
        <p14:creationId xmlns:p14="http://schemas.microsoft.com/office/powerpoint/2010/main" val="15885750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0369F690-9775-B130-C970-F044BDB9D534}"/>
              </a:ext>
            </a:extLst>
          </p:cNvPr>
          <p:cNvPicPr>
            <a:picLocks noChangeAspect="1"/>
          </p:cNvPicPr>
          <p:nvPr/>
        </p:nvPicPr>
        <p:blipFill>
          <a:blip r:embed="rId2"/>
          <a:srcRect b="11111"/>
          <a:stretch>
            <a:fillRect/>
          </a:stretch>
        </p:blipFill>
        <p:spPr>
          <a:xfrm>
            <a:off x="20" y="10"/>
            <a:ext cx="12191980" cy="6095990"/>
          </a:xfrm>
          <a:custGeom>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3" name="TextBox 2">
            <a:extLst>
              <a:ext uri="{FF2B5EF4-FFF2-40B4-BE49-F238E27FC236}">
                <a16:creationId xmlns:a16="http://schemas.microsoft.com/office/drawing/2014/main" id="{965230DB-241B-E9E2-1B11-484D97C3432C}"/>
              </a:ext>
            </a:extLst>
          </p:cNvPr>
          <p:cNvSpPr txBox="1"/>
          <p:nvPr/>
        </p:nvSpPr>
        <p:spPr>
          <a:xfrm>
            <a:off x="304801" y="2521957"/>
            <a:ext cx="8341894" cy="1814086"/>
          </a:xfrm>
          <a:prstGeom prst="rect">
            <a:avLst/>
          </a:prstGeom>
          <a:noFill/>
        </p:spPr>
        <p:txBody>
          <a:bodyPr wrap="square" rtlCol="0">
            <a:spAutoFit/>
          </a:bodyPr>
          <a:lstStyle/>
          <a:p>
            <a:pPr algn="ctr">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TÔI MỪNG VUI</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Kim Long</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754156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BA7839E-2577-959E-9DC8-D64BA854CE03}"/>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07CB4D51-683B-273B-0324-7B04CFF5BB4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AAE3336-6E58-16DD-211C-DF065873825A}"/>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DE61901-A187-5250-684D-A30AD7431A8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AAB11759-D785-56F6-43E4-D9089DFF4C4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60FA9E9-A231-F118-BB85-E237CB05E33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2DB89FA3-082F-502C-1BC8-B11D73BDE79D}"/>
              </a:ext>
            </a:extLst>
          </p:cNvPr>
          <p:cNvSpPr txBox="1"/>
          <p:nvPr/>
        </p:nvSpPr>
        <p:spPr>
          <a:xfrm>
            <a:off x="401057" y="544151"/>
            <a:ext cx="11438020" cy="5480924"/>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4780287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4D0868E-3FC5-8F9A-C3D8-721988A46CF0}"/>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8B115400-4F2B-45F1-91B8-467A02BF6E2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D57C91D-0F8B-A62D-2AC4-A352BFC58D9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B3F724F-0F12-1488-76D6-A6246AA6216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04622739-A0CB-D420-FD66-DEA2AE868C16}"/>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00875C12-31F7-5A12-2372-F3EEA798E1CD}"/>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3B435F3-AEB1-98F1-7781-00C0399DE2D2}"/>
              </a:ext>
            </a:extLst>
          </p:cNvPr>
          <p:cNvSpPr txBox="1"/>
          <p:nvPr/>
        </p:nvSpPr>
        <p:spPr>
          <a:xfrm>
            <a:off x="142855" y="232853"/>
            <a:ext cx="11614501"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Ðây Gia-Liêm thành đô luôn vững bền với tháng năm. Người người cùng mừng vui, dâng lễ vật ca tụng Chúa Trời.</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5803777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2ED1C23-CD9D-14CC-5544-BC5F817F91D9}"/>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C1D9D705-21A3-F8D2-5F40-EE5AB347322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5A0057F-82BE-35D2-84A7-472D35FB845B}"/>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65D5AB6-C3B1-C19A-91F6-122FF2D9A7C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686B7B8-AF45-89C4-E81D-28156A4B3C13}"/>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7A7B3FA-13C9-F6B4-B8E7-394A0C40B676}"/>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3CB2287-99D9-B36D-D2D0-162FB435C0FC}"/>
              </a:ext>
            </a:extLst>
          </p:cNvPr>
          <p:cNvSpPr txBox="1"/>
          <p:nvPr/>
        </p:nvSpPr>
        <p:spPr>
          <a:xfrm>
            <a:off x="401057" y="544151"/>
            <a:ext cx="11438020" cy="5480924"/>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04385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6A7C9B3-8052-0C88-2F9C-A1F4B682379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AC5D471-E94E-DABC-10A8-4084F87A4186}"/>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F173E706-8B33-1D12-A811-951D3D066CB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C5B3B87F-DD76-2E3A-5EC3-2A9FE4C7EF7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699EF4D7-7B3D-A86F-55D0-2BDF8A2B9549}"/>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F220FABC-5869-9BDD-0033-C7C5ED8F439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3D2A843-C406-8931-AF89-2F3E277332BA}"/>
              </a:ext>
            </a:extLst>
          </p:cNvPr>
          <p:cNvSpPr txBox="1"/>
          <p:nvPr/>
        </p:nvSpPr>
        <p:spPr>
          <a:xfrm>
            <a:off x="288739" y="287477"/>
            <a:ext cx="11614501"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a:effectLst/>
                <a:latin typeface="Times New Roman" panose="02020603050405020304" pitchFamily="18" charset="0"/>
                <a:ea typeface="Aptos" panose="020b0004020202020204" pitchFamily="34" charset="0"/>
                <a:cs typeface="Times New Roman" panose="02020603050405020304" pitchFamily="18" charset="0"/>
              </a:rPr>
              <a:t>Tay trong tay cùng nhau trông thánh điện đưa bước mau. Cầu hòa bình bền lâu cho thánh điện thắm tươi sắc màu.</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3805277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881242B-65F2-09C9-1F1B-03B4D03BB394}"/>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693782C-7721-7D5E-705E-2C2E55B9FF4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14ABC7E-E284-9261-31A3-C86C582A3D4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1831D3B-9561-F667-A101-0DD58B54B4D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1C78CBB9-0AE6-B62F-2386-2C195CFD1A45}"/>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BB30F298-0A52-00AD-3CBB-890D26A4270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181997E-E192-4A96-85A3-4A2521BEDACB}"/>
              </a:ext>
            </a:extLst>
          </p:cNvPr>
          <p:cNvSpPr txBox="1"/>
          <p:nvPr/>
        </p:nvSpPr>
        <p:spPr>
          <a:xfrm>
            <a:off x="401057" y="544151"/>
            <a:ext cx="11438020" cy="5480924"/>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310061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86627" y="-1"/>
            <a:ext cx="12278628" cy="6858001"/>
          </a:xfrm>
          <a:prstGeom prst="rect">
            <a:avLst/>
          </a:prstGeom>
        </p:spPr>
      </p:pic>
    </p:spTree>
    <p:extLst>
      <p:ext uri="{BB962C8B-B14F-4D97-AF65-F5344CB8AC3E}">
        <p14:creationId xmlns:p14="http://schemas.microsoft.com/office/powerpoint/2010/main" val="19316330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2964873" y="249382"/>
            <a:ext cx="6042769" cy="1274618"/>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649705" y="1993924"/>
            <a:ext cx="10892590" cy="4154984"/>
          </a:xfrm>
          <a:prstGeom prst="rect">
            <a:avLst/>
          </a:prstGeom>
          <a:noFill/>
        </p:spPr>
        <p:txBody>
          <a:bodyPr wrap="square">
            <a:spAutoFit/>
          </a:bodyPr>
          <a:lstStyle/>
          <a:p>
            <a:pPr algn="just" fontAlgn="base"/>
            <a:r>
              <a:rPr lang="en-US" sz="6600" b="1" err="1">
                <a:latin typeface="Times New Roman" panose="02020603050405020304" pitchFamily="18" charset="0"/>
                <a:cs typeface="Times New Roman" panose="02020603050405020304" pitchFamily="18" charset="0"/>
              </a:rPr>
              <a:t>Lạy Chúa khi con kêu cầu Chúa thương nhậm lời, Ngài ban cho tâm hồn kiên vững cho con được mạnh sức.</a:t>
            </a:r>
          </a:p>
        </p:txBody>
      </p:sp>
    </p:spTree>
    <p:extLst>
      <p:ext uri="{BB962C8B-B14F-4D97-AF65-F5344CB8AC3E}">
        <p14:creationId xmlns:p14="http://schemas.microsoft.com/office/powerpoint/2010/main" val="3962805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86627" y="-1"/>
            <a:ext cx="12278628" cy="6858001"/>
          </a:xfrm>
          <a:prstGeom prst="rect">
            <a:avLst/>
          </a:prstGeom>
        </p:spPr>
      </p:pic>
    </p:spTree>
    <p:extLst>
      <p:ext uri="{BB962C8B-B14F-4D97-AF65-F5344CB8AC3E}">
        <p14:creationId xmlns:p14="http://schemas.microsoft.com/office/powerpoint/2010/main" val="223142064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554182" y="1773382"/>
            <a:ext cx="10988113" cy="4524315"/>
          </a:xfrm>
          <a:prstGeom prst="rect">
            <a:avLst/>
          </a:prstGeom>
          <a:noFill/>
        </p:spPr>
        <p:txBody>
          <a:bodyPr wrap="square">
            <a:spAutoFit/>
          </a:bodyPr>
          <a:lstStyle/>
          <a:p>
            <a:pPr algn="just" fontAlgn="base"/>
            <a:r>
              <a:rPr lang="en-US" sz="7200" b="1" err="1">
                <a:latin typeface="Times New Roman" panose="02020603050405020304" pitchFamily="18" charset="0"/>
                <a:cs typeface="Times New Roman" panose="02020603050405020304" pitchFamily="18" charset="0"/>
              </a:rPr>
              <a:t>Chúc tụng Đức Vua, Đấng nhân danh Chúa mà đến. Bình an trên trời và vinh quang trên các tầng trời. </a:t>
            </a:r>
          </a:p>
        </p:txBody>
      </p:sp>
      <p:sp>
        <p:nvSpPr>
          <p:cNvPr id="6" name="Rectangle: Rounded Corners 1">
            <a:extLst>
              <a:ext uri="{FF2B5EF4-FFF2-40B4-BE49-F238E27FC236}">
                <a16:creationId xmlns:a16="http://schemas.microsoft.com/office/drawing/2014/main" id="{A8185671-0EF1-9E8D-9551-C71937973145}"/>
              </a:ext>
            </a:extLst>
          </p:cNvPr>
          <p:cNvSpPr/>
          <p:nvPr/>
        </p:nvSpPr>
        <p:spPr>
          <a:xfrm>
            <a:off x="2360497" y="60522"/>
            <a:ext cx="7462983" cy="1411706"/>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smtClean="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endParaRPr kumimoji="0" lang="en-US" sz="8000" b="1" i="0" u="none" strike="noStrike" kern="1200" cap="none" spc="0" normalizeH="0" baseline="0" noProof="0">
              <a:ln>
                <a:noFill/>
              </a:ln>
              <a:solidFill>
                <a:srgbClr val="FF0000"/>
              </a:solidFill>
              <a:effectLst/>
              <a:uLnTx/>
              <a:uFillTx/>
              <a:latin typeface="Times New Roman" pitchFamily="18" charset="0"/>
              <a:ea typeface="+mn-ea"/>
              <a:cs typeface="Times New Roman" panose="02020603050405020304" pitchFamily="18" charset="0"/>
            </a:endParaRPr>
          </a:p>
        </p:txBody>
      </p:sp>
    </p:spTree>
    <p:extLst>
      <p:ext uri="{BB962C8B-B14F-4D97-AF65-F5344CB8AC3E}">
        <p14:creationId xmlns:p14="http://schemas.microsoft.com/office/powerpoint/2010/main" val="19775928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86627" y="-1"/>
            <a:ext cx="12278628" cy="6858001"/>
          </a:xfrm>
          <a:prstGeom prst="rect">
            <a:avLst/>
          </a:prstGeom>
        </p:spPr>
      </p:pic>
    </p:spTree>
    <p:extLst>
      <p:ext uri="{BB962C8B-B14F-4D97-AF65-F5344CB8AC3E}">
        <p14:creationId xmlns:p14="http://schemas.microsoft.com/office/powerpoint/2010/main" val="11583961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30036" y="2687782"/>
            <a:ext cx="9162472" cy="1938992"/>
          </a:xfrm>
          <a:prstGeom prst="rect">
            <a:avLst/>
          </a:prstGeom>
        </p:spPr>
        <p:txBody>
          <a:bodyPr wrap="square">
            <a:spAutoFit/>
          </a:bodyPr>
          <a:lstStyle/>
          <a:p>
            <a:pPr algn="ctr">
              <a:lnSpc>
                <a:spcPct val="150000"/>
              </a:lnSpc>
              <a:spcAft>
                <a:spcPct val="0"/>
              </a:spcAft>
            </a:pP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BÁNH THƠM NHO LÀNH </a:t>
            </a:r>
            <a:endParaRPr lang="en-US" sz="4800">
              <a:latin typeface="Times New Roman"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32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32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7960047"/>
      </p:ext>
    </p:extLst>
  </p:cSld>
  <p:clrMapOvr>
    <a:masterClrMapping/>
  </p:clrMapOvr>
  <p:transition spd="slow">
    <p:push dir="u"/>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52814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1504"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75" y="0"/>
            <a:ext cx="11720052" cy="7118023"/>
          </a:xfrm>
          <a:prstGeom prst="rect">
            <a:avLst/>
          </a:prstGeom>
        </p:spPr>
        <p:txBody>
          <a:bodyPr wrap="square">
            <a:spAutoFit/>
          </a:bodyPr>
          <a:lstStyle/>
          <a:p>
            <a:pPr algn="just">
              <a:lnSpc>
                <a:spcPct val="150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Cúi xin Ngài đón nhận của lễ con dâng, nho và bánh này kết tựu hoa trái đơm hương. Tháng ngày nặng trĩu đôi vai, cùng hương trầm dâng tiến lên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9051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05545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Chén cứu độ Chúa đã tận hiến năm xưa, trong mình máu này, máu đào vết tích yêu thương, chỉ vì nặng gánh vai mang tội con người muôn kiếp lưu truyền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60468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96539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24911"/>
            <a:ext cx="11720072" cy="6851427"/>
          </a:xfrm>
          <a:prstGeom prst="rect">
            <a:avLst/>
          </a:prstGeom>
        </p:spPr>
        <p:txBody>
          <a:bodyPr wrap="square">
            <a:spAutoFit/>
          </a:bodyPr>
          <a:lstStyle/>
          <a:p>
            <a:pPr algn="just">
              <a:lnSpc>
                <a:spcPct val="150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đắng này xin Ngài xẻ bớt cho con, thông phần đau khổ với Ngài gánh lấy đau thương, để đền tội lỗi con đây, nguyện xin Ngài nhận lấy tim con.</a:t>
            </a:r>
          </a:p>
        </p:txBody>
      </p:sp>
    </p:spTree>
    <p:extLst>
      <p:ext uri="{BB962C8B-B14F-4D97-AF65-F5344CB8AC3E}">
        <p14:creationId xmlns:p14="http://schemas.microsoft.com/office/powerpoint/2010/main" val="2528824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63317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1999" cy="6945744"/>
          </a:xfrm>
          <a:prstGeom prst="rect">
            <a:avLst/>
          </a:prstGeom>
        </p:spPr>
      </p:pic>
    </p:spTree>
    <p:extLst>
      <p:ext uri="{BB962C8B-B14F-4D97-AF65-F5344CB8AC3E}">
        <p14:creationId xmlns:p14="http://schemas.microsoft.com/office/powerpoint/2010/main" val="3770977179"/>
      </p:ext>
    </p:extLst>
  </p:cSld>
  <p:clrMapOvr>
    <a:masterClrMapping/>
  </p:clrMapOvr>
  <p:transition spd="slow">
    <p:wipe/>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4" name="TextBox 3">
            <a:extLst>
              <a:ext uri="{FF2B5EF4-FFF2-40B4-BE49-F238E27FC236}">
                <a16:creationId xmlns:a16="http://schemas.microsoft.com/office/drawing/2014/main" id="{DF63CCB0-78A1-E0E2-FA6D-244ADD14496D}"/>
              </a:ext>
            </a:extLst>
          </p:cNvPr>
          <p:cNvSpPr txBox="1"/>
          <p:nvPr/>
        </p:nvSpPr>
        <p:spPr>
          <a:xfrm>
            <a:off x="2526890" y="2719227"/>
            <a:ext cx="7138219" cy="1077218"/>
          </a:xfrm>
          <a:prstGeom prst="rect">
            <a:avLst/>
          </a:prstGeom>
          <a:noFill/>
        </p:spPr>
        <p:txBody>
          <a:bodyPr wrap="square">
            <a:spAutoFit/>
          </a:bodyPr>
          <a:lstStyle/>
          <a:p>
            <a:pPr algn="just"/>
            <a:r>
              <a:rPr lang="vi-VN" sz="4000" b="1" i="0">
                <a:solidFill>
                  <a:srgbClr val="FF0000"/>
                </a:solidFill>
                <a:effectLst/>
                <a:latin typeface="+mj-lt"/>
              </a:rPr>
              <a:t>CA VANG TÌNH YÊU CHÚA</a:t>
            </a:r>
            <a:endParaRPr lang="en-US" sz="4000" b="1">
              <a:solidFill>
                <a:srgbClr val="FF0000"/>
              </a:solidFill>
              <a:latin typeface="+mj-lt"/>
            </a:endParaRPr>
          </a:p>
          <a:p>
            <a:pPr algn="ctr"/>
            <a:r>
              <a:rPr lang="vi-VN" sz="2400" b="1" i="0">
                <a:solidFill>
                  <a:srgbClr val="FF0000"/>
                </a:solidFill>
                <a:effectLst/>
                <a:latin typeface="+mj-lt"/>
              </a:rPr>
              <a:t>Đinh Minh Hoàng</a:t>
            </a:r>
            <a:endParaRPr lang="en-US" sz="2400" b="1" i="0">
              <a:solidFill>
                <a:srgbClr val="FF0000"/>
              </a:solidFill>
              <a:effectLst/>
              <a:latin typeface="+mj-lt"/>
            </a:endParaRPr>
          </a:p>
        </p:txBody>
      </p:sp>
    </p:spTree>
    <p:extLst>
      <p:ext uri="{BB962C8B-B14F-4D97-AF65-F5344CB8AC3E}">
        <p14:creationId xmlns:p14="http://schemas.microsoft.com/office/powerpoint/2010/main" val="7892939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6555641"/>
          </a:xfrm>
          <a:prstGeom prst="rect">
            <a:avLst/>
          </a:prstGeom>
          <a:noFill/>
        </p:spPr>
        <p:txBody>
          <a:bodyPr wrap="square">
            <a:spAutoFit/>
          </a:bodyPr>
          <a:lstStyle/>
          <a:p>
            <a:pPr algn="just"/>
            <a:r>
              <a:rPr lang="vi-VN" sz="6000" b="0" i="0">
                <a:solidFill>
                  <a:srgbClr val="FF0000"/>
                </a:solidFill>
                <a:effectLst/>
                <a:latin typeface="+mj-lt"/>
              </a:rPr>
              <a:t>1</a:t>
            </a:r>
            <a:r>
              <a:rPr lang="en-US" sz="6000" b="0" i="0">
                <a:solidFill>
                  <a:srgbClr val="FF0000"/>
                </a:solidFill>
                <a:effectLst/>
                <a:latin typeface="+mj-lt"/>
              </a:rPr>
              <a:t>. </a:t>
            </a:r>
            <a:r>
              <a:rPr lang="vi-VN" sz="6000" b="0" i="0">
                <a:effectLst/>
                <a:latin typeface="+mj-lt"/>
              </a:rPr>
              <a:t>Tình yêu Thiên Chúa như vầng dương soi tỏa khắp nơi. Tình yêu Thiên Chúa là vì sao giữa đêm mờ tối. Tình yêu Thiên Chúa dìu con vượt qua sóng đời nỗi trôi, thuyền con giữa dòng đại dương bấp bênh Ngài ơi! </a:t>
            </a:r>
            <a:endParaRPr lang="en-US" sz="6000" b="0" i="0">
              <a:effectLst/>
              <a:latin typeface="+mj-lt"/>
            </a:endParaRPr>
          </a:p>
        </p:txBody>
      </p:sp>
    </p:spTree>
    <p:extLst>
      <p:ext uri="{BB962C8B-B14F-4D97-AF65-F5344CB8AC3E}">
        <p14:creationId xmlns:p14="http://schemas.microsoft.com/office/powerpoint/2010/main" val="9373264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94E9B7-7D14-4DA8-3D2E-A11EA823E2E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356466A-9B60-1F13-62F6-F367F10705F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F092CBB-D6E2-AACE-0DC4-19E9625C6F0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E00B366-A9F2-CEC5-0E05-F130542D549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8BA34D-455D-7366-7BBC-DBAEC0ED8CD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AA37221-5DD4-94A2-0501-D6030021337C}"/>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C221FDF-2F00-C585-56A8-7CAB04AFA30F}"/>
              </a:ext>
            </a:extLst>
          </p:cNvPr>
          <p:cNvSpPr txBox="1"/>
          <p:nvPr/>
        </p:nvSpPr>
        <p:spPr>
          <a:xfrm>
            <a:off x="352926" y="335845"/>
            <a:ext cx="11486148" cy="6555641"/>
          </a:xfrm>
          <a:prstGeom prst="rect">
            <a:avLst/>
          </a:prstGeom>
          <a:noFill/>
        </p:spPr>
        <p:txBody>
          <a:bodyPr wrap="square">
            <a:spAutoFit/>
          </a:bodyPr>
          <a:lstStyle/>
          <a:p>
            <a:pPr algn="just"/>
            <a:r>
              <a:rPr lang="vi-VN" sz="6000" b="0" i="0">
                <a:effectLst/>
                <a:latin typeface="+mj-lt"/>
              </a:rPr>
              <a:t>Tình yêu Thiên Chúa như dòng sông êm đềm lướt trôi. Chảy xuôi năm tháng để hồn thơ tắm trong tình mến. Tình yêu Thiên Chúa nồng say là hương gió trời dịu êm. Dìu đưa tháng ngày bình yên với bao êm đềm</a:t>
            </a:r>
            <a:r>
              <a:rPr lang="en-US" sz="6000">
                <a:latin typeface="+mj-lt"/>
              </a:rPr>
              <a:t>. </a:t>
            </a:r>
            <a:endParaRPr lang="en-US" sz="6000" b="0" i="0">
              <a:effectLst/>
              <a:latin typeface="+mj-lt"/>
            </a:endParaRPr>
          </a:p>
        </p:txBody>
      </p:sp>
    </p:spTree>
    <p:extLst>
      <p:ext uri="{BB962C8B-B14F-4D97-AF65-F5344CB8AC3E}">
        <p14:creationId xmlns:p14="http://schemas.microsoft.com/office/powerpoint/2010/main" val="337222985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117BDAA-519D-23B5-6AFE-56B26B6116A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841BA6B-A2C1-DD0A-1ACB-6F50AAF1B3F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9605DDF-6EBE-3EA6-A06B-68BD8967212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7C3C03-C746-A727-C658-6AA56A85BE04}"/>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20FB129-C966-1577-88C7-C910FA2EF58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887B8CE-859D-AB5E-F0BC-1952E508C6B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C6B6A0F-AC7E-6D7C-7F81-24B3E93851AD}"/>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31444389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FF1BA75-2B15-180B-C016-606E10D3382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1455C67-4720-834A-1236-8C9189D450B7}"/>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EA8726F-F5AE-80AD-1B0A-C929010B370D}"/>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733B536-B782-5610-4D4C-C306D0EF1696}"/>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E82431-38FC-54E3-2B37-0D1CD87F043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D173C18-0D98-7B99-52A2-68C7534BE41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9FE13CF-91F5-B86B-6613-DA28C354B179}"/>
              </a:ext>
            </a:extLst>
          </p:cNvPr>
          <p:cNvSpPr txBox="1"/>
          <p:nvPr/>
        </p:nvSpPr>
        <p:spPr>
          <a:xfrm>
            <a:off x="352925" y="320845"/>
            <a:ext cx="11486147" cy="5585489"/>
          </a:xfrm>
          <a:prstGeom prst="rect">
            <a:avLst/>
          </a:prstGeom>
          <a:noFill/>
        </p:spPr>
        <p:txBody>
          <a:bodyPr wrap="square">
            <a:spAutoFit/>
          </a:bodyPr>
          <a:lstStyle/>
          <a:p>
            <a:pPr algn="just"/>
            <a:r>
              <a:rPr lang="vi-VN" sz="6000" b="1" i="0">
                <a:solidFill>
                  <a:srgbClr val="FF0000"/>
                </a:solidFill>
                <a:effectLst/>
                <a:latin typeface="+mj-lt"/>
              </a:rPr>
              <a:t>2</a:t>
            </a:r>
            <a:r>
              <a:rPr lang="en-US" sz="6000" b="1">
                <a:solidFill>
                  <a:srgbClr val="FF0000"/>
                </a:solidFill>
                <a:latin typeface="+mj-lt"/>
              </a:rPr>
              <a:t>. </a:t>
            </a:r>
            <a:r>
              <a:rPr lang="vi-VN" sz="6000" b="1" i="0">
                <a:solidFill>
                  <a:srgbClr val="FF0000"/>
                </a:solidFill>
                <a:effectLst/>
                <a:latin typeface="+mj-lt"/>
              </a:rPr>
              <a:t> </a:t>
            </a:r>
            <a:r>
              <a:rPr lang="vi-VN" sz="6000" b="0" i="0">
                <a:effectLst/>
                <a:latin typeface="+mj-lt"/>
              </a:rPr>
              <a:t>Tình yêu Thiên Chúa như mùa xuân tô đẹp ước mơ. Tuổi thơ yêu dấu ngày và đêm khát khao tình Chúa. Ngài luôn dõi bước đời con đổ muôn phúc ân tràn lan. Và luôn đỡ nâng ủi an nhưng khi sầu vương. </a:t>
            </a:r>
            <a:endParaRPr lang="en-US" sz="6000" b="0" i="0">
              <a:effectLst/>
              <a:latin typeface="+mj-lt"/>
            </a:endParaRPr>
          </a:p>
        </p:txBody>
      </p:sp>
    </p:spTree>
    <p:extLst>
      <p:ext uri="{BB962C8B-B14F-4D97-AF65-F5344CB8AC3E}">
        <p14:creationId xmlns:p14="http://schemas.microsoft.com/office/powerpoint/2010/main" val="25132266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A2A0C9F-54DD-8F36-B486-52EE9C946A2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7269290-A7CD-5AD8-0E1A-242A9B6A306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035EF1E-B2B0-2E02-ED8E-0A5653A43F29}"/>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F9A8DAB-F799-B4A6-00F1-6D225C6B501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B53CAE0-1521-C701-04E2-880FCE5DA840}"/>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4FA88BD-D60D-55C6-E38B-85F1BD46F0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BC350C79-1109-C889-B6A1-C282613FE55A}"/>
              </a:ext>
            </a:extLst>
          </p:cNvPr>
          <p:cNvSpPr txBox="1"/>
          <p:nvPr/>
        </p:nvSpPr>
        <p:spPr>
          <a:xfrm>
            <a:off x="433139" y="593558"/>
            <a:ext cx="11261555" cy="5632311"/>
          </a:xfrm>
          <a:prstGeom prst="rect">
            <a:avLst/>
          </a:prstGeom>
          <a:noFill/>
        </p:spPr>
        <p:txBody>
          <a:bodyPr wrap="square">
            <a:spAutoFit/>
          </a:bodyPr>
          <a:lstStyle/>
          <a:p>
            <a:pPr algn="just"/>
            <a:r>
              <a:rPr lang="vi-VN" sz="6000" b="0" i="0">
                <a:effectLst/>
                <a:latin typeface="+mj-lt"/>
              </a:rPr>
              <a:t>Tình yêu Thiên Chúa không nhạt phai dẫu đời đổi thay. Nào ai có biết tình ngài luôn sắt son bền vững. Là chân thiện mỹ thẳm sâu để con kiếm tìm ngày đêm. Hồn con khát vọng, cậy trông vững tin nơi Ngài.</a:t>
            </a:r>
            <a:endParaRPr lang="en-US" sz="6000" b="0" i="0">
              <a:effectLst/>
              <a:latin typeface="+mj-lt"/>
            </a:endParaRPr>
          </a:p>
        </p:txBody>
      </p:sp>
    </p:spTree>
    <p:extLst>
      <p:ext uri="{BB962C8B-B14F-4D97-AF65-F5344CB8AC3E}">
        <p14:creationId xmlns:p14="http://schemas.microsoft.com/office/powerpoint/2010/main" val="6654412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D8D8260-24CA-F736-947C-3DC82B584172}"/>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D21EBDBE-39D0-DD8C-2B07-1F6496AF62AF}"/>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C4C2262-4355-D311-6AFF-31D298B22BF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D89F8A5-0F2C-275A-82EE-ED1DEB7C66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77B55ED-ADA2-566B-DAA1-9BC4F6A26C3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8CC9C8C-6619-1E98-3C9C-950AC9340573}"/>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A857D147-DECE-5724-4526-1600F8ED2596}"/>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26967170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C584B2F-09DF-EE80-00EB-7DC567BAEC08}"/>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ADFB3CA-F62C-8549-C107-D01A07051E6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2CC8E5E-51F8-C5CF-5AB0-69D569841F5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17318E4-6BF2-035D-0EB3-2AC1E5B3F1F7}"/>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9F020BB9-B037-3B01-5F0E-7A6BC4D6456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FD66A68-CACB-81A0-18E4-A343A6F4C76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A0EDA36-1401-4D6A-95FA-BCA824CBD6B5}"/>
              </a:ext>
            </a:extLst>
          </p:cNvPr>
          <p:cNvSpPr txBox="1"/>
          <p:nvPr/>
        </p:nvSpPr>
        <p:spPr>
          <a:xfrm>
            <a:off x="353932" y="544660"/>
            <a:ext cx="11720071" cy="5632311"/>
          </a:xfrm>
          <a:prstGeom prst="rect">
            <a:avLst/>
          </a:prstGeom>
          <a:noFill/>
        </p:spPr>
        <p:txBody>
          <a:bodyPr wrap="square">
            <a:spAutoFit/>
          </a:bodyPr>
          <a:lstStyle/>
          <a:p>
            <a:pPr algn="just"/>
            <a:r>
              <a:rPr lang="vi-VN" sz="6000" b="1" i="0">
                <a:solidFill>
                  <a:srgbClr val="FF0000"/>
                </a:solidFill>
                <a:effectLst/>
                <a:latin typeface="+mj-lt"/>
              </a:rPr>
              <a:t>3</a:t>
            </a:r>
            <a:r>
              <a:rPr lang="en-US" sz="6000" b="1" i="0">
                <a:solidFill>
                  <a:srgbClr val="FF0000"/>
                </a:solidFill>
                <a:effectLst/>
                <a:latin typeface="+mj-lt"/>
              </a:rPr>
              <a:t>. </a:t>
            </a:r>
            <a:r>
              <a:rPr lang="vi-VN" sz="6000" b="0" i="0">
                <a:effectLst/>
                <a:latin typeface="+mj-lt"/>
              </a:rPr>
              <a:t>Bàn tay Thiên Chúa dắt dìu con qua ngàn nắng mưa. Hồn con vui sướng chìm ngập trong trái tim của Chúa. Nhìn lên Thánh giá đồi cao Ngài đã hiến mình vì ai? Bởi yêu thế nhân lầm than Chúa xuống trần gian. </a:t>
            </a:r>
            <a:endParaRPr lang="en-US" sz="6000">
              <a:latin typeface="+mj-lt"/>
            </a:endParaRPr>
          </a:p>
        </p:txBody>
      </p:sp>
    </p:spTree>
    <p:extLst>
      <p:ext uri="{BB962C8B-B14F-4D97-AF65-F5344CB8AC3E}">
        <p14:creationId xmlns:p14="http://schemas.microsoft.com/office/powerpoint/2010/main" val="36798333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FEAABD5-D93B-E896-7B36-01417E8DEADF}"/>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9783CB1F-3175-DC02-39D1-2B1A01129543}"/>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2E434B5-A8FF-7A93-419D-A63F54926A6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679793-ABC6-87F5-B2C2-6B1DF1993E9B}"/>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4049FB8-16B4-906B-C87C-F207409FBDB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08D49A3-2A36-AAE0-3C7D-2B9FDECA0CB0}"/>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4B31B2C-FF35-509B-A6FA-62121C645A51}"/>
              </a:ext>
            </a:extLst>
          </p:cNvPr>
          <p:cNvSpPr txBox="1"/>
          <p:nvPr/>
        </p:nvSpPr>
        <p:spPr>
          <a:xfrm>
            <a:off x="353933" y="544660"/>
            <a:ext cx="11453056" cy="5632311"/>
          </a:xfrm>
          <a:prstGeom prst="rect">
            <a:avLst/>
          </a:prstGeom>
          <a:noFill/>
        </p:spPr>
        <p:txBody>
          <a:bodyPr wrap="square">
            <a:spAutoFit/>
          </a:bodyPr>
          <a:lstStyle/>
          <a:p>
            <a:pPr algn="just"/>
            <a:r>
              <a:rPr lang="vi-VN" sz="6000" b="0" i="0">
                <a:effectLst/>
                <a:latin typeface="+mj-lt"/>
              </a:rPr>
              <a:t>Tìm về chân lý nơi tình yêu trên Thập giá xưa. Ngàn năm ghi dấu Một Giê-su chết treo khổ giá. Tình trời mở lối ngàn nơi mùa xuân thắm mầu, đẹp tươi. Trần gian ngóng chờ ngày sau phúc vinh Quê Trời</a:t>
            </a:r>
            <a:endParaRPr lang="en-US" sz="6000">
              <a:latin typeface="+mj-lt"/>
            </a:endParaRPr>
          </a:p>
        </p:txBody>
      </p:sp>
    </p:spTree>
    <p:extLst>
      <p:ext uri="{BB962C8B-B14F-4D97-AF65-F5344CB8AC3E}">
        <p14:creationId xmlns:p14="http://schemas.microsoft.com/office/powerpoint/2010/main" val="1438306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7E6BD01-D871-046A-020C-FBBDB2158DF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EB0A5C1-562F-6B31-2F7D-BCC33331B89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4115DE4-B3A5-AD5B-A817-AB5653CBB487}"/>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953369F-BBEA-3859-A0CA-A28FC1A0CE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CC9C359-05BA-14C1-BDC3-F19E67236AE8}"/>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88DEAD4-FE23-0D55-5BC8-A7F880A1E0F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16826F3-19DA-981C-0838-0CDB3AFAB112}"/>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14712810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1999" cy="6945744"/>
          </a:xfrm>
          <a:prstGeom prst="rect">
            <a:avLst/>
          </a:prstGeom>
        </p:spPr>
      </p:pic>
    </p:spTree>
    <p:extLst>
      <p:ext uri="{BB962C8B-B14F-4D97-AF65-F5344CB8AC3E}">
        <p14:creationId xmlns:p14="http://schemas.microsoft.com/office/powerpoint/2010/main" val="3140712761"/>
      </p:ext>
    </p:extLst>
  </p:cSld>
  <p:clrMapOvr>
    <a:masterClrMapping/>
  </p:clrMapOvr>
  <p:transition spd="slow">
    <p:wipe/>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83127" y="2373745"/>
            <a:ext cx="8765309" cy="2077492"/>
          </a:xfrm>
          <a:prstGeom prst="rect">
            <a:avLst/>
          </a:prstGeom>
        </p:spPr>
        <p:txBody>
          <a:bodyPr wrap="square">
            <a:spAutoFit/>
          </a:bodyPr>
          <a:lstStyle/>
          <a:p>
            <a:pPr algn="ctr">
              <a:lnSpc>
                <a:spcPct val="150000"/>
              </a:lnSpc>
              <a:spcAft>
                <a:spcPct val="0"/>
              </a:spcAft>
            </a:pP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ANH EM CỨ XIN</a:t>
            </a:r>
            <a:endParaRPr lang="en-US" sz="54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3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Bùi Ninh </a:t>
            </a:r>
            <a:endParaRPr lang="en-US" sz="32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5471151"/>
      </p:ext>
    </p:extLst>
  </p:cSld>
  <p:clrMapOvr>
    <a:masterClrMapping/>
  </p:clrMapOvr>
  <p:transition spd="slow">
    <p:wipe/>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Khi dâng câu kinh hãy nguyện cầu là: Danh Cha sáng ngời Triều Đại mau tới, Thánh ý mọi nơi địa cầu thượng giới. Xin Cha mỗi ngày hãy ban lương thực, tha tội nhân thế đừng để sa ngã, giữ chúng gìn con khỏi mọi gian tà</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875711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Anh em cứ xin thì sẽ được. Anh em cứ tìm thì sẽ thấy. Nếu cứ gõ cửa thì sẽ mở cho. Vì nếu ai xin thì sẽ được. Và nếu ai tìm thì sẽ thấy. Nếu ai gõ cửa thì sẽ mở cho</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403569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Ai trong anh em có một người bạn, ban đêm đến nhà mượn vài cái bánh, đãi khách đường xa mà bị từ chối? Anh em biết là dẫu ai chủ nhà, không dậy cho vay vì tình bạn hữu, thì cũng giúp cho khỏi họ quấy rầy</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809641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Anh em cứ xin thì sẽ được. Anh em cứ tìm thì sẽ thấy. Nếu cứ gõ cửa thì sẽ mở cho. Vì nếu ai xin thì sẽ được. Và nếu ai tìm thì sẽ thấy. Nếu ai gõ cửa thì sẽ mở cho</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625383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Ai trong anh em nếu là mẹ cha, thương con cái nhà mà chẳng đưa cá, lấy rắn mà cho mặc kệ lòng nó? Anh em vốn là thế nhân gian tà, nhưng mà cho con toàn điều quý giá, thì huống chi Cha trọn lành trên trời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05304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Anh em cứ xin thì sẽ được. Anh em cứ tìm thì sẽ thấy. Nếu cứ gõ cửa thì sẽ mở cho. Vì nếu ai xin thì sẽ được. Và nếu ai tìm thì sẽ thấy. Nếu ai gõ cửa thì sẽ mở cho</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98618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Tuy viên quan kia hững hờ mọi người, không tin Chúa Trời mà gặp dân tới, quấy mãi nài van đành chịu xử án. Anh em biết là Chúa thương dân Người, đêm ngày kêu khấn vì vậy Chúa sẽ, xử án minh oan để họ an toàn.</a:t>
            </a:r>
          </a:p>
        </p:txBody>
      </p:sp>
    </p:spTree>
    <p:extLst>
      <p:ext uri="{BB962C8B-B14F-4D97-AF65-F5344CB8AC3E}">
        <p14:creationId xmlns:p14="http://schemas.microsoft.com/office/powerpoint/2010/main" val="78329990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8759"/>
            <a:ext cx="11614504"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Anh em cứ xin thì sẽ được. Anh em cứ tìm thì sẽ thấy. Nếu cứ gõ cửa thì sẽ mở cho. Vì nếu ai xin thì sẽ được. Và nếu ai tìm thì sẽ thấy. Nếu ai gõ cửa thì sẽ mở cho</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5685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86627" y="-1"/>
            <a:ext cx="12278628" cy="6858001"/>
          </a:xfrm>
          <a:prstGeom prst="rect">
            <a:avLst/>
          </a:prstGeom>
        </p:spPr>
      </p:pic>
    </p:spTree>
    <p:extLst>
      <p:ext uri="{BB962C8B-B14F-4D97-AF65-F5344CB8AC3E}">
        <p14:creationId xmlns:p14="http://schemas.microsoft.com/office/powerpoint/2010/main" val="34339082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6D296287-1408-C9F2-87D0-D08FF8753B91}"/>
              </a:ext>
            </a:extLst>
          </p:cNvPr>
          <p:cNvPicPr>
            <a:picLocks noChangeAspect="1"/>
          </p:cNvPicPr>
          <p:nvPr/>
        </p:nvPicPr>
        <p:blipFill>
          <a:blip r:embed="rId2"/>
          <a:srcRect t="11120"/>
          <a:stretch>
            <a:fillRect/>
          </a:stretch>
        </p:blipFill>
        <p:spPr>
          <a:xfrm>
            <a:off x="-1" y="0"/>
            <a:ext cx="12192000" cy="685799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Rectangle 2"/>
          <p:cNvSpPr/>
          <p:nvPr/>
        </p:nvSpPr>
        <p:spPr>
          <a:xfrm>
            <a:off x="877455" y="2032000"/>
            <a:ext cx="10307780" cy="2354491"/>
          </a:xfrm>
          <a:prstGeom prst="rect">
            <a:avLst/>
          </a:prstGeom>
        </p:spPr>
        <p:txBody>
          <a:bodyPr wrap="square">
            <a:spAutoFit/>
          </a:bodyPr>
          <a:lstStyle/>
          <a:p>
            <a:pPr algn="ctr">
              <a:lnSpc>
                <a:spcPct val="150000"/>
              </a:lnSpc>
              <a:spcAft>
                <a:spcPct val="0"/>
              </a:spcAft>
            </a:pP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TẠ ƠN CHÚA VỚI MẸ</a:t>
            </a:r>
            <a:endParaRPr lang="en-US" sz="6600">
              <a:solidFill>
                <a:srgbClr val="FF0000"/>
              </a:solidFill>
              <a:latin typeface="Times New Roman"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32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Tác giả: Thy Yên</a:t>
            </a:r>
            <a:endParaRPr lang="en-US" sz="3200">
              <a:solidFill>
                <a:srgbClr val="FF0000"/>
              </a:solidFill>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0669561"/>
      </p:ext>
    </p:extLst>
  </p:cSld>
  <p:clrMapOvr>
    <a:masterClrMapping/>
  </p:clrMapOvr>
  <p:transition spd="slow">
    <p:wipe/>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7017306"/>
          </a:xfrm>
          <a:prstGeom prst="rect">
            <a:avLst/>
          </a:prstGeom>
        </p:spPr>
        <p:txBody>
          <a:bodyPr wrap="square">
            <a:spAutoFit/>
          </a:bodyPr>
          <a:lstStyle/>
          <a:p>
            <a:pPr algn="just">
              <a:lnSpc>
                <a:spcPct val="150000"/>
              </a:lnSpc>
              <a:spcAft>
                <a:spcPct val="0"/>
              </a:spcAft>
            </a:pPr>
            <a:r>
              <a:rPr lang="en-US" sz="60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Chúng con xin tạ ơn Chúa uy quyền toàn năng tình yêu Chúa nào biết chi báo đền. Chúa muôn đời là Chúa khắp vũ trụ trời đất ngàn vinh quang cao chiếu hiển trị đời đời</a:t>
            </a: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8753926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471055"/>
            <a:ext cx="11531172" cy="5863144"/>
          </a:xfrm>
          <a:prstGeom prst="rect">
            <a:avLst/>
          </a:prstGeom>
        </p:spPr>
        <p:txBody>
          <a:bodyPr wrap="square">
            <a:spAutoFit/>
          </a:bodyPr>
          <a:lstStyle/>
          <a:p>
            <a:pPr algn="just">
              <a:lnSpc>
                <a:spcPct val="150000"/>
              </a:lnSpc>
              <a:spcAft>
                <a:spcPct val="0"/>
              </a:spcAft>
            </a:pPr>
            <a:r>
              <a:rPr lang="en-US" sz="5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0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0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Vì tình Chúa ôi miên man muôn tháng năm không tàn, dâng triều sóng vỗ lớp lớp biển khơi vang rền. Lòng Chúa thương ôi huyền diệu, quyền Chúa trên muôn thần lực, nguồn an vui chan chứa thánh ân không vơi.</a:t>
            </a:r>
          </a:p>
        </p:txBody>
      </p:sp>
    </p:spTree>
    <p:extLst>
      <p:ext uri="{BB962C8B-B14F-4D97-AF65-F5344CB8AC3E}">
        <p14:creationId xmlns:p14="http://schemas.microsoft.com/office/powerpoint/2010/main" val="157800334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7017306"/>
          </a:xfrm>
          <a:prstGeom prst="rect">
            <a:avLst/>
          </a:prstGeom>
        </p:spPr>
        <p:txBody>
          <a:bodyPr wrap="square">
            <a:spAutoFit/>
          </a:bodyPr>
          <a:lstStyle/>
          <a:p>
            <a:pPr algn="just">
              <a:lnSpc>
                <a:spcPct val="150000"/>
              </a:lnSpc>
              <a:spcAft>
                <a:spcPct val="0"/>
              </a:spcAft>
            </a:pPr>
            <a:r>
              <a:rPr lang="en-US" sz="60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Chúng con xin tạ ơn Chúa uy quyền toàn năng tình yêu Chúa nào biết chi báo đền. Chúa muôn đời là Chúa khắp vũ trụ trời đất ngàn vinh quang cao chiếu hiển trị đời đời</a:t>
            </a: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42717630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324808"/>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Vì tình Chúa đã chất chứa trong trái tim Mẹ hiền luôn trìu mến mãi cứu giúp chở che nguyện cầu. Ngàn phúc ân vẫnnhờ Mẹ, ngàn khổ đau cũng nhờ Mẹ, nhờ Mẹ thương dâng Chúa trót đời tạ ơn.</a:t>
            </a:r>
            <a:endParaRPr lang="en-US" sz="5400">
              <a:solidFill>
                <a:srgbClr val="7030A0"/>
              </a:solidFill>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47999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7017306"/>
          </a:xfrm>
          <a:prstGeom prst="rect">
            <a:avLst/>
          </a:prstGeom>
        </p:spPr>
        <p:txBody>
          <a:bodyPr wrap="square">
            <a:spAutoFit/>
          </a:bodyPr>
          <a:lstStyle/>
          <a:p>
            <a:pPr algn="just">
              <a:lnSpc>
                <a:spcPct val="150000"/>
              </a:lnSpc>
              <a:spcAft>
                <a:spcPct val="0"/>
              </a:spcAft>
            </a:pPr>
            <a:r>
              <a:rPr lang="en-US" sz="60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Chúng con xin tạ ơn Chúa uy quyền toàn năng tình yêu Chúa nào biết chi báo đền. Chúa muôn đời là Chúa khắp vũ trụ trời đất ngàn vinh quang cao chiếu hiển trị đời đời</a:t>
            </a: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6507357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86627" y="-1"/>
            <a:ext cx="12278628" cy="6858001"/>
          </a:xfrm>
          <a:prstGeom prst="rect">
            <a:avLst/>
          </a:prstGeom>
        </p:spPr>
      </p:pic>
    </p:spTree>
    <p:extLst>
      <p:ext uri="{BB962C8B-B14F-4D97-AF65-F5344CB8AC3E}">
        <p14:creationId xmlns:p14="http://schemas.microsoft.com/office/powerpoint/2010/main" val="33784277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49</Paragraphs>
  <Slides>49</Slides>
  <Notes>0</Notes>
  <TotalTime>25</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49</vt:i4>
      </vt:variant>
    </vt:vector>
  </HeadingPairs>
  <TitlesOfParts>
    <vt:vector baseType="lpstr" size="55">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6</cp:revision>
  <dcterms:created xsi:type="dcterms:W3CDTF">2025-01-13T13:56:03Z</dcterms:created>
  <dcterms:modified xsi:type="dcterms:W3CDTF">2025-07-23T03:37:15Z</dcterms:modified>
</cp:coreProperties>
</file>