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svg" ContentType="image/sv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4"/>
  </p:notesMasterIdLst>
  <p:sldIdLst>
    <p:sldId id="283" r:id="rId5"/>
    <p:sldId id="284" r:id="rId6"/>
    <p:sldId id="285" r:id="rId7"/>
    <p:sldId id="287" r:id="rId8"/>
    <p:sldId id="270" r:id="rId9"/>
    <p:sldId id="271" r:id="rId10"/>
    <p:sldId id="272" r:id="rId11"/>
    <p:sldId id="273" r:id="rId12"/>
    <p:sldId id="274" r:id="rId13"/>
    <p:sldId id="260" r:id="rId14"/>
    <p:sldId id="261" r:id="rId15"/>
    <p:sldId id="262" r:id="rId16"/>
    <p:sldId id="263" r:id="rId17"/>
    <p:sldId id="288" r:id="rId18"/>
    <p:sldId id="265" r:id="rId19"/>
    <p:sldId id="266" r:id="rId20"/>
    <p:sldId id="267" r:id="rId21"/>
    <p:sldId id="269" r:id="rId22"/>
    <p:sldId id="268" r:id="rId23"/>
    <p:sldId id="286" r:id="rId24"/>
  </p:sldIdLst>
  <p:sldSz cx="12192000" cy="6858000"/>
  <p:notesSz cx="6858000" cy="9144000"/>
  <p:custDataLst>
    <p:tags r:id="rId25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8FB3"/>
    <a:srgbClr val="FDFCF9"/>
    <a:srgbClr val="C9E5EB"/>
    <a:srgbClr val="A65A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52522-E0BE-4677-9F0F-B10EBF923B9B}" type="datetimeFigureOut">
              <a:rPr lang="vi-VN" smtClean="0"/>
              <a:t/>
            </a:fld>
            <a:endParaRPr lang="vi-VN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  <a:endParaRPr lang="vi-VN"/>
          </a:p>
          <a:p>
            <a:pPr lvl="1"/>
            <a:r>
              <a:rPr lang="vi-VN"/>
              <a:t>Mức hai</a:t>
            </a:r>
            <a:endParaRPr lang="vi-VN"/>
          </a:p>
          <a:p>
            <a:pPr lvl="2"/>
            <a:r>
              <a:rPr lang="vi-VN"/>
              <a:t>Mức ba</a:t>
            </a:r>
            <a:endParaRPr lang="vi-VN"/>
          </a:p>
          <a:p>
            <a:pPr lvl="3"/>
            <a:r>
              <a:rPr lang="vi-VN"/>
              <a:t>Mức bốn</a:t>
            </a:r>
            <a:endParaRPr lang="vi-VN"/>
          </a:p>
          <a:p>
            <a:pPr lvl="4"/>
            <a:r>
              <a:rPr lang="vi-VN"/>
              <a:t>Mức năm</a:t>
            </a:r>
            <a:endParaRPr lang="vi-VN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85DF8-8CD5-4F01-8D63-E63DDB45BEF4}" type="slidenum">
              <a:rPr lang="vi-VN" smtClean="0"/>
              <a:t/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0095E1-18B2-44B0-911C-ED756B8DB9C9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vi-VN"/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  <a:endParaRPr lang="vi-VN"/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vi-VN"/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  <a:endParaRPr lang="vi-VN"/>
          </a:p>
          <a:p>
            <a:pPr lvl="1"/>
            <a:r>
              <a:rPr lang="vi-VN"/>
              <a:t>Mức hai</a:t>
            </a:r>
            <a:endParaRPr lang="vi-VN"/>
          </a:p>
          <a:p>
            <a:pPr lvl="2"/>
            <a:r>
              <a:rPr lang="vi-VN"/>
              <a:t>Mức ba</a:t>
            </a:r>
            <a:endParaRPr lang="vi-VN"/>
          </a:p>
          <a:p>
            <a:pPr lvl="3"/>
            <a:r>
              <a:rPr lang="vi-VN"/>
              <a:t>Mức bốn</a:t>
            </a:r>
            <a:endParaRPr lang="vi-VN"/>
          </a:p>
          <a:p>
            <a:pPr lvl="4"/>
            <a:r>
              <a:rPr lang="vi-VN"/>
              <a:t>Mức năm</a:t>
            </a:r>
            <a:endParaRPr lang="vi-VN"/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Ngày thá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EEFC5-0B13-4664-8C8F-6FBFF43912C8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3BD06-38CD-4A6C-98F0-332A366004E3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vi-VN"/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  <a:endParaRPr lang="vi-VN"/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Tiêu đê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vi-VN"/>
          </a:p>
        </p:txBody>
      </p:sp>
      <p:sp>
        <p:nvSpPr>
          <p:cNvPr id="3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  <a:endParaRPr lang="vi-VN"/>
          </a:p>
          <a:p>
            <a:pPr lvl="1"/>
            <a:r>
              <a:rPr lang="vi-VN"/>
              <a:t>Mức hai</a:t>
            </a:r>
            <a:endParaRPr lang="vi-VN"/>
          </a:p>
          <a:p>
            <a:pPr lvl="2"/>
            <a:r>
              <a:rPr lang="vi-VN"/>
              <a:t>Mức ba</a:t>
            </a:r>
            <a:endParaRPr lang="vi-VN"/>
          </a:p>
          <a:p>
            <a:pPr lvl="3"/>
            <a:r>
              <a:rPr lang="vi-VN"/>
              <a:t>Mức bốn</a:t>
            </a:r>
            <a:endParaRPr lang="vi-VN"/>
          </a:p>
          <a:p>
            <a:pPr lvl="4"/>
            <a:r>
              <a:rPr lang="vi-VN"/>
              <a:t>Mức năm</a:t>
            </a:r>
            <a:endParaRPr lang="vi-VN"/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EEFC5-0B13-4664-8C8F-6FBFF43912C8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3BD06-38CD-4A6C-98F0-332A366004E3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Tiêu đê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vi-VN"/>
          </a:p>
        </p:txBody>
      </p:sp>
      <p:sp>
        <p:nvSpPr>
          <p:cNvPr id="3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  <a:endParaRPr lang="vi-VN"/>
          </a:p>
          <a:p>
            <a:pPr lvl="1"/>
            <a:r>
              <a:rPr lang="vi-VN"/>
              <a:t>Mức hai</a:t>
            </a:r>
            <a:endParaRPr lang="vi-VN"/>
          </a:p>
          <a:p>
            <a:pPr lvl="2"/>
            <a:r>
              <a:rPr lang="vi-VN"/>
              <a:t>Mức ba</a:t>
            </a:r>
            <a:endParaRPr lang="vi-VN"/>
          </a:p>
          <a:p>
            <a:pPr lvl="3"/>
            <a:r>
              <a:rPr lang="vi-VN"/>
              <a:t>Mức bốn</a:t>
            </a:r>
            <a:endParaRPr lang="vi-VN"/>
          </a:p>
          <a:p>
            <a:pPr lvl="4"/>
            <a:r>
              <a:rPr lang="vi-VN"/>
              <a:t>Mức năm</a:t>
            </a:r>
            <a:endParaRPr lang="vi-VN"/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ED76F-51DF-4CDB-9B82-1A57F8686E44}" type="datetimeFigureOut">
              <a:rPr lang="vi-VN" smtClean="0"/>
              <a:t/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3DBB1-C029-4162-81EB-EB1038EB7626}" type="slidenum">
              <a:rPr lang="vi-VN" smtClean="0"/>
              <a:t/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Relationship Id="rId3" Type="http://schemas.openxmlformats.org/officeDocument/2006/relationships/image" Target="../media/image3.svg" /><Relationship Id="rId4" Type="http://schemas.openxmlformats.org/officeDocument/2006/relationships/image" Target="../media/image4.png" /><Relationship Id="rId5" Type="http://schemas.openxmlformats.org/officeDocument/2006/relationships/image" Target="../media/image5.sv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Relationship Id="rId3" Type="http://schemas.openxmlformats.org/officeDocument/2006/relationships/image" Target="../media/image6.svg" /><Relationship Id="rId4" Type="http://schemas.openxmlformats.org/officeDocument/2006/relationships/image" Target="../media/image4.png" /><Relationship Id="rId5" Type="http://schemas.openxmlformats.org/officeDocument/2006/relationships/image" Target="../media/image7.sv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Relationship Id="rId3" Type="http://schemas.openxmlformats.org/officeDocument/2006/relationships/image" Target="../media/image8.svg" /><Relationship Id="rId4" Type="http://schemas.openxmlformats.org/officeDocument/2006/relationships/image" Target="../media/image4.png" /><Relationship Id="rId5" Type="http://schemas.openxmlformats.org/officeDocument/2006/relationships/image" Target="../media/image9.sv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Relationship Id="rId3" Type="http://schemas.openxmlformats.org/officeDocument/2006/relationships/image" Target="../media/image10.svg" /><Relationship Id="rId4" Type="http://schemas.openxmlformats.org/officeDocument/2006/relationships/image" Target="../media/image4.png" /><Relationship Id="rId5" Type="http://schemas.openxmlformats.org/officeDocument/2006/relationships/image" Target="../media/image11.sv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Relationship Id="rId3" Type="http://schemas.openxmlformats.org/officeDocument/2006/relationships/image" Target="../media/image12.svg" /><Relationship Id="rId4" Type="http://schemas.openxmlformats.org/officeDocument/2006/relationships/image" Target="../media/image4.png" /><Relationship Id="rId5" Type="http://schemas.openxmlformats.org/officeDocument/2006/relationships/image" Target="../media/image13.sv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slide" Target="slide20.xml" TargetMode="Internal" /><Relationship Id="rId11" Type="http://schemas.openxmlformats.org/officeDocument/2006/relationships/slide" Target="slide18.xml" TargetMode="Internal" /><Relationship Id="rId12" Type="http://schemas.openxmlformats.org/officeDocument/2006/relationships/slide" Target="slide19.xml" TargetMode="Internal" /><Relationship Id="rId2" Type="http://schemas.openxmlformats.org/officeDocument/2006/relationships/image" Target="../media/image14.jpeg" /><Relationship Id="rId3" Type="http://schemas.openxmlformats.org/officeDocument/2006/relationships/slide" Target="slide11.xml" TargetMode="Internal" /><Relationship Id="rId4" Type="http://schemas.openxmlformats.org/officeDocument/2006/relationships/slide" Target="slide12.xml" TargetMode="Internal" /><Relationship Id="rId5" Type="http://schemas.openxmlformats.org/officeDocument/2006/relationships/slide" Target="slide13.xml" TargetMode="Internal" /><Relationship Id="rId6" Type="http://schemas.openxmlformats.org/officeDocument/2006/relationships/slide" Target="slide1.xml" TargetMode="Internal" /><Relationship Id="rId7" Type="http://schemas.openxmlformats.org/officeDocument/2006/relationships/slide" Target="slide16.xml" TargetMode="Internal" /><Relationship Id="rId8" Type="http://schemas.openxmlformats.org/officeDocument/2006/relationships/slide" Target="slide17.xml" TargetMode="Internal" /><Relationship Id="rId9" Type="http://schemas.openxmlformats.org/officeDocument/2006/relationships/slide" Target="slide15.xml" TargetMode="In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11.wav" /><Relationship Id="rId5" Type="http://schemas.openxmlformats.org/officeDocument/2006/relationships/audio" Target="../media/audio22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11.wav" /><Relationship Id="rId5" Type="http://schemas.openxmlformats.org/officeDocument/2006/relationships/audio" Target="../media/audio22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11.wav" /><Relationship Id="rId5" Type="http://schemas.openxmlformats.org/officeDocument/2006/relationships/audio" Target="../media/audio22.wav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" Target="slide10.xml" TargetMode="Internal" /><Relationship Id="rId3" Type="http://schemas.openxmlformats.org/officeDocument/2006/relationships/image" Target="../media/image15.jpeg" /><Relationship Id="rId4" Type="http://schemas.openxmlformats.org/officeDocument/2006/relationships/audio" Target="../media/audio22.wav" /><Relationship Id="rId5" Type="http://schemas.openxmlformats.org/officeDocument/2006/relationships/audio" Target="../media/audio11.wav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jpeg" /><Relationship Id="rId3" Type="http://schemas.openxmlformats.org/officeDocument/2006/relationships/image" Target="../media/image17.png" /><Relationship Id="rId4" Type="http://schemas.microsoft.com/office/2007/relationships/hdphoto" Target="../media/image18.wdp" /><Relationship Id="rId5" Type="http://schemas.openxmlformats.org/officeDocument/2006/relationships/image" Target="../media/image19.png" /><Relationship Id="rId6" Type="http://schemas.openxmlformats.org/officeDocument/2006/relationships/image" Target="../media/image20.png" /><Relationship Id="rId7" Type="http://schemas.microsoft.com/office/2007/relationships/hdphoto" Target="../media/image21.wdp" /><Relationship Id="rId8" Type="http://schemas.openxmlformats.org/officeDocument/2006/relationships/image" Target="../media/image2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Hình Bầu dục 4"/>
          <p:cNvSpPr/>
          <p:nvPr/>
        </p:nvSpPr>
        <p:spPr>
          <a:xfrm>
            <a:off x="4205514" y="1513114"/>
            <a:ext cx="3780971" cy="3780971"/>
          </a:xfrm>
          <a:prstGeom prst="ellipse">
            <a:avLst/>
          </a:prstGeom>
          <a:solidFill>
            <a:srgbClr val="FFC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Hình Bầu dục 3"/>
          <p:cNvSpPr/>
          <p:nvPr/>
        </p:nvSpPr>
        <p:spPr>
          <a:xfrm>
            <a:off x="3893457" y="3116943"/>
            <a:ext cx="624114" cy="6241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06 2.22222E-06 C -1.875E-06 -0.15209 0.0694 -0.27593 0.15495 -0.27593 C 0.2405 -0.27593 0.31016 -0.15209 0.31016 2.22222E-06 C 0.31016 0.15208 0.2405 0.27546 0.15495 0.27546 C 0.0694 0.27546 -1.875E-06 0.15208 -1.875E-06 2.22222E-06 Z" pathEditMode="relative" rAng="1620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75E-06 0 L 0.15508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  <p:bldP spid="4" grpId="1"/>
      <p:bldP spid="4" grpId="2"/>
      <p:bldP spid="4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ình chữ nhật 1"/>
          <p:cNvSpPr/>
          <p:nvPr/>
        </p:nvSpPr>
        <p:spPr>
          <a:xfrm rot="2700000">
            <a:off x="4318000" y="1651000"/>
            <a:ext cx="3556000" cy="3556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550134" y="2883133"/>
            <a:ext cx="1091731" cy="1091734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7" name="Đường nối Thẳng 6"/>
          <p:cNvCxnSpPr/>
          <p:nvPr/>
        </p:nvCxnSpPr>
        <p:spPr>
          <a:xfrm flipV="1">
            <a:off x="4557486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1"/>
          <p:cNvCxnSpPr/>
          <p:nvPr/>
        </p:nvCxnSpPr>
        <p:spPr>
          <a:xfrm rot="16200000" flipV="1">
            <a:off x="6075585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12"/>
          <p:cNvCxnSpPr/>
          <p:nvPr/>
        </p:nvCxnSpPr>
        <p:spPr>
          <a:xfrm rot="16200000" flipV="1">
            <a:off x="4544786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3"/>
          <p:cNvCxnSpPr/>
          <p:nvPr/>
        </p:nvCxnSpPr>
        <p:spPr>
          <a:xfrm rot="5400000">
            <a:off x="6057900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2" grpId="1"/>
      <p:bldP spid="3" grpId="2" uiExpand="1"/>
      <p:bldP spid="3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Hộp Văn bản 3"/>
          <p:cNvSpPr txBox="1"/>
          <p:nvPr/>
        </p:nvSpPr>
        <p:spPr>
          <a:xfrm>
            <a:off x="1749396" y="2487652"/>
            <a:ext cx="1076495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C000"/>
                </a:solidFill>
                <a:latin typeface="DT Phudu Black" charset="0"/>
                <a:cs typeface="DT Phudu Black" charset="0"/>
              </a:rPr>
              <a:t>     Vui </a:t>
            </a:r>
            <a:r>
              <a:rPr lang="en-US" sz="6600" smtClean="0">
                <a:solidFill>
                  <a:srgbClr val="FFC000"/>
                </a:solidFill>
                <a:latin typeface="DT Phudu Black" charset="0"/>
                <a:cs typeface="DT Phudu Black" charset="0"/>
              </a:rPr>
              <a:t>học Kinh Thánh</a:t>
            </a:r>
            <a:endParaRPr lang="vi-VN" sz="6600">
              <a:solidFill>
                <a:srgbClr val="FFC000"/>
              </a:solidFill>
              <a:latin typeface="DT Phudu Black" charset="0"/>
              <a:cs typeface="DT Phudu Black" charset="0"/>
            </a:endParaRPr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977057" y="3091037"/>
            <a:ext cx="675924" cy="675926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ộp Văn bản 4"/>
          <p:cNvSpPr txBox="1"/>
          <p:nvPr/>
        </p:nvSpPr>
        <p:spPr>
          <a:xfrm>
            <a:off x="4118610" y="3594735"/>
            <a:ext cx="6582410" cy="1042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400" smtClean="0">
                <a:solidFill>
                  <a:srgbClr val="00B050"/>
                </a:solidFill>
                <a:latin typeface="1FTV HF Gesco" charset="0"/>
                <a:cs typeface="1FTV HF Gesco" charset="0"/>
              </a:rPr>
              <a:t>Luca </a:t>
            </a:r>
            <a:r>
              <a:rPr lang="en-US" altLang="en-US" sz="4400">
                <a:solidFill>
                  <a:srgbClr val="00B050"/>
                </a:solidFill>
                <a:latin typeface="1FTV HF Gesco" charset="0"/>
                <a:cs typeface="1FTV HF Gesco" charset="0"/>
              </a:rPr>
              <a:t>10, 25-37</a:t>
            </a:r>
            <a:endParaRPr lang="en-US" altLang="en-US" sz="4400">
              <a:solidFill>
                <a:srgbClr val="00B050"/>
              </a:solidFill>
              <a:latin typeface="1FTV HF Gesco" charset="0"/>
              <a:cs typeface="1FTV HF Gesco" charset="0"/>
            </a:endParaRPr>
          </a:p>
          <a:p>
            <a:endParaRPr lang="en-US" altLang="en-US" sz="4400">
              <a:solidFill>
                <a:srgbClr val="00B050"/>
              </a:solidFill>
              <a:latin typeface="1FTV HF Gesco" charset="0"/>
              <a:cs typeface="1FTV HF Gesco" charset="0"/>
            </a:endParaRPr>
          </a:p>
          <a:p>
            <a:endParaRPr lang="en-US" altLang="en-US" sz="4400">
              <a:solidFill>
                <a:srgbClr val="00B050"/>
              </a:solidFill>
              <a:latin typeface="1FTV HF Gesco" charset="0"/>
              <a:cs typeface="1FTV HF Gesco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06 0 L -0.39284 0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9284 0 L 0.48763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1" uiExpand="1"/>
      <p:bldP spid="3" grpId="2"/>
      <p:bldP spid="5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" name="Nhóm 13"/>
          <p:cNvGrpSpPr/>
          <p:nvPr/>
        </p:nvGrpSpPr>
        <p:grpSpPr>
          <a:xfrm>
            <a:off x="849951" y="1086165"/>
            <a:ext cx="10073390" cy="5036696"/>
            <a:chOff x="1059305" y="910652"/>
            <a:chExt cx="10073390" cy="5036696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5" name="Hình chữ nhật 14"/>
            <p:cNvSpPr/>
            <p:nvPr/>
          </p:nvSpPr>
          <p:spPr>
            <a:xfrm>
              <a:off x="6096000" y="910653"/>
              <a:ext cx="5036695" cy="50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Hình chữ nhật 15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Nhóm 3"/>
          <p:cNvGrpSpPr/>
          <p:nvPr/>
        </p:nvGrpSpPr>
        <p:grpSpPr>
          <a:xfrm>
            <a:off x="1903108" y="1573971"/>
            <a:ext cx="8424472" cy="4137286"/>
            <a:chOff x="1883764" y="1360356"/>
            <a:chExt cx="8424472" cy="4137286"/>
          </a:xfrm>
          <a:solidFill>
            <a:schemeClr val="accent2">
              <a:lumMod val="40000"/>
              <a:lumOff val="6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5" name="Hình chữ nhật 4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Hình chữ nhật 6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Nhóm 8"/>
          <p:cNvGrpSpPr/>
          <p:nvPr/>
        </p:nvGrpSpPr>
        <p:grpSpPr>
          <a:xfrm>
            <a:off x="1881707" y="1535869"/>
            <a:ext cx="8424472" cy="4137286"/>
            <a:chOff x="1883764" y="1360356"/>
            <a:chExt cx="8424472" cy="4137286"/>
          </a:xfrm>
          <a:solidFill>
            <a:schemeClr val="accent2">
              <a:lumMod val="20000"/>
              <a:lumOff val="8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6" name="Hình chữ nhật 5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Hình chữ nhật 7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Tin mừng theo thánh Gio an</a:t>
              </a:r>
              <a:endPara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Hình chữ nhật 11"/>
          <p:cNvSpPr/>
          <p:nvPr/>
        </p:nvSpPr>
        <p:spPr>
          <a:xfrm>
            <a:off x="849951" y="1146741"/>
            <a:ext cx="5036695" cy="503669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9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Nhóm 16"/>
          <p:cNvGrpSpPr/>
          <p:nvPr/>
        </p:nvGrpSpPr>
        <p:grpSpPr>
          <a:xfrm>
            <a:off x="952143" y="735139"/>
            <a:ext cx="10073390" cy="5154684"/>
            <a:chOff x="1059305" y="910652"/>
            <a:chExt cx="10073390" cy="5154684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8" name="Hình chữ nhật 17"/>
            <p:cNvSpPr/>
            <p:nvPr/>
          </p:nvSpPr>
          <p:spPr>
            <a:xfrm>
              <a:off x="6096000" y="1028641"/>
              <a:ext cx="5036695" cy="503669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6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Kinh Thánh</a:t>
              </a: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NXB TÔN GIÁO</a:t>
              </a:r>
              <a:endParaRPr kumimoji="0" lang="vi-V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Hình chữ nhật 18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" name="Hình chữ nhật 12"/>
          <p:cNvSpPr/>
          <p:nvPr/>
        </p:nvSpPr>
        <p:spPr>
          <a:xfrm>
            <a:off x="5894718" y="827345"/>
            <a:ext cx="188241" cy="5127110"/>
          </a:xfrm>
          <a:prstGeom prst="rect">
            <a:avLst/>
          </a:prstGeom>
          <a:solidFill>
            <a:srgbClr val="593027"/>
          </a:solidFill>
          <a:scene3d>
            <a:camera prst="perspectiveRelaxedModerately" fov="3300000">
              <a:rot lat="19800000" lon="0" rev="0"/>
            </a:camera>
            <a:lightRig rig="threePt" dir="t"/>
          </a:scene3d>
          <a:sp3d extrusionH="7620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869140" y="1869141"/>
            <a:ext cx="4007224" cy="282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4000" ker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 MỪNG THEO THÁNH </a:t>
            </a:r>
            <a:r>
              <a:rPr 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LUCA</a:t>
            </a:r>
            <a:r>
              <a:rPr lang="vi-VN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kern="0" smtClean="0"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ker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10, 25-37</a:t>
            </a:r>
            <a:r>
              <a:rPr 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vi-VN" sz="4000" kern="100"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945364" y="446356"/>
            <a:ext cx="4007224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ấy, có một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thông luật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 dậy hỏi thử Chúa Giêsu rằng: “Th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Thầy, tôi phải làm gì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ể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ợc sự sống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ời”.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nói với ông: “Trong Lề luật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ã chép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thế nào? </a:t>
            </a:r>
            <a:endParaRPr lang="en-US" altLang="en-US" sz="3600" kern="100"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596390" y="421005"/>
            <a:ext cx="4119880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Ông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ọc thấy gì trong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ó?” Ông trả lời: “Ng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 hãy yêu mến Chúa là Thiên Chúa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 hết lòng, hết linh hồn, hết sức và hết trí khôn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ơi, và hãy 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ơng mến anh em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chính mình”.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814185" y="421005"/>
            <a:ext cx="4233545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 Giêsu nói: “Ông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ã trả lời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úng, hãy làm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vậy và ông sẽ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ợc sống”.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 muốn bào chữa mình, nên 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cùng Chúa Giêsu rằng: “Nh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ai là anh em của tôi?” Chúa Giêsu nói tiếp: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602740" y="421005"/>
            <a:ext cx="4200525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“Một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từ Giêrusalem xuống Giêricô, và rơi vào tay bọn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ớp; chúng bóc lột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ấy,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ánh nhừ tử rồi bỏ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i,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ể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ấy nửa sống nửa chết. Tình cờ một t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tế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ũ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qua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ó,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879858" y="373372"/>
            <a:ext cx="4007224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trông thấy nạn nhân, ông liền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qua.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ũ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vậy, một trợ tế khi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ến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ó, trông thấy nạn nhân,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ũ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qua.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một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xứ Samaria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ờng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ến gần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ấy, trông thấy và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ộng lòng 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ơng.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635760" y="421005"/>
            <a:ext cx="4119880" cy="601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 lại gần, b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bó những vết 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ơng, xức dầu và r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ợu, rồi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ỡ nạn nhân lên lừa mình,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về quán trọ s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sóc. Hôm sau, lấy ra hai quan tiền, ông trao cho chủ quán mà bảo rằng: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911340" y="588645"/>
            <a:ext cx="4039870" cy="5423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‘Ông hãy s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sóc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ấy và ngoài ra, còn tốn phí hơn bao nhiêu, khi trở về, tôi sẽ trả lại ông’. Theo ông ngh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ĩ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ai trong ba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 là anh em của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bị rơi vào tay bọn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ớp?”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9" name="Hộp Văn bản 18"/>
          <p:cNvSpPr txBox="1"/>
          <p:nvPr/>
        </p:nvSpPr>
        <p:spPr>
          <a:xfrm>
            <a:off x="1640539" y="1076178"/>
            <a:ext cx="4007224" cy="423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thông luật trả lời: “Kẻ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ã tỏ lòng th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ơng xót với ng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ấy”. Và Chúa Giêsu bảo ông: “Ông c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ũ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hãy 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và làm nh</a:t>
            </a:r>
            <a:r>
              <a:rPr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36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vậy”.</a:t>
            </a:r>
            <a:endParaRPr lang="en-US" altLang="en-US" sz="36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7024003" y="2745097"/>
            <a:ext cx="4007224" cy="683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3600" ker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Đó là</a:t>
            </a:r>
            <a:r>
              <a:rPr lang="en-US" sz="3600" ker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lời Chúa.</a:t>
            </a:r>
            <a:endParaRPr lang="vi-VN" sz="3600" kern="0">
              <a:effectLst/>
              <a:latin typeface="Times New Roman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Picture 21" descr="The Samaritan in brown knelt down, poured oil and wine, and carefully bandaged the traveler named Simon, a Jew who was lying injured at the foot of the rock. The donkey stood nearby. cartoon style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45"/>
            <a:ext cx="12196445" cy="6858000"/>
          </a:xfrm>
          <a:prstGeom prst="rect">
            <a:avLst/>
          </a:prstGeom>
        </p:spPr>
      </p:pic>
      <p:sp>
        <p:nvSpPr>
          <p:cNvPr id="3" name="Hình tự do: Hình 2"/>
          <p:cNvSpPr/>
          <p:nvPr/>
        </p:nvSpPr>
        <p:spPr>
          <a:xfrm>
            <a:off x="4261" y="-85"/>
            <a:ext cx="4353340" cy="2524541"/>
          </a:xfrm>
          <a:custGeom>
            <a:gdLst>
              <a:gd name="connsiteX0" fmla="*/ 0 w 4353340"/>
              <a:gd name="connsiteY0" fmla="*/ 0 h 2524541"/>
              <a:gd name="connsiteX1" fmla="*/ 4081670 w 4353340"/>
              <a:gd name="connsiteY1" fmla="*/ 0 h 2524541"/>
              <a:gd name="connsiteX2" fmla="*/ 4081670 w 4353340"/>
              <a:gd name="connsiteY2" fmla="*/ 999873 h 2524541"/>
              <a:gd name="connsiteX3" fmla="*/ 4353340 w 4353340"/>
              <a:gd name="connsiteY3" fmla="*/ 1271543 h 2524541"/>
              <a:gd name="connsiteX4" fmla="*/ 4081670 w 4353340"/>
              <a:gd name="connsiteY4" fmla="*/ 1543213 h 2524541"/>
              <a:gd name="connsiteX5" fmla="*/ 4081670 w 4353340"/>
              <a:gd name="connsiteY5" fmla="*/ 2252870 h 2524541"/>
              <a:gd name="connsiteX6" fmla="*/ 2392017 w 4353340"/>
              <a:gd name="connsiteY6" fmla="*/ 2252870 h 2524541"/>
              <a:gd name="connsiteX7" fmla="*/ 2392017 w 4353340"/>
              <a:gd name="connsiteY7" fmla="*/ 2252871 h 2524541"/>
              <a:gd name="connsiteX8" fmla="*/ 2120347 w 4353340"/>
              <a:gd name="connsiteY8" fmla="*/ 2524541 h 2524541"/>
              <a:gd name="connsiteX9" fmla="*/ 1848677 w 4353340"/>
              <a:gd name="connsiteY9" fmla="*/ 2252871 h 2524541"/>
              <a:gd name="connsiteX10" fmla="*/ 1848677 w 4353340"/>
              <a:gd name="connsiteY10" fmla="*/ 2252870 h 2524541"/>
              <a:gd name="connsiteX11" fmla="*/ 0 w 4353340"/>
              <a:gd name="connsiteY11" fmla="*/ 2252870 h 2524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53340" h="2524541">
                <a:moveTo>
                  <a:pt x="0" y="0"/>
                </a:moveTo>
                <a:lnTo>
                  <a:pt x="4081670" y="0"/>
                </a:lnTo>
                <a:lnTo>
                  <a:pt x="4081670" y="999873"/>
                </a:lnTo>
                <a:cubicBezTo>
                  <a:pt x="4231709" y="999873"/>
                  <a:pt x="4353340" y="1121504"/>
                  <a:pt x="4353340" y="1271543"/>
                </a:cubicBezTo>
                <a:cubicBezTo>
                  <a:pt x="4353340" y="1421582"/>
                  <a:pt x="4231709" y="1543213"/>
                  <a:pt x="4081670" y="1543213"/>
                </a:cubicBezTo>
                <a:lnTo>
                  <a:pt x="4081670" y="2252870"/>
                </a:lnTo>
                <a:lnTo>
                  <a:pt x="2392017" y="2252870"/>
                </a:lnTo>
                <a:lnTo>
                  <a:pt x="2392017" y="2252871"/>
                </a:lnTo>
                <a:cubicBezTo>
                  <a:pt x="2392017" y="2402910"/>
                  <a:pt x="2270386" y="2524541"/>
                  <a:pt x="2120347" y="2524541"/>
                </a:cubicBezTo>
                <a:cubicBezTo>
                  <a:pt x="1970308" y="2524541"/>
                  <a:pt x="1848677" y="2402910"/>
                  <a:pt x="1848677" y="2252871"/>
                </a:cubicBezTo>
                <a:lnTo>
                  <a:pt x="1848677" y="2252870"/>
                </a:lnTo>
                <a:lnTo>
                  <a:pt x="0" y="225287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1500">
                <a:hlinkClick r:id="rId3" action="ppaction://hlinksldjump"/>
              </a:rPr>
              <a:t>1</a:t>
            </a:r>
            <a:endParaRPr lang="vi-VN" sz="11500"/>
          </a:p>
        </p:txBody>
      </p:sp>
      <p:sp>
        <p:nvSpPr>
          <p:cNvPr id="11" name="Hình tự do: Hình 10"/>
          <p:cNvSpPr/>
          <p:nvPr/>
        </p:nvSpPr>
        <p:spPr>
          <a:xfrm>
            <a:off x="4081668" y="-4663"/>
            <a:ext cx="4313585" cy="2524538"/>
          </a:xfrm>
          <a:custGeom>
            <a:gdLst>
              <a:gd name="connsiteX0" fmla="*/ 0 w 4313585"/>
              <a:gd name="connsiteY0" fmla="*/ 0 h 2524538"/>
              <a:gd name="connsiteX1" fmla="*/ 4041913 w 4313585"/>
              <a:gd name="connsiteY1" fmla="*/ 0 h 2524538"/>
              <a:gd name="connsiteX2" fmla="*/ 4041913 w 4313585"/>
              <a:gd name="connsiteY2" fmla="*/ 996003 h 2524538"/>
              <a:gd name="connsiteX3" fmla="*/ 4041915 w 4313585"/>
              <a:gd name="connsiteY3" fmla="*/ 996003 h 2524538"/>
              <a:gd name="connsiteX4" fmla="*/ 4313585 w 4313585"/>
              <a:gd name="connsiteY4" fmla="*/ 1267673 h 2524538"/>
              <a:gd name="connsiteX5" fmla="*/ 4041915 w 4313585"/>
              <a:gd name="connsiteY5" fmla="*/ 1539343 h 2524538"/>
              <a:gd name="connsiteX6" fmla="*/ 4041913 w 4313585"/>
              <a:gd name="connsiteY6" fmla="*/ 1539343 h 2524538"/>
              <a:gd name="connsiteX7" fmla="*/ 4041913 w 4313585"/>
              <a:gd name="connsiteY7" fmla="*/ 2252870 h 2524538"/>
              <a:gd name="connsiteX8" fmla="*/ 2284823 w 4313585"/>
              <a:gd name="connsiteY8" fmla="*/ 2252870 h 2524538"/>
              <a:gd name="connsiteX9" fmla="*/ 2263474 w 4313585"/>
              <a:gd name="connsiteY9" fmla="*/ 2358614 h 2524538"/>
              <a:gd name="connsiteX10" fmla="*/ 2013153 w 4313585"/>
              <a:gd name="connsiteY10" fmla="*/ 2524538 h 2524538"/>
              <a:gd name="connsiteX11" fmla="*/ 1762833 w 4313585"/>
              <a:gd name="connsiteY11" fmla="*/ 2358614 h 2524538"/>
              <a:gd name="connsiteX12" fmla="*/ 1741484 w 4313585"/>
              <a:gd name="connsiteY12" fmla="*/ 2252870 h 2524538"/>
              <a:gd name="connsiteX13" fmla="*/ 0 w 4313585"/>
              <a:gd name="connsiteY13" fmla="*/ 2252870 h 2524538"/>
              <a:gd name="connsiteX14" fmla="*/ 0 w 4313585"/>
              <a:gd name="connsiteY14" fmla="*/ 1543213 h 2524538"/>
              <a:gd name="connsiteX15" fmla="*/ 271670 w 4313585"/>
              <a:gd name="connsiteY15" fmla="*/ 1271543 h 2524538"/>
              <a:gd name="connsiteX16" fmla="*/ 0 w 4313585"/>
              <a:gd name="connsiteY16" fmla="*/ 999873 h 252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13585" h="2524538">
                <a:moveTo>
                  <a:pt x="0" y="0"/>
                </a:moveTo>
                <a:lnTo>
                  <a:pt x="4041913" y="0"/>
                </a:lnTo>
                <a:lnTo>
                  <a:pt x="4041913" y="996003"/>
                </a:lnTo>
                <a:lnTo>
                  <a:pt x="4041915" y="996003"/>
                </a:lnTo>
                <a:cubicBezTo>
                  <a:pt x="4191954" y="996003"/>
                  <a:pt x="4313585" y="1117634"/>
                  <a:pt x="4313585" y="1267673"/>
                </a:cubicBezTo>
                <a:cubicBezTo>
                  <a:pt x="4313585" y="1417712"/>
                  <a:pt x="4191954" y="1539343"/>
                  <a:pt x="4041915" y="1539343"/>
                </a:cubicBezTo>
                <a:lnTo>
                  <a:pt x="4041913" y="1539343"/>
                </a:lnTo>
                <a:lnTo>
                  <a:pt x="4041913" y="2252870"/>
                </a:lnTo>
                <a:lnTo>
                  <a:pt x="2284823" y="2252870"/>
                </a:lnTo>
                <a:lnTo>
                  <a:pt x="2263474" y="2358614"/>
                </a:lnTo>
                <a:cubicBezTo>
                  <a:pt x="2222232" y="2456121"/>
                  <a:pt x="2125683" y="2524538"/>
                  <a:pt x="2013153" y="2524538"/>
                </a:cubicBezTo>
                <a:cubicBezTo>
                  <a:pt x="1900624" y="2524538"/>
                  <a:pt x="1804074" y="2456121"/>
                  <a:pt x="1762833" y="2358614"/>
                </a:cubicBezTo>
                <a:lnTo>
                  <a:pt x="1741484" y="2252870"/>
                </a:lnTo>
                <a:lnTo>
                  <a:pt x="0" y="2252870"/>
                </a:lnTo>
                <a:lnTo>
                  <a:pt x="0" y="1543213"/>
                </a:lnTo>
                <a:cubicBezTo>
                  <a:pt x="150039" y="1543213"/>
                  <a:pt x="271670" y="1421582"/>
                  <a:pt x="271670" y="1271543"/>
                </a:cubicBezTo>
                <a:cubicBezTo>
                  <a:pt x="271670" y="1121504"/>
                  <a:pt x="150039" y="999873"/>
                  <a:pt x="0" y="99987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1500">
                <a:hlinkClick r:id="rId4" action="ppaction://hlinksldjump"/>
              </a:rPr>
              <a:t>2</a:t>
            </a:r>
            <a:endParaRPr lang="vi-VN" sz="11500"/>
          </a:p>
        </p:txBody>
      </p:sp>
      <p:sp>
        <p:nvSpPr>
          <p:cNvPr id="13" name="Hình tự do: Hình 12"/>
          <p:cNvSpPr/>
          <p:nvPr/>
        </p:nvSpPr>
        <p:spPr>
          <a:xfrm>
            <a:off x="8123583" y="-5294"/>
            <a:ext cx="4055165" cy="2524538"/>
          </a:xfrm>
          <a:custGeom>
            <a:gdLst>
              <a:gd name="connsiteX0" fmla="*/ 0 w 4055165"/>
              <a:gd name="connsiteY0" fmla="*/ 0 h 2524538"/>
              <a:gd name="connsiteX1" fmla="*/ 4055165 w 4055165"/>
              <a:gd name="connsiteY1" fmla="*/ 0 h 2524538"/>
              <a:gd name="connsiteX2" fmla="*/ 4055165 w 4055165"/>
              <a:gd name="connsiteY2" fmla="*/ 2252870 h 2524538"/>
              <a:gd name="connsiteX3" fmla="*/ 2343998 w 4055165"/>
              <a:gd name="connsiteY3" fmla="*/ 2252870 h 2524538"/>
              <a:gd name="connsiteX4" fmla="*/ 2322649 w 4055165"/>
              <a:gd name="connsiteY4" fmla="*/ 2358614 h 2524538"/>
              <a:gd name="connsiteX5" fmla="*/ 2072328 w 4055165"/>
              <a:gd name="connsiteY5" fmla="*/ 2524538 h 2524538"/>
              <a:gd name="connsiteX6" fmla="*/ 1822007 w 4055165"/>
              <a:gd name="connsiteY6" fmla="*/ 2358614 h 2524538"/>
              <a:gd name="connsiteX7" fmla="*/ 1800658 w 4055165"/>
              <a:gd name="connsiteY7" fmla="*/ 2252870 h 2524538"/>
              <a:gd name="connsiteX8" fmla="*/ 0 w 4055165"/>
              <a:gd name="connsiteY8" fmla="*/ 2252870 h 2524538"/>
              <a:gd name="connsiteX9" fmla="*/ 0 w 4055165"/>
              <a:gd name="connsiteY9" fmla="*/ 1539342 h 2524538"/>
              <a:gd name="connsiteX10" fmla="*/ 2 w 4055165"/>
              <a:gd name="connsiteY10" fmla="*/ 1539342 h 2524538"/>
              <a:gd name="connsiteX11" fmla="*/ 271672 w 4055165"/>
              <a:gd name="connsiteY11" fmla="*/ 1267672 h 2524538"/>
              <a:gd name="connsiteX12" fmla="*/ 2 w 4055165"/>
              <a:gd name="connsiteY12" fmla="*/ 996002 h 2524538"/>
              <a:gd name="connsiteX13" fmla="*/ 0 w 4055165"/>
              <a:gd name="connsiteY13" fmla="*/ 996002 h 252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55165" h="2524538">
                <a:moveTo>
                  <a:pt x="0" y="0"/>
                </a:moveTo>
                <a:lnTo>
                  <a:pt x="4055165" y="0"/>
                </a:lnTo>
                <a:lnTo>
                  <a:pt x="4055165" y="2252870"/>
                </a:lnTo>
                <a:lnTo>
                  <a:pt x="2343998" y="2252870"/>
                </a:lnTo>
                <a:lnTo>
                  <a:pt x="2322649" y="2358614"/>
                </a:lnTo>
                <a:cubicBezTo>
                  <a:pt x="2281407" y="2456121"/>
                  <a:pt x="2184857" y="2524538"/>
                  <a:pt x="2072328" y="2524538"/>
                </a:cubicBezTo>
                <a:cubicBezTo>
                  <a:pt x="1959799" y="2524538"/>
                  <a:pt x="1863249" y="2456121"/>
                  <a:pt x="1822007" y="2358614"/>
                </a:cubicBezTo>
                <a:lnTo>
                  <a:pt x="1800658" y="2252870"/>
                </a:lnTo>
                <a:lnTo>
                  <a:pt x="0" y="2252870"/>
                </a:lnTo>
                <a:lnTo>
                  <a:pt x="0" y="1539342"/>
                </a:lnTo>
                <a:lnTo>
                  <a:pt x="2" y="1539342"/>
                </a:lnTo>
                <a:cubicBezTo>
                  <a:pt x="150041" y="1539342"/>
                  <a:pt x="271672" y="1417711"/>
                  <a:pt x="271672" y="1267672"/>
                </a:cubicBezTo>
                <a:cubicBezTo>
                  <a:pt x="271672" y="1117633"/>
                  <a:pt x="150041" y="996002"/>
                  <a:pt x="2" y="996002"/>
                </a:cubicBezTo>
                <a:lnTo>
                  <a:pt x="0" y="996002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1500">
                <a:hlinkClick r:id="rId5" action="ppaction://hlinksldjump"/>
              </a:rPr>
              <a:t>3</a:t>
            </a:r>
            <a:endParaRPr lang="vi-VN" sz="11500"/>
          </a:p>
        </p:txBody>
      </p:sp>
      <p:sp>
        <p:nvSpPr>
          <p:cNvPr id="14" name="Hình tự do: Hình 13"/>
          <p:cNvSpPr/>
          <p:nvPr/>
        </p:nvSpPr>
        <p:spPr>
          <a:xfrm>
            <a:off x="-10180" y="2257382"/>
            <a:ext cx="4353340" cy="2454963"/>
          </a:xfrm>
          <a:custGeom>
            <a:gdLst>
              <a:gd name="connsiteX0" fmla="*/ 0 w 4353340"/>
              <a:gd name="connsiteY0" fmla="*/ 0 h 2454963"/>
              <a:gd name="connsiteX1" fmla="*/ 1848678 w 4353340"/>
              <a:gd name="connsiteY1" fmla="*/ 0 h 2454963"/>
              <a:gd name="connsiteX2" fmla="*/ 1870026 w 4353340"/>
              <a:gd name="connsiteY2" fmla="*/ 105744 h 2454963"/>
              <a:gd name="connsiteX3" fmla="*/ 2120347 w 4353340"/>
              <a:gd name="connsiteY3" fmla="*/ 271668 h 2454963"/>
              <a:gd name="connsiteX4" fmla="*/ 2370668 w 4353340"/>
              <a:gd name="connsiteY4" fmla="*/ 105744 h 2454963"/>
              <a:gd name="connsiteX5" fmla="*/ 2392017 w 4353340"/>
              <a:gd name="connsiteY5" fmla="*/ 0 h 2454963"/>
              <a:gd name="connsiteX6" fmla="*/ 4081670 w 4353340"/>
              <a:gd name="connsiteY6" fmla="*/ 0 h 2454963"/>
              <a:gd name="connsiteX7" fmla="*/ 4081670 w 4353340"/>
              <a:gd name="connsiteY7" fmla="*/ 894263 h 2454963"/>
              <a:gd name="connsiteX8" fmla="*/ 4353340 w 4353340"/>
              <a:gd name="connsiteY8" fmla="*/ 1165933 h 2454963"/>
              <a:gd name="connsiteX9" fmla="*/ 4081670 w 4353340"/>
              <a:gd name="connsiteY9" fmla="*/ 1437603 h 2454963"/>
              <a:gd name="connsiteX10" fmla="*/ 4081670 w 4353340"/>
              <a:gd name="connsiteY10" fmla="*/ 2252870 h 2454963"/>
              <a:gd name="connsiteX11" fmla="*/ 2379602 w 4353340"/>
              <a:gd name="connsiteY11" fmla="*/ 2252870 h 2454963"/>
              <a:gd name="connsiteX12" fmla="*/ 2372300 w 4353340"/>
              <a:gd name="connsiteY12" fmla="*/ 2289039 h 2454963"/>
              <a:gd name="connsiteX13" fmla="*/ 2121979 w 4353340"/>
              <a:gd name="connsiteY13" fmla="*/ 2454963 h 2454963"/>
              <a:gd name="connsiteX14" fmla="*/ 1871658 w 4353340"/>
              <a:gd name="connsiteY14" fmla="*/ 2289039 h 2454963"/>
              <a:gd name="connsiteX15" fmla="*/ 1864356 w 4353340"/>
              <a:gd name="connsiteY15" fmla="*/ 2252870 h 2454963"/>
              <a:gd name="connsiteX16" fmla="*/ 0 w 4353340"/>
              <a:gd name="connsiteY16" fmla="*/ 2252870 h 24549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53340" h="2454963">
                <a:moveTo>
                  <a:pt x="0" y="0"/>
                </a:moveTo>
                <a:lnTo>
                  <a:pt x="1848678" y="0"/>
                </a:lnTo>
                <a:lnTo>
                  <a:pt x="1870026" y="105744"/>
                </a:lnTo>
                <a:cubicBezTo>
                  <a:pt x="1911268" y="203251"/>
                  <a:pt x="2007818" y="271668"/>
                  <a:pt x="2120347" y="271668"/>
                </a:cubicBezTo>
                <a:cubicBezTo>
                  <a:pt x="2232876" y="271668"/>
                  <a:pt x="2329426" y="203251"/>
                  <a:pt x="2370668" y="105744"/>
                </a:cubicBezTo>
                <a:lnTo>
                  <a:pt x="2392017" y="0"/>
                </a:lnTo>
                <a:lnTo>
                  <a:pt x="4081670" y="0"/>
                </a:lnTo>
                <a:lnTo>
                  <a:pt x="4081670" y="894263"/>
                </a:lnTo>
                <a:cubicBezTo>
                  <a:pt x="4231709" y="894263"/>
                  <a:pt x="4353340" y="1015894"/>
                  <a:pt x="4353340" y="1165933"/>
                </a:cubicBezTo>
                <a:cubicBezTo>
                  <a:pt x="4353340" y="1315972"/>
                  <a:pt x="4231709" y="1437603"/>
                  <a:pt x="4081670" y="1437603"/>
                </a:cubicBezTo>
                <a:lnTo>
                  <a:pt x="4081670" y="2252870"/>
                </a:lnTo>
                <a:lnTo>
                  <a:pt x="2379602" y="2252870"/>
                </a:lnTo>
                <a:lnTo>
                  <a:pt x="2372300" y="2289039"/>
                </a:lnTo>
                <a:cubicBezTo>
                  <a:pt x="2331058" y="2386546"/>
                  <a:pt x="2234508" y="2454963"/>
                  <a:pt x="2121979" y="2454963"/>
                </a:cubicBezTo>
                <a:cubicBezTo>
                  <a:pt x="2009450" y="2454963"/>
                  <a:pt x="1912900" y="2386546"/>
                  <a:pt x="1871658" y="2289039"/>
                </a:cubicBezTo>
                <a:lnTo>
                  <a:pt x="1864356" y="2252870"/>
                </a:lnTo>
                <a:lnTo>
                  <a:pt x="0" y="2252870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6" action="ppaction://hlinksldjump"/>
              </a:rPr>
              <a:t>4</a:t>
            </a:r>
            <a:endParaRPr lang="vi-VN" sz="9600"/>
          </a:p>
          <a:p>
            <a:pPr algn="ctr"/>
            <a:endParaRPr lang="vi-VN"/>
          </a:p>
        </p:txBody>
      </p:sp>
      <p:sp>
        <p:nvSpPr>
          <p:cNvPr id="17" name="Hình tự do: Hình 16"/>
          <p:cNvSpPr/>
          <p:nvPr/>
        </p:nvSpPr>
        <p:spPr>
          <a:xfrm>
            <a:off x="8121619" y="2228005"/>
            <a:ext cx="4055165" cy="2524538"/>
          </a:xfrm>
          <a:custGeom>
            <a:gdLst>
              <a:gd name="connsiteX0" fmla="*/ 0 w 4055165"/>
              <a:gd name="connsiteY0" fmla="*/ 0 h 2454963"/>
              <a:gd name="connsiteX1" fmla="*/ 1800658 w 4055165"/>
              <a:gd name="connsiteY1" fmla="*/ 0 h 2454963"/>
              <a:gd name="connsiteX2" fmla="*/ 1822007 w 4055165"/>
              <a:gd name="connsiteY2" fmla="*/ 105744 h 2454963"/>
              <a:gd name="connsiteX3" fmla="*/ 2072328 w 4055165"/>
              <a:gd name="connsiteY3" fmla="*/ 271668 h 2454963"/>
              <a:gd name="connsiteX4" fmla="*/ 2322649 w 4055165"/>
              <a:gd name="connsiteY4" fmla="*/ 105744 h 2454963"/>
              <a:gd name="connsiteX5" fmla="*/ 2343998 w 4055165"/>
              <a:gd name="connsiteY5" fmla="*/ 0 h 2454963"/>
              <a:gd name="connsiteX6" fmla="*/ 4055165 w 4055165"/>
              <a:gd name="connsiteY6" fmla="*/ 0 h 2454963"/>
              <a:gd name="connsiteX7" fmla="*/ 4055165 w 4055165"/>
              <a:gd name="connsiteY7" fmla="*/ 2252870 h 2454963"/>
              <a:gd name="connsiteX8" fmla="*/ 2331583 w 4055165"/>
              <a:gd name="connsiteY8" fmla="*/ 2252870 h 2454963"/>
              <a:gd name="connsiteX9" fmla="*/ 2324281 w 4055165"/>
              <a:gd name="connsiteY9" fmla="*/ 2289039 h 2454963"/>
              <a:gd name="connsiteX10" fmla="*/ 2073960 w 4055165"/>
              <a:gd name="connsiteY10" fmla="*/ 2454963 h 2454963"/>
              <a:gd name="connsiteX11" fmla="*/ 1823639 w 4055165"/>
              <a:gd name="connsiteY11" fmla="*/ 2289039 h 2454963"/>
              <a:gd name="connsiteX12" fmla="*/ 1816337 w 4055165"/>
              <a:gd name="connsiteY12" fmla="*/ 2252870 h 2454963"/>
              <a:gd name="connsiteX13" fmla="*/ 0 w 4055165"/>
              <a:gd name="connsiteY13" fmla="*/ 2252870 h 2454963"/>
              <a:gd name="connsiteX14" fmla="*/ 0 w 4055165"/>
              <a:gd name="connsiteY14" fmla="*/ 1433732 h 2454963"/>
              <a:gd name="connsiteX15" fmla="*/ 1 w 4055165"/>
              <a:gd name="connsiteY15" fmla="*/ 1433732 h 2454963"/>
              <a:gd name="connsiteX16" fmla="*/ 271671 w 4055165"/>
              <a:gd name="connsiteY16" fmla="*/ 1162062 h 2454963"/>
              <a:gd name="connsiteX17" fmla="*/ 1 w 4055165"/>
              <a:gd name="connsiteY17" fmla="*/ 890392 h 2454963"/>
              <a:gd name="connsiteX18" fmla="*/ 0 w 4055165"/>
              <a:gd name="connsiteY18" fmla="*/ 890392 h 24549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55165" h="2454963">
                <a:moveTo>
                  <a:pt x="0" y="0"/>
                </a:moveTo>
                <a:lnTo>
                  <a:pt x="1800658" y="0"/>
                </a:lnTo>
                <a:lnTo>
                  <a:pt x="1822007" y="105744"/>
                </a:lnTo>
                <a:cubicBezTo>
                  <a:pt x="1863249" y="203251"/>
                  <a:pt x="1959799" y="271668"/>
                  <a:pt x="2072328" y="271668"/>
                </a:cubicBezTo>
                <a:cubicBezTo>
                  <a:pt x="2184857" y="271668"/>
                  <a:pt x="2281407" y="203251"/>
                  <a:pt x="2322649" y="105744"/>
                </a:cubicBezTo>
                <a:lnTo>
                  <a:pt x="2343998" y="0"/>
                </a:lnTo>
                <a:lnTo>
                  <a:pt x="4055165" y="0"/>
                </a:lnTo>
                <a:lnTo>
                  <a:pt x="4055165" y="2252870"/>
                </a:lnTo>
                <a:lnTo>
                  <a:pt x="2331583" y="2252870"/>
                </a:lnTo>
                <a:lnTo>
                  <a:pt x="2324281" y="2289039"/>
                </a:lnTo>
                <a:cubicBezTo>
                  <a:pt x="2283039" y="2386546"/>
                  <a:pt x="2186489" y="2454963"/>
                  <a:pt x="2073960" y="2454963"/>
                </a:cubicBezTo>
                <a:cubicBezTo>
                  <a:pt x="1961431" y="2454963"/>
                  <a:pt x="1864881" y="2386546"/>
                  <a:pt x="1823639" y="2289039"/>
                </a:cubicBezTo>
                <a:lnTo>
                  <a:pt x="1816337" y="2252870"/>
                </a:lnTo>
                <a:lnTo>
                  <a:pt x="0" y="2252870"/>
                </a:lnTo>
                <a:lnTo>
                  <a:pt x="0" y="1433732"/>
                </a:lnTo>
                <a:lnTo>
                  <a:pt x="1" y="1433732"/>
                </a:lnTo>
                <a:cubicBezTo>
                  <a:pt x="150040" y="1433732"/>
                  <a:pt x="271671" y="1312101"/>
                  <a:pt x="271671" y="1162062"/>
                </a:cubicBezTo>
                <a:cubicBezTo>
                  <a:pt x="271671" y="1012023"/>
                  <a:pt x="150040" y="890392"/>
                  <a:pt x="1" y="890392"/>
                </a:cubicBezTo>
                <a:lnTo>
                  <a:pt x="0" y="8903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7" action="ppaction://hlinksldjump"/>
              </a:rPr>
              <a:t>6</a:t>
            </a:r>
            <a:endParaRPr lang="vi-VN" sz="9600"/>
          </a:p>
          <a:p>
            <a:pPr algn="ctr"/>
            <a:endParaRPr lang="vi-VN"/>
          </a:p>
        </p:txBody>
      </p:sp>
      <p:sp>
        <p:nvSpPr>
          <p:cNvPr id="15" name="Hình tự do: Hình 14"/>
          <p:cNvSpPr/>
          <p:nvPr/>
        </p:nvSpPr>
        <p:spPr>
          <a:xfrm>
            <a:off x="4335" y="4417170"/>
            <a:ext cx="4353339" cy="2425148"/>
          </a:xfrm>
          <a:custGeom>
            <a:gdLst>
              <a:gd name="connsiteX0" fmla="*/ 0 w 4353339"/>
              <a:gd name="connsiteY0" fmla="*/ 0 h 2425148"/>
              <a:gd name="connsiteX1" fmla="*/ 1851311 w 4353339"/>
              <a:gd name="connsiteY1" fmla="*/ 0 h 2425148"/>
              <a:gd name="connsiteX2" fmla="*/ 1850309 w 4353339"/>
              <a:gd name="connsiteY2" fmla="*/ 9937 h 2425148"/>
              <a:gd name="connsiteX3" fmla="*/ 2121979 w 4353339"/>
              <a:gd name="connsiteY3" fmla="*/ 281607 h 2425148"/>
              <a:gd name="connsiteX4" fmla="*/ 2393649 w 4353339"/>
              <a:gd name="connsiteY4" fmla="*/ 9937 h 2425148"/>
              <a:gd name="connsiteX5" fmla="*/ 2392647 w 4353339"/>
              <a:gd name="connsiteY5" fmla="*/ 0 h 2425148"/>
              <a:gd name="connsiteX6" fmla="*/ 4081670 w 4353339"/>
              <a:gd name="connsiteY6" fmla="*/ 0 h 2425148"/>
              <a:gd name="connsiteX7" fmla="*/ 4081670 w 4353339"/>
              <a:gd name="connsiteY7" fmla="*/ 1002016 h 2425148"/>
              <a:gd name="connsiteX8" fmla="*/ 4136420 w 4353339"/>
              <a:gd name="connsiteY8" fmla="*/ 1007536 h 2425148"/>
              <a:gd name="connsiteX9" fmla="*/ 4353339 w 4353339"/>
              <a:gd name="connsiteY9" fmla="*/ 1273686 h 2425148"/>
              <a:gd name="connsiteX10" fmla="*/ 4136420 w 4353339"/>
              <a:gd name="connsiteY10" fmla="*/ 1539837 h 2425148"/>
              <a:gd name="connsiteX11" fmla="*/ 4081670 w 4353339"/>
              <a:gd name="connsiteY11" fmla="*/ 1545356 h 2425148"/>
              <a:gd name="connsiteX12" fmla="*/ 4081670 w 4353339"/>
              <a:gd name="connsiteY12" fmla="*/ 2425148 h 2425148"/>
              <a:gd name="connsiteX13" fmla="*/ 0 w 4353339"/>
              <a:gd name="connsiteY13" fmla="*/ 2425148 h 24251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3339" h="2425148">
                <a:moveTo>
                  <a:pt x="0" y="0"/>
                </a:moveTo>
                <a:lnTo>
                  <a:pt x="1851311" y="0"/>
                </a:lnTo>
                <a:lnTo>
                  <a:pt x="1850309" y="9937"/>
                </a:lnTo>
                <a:cubicBezTo>
                  <a:pt x="1850309" y="159976"/>
                  <a:pt x="1971940" y="281607"/>
                  <a:pt x="2121979" y="281607"/>
                </a:cubicBezTo>
                <a:cubicBezTo>
                  <a:pt x="2272018" y="281607"/>
                  <a:pt x="2393649" y="159976"/>
                  <a:pt x="2393649" y="9937"/>
                </a:cubicBezTo>
                <a:lnTo>
                  <a:pt x="2392647" y="0"/>
                </a:lnTo>
                <a:lnTo>
                  <a:pt x="4081670" y="0"/>
                </a:lnTo>
                <a:lnTo>
                  <a:pt x="4081670" y="1002016"/>
                </a:lnTo>
                <a:lnTo>
                  <a:pt x="4136420" y="1007536"/>
                </a:lnTo>
                <a:cubicBezTo>
                  <a:pt x="4260216" y="1032868"/>
                  <a:pt x="4353339" y="1142402"/>
                  <a:pt x="4353339" y="1273686"/>
                </a:cubicBezTo>
                <a:cubicBezTo>
                  <a:pt x="4353339" y="1404970"/>
                  <a:pt x="4260216" y="1514505"/>
                  <a:pt x="4136420" y="1539837"/>
                </a:cubicBezTo>
                <a:lnTo>
                  <a:pt x="4081670" y="1545356"/>
                </a:lnTo>
                <a:lnTo>
                  <a:pt x="4081670" y="2425148"/>
                </a:lnTo>
                <a:lnTo>
                  <a:pt x="0" y="2425148"/>
                </a:lnTo>
                <a:close/>
              </a:path>
            </a:pathLst>
          </a:custGeom>
          <a:solidFill>
            <a:srgbClr val="E28F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8" action="ppaction://hlinksldjump"/>
              </a:rPr>
              <a:t>7</a:t>
            </a:r>
            <a:endParaRPr lang="vi-VN"/>
          </a:p>
        </p:txBody>
      </p:sp>
      <p:sp>
        <p:nvSpPr>
          <p:cNvPr id="16" name="Hình tự do: Hình 15"/>
          <p:cNvSpPr/>
          <p:nvPr/>
        </p:nvSpPr>
        <p:spPr>
          <a:xfrm>
            <a:off x="4086666" y="2257631"/>
            <a:ext cx="4319381" cy="2517501"/>
          </a:xfrm>
          <a:custGeom>
            <a:gdLst>
              <a:gd name="connsiteX0" fmla="*/ 0 w 4313584"/>
              <a:gd name="connsiteY0" fmla="*/ 0 h 2509627"/>
              <a:gd name="connsiteX1" fmla="*/ 1741484 w 4313584"/>
              <a:gd name="connsiteY1" fmla="*/ 0 h 2509627"/>
              <a:gd name="connsiteX2" fmla="*/ 1762833 w 4313584"/>
              <a:gd name="connsiteY2" fmla="*/ 105744 h 2509627"/>
              <a:gd name="connsiteX3" fmla="*/ 2013153 w 4313584"/>
              <a:gd name="connsiteY3" fmla="*/ 271668 h 2509627"/>
              <a:gd name="connsiteX4" fmla="*/ 2263474 w 4313584"/>
              <a:gd name="connsiteY4" fmla="*/ 105744 h 2509627"/>
              <a:gd name="connsiteX5" fmla="*/ 2284823 w 4313584"/>
              <a:gd name="connsiteY5" fmla="*/ 0 h 2509627"/>
              <a:gd name="connsiteX6" fmla="*/ 4041913 w 4313584"/>
              <a:gd name="connsiteY6" fmla="*/ 0 h 2509627"/>
              <a:gd name="connsiteX7" fmla="*/ 4041913 w 4313584"/>
              <a:gd name="connsiteY7" fmla="*/ 890392 h 2509627"/>
              <a:gd name="connsiteX8" fmla="*/ 4041914 w 4313584"/>
              <a:gd name="connsiteY8" fmla="*/ 890392 h 2509627"/>
              <a:gd name="connsiteX9" fmla="*/ 4313584 w 4313584"/>
              <a:gd name="connsiteY9" fmla="*/ 1162062 h 2509627"/>
              <a:gd name="connsiteX10" fmla="*/ 4041914 w 4313584"/>
              <a:gd name="connsiteY10" fmla="*/ 1433732 h 2509627"/>
              <a:gd name="connsiteX11" fmla="*/ 4041913 w 4313584"/>
              <a:gd name="connsiteY11" fmla="*/ 1433732 h 2509627"/>
              <a:gd name="connsiteX12" fmla="*/ 4041913 w 4313584"/>
              <a:gd name="connsiteY12" fmla="*/ 2252870 h 2509627"/>
              <a:gd name="connsiteX13" fmla="*/ 2296696 w 4313584"/>
              <a:gd name="connsiteY13" fmla="*/ 2252870 h 2509627"/>
              <a:gd name="connsiteX14" fmla="*/ 2278358 w 4313584"/>
              <a:gd name="connsiteY14" fmla="*/ 2343703 h 2509627"/>
              <a:gd name="connsiteX15" fmla="*/ 2028037 w 4313584"/>
              <a:gd name="connsiteY15" fmla="*/ 2509627 h 2509627"/>
              <a:gd name="connsiteX16" fmla="*/ 1777717 w 4313584"/>
              <a:gd name="connsiteY16" fmla="*/ 2343703 h 2509627"/>
              <a:gd name="connsiteX17" fmla="*/ 1759378 w 4313584"/>
              <a:gd name="connsiteY17" fmla="*/ 2252870 h 2509627"/>
              <a:gd name="connsiteX18" fmla="*/ 0 w 4313584"/>
              <a:gd name="connsiteY18" fmla="*/ 2252870 h 2509627"/>
              <a:gd name="connsiteX19" fmla="*/ 0 w 4313584"/>
              <a:gd name="connsiteY19" fmla="*/ 1437603 h 2509627"/>
              <a:gd name="connsiteX20" fmla="*/ 54750 w 4313584"/>
              <a:gd name="connsiteY20" fmla="*/ 1432084 h 2509627"/>
              <a:gd name="connsiteX21" fmla="*/ 271669 w 4313584"/>
              <a:gd name="connsiteY21" fmla="*/ 1165933 h 2509627"/>
              <a:gd name="connsiteX22" fmla="*/ 54750 w 4313584"/>
              <a:gd name="connsiteY22" fmla="*/ 899783 h 2509627"/>
              <a:gd name="connsiteX23" fmla="*/ 0 w 4313584"/>
              <a:gd name="connsiteY23" fmla="*/ 894263 h 25096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13584" h="2509627">
                <a:moveTo>
                  <a:pt x="0" y="0"/>
                </a:moveTo>
                <a:lnTo>
                  <a:pt x="1741484" y="0"/>
                </a:lnTo>
                <a:lnTo>
                  <a:pt x="1762833" y="105744"/>
                </a:lnTo>
                <a:cubicBezTo>
                  <a:pt x="1804074" y="203251"/>
                  <a:pt x="1900624" y="271668"/>
                  <a:pt x="2013153" y="271668"/>
                </a:cubicBezTo>
                <a:cubicBezTo>
                  <a:pt x="2125683" y="271668"/>
                  <a:pt x="2222232" y="203251"/>
                  <a:pt x="2263474" y="105744"/>
                </a:cubicBezTo>
                <a:lnTo>
                  <a:pt x="2284823" y="0"/>
                </a:lnTo>
                <a:lnTo>
                  <a:pt x="4041913" y="0"/>
                </a:lnTo>
                <a:lnTo>
                  <a:pt x="4041913" y="890392"/>
                </a:lnTo>
                <a:lnTo>
                  <a:pt x="4041914" y="890392"/>
                </a:lnTo>
                <a:cubicBezTo>
                  <a:pt x="4191953" y="890392"/>
                  <a:pt x="4313584" y="1012023"/>
                  <a:pt x="4313584" y="1162062"/>
                </a:cubicBezTo>
                <a:cubicBezTo>
                  <a:pt x="4313584" y="1312101"/>
                  <a:pt x="4191953" y="1433732"/>
                  <a:pt x="4041914" y="1433732"/>
                </a:cubicBezTo>
                <a:lnTo>
                  <a:pt x="4041913" y="1433732"/>
                </a:lnTo>
                <a:lnTo>
                  <a:pt x="4041913" y="2252870"/>
                </a:lnTo>
                <a:lnTo>
                  <a:pt x="2296696" y="2252870"/>
                </a:lnTo>
                <a:lnTo>
                  <a:pt x="2278358" y="2343703"/>
                </a:lnTo>
                <a:cubicBezTo>
                  <a:pt x="2237116" y="2441210"/>
                  <a:pt x="2140567" y="2509627"/>
                  <a:pt x="2028037" y="2509627"/>
                </a:cubicBezTo>
                <a:cubicBezTo>
                  <a:pt x="1915508" y="2509627"/>
                  <a:pt x="1818958" y="2441210"/>
                  <a:pt x="1777717" y="2343703"/>
                </a:cubicBezTo>
                <a:lnTo>
                  <a:pt x="1759378" y="2252870"/>
                </a:lnTo>
                <a:lnTo>
                  <a:pt x="0" y="2252870"/>
                </a:lnTo>
                <a:lnTo>
                  <a:pt x="0" y="1437603"/>
                </a:lnTo>
                <a:lnTo>
                  <a:pt x="54750" y="1432084"/>
                </a:lnTo>
                <a:cubicBezTo>
                  <a:pt x="178546" y="1406752"/>
                  <a:pt x="271669" y="1297217"/>
                  <a:pt x="271669" y="1165933"/>
                </a:cubicBezTo>
                <a:cubicBezTo>
                  <a:pt x="271669" y="1034649"/>
                  <a:pt x="178546" y="925115"/>
                  <a:pt x="54750" y="899783"/>
                </a:cubicBezTo>
                <a:lnTo>
                  <a:pt x="0" y="89426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9" action="ppaction://hlinksldjump"/>
              </a:rPr>
              <a:t>5</a:t>
            </a:r>
            <a:endParaRPr lang="vi-VN" sz="9600"/>
          </a:p>
        </p:txBody>
      </p:sp>
      <p:sp>
        <p:nvSpPr>
          <p:cNvPr id="19" name="Mũi tên: Phải Có Sọc 18">
            <a:hlinkClick r:id="rId10" action="ppaction://hlinksldjump"/>
          </p:cNvPr>
          <p:cNvSpPr/>
          <p:nvPr/>
        </p:nvSpPr>
        <p:spPr>
          <a:xfrm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" name="Hình tự do: Hình 17"/>
          <p:cNvSpPr/>
          <p:nvPr/>
        </p:nvSpPr>
        <p:spPr>
          <a:xfrm>
            <a:off x="4094146" y="4434763"/>
            <a:ext cx="4313584" cy="2460230"/>
          </a:xfrm>
          <a:custGeom>
            <a:gdLst>
              <a:gd name="connsiteX0" fmla="*/ 0 w 4313584"/>
              <a:gd name="connsiteY0" fmla="*/ 0 h 2425148"/>
              <a:gd name="connsiteX1" fmla="*/ 1744117 w 4313584"/>
              <a:gd name="connsiteY1" fmla="*/ 0 h 2425148"/>
              <a:gd name="connsiteX2" fmla="*/ 1743115 w 4313584"/>
              <a:gd name="connsiteY2" fmla="*/ 9937 h 2425148"/>
              <a:gd name="connsiteX3" fmla="*/ 2014785 w 4313584"/>
              <a:gd name="connsiteY3" fmla="*/ 281607 h 2425148"/>
              <a:gd name="connsiteX4" fmla="*/ 2286455 w 4313584"/>
              <a:gd name="connsiteY4" fmla="*/ 9937 h 2425148"/>
              <a:gd name="connsiteX5" fmla="*/ 2285453 w 4313584"/>
              <a:gd name="connsiteY5" fmla="*/ 0 h 2425148"/>
              <a:gd name="connsiteX6" fmla="*/ 4041913 w 4313584"/>
              <a:gd name="connsiteY6" fmla="*/ 0 h 2425148"/>
              <a:gd name="connsiteX7" fmla="*/ 4041913 w 4313584"/>
              <a:gd name="connsiteY7" fmla="*/ 998145 h 2425148"/>
              <a:gd name="connsiteX8" fmla="*/ 4041914 w 4313584"/>
              <a:gd name="connsiteY8" fmla="*/ 998145 h 2425148"/>
              <a:gd name="connsiteX9" fmla="*/ 4313584 w 4313584"/>
              <a:gd name="connsiteY9" fmla="*/ 1269815 h 2425148"/>
              <a:gd name="connsiteX10" fmla="*/ 4041914 w 4313584"/>
              <a:gd name="connsiteY10" fmla="*/ 1541485 h 2425148"/>
              <a:gd name="connsiteX11" fmla="*/ 4041913 w 4313584"/>
              <a:gd name="connsiteY11" fmla="*/ 1541485 h 2425148"/>
              <a:gd name="connsiteX12" fmla="*/ 4041913 w 4313584"/>
              <a:gd name="connsiteY12" fmla="*/ 2425148 h 2425148"/>
              <a:gd name="connsiteX13" fmla="*/ 0 w 4313584"/>
              <a:gd name="connsiteY13" fmla="*/ 2425148 h 2425148"/>
              <a:gd name="connsiteX14" fmla="*/ 0 w 4313584"/>
              <a:gd name="connsiteY14" fmla="*/ 1545356 h 2425148"/>
              <a:gd name="connsiteX15" fmla="*/ 54750 w 4313584"/>
              <a:gd name="connsiteY15" fmla="*/ 1539837 h 2425148"/>
              <a:gd name="connsiteX16" fmla="*/ 271669 w 4313584"/>
              <a:gd name="connsiteY16" fmla="*/ 1273686 h 2425148"/>
              <a:gd name="connsiteX17" fmla="*/ 54750 w 4313584"/>
              <a:gd name="connsiteY17" fmla="*/ 1007536 h 2425148"/>
              <a:gd name="connsiteX18" fmla="*/ 0 w 4313584"/>
              <a:gd name="connsiteY18" fmla="*/ 1002016 h 24251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3584" h="2425148">
                <a:moveTo>
                  <a:pt x="0" y="0"/>
                </a:moveTo>
                <a:lnTo>
                  <a:pt x="1744117" y="0"/>
                </a:lnTo>
                <a:lnTo>
                  <a:pt x="1743115" y="9937"/>
                </a:lnTo>
                <a:cubicBezTo>
                  <a:pt x="1743115" y="159976"/>
                  <a:pt x="1864746" y="281607"/>
                  <a:pt x="2014785" y="281607"/>
                </a:cubicBezTo>
                <a:cubicBezTo>
                  <a:pt x="2164824" y="281607"/>
                  <a:pt x="2286455" y="159976"/>
                  <a:pt x="2286455" y="9937"/>
                </a:cubicBezTo>
                <a:lnTo>
                  <a:pt x="2285453" y="0"/>
                </a:lnTo>
                <a:lnTo>
                  <a:pt x="4041913" y="0"/>
                </a:lnTo>
                <a:lnTo>
                  <a:pt x="4041913" y="998145"/>
                </a:lnTo>
                <a:lnTo>
                  <a:pt x="4041914" y="998145"/>
                </a:lnTo>
                <a:cubicBezTo>
                  <a:pt x="4191953" y="998145"/>
                  <a:pt x="4313584" y="1119776"/>
                  <a:pt x="4313584" y="1269815"/>
                </a:cubicBezTo>
                <a:cubicBezTo>
                  <a:pt x="4313584" y="1419854"/>
                  <a:pt x="4191953" y="1541485"/>
                  <a:pt x="4041914" y="1541485"/>
                </a:cubicBezTo>
                <a:lnTo>
                  <a:pt x="4041913" y="1541485"/>
                </a:lnTo>
                <a:lnTo>
                  <a:pt x="4041913" y="2425148"/>
                </a:lnTo>
                <a:lnTo>
                  <a:pt x="0" y="2425148"/>
                </a:lnTo>
                <a:lnTo>
                  <a:pt x="0" y="1545356"/>
                </a:lnTo>
                <a:lnTo>
                  <a:pt x="54750" y="1539837"/>
                </a:lnTo>
                <a:cubicBezTo>
                  <a:pt x="178546" y="1514505"/>
                  <a:pt x="271669" y="1404970"/>
                  <a:pt x="271669" y="1273686"/>
                </a:cubicBezTo>
                <a:cubicBezTo>
                  <a:pt x="271669" y="1142402"/>
                  <a:pt x="178546" y="1032868"/>
                  <a:pt x="54750" y="1007536"/>
                </a:cubicBezTo>
                <a:lnTo>
                  <a:pt x="0" y="100201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11" action="ppaction://hlinksldjump"/>
              </a:rPr>
              <a:t>8</a:t>
            </a:r>
            <a:endParaRPr lang="vi-VN" sz="9600"/>
          </a:p>
        </p:txBody>
      </p:sp>
      <p:sp>
        <p:nvSpPr>
          <p:cNvPr id="2" name="Hình tự do: Hình 1"/>
          <p:cNvSpPr/>
          <p:nvPr/>
        </p:nvSpPr>
        <p:spPr>
          <a:xfrm>
            <a:off x="8121882" y="4487579"/>
            <a:ext cx="4055165" cy="2407451"/>
          </a:xfrm>
          <a:custGeom>
            <a:gdLst>
              <a:gd name="connsiteX0" fmla="*/ 0 w 4055165"/>
              <a:gd name="connsiteY0" fmla="*/ 0 h 2425148"/>
              <a:gd name="connsiteX1" fmla="*/ 1803292 w 4055165"/>
              <a:gd name="connsiteY1" fmla="*/ 0 h 2425148"/>
              <a:gd name="connsiteX2" fmla="*/ 1802290 w 4055165"/>
              <a:gd name="connsiteY2" fmla="*/ 9937 h 2425148"/>
              <a:gd name="connsiteX3" fmla="*/ 2073960 w 4055165"/>
              <a:gd name="connsiteY3" fmla="*/ 281607 h 2425148"/>
              <a:gd name="connsiteX4" fmla="*/ 2345630 w 4055165"/>
              <a:gd name="connsiteY4" fmla="*/ 9937 h 2425148"/>
              <a:gd name="connsiteX5" fmla="*/ 2344628 w 4055165"/>
              <a:gd name="connsiteY5" fmla="*/ 0 h 2425148"/>
              <a:gd name="connsiteX6" fmla="*/ 4055165 w 4055165"/>
              <a:gd name="connsiteY6" fmla="*/ 0 h 2425148"/>
              <a:gd name="connsiteX7" fmla="*/ 4055165 w 4055165"/>
              <a:gd name="connsiteY7" fmla="*/ 2425148 h 2425148"/>
              <a:gd name="connsiteX8" fmla="*/ 0 w 4055165"/>
              <a:gd name="connsiteY8" fmla="*/ 2425148 h 2425148"/>
              <a:gd name="connsiteX9" fmla="*/ 0 w 4055165"/>
              <a:gd name="connsiteY9" fmla="*/ 1541485 h 2425148"/>
              <a:gd name="connsiteX10" fmla="*/ 1 w 4055165"/>
              <a:gd name="connsiteY10" fmla="*/ 1541485 h 2425148"/>
              <a:gd name="connsiteX11" fmla="*/ 271671 w 4055165"/>
              <a:gd name="connsiteY11" fmla="*/ 1269815 h 2425148"/>
              <a:gd name="connsiteX12" fmla="*/ 1 w 4055165"/>
              <a:gd name="connsiteY12" fmla="*/ 998145 h 2425148"/>
              <a:gd name="connsiteX13" fmla="*/ 0 w 4055165"/>
              <a:gd name="connsiteY13" fmla="*/ 998145 h 24251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55165" h="2425148">
                <a:moveTo>
                  <a:pt x="0" y="0"/>
                </a:moveTo>
                <a:lnTo>
                  <a:pt x="1803292" y="0"/>
                </a:lnTo>
                <a:lnTo>
                  <a:pt x="1802290" y="9937"/>
                </a:lnTo>
                <a:cubicBezTo>
                  <a:pt x="1802290" y="159976"/>
                  <a:pt x="1923921" y="281607"/>
                  <a:pt x="2073960" y="281607"/>
                </a:cubicBezTo>
                <a:cubicBezTo>
                  <a:pt x="2223999" y="281607"/>
                  <a:pt x="2345630" y="159976"/>
                  <a:pt x="2345630" y="9937"/>
                </a:cubicBezTo>
                <a:lnTo>
                  <a:pt x="2344628" y="0"/>
                </a:lnTo>
                <a:lnTo>
                  <a:pt x="4055165" y="0"/>
                </a:lnTo>
                <a:lnTo>
                  <a:pt x="4055165" y="2425148"/>
                </a:lnTo>
                <a:lnTo>
                  <a:pt x="0" y="2425148"/>
                </a:lnTo>
                <a:lnTo>
                  <a:pt x="0" y="1541485"/>
                </a:lnTo>
                <a:lnTo>
                  <a:pt x="1" y="1541485"/>
                </a:lnTo>
                <a:cubicBezTo>
                  <a:pt x="150040" y="1541485"/>
                  <a:pt x="271671" y="1419854"/>
                  <a:pt x="271671" y="1269815"/>
                </a:cubicBezTo>
                <a:cubicBezTo>
                  <a:pt x="271671" y="1119776"/>
                  <a:pt x="150040" y="998145"/>
                  <a:pt x="1" y="998145"/>
                </a:cubicBezTo>
                <a:lnTo>
                  <a:pt x="0" y="998145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600">
                <a:hlinkClick r:id="rId12" action="ppaction://hlinksldjump"/>
              </a:rPr>
              <a:t>9</a:t>
            </a:r>
            <a:endParaRPr lang="vi-VN" sz="9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  <p:bldP spid="11" grpId="1"/>
      <p:bldP spid="13" grpId="2"/>
      <p:bldP spid="14" grpId="3"/>
      <p:bldP spid="17" grpId="4"/>
      <p:bldP spid="15" grpId="5"/>
      <p:bldP spid="16" grpId="6"/>
      <p:bldP spid="18" grpId="7"/>
      <p:bldP spid="2" grpId="8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512454" y="3584123"/>
            <a:ext cx="5115338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thông luật</a:t>
            </a:r>
            <a:r>
              <a:rPr lang="vi-VN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b="1">
              <a:solidFill>
                <a:schemeClr val="tx1"/>
              </a:solidFill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+mj-lt"/>
              </a:rPr>
              <a:t>Câu 1</a:t>
            </a:r>
            <a:r>
              <a:rPr lang="vi-VN" sz="3200">
                <a:solidFill>
                  <a:schemeClr val="tx1"/>
                </a:solidFill>
                <a:latin typeface="+mj-lt"/>
              </a:rPr>
              <a:t>:</a:t>
            </a:r>
            <a:r>
              <a:rPr lang="en-US" altLang="vi-VN" sz="320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hỏi Chúa Giêsu về sự sống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ời?</a:t>
            </a:r>
            <a:endParaRPr lang="en-US" altLang="en-US" sz="3200" b="1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892834" y="3584123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thu thuế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512452" y="4842834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Samari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715619" y="3492683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vi-VN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hiểu thật lòng</a:t>
            </a:r>
            <a:endParaRPr lang="en-US" altLang="en-US" sz="2400" b="1" kern="10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vi-VN" sz="1800" kern="10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 ấy hỏi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ể làm gì?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096000" y="3492683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 theo Chúa</a:t>
            </a:r>
            <a:endParaRPr lang="en-US" altLang="en-US" sz="2400" b="1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ưu đồ: Chuẩn bị 6"/>
          <p:cNvSpPr/>
          <p:nvPr/>
        </p:nvSpPr>
        <p:spPr>
          <a:xfrm>
            <a:off x="715645" y="5026660"/>
            <a:ext cx="5115560" cy="100711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vi-VN">
              <a:solidFill>
                <a:schemeClr val="tx1"/>
              </a:solidFill>
              <a:latin typeface="+mj-lt"/>
            </a:endParaRPr>
          </a:p>
          <a:p>
            <a:r>
              <a:rPr lang="en-US" alt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 thử 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Chúa Giêsu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1800" b="1" kern="10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7" grpId="5"/>
      <p:bldP spid="7" grpId="6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715619" y="3492683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là ng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tốt?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hỏi lại ông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iều gì?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096000" y="3492683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biết cầu nguyện không?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715618" y="4751394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Luật dạy gì?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 Chúa và 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tha nhân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Lề luật dạy yêu ai?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 yêu Chúa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316509" y="4927347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 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giàu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thông luật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ầu tiên thấy nạn nhân là ai?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t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tế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316509" y="4927347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Samari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 tế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thứ hai 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ngang qua là ai?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 quán trọ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316509" y="4927347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ời thu thuế</a:t>
            </a:r>
            <a:r>
              <a:rPr lang="vi-VN" sz="2400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400" b="1" kern="1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tiếp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Samari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làm gì   khi thấy nạn nhân?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 ng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khác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316509" y="4927347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Dừng lại và 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giúp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ỡ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 nhà mình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Samari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nạn nhân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âu?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ền thờ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ưu đồ: Chuẩn bị 6"/>
          <p:cNvSpPr/>
          <p:nvPr/>
        </p:nvSpPr>
        <p:spPr>
          <a:xfrm>
            <a:off x="1316536" y="5229607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vào quán trọ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7" grpId="5"/>
      <p:bldP spid="7" grpId="6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Lưu đồ: Chuẩn bị 2"/>
          <p:cNvSpPr/>
          <p:nvPr/>
        </p:nvSpPr>
        <p:spPr>
          <a:xfrm>
            <a:off x="1316510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 nguyện mỗi ngày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9: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dạy ng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thông luật </a:t>
            </a:r>
            <a:r>
              <a:rPr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iều gì?</a:t>
            </a:r>
            <a:endParaRPr lang="en-US" altLang="en-US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6696891" y="3668636"/>
            <a:ext cx="5115339" cy="1007166"/>
          </a:xfrm>
          <a:prstGeom prst="flowChartPreparation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 mình sạch sẽ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1316509" y="4927347"/>
            <a:ext cx="5115339" cy="1007166"/>
          </a:xfrm>
          <a:prstGeom prst="flowChartPreparation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và làm nh</a:t>
            </a:r>
            <a:r>
              <a:rPr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vậy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ũi tên: Phải Có Sọc 1">
            <a:hlinkClick r:id="rId2" action="ppaction://hlinksldjump"/>
          </p:cNvPr>
          <p:cNvSpPr/>
          <p:nvPr/>
        </p:nvSpPr>
        <p:spPr>
          <a:xfrm flipH="1">
            <a:off x="11134114" y="6033638"/>
            <a:ext cx="874059" cy="766482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1428" y="-159658"/>
            <a:ext cx="6017305" cy="60173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05943" y="-166914"/>
            <a:ext cx="6037943" cy="6017305"/>
            <a:chOff x="4005943" y="-166914"/>
            <a:chExt cx="6037943" cy="60173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544" y="1062880"/>
              <a:ext cx="2193327" cy="46847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backgroundMark x1="45333" y1="28000" x2="36444" y2="59111"/>
                          <a14:backgroundMark x1="48889" y1="19556" x2="49333" y2="69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05943" y="-166914"/>
              <a:ext cx="6037943" cy="601730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93" y="2438399"/>
            <a:ext cx="1532308" cy="1291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67</Paragraphs>
  <Slides>20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7">
      <vt:lpstr>Arial</vt:lpstr>
      <vt:lpstr>Calibri Light</vt:lpstr>
      <vt:lpstr>Calibri</vt:lpstr>
      <vt:lpstr>DT Phudu Black</vt:lpstr>
      <vt:lpstr>1FTV HF Gesco</vt:lpstr>
      <vt:lpstr>Times New Roman</vt:lpstr>
      <vt:lpstr>Chủ đề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Bản trình bày PowerPoint</dc:title>
  <dc:creator>bongbongcute12@gmail.com</dc:creator>
  <cp:lastModifiedBy>nguyet vu</cp:lastModifiedBy>
  <cp:revision>27</cp:revision>
  <dcterms:created xsi:type="dcterms:W3CDTF">2024-05-21T08:40:00Z</dcterms:created>
  <dcterms:modified xsi:type="dcterms:W3CDTF">2025-07-10T09:28:02Z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2B144D339F3A46209DF00CFBE62268FF_12</vt:lpwstr>
  </property>
  <property fmtid="{D5CDD505-2E9C-101B-9397-08002B2CF9AE}" pid="3" name="KSOProductBuildVer">
    <vt:lpwstr>1033-12.2.0.21546</vt:lpwstr>
  </property>
</Properties>
</file>