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336" r:id="rId9"/>
    <p:sldId id="319" r:id="rId10"/>
    <p:sldId id="337" r:id="rId11"/>
    <p:sldId id="318" r:id="rId12"/>
    <p:sldId id="33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309" r:id="rId34"/>
    <p:sldId id="310" r:id="rId35"/>
    <p:sldId id="329" r:id="rId36"/>
    <p:sldId id="333" r:id="rId37"/>
    <p:sldId id="330" r:id="rId38"/>
    <p:sldId id="334" r:id="rId39"/>
    <p:sldId id="331" r:id="rId40"/>
    <p:sldId id="335" r:id="rId41"/>
    <p:sldId id="339" r:id="rId42"/>
    <p:sldId id="321" r:id="rId43"/>
    <p:sldId id="322" r:id="rId44"/>
    <p:sldId id="323" r:id="rId45"/>
    <p:sldId id="324" r:id="rId46"/>
    <p:sldId id="325" r:id="rId47"/>
    <p:sldId id="326" r:id="rId48"/>
    <p:sldId id="327" r:id="rId49"/>
    <p:sldId id="328" r:id="rId50"/>
    <p:sldId id="340" r:id="rId51"/>
  </p:sldIdLst>
  <p:sldSz cx="12192000" cy="6858000"/>
  <p:notesSz cx="6858000" cy="9144000"/>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 Type="http://schemas.openxmlformats.org/officeDocument/2006/relationships/slide" Target="slides/slide4.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tags" Target="tags/tag1.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heme" Target="theme/theme1.xml" /><Relationship Id="rId56" Type="http://schemas.openxmlformats.org/officeDocument/2006/relationships/tableStyles" Target="tableStyles.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defPPr/>
            <a:lvl1pPr algn="ctr">
              <a:defRPr sz="6000"/>
            </a:lvl1pPr>
          </a:lstStyle>
          <a:p>
            <a:pPr/>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defPPr/>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r>
              <a:rPr lang="en-US" smtClean="0"/>
              <a:t>Click to edit Master subtitle style</a:t>
            </a:r>
            <a:endParaRPr lang="en-US"/>
          </a:p>
        </p:txBody>
      </p:sp>
      <p:sp>
        <p:nvSpPr>
          <p:cNvPr id="4" name="Date Placeholder 3"/>
          <p:cNvSpPr>
            <a:spLocks noGrp="1"/>
          </p:cNvSpPr>
          <p:nvPr>
            <p:ph type="dt" sz="half" idx="10"/>
          </p:nvPr>
        </p:nvSpPr>
        <p:spPr/>
        <p:txBody>
          <a:bodyPr/>
          <a:lstStyle>
            <a:defPPr/>
          </a:lstStyle>
          <a:p>
            <a:pPr/>
            <a:fld id="{669E76BA-7305-4C20-85F8-81E3CF0C91F0}" type="datetimeFigureOut">
              <a:rPr lang="en-US" smtClean="0"/>
              <a:pPr/>
              <a:t>8/4/2025</a:t>
            </a:fld>
            <a:endParaRPr lang="en-US"/>
          </a:p>
        </p:txBody>
      </p:sp>
      <p:sp>
        <p:nvSpPr>
          <p:cNvPr id="5" name="Footer Placeholder 4"/>
          <p:cNvSpPr>
            <a:spLocks noGrp="1"/>
          </p:cNvSpPr>
          <p:nvPr>
            <p:ph type="ftr" sz="quarter" idx="11"/>
          </p:nvPr>
        </p:nvSpPr>
        <p:spPr/>
        <p:txBody>
          <a:bodyPr/>
          <a:lstStyle>
            <a:defPPr/>
          </a:lstStyle>
          <a:p>
            <a:pPr/>
            <a:endParaRPr lang="en-US"/>
          </a:p>
        </p:txBody>
      </p:sp>
      <p:sp>
        <p:nvSpPr>
          <p:cNvPr id="6" name="Slide Number Placeholder 5"/>
          <p:cNvSpPr>
            <a:spLocks noGrp="1"/>
          </p:cNvSpPr>
          <p:nvPr>
            <p:ph type="sldNum" sz="quarter" idx="12"/>
          </p:nvPr>
        </p:nvSpPr>
        <p:spPr/>
        <p:txBody>
          <a:bodyPr/>
          <a:lstStyle>
            <a:defPPr/>
          </a:lstStyle>
          <a:p>
            <a:pPr/>
            <a:fld id="{48828B77-C66C-4199-B10A-8C7C898D7EAA}" type="slidenum">
              <a:rPr lang="en-US" smtClean="0"/>
              <a:pPr/>
              <a:t>‹#›</a:t>
            </a:fld>
            <a:endParaRPr lang="en-US"/>
          </a:p>
        </p:txBody>
      </p:sp>
    </p:spTree>
    <p:extLst>
      <p:ext uri="{BB962C8B-B14F-4D97-AF65-F5344CB8AC3E}">
        <p14:creationId xmlns:p14="http://schemas.microsoft.com/office/powerpoint/2010/main" val="1113489305"/>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defP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lvl1pPr algn="l">
              <a:defRPr sz="1200">
                <a:solidFill>
                  <a:schemeClr val="tx1">
                    <a:tint val="75000"/>
                  </a:schemeClr>
                </a:solidFill>
              </a:defRPr>
            </a:lvl1pPr>
          </a:lstStyle>
          <a:p>
            <a:pPr/>
            <a:fld id="{669E76BA-7305-4C20-85F8-81E3CF0C91F0}" type="datetimeFigureOut">
              <a:rPr lang="en-US" smtClean="0"/>
              <a:pPr/>
              <a:t>8/4/2025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lvl1pPr algn="ctr">
              <a:defRPr sz="1200">
                <a:solidFill>
                  <a:schemeClr val="tx1">
                    <a:tint val="75000"/>
                  </a:schemeClr>
                </a:solidFill>
              </a:defRPr>
            </a:lvl1pPr>
          </a:lstStyle>
          <a:p>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lvl1pPr algn="r">
              <a:defRPr sz="1200">
                <a:solidFill>
                  <a:schemeClr val="tx1">
                    <a:tint val="75000"/>
                  </a:schemeClr>
                </a:solidFill>
              </a:defRPr>
            </a:lvl1pPr>
          </a:lstStyle>
          <a:p>
            <a:pPr/>
            <a:fld id="{48828B77-C66C-4199-B10A-8C7C898D7EAA}" type="slidenum">
              <a:rPr lang="en-US" smtClean="0"/>
              <a:pPr/>
              <a:t>‹#›</a:t>
            </a:fld>
            <a:endParaRPr lang="en-US"/>
          </a:p>
        </p:txBody>
      </p:sp>
    </p:spTree>
    <p:extLst>
      <p:ext uri="{BB962C8B-B14F-4D97-AF65-F5344CB8AC3E}">
        <p14:creationId xmlns:p14="http://schemas.microsoft.com/office/powerpoint/2010/main" val="2219880093"/>
      </p:ext>
    </p:extLst>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44417892"/>
      </p:ext>
    </p:extLst>
  </p:cSld>
  <p:clrMapOvr>
    <a:masterClrMapping/>
  </p:clrMapOvr>
  <p:transition spd="slow">
    <p:push dir="u"/>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0369F690-9775-B130-C970-F044BDB9D534}"/>
              </a:ext>
            </a:extLst>
          </p:cNvPr>
          <p:cNvPicPr>
            <a:picLocks noChangeAspect="1"/>
          </p:cNvPicPr>
          <p:nvPr/>
        </p:nvPicPr>
        <p:blipFill>
          <a:blip r:embed="rId2"/>
          <a:srcRect b="11111"/>
          <a:stretch>
            <a:fillRect/>
          </a:stretch>
        </p:blipFill>
        <p:spPr>
          <a:xfrm>
            <a:off x="20" y="10"/>
            <a:ext cx="12191980" cy="6095990"/>
          </a:xfrm>
          <a:custGeom>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sp>
        <p:nvSpPr>
          <p:cNvPr id="3" name="TextBox 2">
            <a:extLst>
              <a:ext uri="{FF2B5EF4-FFF2-40B4-BE49-F238E27FC236}">
                <a16:creationId xmlns:a16="http://schemas.microsoft.com/office/drawing/2014/main" id="{965230DB-241B-E9E2-1B11-484D97C3432C}"/>
              </a:ext>
            </a:extLst>
          </p:cNvPr>
          <p:cNvSpPr txBox="1"/>
          <p:nvPr/>
        </p:nvSpPr>
        <p:spPr>
          <a:xfrm>
            <a:off x="304801" y="2521957"/>
            <a:ext cx="8341894" cy="1814086"/>
          </a:xfrm>
          <a:prstGeom prst="rect">
            <a:avLst/>
          </a:prstGeom>
          <a:noFill/>
        </p:spPr>
        <p:txBody>
          <a:bodyPr wrap="square" rtlCol="0">
            <a:spAutoFit/>
          </a:bodyPr>
          <a:lstStyle>
            <a:defPPr/>
          </a:lstStyle>
          <a:p>
            <a:pPr algn="ctr">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TÔI MỪNG VUI</a:t>
            </a:r>
            <a:endParaRPr lang="en-US" sz="4400" kern="100">
              <a:effectLst/>
              <a:latin typeface="Aptos" panose="020b0004020202020204" pitchFamily="34" charset="0"/>
              <a:ea typeface="Aptos" panose="020b0004020202020204" pitchFamily="34" charset="0"/>
              <a:cs typeface="Times New Roman" pitchFamily="18" charset="0"/>
            </a:endParaRPr>
          </a:p>
          <a:p>
            <a:pPr algn="ctr">
              <a:lnSpc>
                <a:spcPct val="107000"/>
              </a:lnSpc>
              <a:spcAft>
                <a:spcPts val="800"/>
              </a:spcAft>
            </a:pPr>
            <a:r>
              <a:rPr lang="en-US" sz="40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Kim Long</a:t>
            </a:r>
            <a:endParaRPr lang="en-US" sz="2800" kern="100">
              <a:effectLst/>
              <a:latin typeface="Aptos" panose="020b0004020202020204" pitchFamily="34" charset="0"/>
              <a:ea typeface="Aptos" panose="020b0004020202020204" pitchFamily="34" charset="0"/>
              <a:cs typeface="Times New Roman" pitchFamily="18" charset="0"/>
            </a:endParaRPr>
          </a:p>
        </p:txBody>
      </p:sp>
    </p:spTree>
    <p:extLst>
      <p:ext uri="{BB962C8B-B14F-4D97-AF65-F5344CB8AC3E}">
        <p14:creationId xmlns:p14="http://schemas.microsoft.com/office/powerpoint/2010/main" val="67541566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BA7839E-2577-959E-9DC8-D64BA854CE03}"/>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07CB4D51-683B-273B-0324-7B04CFF5BB4D}"/>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AAE3336-6E58-16DD-211C-DF065873825A}"/>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BDE61901-A187-5250-684D-A30AD7431A84}"/>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AAB11759-D785-56F6-43E4-D9089DFF4C4A}"/>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460FA9E9-A231-F118-BB85-E237CB05E33C}"/>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2DB89FA3-082F-502C-1BC8-B11D73BDE79D}"/>
              </a:ext>
            </a:extLst>
          </p:cNvPr>
          <p:cNvSpPr txBox="1"/>
          <p:nvPr/>
        </p:nvSpPr>
        <p:spPr>
          <a:xfrm>
            <a:off x="401057" y="544151"/>
            <a:ext cx="11438020" cy="5480924"/>
          </a:xfrm>
          <a:prstGeom prst="rect">
            <a:avLst/>
          </a:prstGeom>
          <a:noFill/>
        </p:spPr>
        <p:txBody>
          <a:bodyPr wrap="square">
            <a:spAutoFit/>
          </a:bodyPr>
          <a:lstStyle>
            <a:defP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ÐK: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Tôi mừng vui mỗi khi nghe nhủ rằng: Nào ta tiến lên đền thờ Thiên Chúa. Ðây Gia-Liêm, ta dừng chân ngắm cửa tiền đường. Ôi thành thánh vinh quang.</a:t>
            </a:r>
            <a:endParaRPr lang="en-US" sz="4800" i="1" kern="100">
              <a:effectLst/>
              <a:latin typeface="Aptos" panose="020b0004020202020204" pitchFamily="34" charset="0"/>
              <a:ea typeface="Aptos" panose="020b0004020202020204" pitchFamily="34" charset="0"/>
              <a:cs typeface="Times New Roman" pitchFamily="18" charset="0"/>
            </a:endParaRPr>
          </a:p>
        </p:txBody>
      </p:sp>
    </p:spTree>
    <p:extLst>
      <p:ext uri="{BB962C8B-B14F-4D97-AF65-F5344CB8AC3E}">
        <p14:creationId xmlns:p14="http://schemas.microsoft.com/office/powerpoint/2010/main" val="414780287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54D0868E-3FC5-8F9A-C3D8-721988A46CF0}"/>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8B115400-4F2B-45F1-91B8-467A02BF6E2A}"/>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D57C91D-0F8B-A62D-2AC4-A352BFC58D9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7B3F724F-0F12-1488-76D6-A6246AA62161}"/>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04622739-A0CB-D420-FD66-DEA2AE868C16}"/>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00875C12-31F7-5A12-2372-F3EEA798E1CD}"/>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E3B435F3-AEB1-98F1-7781-00C0399DE2D2}"/>
              </a:ext>
            </a:extLst>
          </p:cNvPr>
          <p:cNvSpPr txBox="1"/>
          <p:nvPr/>
        </p:nvSpPr>
        <p:spPr>
          <a:xfrm>
            <a:off x="142855" y="232853"/>
            <a:ext cx="11614501" cy="6623865"/>
          </a:xfrm>
          <a:prstGeom prst="rect">
            <a:avLst/>
          </a:prstGeom>
          <a:noFill/>
        </p:spPr>
        <p:txBody>
          <a:bodyPr wrap="square">
            <a:spAutoFit/>
          </a:bodyPr>
          <a:lstStyle>
            <a:defP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Ðây Gia-Liêm thành đô luôn vững bền với tháng năm. Người người cùng mừng vui, dâng lễ vật ca tụng Chúa Trời.</a:t>
            </a:r>
            <a:endParaRPr lang="en-US" sz="6000" kern="100">
              <a:effectLst/>
              <a:latin typeface="Aptos" panose="020b0004020202020204" pitchFamily="34" charset="0"/>
              <a:ea typeface="Aptos" panose="020b0004020202020204" pitchFamily="34" charset="0"/>
              <a:cs typeface="Times New Roman" pitchFamily="18" charset="0"/>
            </a:endParaRPr>
          </a:p>
        </p:txBody>
      </p:sp>
    </p:spTree>
    <p:extLst>
      <p:ext uri="{BB962C8B-B14F-4D97-AF65-F5344CB8AC3E}">
        <p14:creationId xmlns:p14="http://schemas.microsoft.com/office/powerpoint/2010/main" val="295803777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2ED1C23-CD9D-14CC-5544-BC5F817F91D9}"/>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C1D9D705-21A3-F8D2-5F40-EE5AB347322D}"/>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5A0057F-82BE-35D2-84A7-472D35FB845B}"/>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965D5AB6-C3B1-C19A-91F6-122FF2D9A7C1}"/>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686B7B8-AF45-89C4-E81D-28156A4B3C13}"/>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E7A7B3FA-13C9-F6B4-B8E7-394A0C40B676}"/>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73CB2287-99D9-B36D-D2D0-162FB435C0FC}"/>
              </a:ext>
            </a:extLst>
          </p:cNvPr>
          <p:cNvSpPr txBox="1"/>
          <p:nvPr/>
        </p:nvSpPr>
        <p:spPr>
          <a:xfrm>
            <a:off x="401057" y="544151"/>
            <a:ext cx="11438020" cy="5480924"/>
          </a:xfrm>
          <a:prstGeom prst="rect">
            <a:avLst/>
          </a:prstGeom>
          <a:noFill/>
        </p:spPr>
        <p:txBody>
          <a:bodyPr wrap="square">
            <a:spAutoFit/>
          </a:bodyPr>
          <a:lstStyle>
            <a:defP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ÐK: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Tôi mừng vui mỗi khi nghe nhủ rằng: Nào ta tiến lên đền thờ Thiên Chúa. Ðây Gia-Liêm, ta dừng chân ngắm cửa tiền đường. Ôi thành thánh vinh quang.</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1043857"/>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6A7C9B3-8052-0C88-2F9C-A1F4B682379F}"/>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BAC5D471-E94E-DABC-10A8-4084F87A4186}"/>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F173E706-8B33-1D12-A811-951D3D066CB4}"/>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C5B3B87F-DD76-2E3A-5EC3-2A9FE4C7EF7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699EF4D7-7B3D-A86F-55D0-2BDF8A2B9549}"/>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F220FABC-5869-9BDD-0033-C7C5ED8F4395}"/>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3D2A843-C406-8931-AF89-2F3E277332BA}"/>
              </a:ext>
            </a:extLst>
          </p:cNvPr>
          <p:cNvSpPr txBox="1"/>
          <p:nvPr/>
        </p:nvSpPr>
        <p:spPr>
          <a:xfrm>
            <a:off x="288739" y="287477"/>
            <a:ext cx="11614501" cy="6623865"/>
          </a:xfrm>
          <a:prstGeom prst="rect">
            <a:avLst/>
          </a:prstGeom>
          <a:noFill/>
        </p:spPr>
        <p:txBody>
          <a:bodyPr wrap="square">
            <a:spAutoFit/>
          </a:bodyPr>
          <a:lstStyle>
            <a:defP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a:effectLst/>
                <a:latin typeface="Times New Roman" panose="02020603050405020304" pitchFamily="18" charset="0"/>
                <a:ea typeface="Aptos" panose="020b0004020202020204" pitchFamily="34" charset="0"/>
                <a:cs typeface="Times New Roman" panose="02020603050405020304" pitchFamily="18" charset="0"/>
              </a:rPr>
              <a:t>Tay trong tay cùng nhau trông thánh điện đưa bước mau. Cầu hòa bình bền lâu cho thánh điện thắm tươi sắc màu.</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3805277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881242B-65F2-09C9-1F1B-03B4D03BB394}"/>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5693782C-7721-7D5E-705E-2C2E55B9FF48}"/>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14ABC7E-E284-9261-31A3-C86C582A3D43}"/>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41831D3B-9561-F667-A101-0DD58B54B4D7}"/>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1C78CBB9-0AE6-B62F-2386-2C195CFD1A45}"/>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BB30F298-0A52-00AD-3CBB-890D26A42705}"/>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7181997E-E192-4A96-85A3-4A2521BEDACB}"/>
              </a:ext>
            </a:extLst>
          </p:cNvPr>
          <p:cNvSpPr txBox="1"/>
          <p:nvPr/>
        </p:nvSpPr>
        <p:spPr>
          <a:xfrm>
            <a:off x="401057" y="544151"/>
            <a:ext cx="11438020" cy="5480924"/>
          </a:xfrm>
          <a:prstGeom prst="rect">
            <a:avLst/>
          </a:prstGeom>
          <a:noFill/>
        </p:spPr>
        <p:txBody>
          <a:bodyPr wrap="square">
            <a:spAutoFit/>
          </a:bodyPr>
          <a:lstStyle>
            <a:defP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ÐK: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Tôi mừng vui mỗi khi nghe nhủ rằng: Nào ta tiến lên đền thờ Thiên Chúa. Ðây Gia-Liêm, ta dừng chân ngắm cửa tiền đường. Ôi thành thánh vinh quang.</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4310061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70256198"/>
      </p:ext>
    </p:extLst>
  </p:cSld>
  <p:clrMapOvr>
    <a:masterClrMapping/>
  </p:clrMapOvr>
  <p:transition spd="slow">
    <p:push dir="u"/>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defPP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 </a:t>
            </a:r>
            <a:endParaRPr lang="en-US" sz="6600" b="1">
              <a:solidFill>
                <a:srgbClr val="FF0000"/>
              </a:solidFill>
              <a:latin typeface="Times New Roman" pitchFamily="18" charset="0"/>
              <a:cs typeface="Times New Roman" pitchFamily="18" charset="0"/>
            </a:endParaRPr>
          </a:p>
        </p:txBody>
      </p:sp>
      <p:sp>
        <p:nvSpPr>
          <p:cNvPr id="5" name="Rectangle 4"/>
          <p:cNvSpPr/>
          <p:nvPr/>
        </p:nvSpPr>
        <p:spPr>
          <a:xfrm>
            <a:off x="288739" y="1616364"/>
            <a:ext cx="11681588" cy="4524315"/>
          </a:xfrm>
          <a:prstGeom prst="rect">
            <a:avLst/>
          </a:prstGeom>
        </p:spPr>
        <p:txBody>
          <a:bodyPr wrap="square">
            <a:spAutoFit/>
          </a:bodyPr>
          <a:lstStyle>
            <a:defPPr/>
          </a:lstStyle>
          <a:p>
            <a:pPr algn="just"/>
            <a:r>
              <a:rPr lang="en-US" sz="9600" b="1" err="1">
                <a:latin typeface="Times New Roman" panose="02020603050405020304" pitchFamily="18" charset="0"/>
                <a:cs typeface="Times New Roman" panose="02020603050405020304" pitchFamily="18" charset="0"/>
              </a:rPr>
              <a:t>Phúc thay quốc gia được Chúa chọn làm gia nghiệp</a:t>
            </a:r>
            <a:endParaRPr lang="en-US" sz="102800" b="1">
              <a:latin typeface="Times New Roman" pitchFamily="18" charset="0"/>
              <a:cs typeface="Times New Roman" pitchFamily="18" charset="0"/>
            </a:endParaRPr>
          </a:p>
        </p:txBody>
      </p:sp>
    </p:spTree>
    <p:extLst>
      <p:ext uri="{BB962C8B-B14F-4D97-AF65-F5344CB8AC3E}">
        <p14:creationId xmlns:p14="http://schemas.microsoft.com/office/powerpoint/2010/main" val="1709614523"/>
      </p:ext>
    </p:extLst>
  </p:cSld>
  <p:clrMapOvr>
    <a:masterClrMapping/>
  </p:clrMapOvr>
  <mc:AlternateContent xmlns:mc="http://schemas.openxmlformats.org/markup-compatibility/2006">
    <mc:Choice xmlns:p15="http://schemas.microsoft.com/office/powerpoint/2012/main" Requires="p15">
      <p:transition spd="slow" p14:dur="1250">
        <p15:prstTrans prst="peelOff"/>
      </p:transition>
    </mc:Choice>
    <mc:Fallback>
      <p:transition spd="slow">
        <p:fade/>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00516353"/>
      </p:ext>
    </p:extLst>
  </p:cSld>
  <p:clrMapOvr>
    <a:masterClrMapping/>
  </p:clrMapOvr>
  <p:transition spd="slow">
    <p:push dir="u"/>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defPPr/>
          </a:lstStyle>
          <a:p>
            <a:pPr algn="ctr"/>
            <a:r>
              <a:rPr lang="en-US" sz="7200" b="1" smtClean="0">
                <a:solidFill>
                  <a:srgbClr val="FF0000"/>
                </a:solidFill>
                <a:latin typeface="Times New Roman" panose="02020603050405020304" pitchFamily="18" charset="0"/>
                <a:cs typeface="Times New Roman" panose="02020603050405020304" pitchFamily="18" charset="0"/>
              </a:rPr>
              <a:t>ALLELUIA</a:t>
            </a:r>
            <a:endParaRPr lang="en-US" sz="7200" b="1">
              <a:solidFill>
                <a:srgbClr val="FF0000"/>
              </a:solidFill>
              <a:latin typeface="Times New Roman" pitchFamily="18" charset="0"/>
              <a:cs typeface="Times New Roman" pitchFamily="18" charset="0"/>
            </a:endParaRPr>
          </a:p>
        </p:txBody>
      </p:sp>
      <p:sp>
        <p:nvSpPr>
          <p:cNvPr id="5" name="Rectangle 4"/>
          <p:cNvSpPr/>
          <p:nvPr/>
        </p:nvSpPr>
        <p:spPr>
          <a:xfrm>
            <a:off x="397163" y="1847273"/>
            <a:ext cx="11650457" cy="4524315"/>
          </a:xfrm>
          <a:prstGeom prst="rect">
            <a:avLst/>
          </a:prstGeom>
        </p:spPr>
        <p:txBody>
          <a:bodyPr wrap="square">
            <a:spAutoFit/>
          </a:bodyPr>
          <a:lstStyle>
            <a:defPPr/>
          </a:lstStyle>
          <a:p>
            <a:pPr algn="just"/>
            <a:r>
              <a:rPr lang="en-US" sz="7200" b="1" err="1">
                <a:latin typeface="Times New Roman" panose="02020603050405020304" pitchFamily="18" charset="0"/>
                <a:cs typeface="Times New Roman" panose="02020603050405020304" pitchFamily="18" charset="0"/>
              </a:rPr>
              <a:t>Chúa phán: “Thầy là Đường là Sự Thật và là Sự Sống; không ai đến được với Cha mà không qua Thầy”. </a:t>
            </a:r>
          </a:p>
        </p:txBody>
      </p:sp>
    </p:spTree>
    <p:extLst>
      <p:ext uri="{BB962C8B-B14F-4D97-AF65-F5344CB8AC3E}">
        <p14:creationId xmlns:p14="http://schemas.microsoft.com/office/powerpoint/2010/main" val="3444163708"/>
      </p:ext>
    </p:extLst>
  </p:cSld>
  <p:clrMapOvr>
    <a:masterClrMapping/>
  </p:clrMapOvr>
  <p:transition spd="med">
    <p:pull/>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35326387"/>
      </p:ext>
    </p:extLst>
  </p:cSld>
  <p:clrMapOvr>
    <a:masterClrMapping/>
  </p:clrMapOvr>
  <p:transition spd="slow">
    <p:push dir="u"/>
  </p:transition>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330036" y="2687782"/>
            <a:ext cx="9162472" cy="1938992"/>
          </a:xfrm>
          <a:prstGeom prst="rect">
            <a:avLst/>
          </a:prstGeom>
        </p:spPr>
        <p:txBody>
          <a:bodyPr wrap="square">
            <a:spAutoFit/>
          </a:bodyPr>
          <a:lstStyle>
            <a:defPPr/>
          </a:lstStyle>
          <a:p>
            <a:pPr algn="ctr">
              <a:lnSpc>
                <a:spcPct val="150000"/>
              </a:lnSpc>
              <a:spcAft>
                <a:spcPct val="0"/>
              </a:spcAft>
            </a:pP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BÁNH THƠM NHO LÀNH </a:t>
            </a:r>
            <a:endParaRPr lang="en-US" sz="4800">
              <a:latin typeface="Times New Roman" pitchFamily="18" charset="0"/>
              <a:ea typeface="Calibri" panose="020f0502020204030204" pitchFamily="34" charset="0"/>
              <a:cs typeface="Times New Roman" pitchFamily="18" charset="0"/>
            </a:endParaRPr>
          </a:p>
          <a:p>
            <a:pPr algn="ctr">
              <a:lnSpc>
                <a:spcPct val="150000"/>
              </a:lnSpc>
              <a:spcAft>
                <a:spcPct val="0"/>
              </a:spcAft>
            </a:pPr>
            <a:r>
              <a:rPr lang="en-US" sz="32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Đinh Công Huỳnh.</a:t>
            </a:r>
            <a:endParaRPr lang="en-US" sz="3200">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3057960047"/>
      </p:ext>
    </p:extLst>
  </p:cSld>
  <p:clrMapOvr>
    <a:masterClrMapping/>
  </p:clrMapOvr>
  <p:transition spd="slow">
    <p:push dir="u"/>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defP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2528143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1504"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75" y="0"/>
            <a:ext cx="11720052" cy="7118023"/>
          </a:xfrm>
          <a:prstGeom prst="rect">
            <a:avLst/>
          </a:prstGeom>
        </p:spPr>
        <p:txBody>
          <a:bodyPr wrap="square">
            <a:spAutoFit/>
          </a:bodyPr>
          <a:lstStyle>
            <a:defPPr/>
          </a:lstStyle>
          <a:p>
            <a:pPr algn="just">
              <a:lnSpc>
                <a:spcPct val="150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Cúi xin Ngài đón nhận của lễ con dâng, nho và bánh này kết tựu hoa trái đơm hương. Tháng ngày nặng trĩu đôi vai, cùng hương trầm dâng tiến lên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979051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defP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055456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6175473"/>
          </a:xfrm>
          <a:prstGeom prst="rect">
            <a:avLst/>
          </a:prstGeom>
        </p:spPr>
        <p:txBody>
          <a:bodyPr wrap="square">
            <a:spAutoFit/>
          </a:bodyPr>
          <a:lstStyle>
            <a:defP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Chén cứu độ Chúa đã tận hiến năm xưa, trong mình máu này, máu đào vết tích yêu thương, chỉ vì nặng gánh vai mang tội con người muôn kiếp lưu truyền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291604684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defP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965393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24911"/>
            <a:ext cx="11720072" cy="6851427"/>
          </a:xfrm>
          <a:prstGeom prst="rect">
            <a:avLst/>
          </a:prstGeom>
        </p:spPr>
        <p:txBody>
          <a:bodyPr wrap="square">
            <a:spAutoFit/>
          </a:bodyPr>
          <a:lstStyle>
            <a:defPPr/>
          </a:lstStyle>
          <a:p>
            <a:pPr algn="just">
              <a:lnSpc>
                <a:spcPct val="150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Chén đắng này xin Ngài xẻ bớt cho con, thông phần đau khổ với Ngài gánh lấy đau thương, để đền tội lỗi con đây, nguyện xin Ngài nhận lấy tim con.</a:t>
            </a:r>
          </a:p>
        </p:txBody>
      </p:sp>
    </p:spTree>
    <p:extLst>
      <p:ext uri="{BB962C8B-B14F-4D97-AF65-F5344CB8AC3E}">
        <p14:creationId xmlns:p14="http://schemas.microsoft.com/office/powerpoint/2010/main" val="2528824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defP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633171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1999" cy="6945744"/>
          </a:xfrm>
          <a:prstGeom prst="rect">
            <a:avLst/>
          </a:prstGeom>
        </p:spPr>
      </p:pic>
    </p:spTree>
    <p:extLst>
      <p:ext uri="{BB962C8B-B14F-4D97-AF65-F5344CB8AC3E}">
        <p14:creationId xmlns:p14="http://schemas.microsoft.com/office/powerpoint/2010/main" val="3770977179"/>
      </p:ext>
    </p:extLst>
  </p:cSld>
  <p:clrMapOvr>
    <a:masterClrMapping/>
  </p:clrMapOvr>
  <p:transition spd="slow">
    <p:wipe/>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1024632" y="891540"/>
            <a:ext cx="10193185" cy="5071110"/>
          </a:xfrm>
          <a:prstGeom prst="rect">
            <a:avLst/>
          </a:prstGeom>
        </p:spPr>
      </p:pic>
      <p:sp>
        <p:nvSpPr>
          <p:cNvPr id="4" name="TextBox 3">
            <a:extLst>
              <a:ext uri="{FF2B5EF4-FFF2-40B4-BE49-F238E27FC236}">
                <a16:creationId xmlns:a16="http://schemas.microsoft.com/office/drawing/2014/main" id="{DF63CCB0-78A1-E0E2-FA6D-244ADD14496D}"/>
              </a:ext>
            </a:extLst>
          </p:cNvPr>
          <p:cNvSpPr txBox="1"/>
          <p:nvPr/>
        </p:nvSpPr>
        <p:spPr>
          <a:xfrm>
            <a:off x="2526890" y="2719227"/>
            <a:ext cx="7138219" cy="1077218"/>
          </a:xfrm>
          <a:prstGeom prst="rect">
            <a:avLst/>
          </a:prstGeom>
          <a:noFill/>
        </p:spPr>
        <p:txBody>
          <a:bodyPr wrap="square">
            <a:spAutoFit/>
          </a:bodyPr>
          <a:lstStyle>
            <a:defPPr/>
          </a:lstStyle>
          <a:p>
            <a:pPr algn="just"/>
            <a:r>
              <a:rPr lang="vi-VN" sz="4000" b="1" i="0">
                <a:solidFill>
                  <a:srgbClr val="FF0000"/>
                </a:solidFill>
                <a:effectLst/>
                <a:latin typeface="+mj-lt"/>
              </a:rPr>
              <a:t>CA VANG TÌNH YÊU CHÚA</a:t>
            </a:r>
            <a:endParaRPr lang="en-US" sz="4000" b="1">
              <a:solidFill>
                <a:srgbClr val="FF0000"/>
              </a:solidFill>
              <a:latin typeface="+mj-lt"/>
            </a:endParaRPr>
          </a:p>
          <a:p>
            <a:pPr algn="ctr"/>
            <a:r>
              <a:rPr lang="vi-VN" sz="2400" b="1" i="0">
                <a:solidFill>
                  <a:srgbClr val="FF0000"/>
                </a:solidFill>
                <a:effectLst/>
                <a:latin typeface="+mj-lt"/>
              </a:rPr>
              <a:t>Đinh Minh Hoàng</a:t>
            </a:r>
            <a:endParaRPr lang="en-US" sz="2400" b="1" i="0">
              <a:solidFill>
                <a:srgbClr val="FF0000"/>
              </a:solidFill>
              <a:effectLst/>
              <a:latin typeface="+mj-lt"/>
            </a:endParaRPr>
          </a:p>
        </p:txBody>
      </p:sp>
    </p:spTree>
    <p:extLst>
      <p:ext uri="{BB962C8B-B14F-4D97-AF65-F5344CB8AC3E}">
        <p14:creationId xmlns:p14="http://schemas.microsoft.com/office/powerpoint/2010/main" val="78929392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6555641"/>
          </a:xfrm>
          <a:prstGeom prst="rect">
            <a:avLst/>
          </a:prstGeom>
          <a:noFill/>
        </p:spPr>
        <p:txBody>
          <a:bodyPr wrap="square">
            <a:spAutoFit/>
          </a:bodyPr>
          <a:lstStyle>
            <a:defPPr/>
          </a:lstStyle>
          <a:p>
            <a:pPr algn="just"/>
            <a:r>
              <a:rPr lang="vi-VN" sz="6000" b="0" i="0">
                <a:solidFill>
                  <a:srgbClr val="FF0000"/>
                </a:solidFill>
                <a:effectLst/>
                <a:latin typeface="+mj-lt"/>
              </a:rPr>
              <a:t>1</a:t>
            </a:r>
            <a:r>
              <a:rPr lang="en-US" sz="6000" b="0" i="0">
                <a:solidFill>
                  <a:srgbClr val="FF0000"/>
                </a:solidFill>
                <a:effectLst/>
                <a:latin typeface="+mj-lt"/>
              </a:rPr>
              <a:t>. </a:t>
            </a:r>
            <a:r>
              <a:rPr lang="vi-VN" sz="6000" b="0" i="0">
                <a:effectLst/>
                <a:latin typeface="+mj-lt"/>
              </a:rPr>
              <a:t>Tình yêu Thiên Chúa như vầng dương soi tỏa khắp nơi. Tình yêu Thiên Chúa là vì sao giữa đêm mờ tối. Tình yêu Thiên Chúa dìu con vượt qua sóng đời nỗi trôi, thuyền con giữa dòng đại dương bấp bênh Ngài ơi! </a:t>
            </a:r>
            <a:endParaRPr lang="en-US" sz="6000" b="0" i="0">
              <a:effectLst/>
              <a:latin typeface="+mj-lt"/>
            </a:endParaRPr>
          </a:p>
        </p:txBody>
      </p:sp>
    </p:spTree>
    <p:extLst>
      <p:ext uri="{BB962C8B-B14F-4D97-AF65-F5344CB8AC3E}">
        <p14:creationId xmlns:p14="http://schemas.microsoft.com/office/powerpoint/2010/main" val="93732649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D94E9B7-7D14-4DA8-3D2E-A11EA823E2E3}"/>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356466A-9B60-1F13-62F6-F367F10705F4}"/>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F092CBB-D6E2-AACE-0DC4-19E9625C6F01}"/>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5E00B366-A9F2-CEC5-0E05-F130542D549D}"/>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48BA34D-455D-7366-7BBC-DBAEC0ED8CD1}"/>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2AA37221-5DD4-94A2-0501-D6030021337C}"/>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0C221FDF-2F00-C585-56A8-7CAB04AFA30F}"/>
              </a:ext>
            </a:extLst>
          </p:cNvPr>
          <p:cNvSpPr txBox="1"/>
          <p:nvPr/>
        </p:nvSpPr>
        <p:spPr>
          <a:xfrm>
            <a:off x="352926" y="335845"/>
            <a:ext cx="11486148" cy="6555641"/>
          </a:xfrm>
          <a:prstGeom prst="rect">
            <a:avLst/>
          </a:prstGeom>
          <a:noFill/>
        </p:spPr>
        <p:txBody>
          <a:bodyPr wrap="square">
            <a:spAutoFit/>
          </a:bodyPr>
          <a:lstStyle>
            <a:defPPr/>
          </a:lstStyle>
          <a:p>
            <a:pPr algn="just"/>
            <a:r>
              <a:rPr lang="vi-VN" sz="6000" b="0" i="0">
                <a:effectLst/>
                <a:latin typeface="+mj-lt"/>
              </a:rPr>
              <a:t>Tình yêu Thiên Chúa như dòng sông êm đềm lướt trôi. Chảy xuôi năm tháng để hồn thơ tắm trong tình mến. Tình yêu Thiên Chúa nồng say là hương gió trời dịu êm. Dìu đưa tháng ngày bình yên với bao êm đềm</a:t>
            </a:r>
            <a:r>
              <a:rPr lang="en-US" sz="6000">
                <a:latin typeface="+mj-lt"/>
              </a:rPr>
              <a:t>. </a:t>
            </a:r>
            <a:endParaRPr lang="en-US" sz="6000" b="0" i="0">
              <a:effectLst/>
              <a:latin typeface="+mj-lt"/>
            </a:endParaRPr>
          </a:p>
        </p:txBody>
      </p:sp>
    </p:spTree>
    <p:extLst>
      <p:ext uri="{BB962C8B-B14F-4D97-AF65-F5344CB8AC3E}">
        <p14:creationId xmlns:p14="http://schemas.microsoft.com/office/powerpoint/2010/main" val="337222985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117BDAA-519D-23B5-6AFE-56B26B6116A6}"/>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4841BA6B-A2C1-DD0A-1ACB-6F50AAF1B3F2}"/>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39605DDF-6EBE-3EA6-A06B-68BD8967212F}"/>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147C3C03-C746-A727-C658-6AA56A85BE04}"/>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020FB129-C966-1577-88C7-C910FA2EF58E}"/>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887B8CE-859D-AB5E-F0BC-1952E508C6B4}"/>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C6B6A0F-AC7E-6D7C-7F81-24B3E93851AD}"/>
              </a:ext>
            </a:extLst>
          </p:cNvPr>
          <p:cNvSpPr txBox="1"/>
          <p:nvPr/>
        </p:nvSpPr>
        <p:spPr>
          <a:xfrm>
            <a:off x="312831" y="612844"/>
            <a:ext cx="11438012" cy="5632311"/>
          </a:xfrm>
          <a:prstGeom prst="rect">
            <a:avLst/>
          </a:prstGeom>
          <a:noFill/>
        </p:spPr>
        <p:txBody>
          <a:bodyPr wrap="square">
            <a:spAutoFit/>
          </a:bodyPr>
          <a:lstStyle>
            <a:defP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314443899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FF1BA75-2B15-180B-C016-606E10D33820}"/>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1455C67-4720-834A-1236-8C9189D450B7}"/>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EA8726F-F5AE-80AD-1B0A-C929010B370D}"/>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733B536-B782-5610-4D4C-C306D0EF1696}"/>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4E82431-38FC-54E3-2B37-0D1CD87F0434}"/>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AD173C18-0D98-7B99-52A2-68C7534BE414}"/>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9FE13CF-91F5-B86B-6613-DA28C354B179}"/>
              </a:ext>
            </a:extLst>
          </p:cNvPr>
          <p:cNvSpPr txBox="1"/>
          <p:nvPr/>
        </p:nvSpPr>
        <p:spPr>
          <a:xfrm>
            <a:off x="352925" y="320845"/>
            <a:ext cx="11486147" cy="5585489"/>
          </a:xfrm>
          <a:prstGeom prst="rect">
            <a:avLst/>
          </a:prstGeom>
          <a:noFill/>
        </p:spPr>
        <p:txBody>
          <a:bodyPr wrap="square">
            <a:spAutoFit/>
          </a:bodyPr>
          <a:lstStyle>
            <a:defPPr/>
          </a:lstStyle>
          <a:p>
            <a:pPr algn="just"/>
            <a:r>
              <a:rPr lang="vi-VN" sz="6000" b="1" i="0">
                <a:solidFill>
                  <a:srgbClr val="FF0000"/>
                </a:solidFill>
                <a:effectLst/>
                <a:latin typeface="+mj-lt"/>
              </a:rPr>
              <a:t>2</a:t>
            </a:r>
            <a:r>
              <a:rPr lang="en-US" sz="6000" b="1">
                <a:solidFill>
                  <a:srgbClr val="FF0000"/>
                </a:solidFill>
                <a:latin typeface="+mj-lt"/>
              </a:rPr>
              <a:t>. </a:t>
            </a:r>
            <a:r>
              <a:rPr lang="vi-VN" sz="6000" b="1" i="0">
                <a:solidFill>
                  <a:srgbClr val="FF0000"/>
                </a:solidFill>
                <a:effectLst/>
                <a:latin typeface="+mj-lt"/>
              </a:rPr>
              <a:t> </a:t>
            </a:r>
            <a:r>
              <a:rPr lang="vi-VN" sz="6000" b="0" i="0">
                <a:effectLst/>
                <a:latin typeface="+mj-lt"/>
              </a:rPr>
              <a:t>Tình yêu Thiên Chúa như mùa xuân tô đẹp ước mơ. Tuổi thơ yêu dấu ngày và đêm khát khao tình Chúa. Ngài luôn dõi bước đời con đổ muôn phúc ân tràn lan. Và luôn đỡ nâng ủi an nhưng khi sầu vương. </a:t>
            </a:r>
            <a:endParaRPr lang="en-US" sz="6000" b="0" i="0">
              <a:effectLst/>
              <a:latin typeface="+mj-lt"/>
            </a:endParaRPr>
          </a:p>
        </p:txBody>
      </p:sp>
    </p:spTree>
    <p:extLst>
      <p:ext uri="{BB962C8B-B14F-4D97-AF65-F5344CB8AC3E}">
        <p14:creationId xmlns:p14="http://schemas.microsoft.com/office/powerpoint/2010/main" val="251322662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A2A0C9F-54DD-8F36-B486-52EE9C946A26}"/>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7269290-A7CD-5AD8-0E1A-242A9B6A3064}"/>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4035EF1E-B2B0-2E02-ED8E-0A5653A43F29}"/>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CF9A8DAB-F799-B4A6-00F1-6D225C6B501F}"/>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1B53CAE0-1521-C701-04E2-880FCE5DA840}"/>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C4FA88BD-D60D-55C6-E38B-85F1BD46F02B}"/>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BC350C79-1109-C889-B6A1-C282613FE55A}"/>
              </a:ext>
            </a:extLst>
          </p:cNvPr>
          <p:cNvSpPr txBox="1"/>
          <p:nvPr/>
        </p:nvSpPr>
        <p:spPr>
          <a:xfrm>
            <a:off x="433139" y="593558"/>
            <a:ext cx="11261555" cy="5632311"/>
          </a:xfrm>
          <a:prstGeom prst="rect">
            <a:avLst/>
          </a:prstGeom>
          <a:noFill/>
        </p:spPr>
        <p:txBody>
          <a:bodyPr wrap="square">
            <a:spAutoFit/>
          </a:bodyPr>
          <a:lstStyle>
            <a:defPPr/>
          </a:lstStyle>
          <a:p>
            <a:pPr algn="just"/>
            <a:r>
              <a:rPr lang="vi-VN" sz="6000" b="0" i="0">
                <a:effectLst/>
                <a:latin typeface="+mj-lt"/>
              </a:rPr>
              <a:t>Tình yêu Thiên Chúa không nhạt phai dẫu đời đổi thay. Nào ai có biết tình ngài luôn sắt son bền vững. Là chân thiện mỹ thẳm sâu để con kiếm tìm ngày đêm. Hồn con khát vọng, cậy trông vững tin nơi Ngài.</a:t>
            </a:r>
            <a:endParaRPr lang="en-US" sz="6000" b="0" i="0">
              <a:effectLst/>
              <a:latin typeface="+mj-lt"/>
            </a:endParaRPr>
          </a:p>
        </p:txBody>
      </p:sp>
    </p:spTree>
    <p:extLst>
      <p:ext uri="{BB962C8B-B14F-4D97-AF65-F5344CB8AC3E}">
        <p14:creationId xmlns:p14="http://schemas.microsoft.com/office/powerpoint/2010/main" val="66544127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D8D8260-24CA-F736-947C-3DC82B584172}"/>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D21EBDBE-39D0-DD8C-2B07-1F6496AF62AF}"/>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C4C2262-4355-D311-6AFF-31D298B22BF6}"/>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0D89F8A5-0F2C-275A-82EE-ED1DEB7C66C2}"/>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677B55ED-ADA2-566B-DAA1-9BC4F6A26C3A}"/>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A8CC9C8C-6619-1E98-3C9C-950AC9340573}"/>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A857D147-DECE-5724-4526-1600F8ED2596}"/>
              </a:ext>
            </a:extLst>
          </p:cNvPr>
          <p:cNvSpPr txBox="1"/>
          <p:nvPr/>
        </p:nvSpPr>
        <p:spPr>
          <a:xfrm>
            <a:off x="312831" y="612844"/>
            <a:ext cx="11438012" cy="5632311"/>
          </a:xfrm>
          <a:prstGeom prst="rect">
            <a:avLst/>
          </a:prstGeom>
          <a:noFill/>
        </p:spPr>
        <p:txBody>
          <a:bodyPr wrap="square">
            <a:spAutoFit/>
          </a:bodyPr>
          <a:lstStyle>
            <a:defP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269671704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C584B2F-09DF-EE80-00EB-7DC567BAEC08}"/>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ADFB3CA-F62C-8549-C107-D01A07051E68}"/>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2CC8E5E-51F8-C5CF-5AB0-69D569841F51}"/>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617318E4-6BF2-035D-0EB3-2AC1E5B3F1F7}"/>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9F020BB9-B037-3B01-5F0E-7A6BC4D64564}"/>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EFD66A68-CACB-81A0-18E4-A343A6F4C76E}"/>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A0EDA36-1401-4D6A-95FA-BCA824CBD6B5}"/>
              </a:ext>
            </a:extLst>
          </p:cNvPr>
          <p:cNvSpPr txBox="1"/>
          <p:nvPr/>
        </p:nvSpPr>
        <p:spPr>
          <a:xfrm>
            <a:off x="353932" y="544660"/>
            <a:ext cx="11720071" cy="5632311"/>
          </a:xfrm>
          <a:prstGeom prst="rect">
            <a:avLst/>
          </a:prstGeom>
          <a:noFill/>
        </p:spPr>
        <p:txBody>
          <a:bodyPr wrap="square">
            <a:spAutoFit/>
          </a:bodyPr>
          <a:lstStyle>
            <a:defPPr/>
          </a:lstStyle>
          <a:p>
            <a:pPr algn="just"/>
            <a:r>
              <a:rPr lang="vi-VN" sz="6000" b="1" i="0">
                <a:solidFill>
                  <a:srgbClr val="FF0000"/>
                </a:solidFill>
                <a:effectLst/>
                <a:latin typeface="+mj-lt"/>
              </a:rPr>
              <a:t>3</a:t>
            </a:r>
            <a:r>
              <a:rPr lang="en-US" sz="6000" b="1" i="0">
                <a:solidFill>
                  <a:srgbClr val="FF0000"/>
                </a:solidFill>
                <a:effectLst/>
                <a:latin typeface="+mj-lt"/>
              </a:rPr>
              <a:t>. </a:t>
            </a:r>
            <a:r>
              <a:rPr lang="vi-VN" sz="6000" b="0" i="0">
                <a:effectLst/>
                <a:latin typeface="+mj-lt"/>
              </a:rPr>
              <a:t>Bàn tay Thiên Chúa dắt dìu con qua ngàn nắng mưa. Hồn con vui sướng chìm ngập trong trái tim của Chúa. Nhìn lên Thánh giá đồi cao Ngài đã hiến mình vì ai? Bởi yêu thế nhân lầm than Chúa xuống trần gian. </a:t>
            </a:r>
            <a:endParaRPr lang="en-US" sz="6000">
              <a:latin typeface="+mj-lt"/>
            </a:endParaRPr>
          </a:p>
        </p:txBody>
      </p:sp>
    </p:spTree>
    <p:extLst>
      <p:ext uri="{BB962C8B-B14F-4D97-AF65-F5344CB8AC3E}">
        <p14:creationId xmlns:p14="http://schemas.microsoft.com/office/powerpoint/2010/main" val="367983336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FEAABD5-D93B-E896-7B36-01417E8DEADF}"/>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9783CB1F-3175-DC02-39D1-2B1A01129543}"/>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D2E434B5-A8FF-7A93-419D-A63F54926A6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14679793-ABC6-87F5-B2C2-6B1DF1993E9B}"/>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B4049FB8-16B4-906B-C87C-F207409FBDB1}"/>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208D49A3-2A36-AAE0-3C7D-2B9FDECA0CB0}"/>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4B31B2C-FF35-509B-A6FA-62121C645A51}"/>
              </a:ext>
            </a:extLst>
          </p:cNvPr>
          <p:cNvSpPr txBox="1"/>
          <p:nvPr/>
        </p:nvSpPr>
        <p:spPr>
          <a:xfrm>
            <a:off x="353933" y="544660"/>
            <a:ext cx="11453056" cy="5632311"/>
          </a:xfrm>
          <a:prstGeom prst="rect">
            <a:avLst/>
          </a:prstGeom>
          <a:noFill/>
        </p:spPr>
        <p:txBody>
          <a:bodyPr wrap="square">
            <a:spAutoFit/>
          </a:bodyPr>
          <a:lstStyle>
            <a:defPPr/>
          </a:lstStyle>
          <a:p>
            <a:pPr algn="just"/>
            <a:r>
              <a:rPr lang="vi-VN" sz="6000" b="0" i="0">
                <a:effectLst/>
                <a:latin typeface="+mj-lt"/>
              </a:rPr>
              <a:t>Tìm về chân lý nơi tình yêu trên Thập giá xưa. Ngàn năm ghi dấu Một Giê-su chết treo khổ giá. Tình trời mở lối ngàn nơi mùa xuân thắm mầu, đẹp tươi. Trần gian ngóng chờ ngày sau phúc vinh Quê Trời</a:t>
            </a:r>
            <a:endParaRPr lang="en-US" sz="6000">
              <a:latin typeface="+mj-lt"/>
            </a:endParaRPr>
          </a:p>
        </p:txBody>
      </p:sp>
    </p:spTree>
    <p:extLst>
      <p:ext uri="{BB962C8B-B14F-4D97-AF65-F5344CB8AC3E}">
        <p14:creationId xmlns:p14="http://schemas.microsoft.com/office/powerpoint/2010/main" val="1438306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7E6BD01-D871-046A-020C-FBBDB2158DF0}"/>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EB0A5C1-562F-6B31-2F7D-BCC33331B898}"/>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54115DE4-B3A5-AD5B-A817-AB5653CBB487}"/>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0953369F-BBEA-3859-A0CA-A28FC1A0CEC2}"/>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CC9C359-05BA-14C1-BDC3-F19E67236AE8}"/>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088DEAD4-FE23-0D55-5BC8-A7F880A1E0FE}"/>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16826F3-19DA-981C-0838-0CDB3AFAB112}"/>
              </a:ext>
            </a:extLst>
          </p:cNvPr>
          <p:cNvSpPr txBox="1"/>
          <p:nvPr/>
        </p:nvSpPr>
        <p:spPr>
          <a:xfrm>
            <a:off x="312831" y="612844"/>
            <a:ext cx="11438012" cy="5632311"/>
          </a:xfrm>
          <a:prstGeom prst="rect">
            <a:avLst/>
          </a:prstGeom>
          <a:noFill/>
        </p:spPr>
        <p:txBody>
          <a:bodyPr wrap="square">
            <a:spAutoFit/>
          </a:bodyPr>
          <a:lstStyle>
            <a:defP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14712810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1999" cy="6945744"/>
          </a:xfrm>
          <a:prstGeom prst="rect">
            <a:avLst/>
          </a:prstGeom>
        </p:spPr>
      </p:pic>
    </p:spTree>
    <p:extLst>
      <p:ext uri="{BB962C8B-B14F-4D97-AF65-F5344CB8AC3E}">
        <p14:creationId xmlns:p14="http://schemas.microsoft.com/office/powerpoint/2010/main" val="3140712761"/>
      </p:ext>
    </p:extLst>
  </p:cSld>
  <p:clrMapOvr>
    <a:masterClrMapping/>
  </p:clrMapOvr>
  <p:transition spd="slow">
    <p:wipe/>
  </p:transition>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249382" y="2355273"/>
            <a:ext cx="8599054" cy="2175596"/>
          </a:xfrm>
          <a:prstGeom prst="rect">
            <a:avLst/>
          </a:prstGeom>
        </p:spPr>
        <p:txBody>
          <a:bodyPr wrap="square">
            <a:spAutoFit/>
          </a:bodyPr>
          <a:lstStyle>
            <a:defPPr/>
          </a:lstStyle>
          <a:p>
            <a:pPr algn="ctr">
              <a:lnSpc>
                <a:spcPct val="150000"/>
              </a:lnSpc>
              <a:spcAft>
                <a:spcPct val="0"/>
              </a:spcAft>
            </a:pP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CANH THỨC SẴN SÀNG</a:t>
            </a:r>
            <a:endParaRPr lang="en-US" sz="48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ts val="600"/>
              </a:spcAft>
            </a:pP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Bùi Ninh </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1678271"/>
      </p:ext>
    </p:extLst>
  </p:cSld>
  <p:clrMapOvr>
    <a:masterClrMapping/>
  </p:clrMapOvr>
  <p:transition spd="slow">
    <p:wipe/>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5632311"/>
          </a:xfrm>
          <a:prstGeom prst="rect">
            <a:avLst/>
          </a:prstGeom>
        </p:spPr>
        <p:txBody>
          <a:bodyPr wrap="square">
            <a:spAutoFit/>
          </a:bodyPr>
          <a:lstStyle>
            <a:defPPr/>
          </a:lstStyle>
          <a:p>
            <a:pPr algn="just" fontAlgn="base">
              <a:lnSpc>
                <a:spcPct val="150000"/>
              </a:lnSpc>
              <a:spcAft>
                <a:spcPts val="1200"/>
              </a:spcAft>
            </a:pPr>
            <a:r>
              <a:rPr lang="en-US" sz="4800" b="1" smtClean="0">
                <a:solidFill>
                  <a:srgbClr val="FF0000"/>
                </a:solidFill>
                <a:latin typeface="Times New Roman" panose="02020603050405020304" pitchFamily="18" charset="0"/>
                <a:ea typeface="Times New Roman" panose="02020603050405020304" pitchFamily="18" charset="0"/>
              </a:rPr>
              <a:t>ĐK</a:t>
            </a:r>
            <a:r>
              <a:rPr lang="en-US" sz="4800" b="1">
                <a:solidFill>
                  <a:srgbClr val="FF0000"/>
                </a:solidFill>
                <a:latin typeface="Times New Roman" panose="02020603050405020304" pitchFamily="18" charset="0"/>
                <a:ea typeface="Times New Roman" panose="02020603050405020304" pitchFamily="18" charset="0"/>
              </a:rPr>
              <a:t>:</a:t>
            </a:r>
            <a:r>
              <a:rPr lang="en-US" sz="4800" b="1">
                <a:solidFill>
                  <a:srgbClr val="333333"/>
                </a:solidFill>
                <a:latin typeface="Times New Roman" panose="02020603050405020304" pitchFamily="18" charset="0"/>
                <a:ea typeface="Times New Roman" panose="02020603050405020304" pitchFamily="18" charset="0"/>
              </a:rPr>
              <a:t> </a:t>
            </a:r>
            <a:r>
              <a:rPr lang="en-US" sz="4800" err="1">
                <a:solidFill>
                  <a:srgbClr val="333333"/>
                </a:solidFill>
                <a:latin typeface="Times New Roman" panose="02020603050405020304" pitchFamily="18" charset="0"/>
                <a:ea typeface="Times New Roman" panose="02020603050405020304" pitchFamily="18" charset="0"/>
              </a:rPr>
              <a:t>Khi anh em không ngờ thì Con Người sẽ tới. Hãy sống sẵn sàng trông đợi ngày Thiên Chúa quang lâm. Khi anh em không ngờ thì Con Người sẽ tới. Hãy sống sẵn sàng trông đợi giờ Chúa tới trong đời</a:t>
            </a:r>
            <a:r>
              <a:rPr lang="en-US" sz="4800" smtClean="0">
                <a:solidFill>
                  <a:srgbClr val="333333"/>
                </a:solidFill>
                <a:latin typeface="Times New Roman" panose="02020603050405020304" pitchFamily="18" charset="0"/>
                <a:ea typeface="Times New Roman" panose="02020603050405020304" pitchFamily="18" charset="0"/>
              </a:rPr>
              <a:t>.</a:t>
            </a:r>
            <a:endParaRPr lang="en-US" sz="4400">
              <a:latin typeface="Times New Roman" pitchFamily="18" charset="0"/>
              <a:ea typeface="Times New Roman" panose="02020603050405020304" pitchFamily="18" charset="0"/>
            </a:endParaRPr>
          </a:p>
        </p:txBody>
      </p:sp>
    </p:spTree>
    <p:extLst>
      <p:ext uri="{BB962C8B-B14F-4D97-AF65-F5344CB8AC3E}">
        <p14:creationId xmlns:p14="http://schemas.microsoft.com/office/powerpoint/2010/main" val="184515294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75473"/>
          </a:xfrm>
          <a:prstGeom prst="rect">
            <a:avLst/>
          </a:prstGeom>
        </p:spPr>
        <p:txBody>
          <a:bodyPr wrap="square">
            <a:spAutoFit/>
          </a:bodyPr>
          <a:lstStyle>
            <a:defPPr/>
          </a:lstStyle>
          <a:p>
            <a:pPr algn="just" fontAlgn="base">
              <a:lnSpc>
                <a:spcPct val="150000"/>
              </a:lnSpc>
              <a:spcAft>
                <a:spcPts val="1200"/>
              </a:spcAft>
            </a:pPr>
            <a:r>
              <a:rPr lang="en-US" sz="5400" b="1" smtClean="0">
                <a:solidFill>
                  <a:srgbClr val="FF0000"/>
                </a:solidFill>
                <a:latin typeface="Times New Roman" panose="02020603050405020304" pitchFamily="18" charset="0"/>
                <a:ea typeface="Times New Roman" panose="02020603050405020304" pitchFamily="18" charset="0"/>
              </a:rPr>
              <a:t>1</a:t>
            </a:r>
            <a:r>
              <a:rPr lang="en-US" sz="5400" b="1">
                <a:solidFill>
                  <a:srgbClr val="FF0000"/>
                </a:solidFill>
                <a:latin typeface="Times New Roman" panose="02020603050405020304" pitchFamily="18" charset="0"/>
                <a:ea typeface="Times New Roman" panose="02020603050405020304" pitchFamily="18" charset="0"/>
              </a:rPr>
              <a:t>.</a:t>
            </a:r>
            <a:r>
              <a:rPr lang="en-US" sz="5400">
                <a:solidFill>
                  <a:srgbClr val="FF0000"/>
                </a:solidFill>
                <a:latin typeface="Times New Roman" panose="02020603050405020304" pitchFamily="18" charset="0"/>
                <a:ea typeface="Times New Roman" panose="02020603050405020304" pitchFamily="18" charset="0"/>
              </a:rPr>
              <a:t> </a:t>
            </a:r>
            <a:r>
              <a:rPr lang="en-US" sz="5400" err="1">
                <a:solidFill>
                  <a:srgbClr val="333333"/>
                </a:solidFill>
                <a:latin typeface="Times New Roman" panose="02020603050405020304" pitchFamily="18" charset="0"/>
                <a:ea typeface="Times New Roman" panose="02020603050405020304" pitchFamily="18" charset="0"/>
              </a:rPr>
              <a:t>Hãy bán đi gia tài đừng ngại khi đem tiền bố thí. Hãy sắm lấy kho tàng trên trời cao không sao hư nát. Vì kho tàng ở đâu thì lòng anh em ở đó. Hãy canh thức sẵn sàng chờ ngày vinh phúc vẻ vang</a:t>
            </a:r>
            <a:r>
              <a:rPr lang="en-US" sz="5400" smtClean="0">
                <a:solidFill>
                  <a:srgbClr val="333333"/>
                </a:solidFill>
                <a:latin typeface="Times New Roman" panose="02020603050405020304" pitchFamily="18" charset="0"/>
                <a:ea typeface="Times New Roman" panose="02020603050405020304" pitchFamily="18" charset="0"/>
              </a:rPr>
              <a:t>.</a:t>
            </a:r>
            <a:endParaRPr lang="en-US" sz="4800">
              <a:latin typeface="Times New Roman" pitchFamily="18" charset="0"/>
              <a:ea typeface="Times New Roman" panose="02020603050405020304" pitchFamily="18" charset="0"/>
            </a:endParaRPr>
          </a:p>
        </p:txBody>
      </p:sp>
    </p:spTree>
    <p:extLst>
      <p:ext uri="{BB962C8B-B14F-4D97-AF65-F5344CB8AC3E}">
        <p14:creationId xmlns:p14="http://schemas.microsoft.com/office/powerpoint/2010/main" val="19421539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5632311"/>
          </a:xfrm>
          <a:prstGeom prst="rect">
            <a:avLst/>
          </a:prstGeom>
        </p:spPr>
        <p:txBody>
          <a:bodyPr wrap="square">
            <a:spAutoFit/>
          </a:bodyPr>
          <a:lstStyle>
            <a:defPPr/>
          </a:lstStyle>
          <a:p>
            <a:pPr algn="just" fontAlgn="base">
              <a:lnSpc>
                <a:spcPct val="150000"/>
              </a:lnSpc>
              <a:spcAft>
                <a:spcPts val="1200"/>
              </a:spcAft>
            </a:pPr>
            <a:r>
              <a:rPr lang="en-US" sz="4800" b="1" smtClean="0">
                <a:solidFill>
                  <a:srgbClr val="FF0000"/>
                </a:solidFill>
                <a:latin typeface="Times New Roman" panose="02020603050405020304" pitchFamily="18" charset="0"/>
                <a:ea typeface="Times New Roman" panose="02020603050405020304" pitchFamily="18" charset="0"/>
              </a:rPr>
              <a:t>ĐK</a:t>
            </a:r>
            <a:r>
              <a:rPr lang="en-US" sz="4800" b="1">
                <a:solidFill>
                  <a:srgbClr val="FF0000"/>
                </a:solidFill>
                <a:latin typeface="Times New Roman" panose="02020603050405020304" pitchFamily="18" charset="0"/>
                <a:ea typeface="Times New Roman" panose="02020603050405020304" pitchFamily="18" charset="0"/>
              </a:rPr>
              <a:t>:</a:t>
            </a:r>
            <a:r>
              <a:rPr lang="en-US" sz="4800" b="1">
                <a:solidFill>
                  <a:srgbClr val="333333"/>
                </a:solidFill>
                <a:latin typeface="Times New Roman" panose="02020603050405020304" pitchFamily="18" charset="0"/>
                <a:ea typeface="Times New Roman" panose="02020603050405020304" pitchFamily="18" charset="0"/>
              </a:rPr>
              <a:t> </a:t>
            </a:r>
            <a:r>
              <a:rPr lang="en-US" sz="4800" err="1">
                <a:solidFill>
                  <a:srgbClr val="333333"/>
                </a:solidFill>
                <a:latin typeface="Times New Roman" panose="02020603050405020304" pitchFamily="18" charset="0"/>
                <a:ea typeface="Times New Roman" panose="02020603050405020304" pitchFamily="18" charset="0"/>
              </a:rPr>
              <a:t>Khi anh em không ngờ thì Con Người sẽ tới. Hãy sống sẵn sàng trông đợi ngày Thiên Chúa quang lâm. Khi anh em không ngờ thì Con Người sẽ tới. Hãy sống sẵn sàng trông đợi giờ Chúa tới trong đời</a:t>
            </a:r>
            <a:r>
              <a:rPr lang="en-US" sz="4800" smtClean="0">
                <a:solidFill>
                  <a:srgbClr val="333333"/>
                </a:solidFill>
                <a:latin typeface="Times New Roman" panose="02020603050405020304" pitchFamily="18" charset="0"/>
                <a:ea typeface="Times New Roman" panose="02020603050405020304" pitchFamily="18" charset="0"/>
              </a:rPr>
              <a:t>.</a:t>
            </a:r>
            <a:endParaRPr lang="en-US" sz="44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0226921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461817" y="720435"/>
            <a:ext cx="11441425" cy="5632311"/>
          </a:xfrm>
          <a:prstGeom prst="rect">
            <a:avLst/>
          </a:prstGeom>
        </p:spPr>
        <p:txBody>
          <a:bodyPr wrap="square">
            <a:spAutoFit/>
          </a:bodyPr>
          <a:lstStyle>
            <a:defPPr/>
          </a:lstStyle>
          <a:p>
            <a:pPr algn="just" fontAlgn="base">
              <a:lnSpc>
                <a:spcPct val="150000"/>
              </a:lnSpc>
              <a:spcAft>
                <a:spcPts val="1200"/>
              </a:spcAft>
            </a:pPr>
            <a:r>
              <a:rPr lang="en-US" sz="4800" b="1" smtClean="0">
                <a:solidFill>
                  <a:srgbClr val="FF0000"/>
                </a:solidFill>
                <a:latin typeface="Times New Roman" panose="02020603050405020304" pitchFamily="18" charset="0"/>
                <a:ea typeface="Times New Roman" panose="02020603050405020304" pitchFamily="18" charset="0"/>
              </a:rPr>
              <a:t>2</a:t>
            </a:r>
            <a:r>
              <a:rPr lang="en-US" sz="4800" b="1">
                <a:solidFill>
                  <a:srgbClr val="FF0000"/>
                </a:solidFill>
                <a:latin typeface="Times New Roman" panose="02020603050405020304" pitchFamily="18" charset="0"/>
                <a:ea typeface="Times New Roman" panose="02020603050405020304" pitchFamily="18" charset="0"/>
              </a:rPr>
              <a:t>.</a:t>
            </a:r>
            <a:r>
              <a:rPr lang="en-US" sz="4800">
                <a:solidFill>
                  <a:srgbClr val="FF0000"/>
                </a:solidFill>
                <a:latin typeface="Times New Roman" panose="02020603050405020304" pitchFamily="18" charset="0"/>
                <a:ea typeface="Times New Roman" panose="02020603050405020304" pitchFamily="18" charset="0"/>
              </a:rPr>
              <a:t> </a:t>
            </a:r>
            <a:r>
              <a:rPr lang="en-US" sz="4800" err="1">
                <a:solidFill>
                  <a:srgbClr val="333333"/>
                </a:solidFill>
                <a:latin typeface="Times New Roman" panose="02020603050405020304" pitchFamily="18" charset="0"/>
                <a:ea typeface="Times New Roman" panose="02020603050405020304" pitchFamily="18" charset="0"/>
              </a:rPr>
              <a:t>Hãy thắt lưng cho gọn để rồi con châm đền cho sẵn. Hãy thức giấc canh nhà khi chủ người đi ăn xa cưới. Chờ đến giờ mở ngay dù là canh ba còn thức. Hãy luôn sống sẵn sàng chờ ngày vinh phúc vẻ vang</a:t>
            </a:r>
            <a:r>
              <a:rPr lang="en-US" sz="4800" smtClean="0">
                <a:solidFill>
                  <a:srgbClr val="333333"/>
                </a:solidFill>
                <a:latin typeface="Times New Roman" panose="02020603050405020304" pitchFamily="18" charset="0"/>
                <a:ea typeface="Times New Roman" panose="02020603050405020304" pitchFamily="18" charset="0"/>
              </a:rPr>
              <a:t>.</a:t>
            </a:r>
            <a:endParaRPr lang="en-US" sz="44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12569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5632311"/>
          </a:xfrm>
          <a:prstGeom prst="rect">
            <a:avLst/>
          </a:prstGeom>
        </p:spPr>
        <p:txBody>
          <a:bodyPr wrap="square">
            <a:spAutoFit/>
          </a:bodyPr>
          <a:lstStyle>
            <a:defPPr/>
          </a:lstStyle>
          <a:p>
            <a:pPr algn="just" fontAlgn="base">
              <a:lnSpc>
                <a:spcPct val="150000"/>
              </a:lnSpc>
              <a:spcAft>
                <a:spcPts val="1200"/>
              </a:spcAft>
            </a:pPr>
            <a:r>
              <a:rPr lang="en-US" sz="4800" b="1" smtClean="0">
                <a:solidFill>
                  <a:srgbClr val="FF0000"/>
                </a:solidFill>
                <a:latin typeface="Times New Roman" panose="02020603050405020304" pitchFamily="18" charset="0"/>
                <a:ea typeface="Times New Roman" panose="02020603050405020304" pitchFamily="18" charset="0"/>
              </a:rPr>
              <a:t>ĐK</a:t>
            </a:r>
            <a:r>
              <a:rPr lang="en-US" sz="4800" b="1">
                <a:solidFill>
                  <a:srgbClr val="FF0000"/>
                </a:solidFill>
                <a:latin typeface="Times New Roman" panose="02020603050405020304" pitchFamily="18" charset="0"/>
                <a:ea typeface="Times New Roman" panose="02020603050405020304" pitchFamily="18" charset="0"/>
              </a:rPr>
              <a:t>:</a:t>
            </a:r>
            <a:r>
              <a:rPr lang="en-US" sz="4800" b="1">
                <a:solidFill>
                  <a:srgbClr val="333333"/>
                </a:solidFill>
                <a:latin typeface="Times New Roman" panose="02020603050405020304" pitchFamily="18" charset="0"/>
                <a:ea typeface="Times New Roman" panose="02020603050405020304" pitchFamily="18" charset="0"/>
              </a:rPr>
              <a:t> </a:t>
            </a:r>
            <a:r>
              <a:rPr lang="en-US" sz="4800" err="1">
                <a:solidFill>
                  <a:srgbClr val="333333"/>
                </a:solidFill>
                <a:latin typeface="Times New Roman" panose="02020603050405020304" pitchFamily="18" charset="0"/>
                <a:ea typeface="Times New Roman" panose="02020603050405020304" pitchFamily="18" charset="0"/>
              </a:rPr>
              <a:t>Khi anh em không ngờ thì Con Người sẽ tới. Hãy sống sẵn sàng trông đợi ngày Thiên Chúa quang lâm. Khi anh em không ngờ thì Con Người sẽ tới. Hãy sống sẵn sàng trông đợi giờ Chúa tới trong đời</a:t>
            </a:r>
            <a:r>
              <a:rPr lang="en-US" sz="4800" smtClean="0">
                <a:solidFill>
                  <a:srgbClr val="333333"/>
                </a:solidFill>
                <a:latin typeface="Times New Roman" panose="02020603050405020304" pitchFamily="18" charset="0"/>
                <a:ea typeface="Times New Roman" panose="02020603050405020304" pitchFamily="18" charset="0"/>
              </a:rPr>
              <a:t>.</a:t>
            </a:r>
            <a:endParaRPr lang="en-US" sz="44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1324828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87927" y="434109"/>
            <a:ext cx="11515316" cy="5632311"/>
          </a:xfrm>
          <a:prstGeom prst="rect">
            <a:avLst/>
          </a:prstGeom>
        </p:spPr>
        <p:txBody>
          <a:bodyPr wrap="square">
            <a:spAutoFit/>
          </a:bodyPr>
          <a:lstStyle>
            <a:defPPr/>
          </a:lstStyle>
          <a:p>
            <a:pPr algn="just" fontAlgn="base">
              <a:lnSpc>
                <a:spcPct val="150000"/>
              </a:lnSpc>
              <a:spcAft>
                <a:spcPts val="1200"/>
              </a:spcAft>
            </a:pPr>
            <a:r>
              <a:rPr lang="en-US" sz="4800" b="1" smtClean="0">
                <a:solidFill>
                  <a:srgbClr val="FF0000"/>
                </a:solidFill>
                <a:latin typeface="Times New Roman" panose="02020603050405020304" pitchFamily="18" charset="0"/>
                <a:ea typeface="Times New Roman" panose="02020603050405020304" pitchFamily="18" charset="0"/>
              </a:rPr>
              <a:t>3</a:t>
            </a:r>
            <a:r>
              <a:rPr lang="en-US" sz="4800" b="1">
                <a:solidFill>
                  <a:srgbClr val="FF0000"/>
                </a:solidFill>
                <a:latin typeface="Times New Roman" panose="02020603050405020304" pitchFamily="18" charset="0"/>
                <a:ea typeface="Times New Roman" panose="02020603050405020304" pitchFamily="18" charset="0"/>
              </a:rPr>
              <a:t>.</a:t>
            </a:r>
            <a:r>
              <a:rPr lang="en-US" sz="4800">
                <a:solidFill>
                  <a:srgbClr val="FF0000"/>
                </a:solidFill>
                <a:latin typeface="Times New Roman" panose="02020603050405020304" pitchFamily="18" charset="0"/>
                <a:ea typeface="Times New Roman" panose="02020603050405020304" pitchFamily="18" charset="0"/>
              </a:rPr>
              <a:t> </a:t>
            </a:r>
            <a:r>
              <a:rPr lang="en-US" sz="4800" err="1">
                <a:solidFill>
                  <a:srgbClr val="333333"/>
                </a:solidFill>
                <a:latin typeface="Times New Roman" panose="02020603050405020304" pitchFamily="18" charset="0"/>
                <a:ea typeface="Times New Roman" panose="02020603050405020304" pitchFamily="18" charset="0"/>
              </a:rPr>
              <a:t>Nếu sống luôn như là người quản gia trong nhà trung tín. Biết quán xuyến giữ gìn công việc trên tin trao chu đáo. Thì sẽ được chủ cho điều hành gia nhân nhà đó. Hãy luôn sống trung thành chờ ngày công đức rạng danh.</a:t>
            </a:r>
            <a:endParaRPr lang="en-US" sz="44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1381608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5632311"/>
          </a:xfrm>
          <a:prstGeom prst="rect">
            <a:avLst/>
          </a:prstGeom>
        </p:spPr>
        <p:txBody>
          <a:bodyPr wrap="square">
            <a:spAutoFit/>
          </a:bodyPr>
          <a:lstStyle>
            <a:defPPr/>
          </a:lstStyle>
          <a:p>
            <a:pPr algn="just" fontAlgn="base">
              <a:lnSpc>
                <a:spcPct val="150000"/>
              </a:lnSpc>
              <a:spcAft>
                <a:spcPts val="1200"/>
              </a:spcAft>
            </a:pPr>
            <a:r>
              <a:rPr lang="en-US" sz="4800" b="1" smtClean="0">
                <a:solidFill>
                  <a:srgbClr val="FF0000"/>
                </a:solidFill>
                <a:latin typeface="Times New Roman" panose="02020603050405020304" pitchFamily="18" charset="0"/>
                <a:ea typeface="Times New Roman" panose="02020603050405020304" pitchFamily="18" charset="0"/>
              </a:rPr>
              <a:t>ĐK</a:t>
            </a:r>
            <a:r>
              <a:rPr lang="en-US" sz="4800" b="1">
                <a:solidFill>
                  <a:srgbClr val="FF0000"/>
                </a:solidFill>
                <a:latin typeface="Times New Roman" panose="02020603050405020304" pitchFamily="18" charset="0"/>
                <a:ea typeface="Times New Roman" panose="02020603050405020304" pitchFamily="18" charset="0"/>
              </a:rPr>
              <a:t>:</a:t>
            </a:r>
            <a:r>
              <a:rPr lang="en-US" sz="4800" b="1">
                <a:solidFill>
                  <a:srgbClr val="333333"/>
                </a:solidFill>
                <a:latin typeface="Times New Roman" panose="02020603050405020304" pitchFamily="18" charset="0"/>
                <a:ea typeface="Times New Roman" panose="02020603050405020304" pitchFamily="18" charset="0"/>
              </a:rPr>
              <a:t> </a:t>
            </a:r>
            <a:r>
              <a:rPr lang="en-US" sz="4800" err="1">
                <a:solidFill>
                  <a:srgbClr val="333333"/>
                </a:solidFill>
                <a:latin typeface="Times New Roman" panose="02020603050405020304" pitchFamily="18" charset="0"/>
                <a:ea typeface="Times New Roman" panose="02020603050405020304" pitchFamily="18" charset="0"/>
              </a:rPr>
              <a:t>Khi anh em không ngờ thì Con Người sẽ tới. Hãy sống sẵn sàng trông đợi ngày Thiên Chúa quang lâm. Khi anh em không ngờ thì Con Người sẽ tới. Hãy sống sẵn sàng trông đợi giờ Chúa tới trong đời</a:t>
            </a:r>
            <a:r>
              <a:rPr lang="en-US" sz="4800" smtClean="0">
                <a:solidFill>
                  <a:srgbClr val="333333"/>
                </a:solidFill>
                <a:latin typeface="Times New Roman" panose="02020603050405020304" pitchFamily="18" charset="0"/>
                <a:ea typeface="Times New Roman" panose="02020603050405020304" pitchFamily="18" charset="0"/>
              </a:rPr>
              <a:t>.</a:t>
            </a:r>
            <a:endParaRPr lang="en-US" sz="44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7267454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49158650"/>
      </p:ext>
    </p:extLst>
  </p:cSld>
  <p:clrMapOvr>
    <a:masterClrMapping/>
  </p:clrMapOvr>
  <p:transition spd="slow">
    <p:push dir="u"/>
  </p:transition>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366982" y="2124365"/>
            <a:ext cx="9310254" cy="3748719"/>
          </a:xfrm>
          <a:prstGeom prst="rect">
            <a:avLst/>
          </a:prstGeom>
        </p:spPr>
        <p:txBody>
          <a:bodyPr wrap="square">
            <a:spAutoFit/>
          </a:bodyPr>
          <a:lstStyle>
            <a:defPPr/>
          </a:lstStyle>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NHỮNG NGƯỜI HÀNH HƯƠNG CỦA HY VỌNG</a:t>
            </a:r>
            <a:endParaRPr lang="en-US" sz="4400" smtClean="0">
              <a:latin typeface="Times New Roman" pitchFamily="18" charset="0"/>
              <a:ea typeface="Calibri" panose="020f0502020204030204" pitchFamily="34" charset="0"/>
              <a:cs typeface="Times New Roman" pitchFamily="18" charset="0"/>
            </a:endParaRPr>
          </a:p>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Bài hát chính thức Năm Thánh </a:t>
            </a:r>
            <a:endParaRPr lang="en-US" sz="4400" b="1" smtClean="0">
              <a:solidFill>
                <a:srgbClr val="FF0000"/>
              </a:solidFill>
              <a:latin typeface="Times New Roman" pitchFamily="18" charset="0"/>
              <a:ea typeface="Calibri" panose="020f0502020204030204" pitchFamily="34" charset="0"/>
              <a:cs typeface="Times New Roman" pitchFamily="18" charset="0"/>
            </a:endParaRPr>
          </a:p>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2025 - UBTN</a:t>
            </a:r>
            <a:endParaRPr lang="en-US" sz="4400">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2137018870"/>
      </p:ext>
    </p:extLst>
  </p:cSld>
  <p:clrMapOvr>
    <a:masterClrMapping/>
  </p:clrMapOvr>
  <p:transition spd="slow">
    <p:push dir="u"/>
  </p:transition>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defP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Đang bừng cháy trong con ngọn lửa hy vọng, đây bài hát con dâng kính Ngài: là Thiên Chúa, nguồn sống vô tận vô biên, đường con đi từng bước vững tin vào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99558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0217" y="507999"/>
            <a:ext cx="11543025" cy="5701561"/>
          </a:xfrm>
          <a:prstGeom prst="rect">
            <a:avLst/>
          </a:prstGeom>
        </p:spPr>
        <p:txBody>
          <a:bodyPr wrap="square">
            <a:spAutoFit/>
          </a:bodyPr>
          <a:lstStyle>
            <a:defP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Muôn dân nước, muôn ngôn ngữ khắp nơi trên thế giới, được Lời Chúa soi sáng đưa dẫn lối. Mọi con cái tản mác sống bơ vơ lạc loài nay tìm được mái ấm trong Con Một Cha chí ái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652304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defP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Đang bừng cháy trong con ngọn lửa hy vọng, đây bài hát con dâng kính Ngài: là Thiên Chúa, nguồn sống vô tận vô biên, đường con đi từng bước vững tin vào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946883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434109" y="609601"/>
            <a:ext cx="11469133" cy="5803160"/>
          </a:xfrm>
          <a:prstGeom prst="rect">
            <a:avLst/>
          </a:prstGeom>
        </p:spPr>
        <p:txBody>
          <a:bodyPr wrap="square">
            <a:spAutoFit/>
          </a:bodyPr>
          <a:lstStyle>
            <a:defP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Ôi Thiên Chúa, Ngài là Đấng nhân hậu và khoan dung, là hừng đông, là hy vọng tương lai, Ngài chăm sóc, chở che, đỡ nâng cho mọi loài, Thánh Thần hằng luôn canh tân cho một trời đất mới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34739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defP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Đang bừng cháy trong con ngọn lửa hy vọng, đây bài hát con dâng kính Ngài: là Thiên Chúa, nguồn sống vô tận vô biên, đường con đi từng bước vững tin vào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902377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526473" y="517236"/>
            <a:ext cx="11376769" cy="5655380"/>
          </a:xfrm>
          <a:prstGeom prst="rect">
            <a:avLst/>
          </a:prstGeom>
        </p:spPr>
        <p:txBody>
          <a:bodyPr wrap="square">
            <a:spAutoFit/>
          </a:bodyPr>
          <a:lstStyle>
            <a:defP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Nào cùng ngước nhìn và bước đi trong làn gió mới, và cùng hướng về Chúa Con giáng thế, Ngài đã đến vì chính chúng ta và mọi người, Ngài là đường đưa ta đi đến cùng Cha chí thánh.</a:t>
            </a:r>
          </a:p>
        </p:txBody>
      </p:sp>
    </p:spTree>
    <p:extLst>
      <p:ext uri="{BB962C8B-B14F-4D97-AF65-F5344CB8AC3E}">
        <p14:creationId xmlns:p14="http://schemas.microsoft.com/office/powerpoint/2010/main" val="19603284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defP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Đang bừng cháy trong con ngọn lửa hy vọng, đây bài hát con dâng kính Ngài: là Thiên Chúa, nguồn sống vô tận vô biên, đường con đi từng bước vững tin vào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3471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16244290"/>
      </p:ext>
    </p:extLst>
  </p:cSld>
  <p:clrMapOvr>
    <a:masterClrMapping/>
  </p:clrMapOvr>
  <p:transition spd="slow">
    <p:push dir="u"/>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50</Paragraphs>
  <Slides>50</Slides>
  <Notes>0</Notes>
  <TotalTime>70</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50</vt:i4>
      </vt:variant>
    </vt:vector>
  </HeadingPairs>
  <TitlesOfParts>
    <vt:vector baseType="lpstr" size="56">
      <vt:lpstr>Arial</vt:lpstr>
      <vt:lpstr>Calibri Light</vt:lpstr>
      <vt:lpstr>Calibri</vt:lpstr>
      <vt:lpstr>Times New Roman</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10</cp:revision>
  <dcterms:created xsi:type="dcterms:W3CDTF">2025-01-13T13:56:03Z</dcterms:created>
  <dcterms:modified xsi:type="dcterms:W3CDTF">2025-08-07T08:45:24Z</dcterms:modified>
</cp:coreProperties>
</file>