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334" r:id="rId2"/>
    <p:sldId id="309" r:id="rId3"/>
    <p:sldId id="310" r:id="rId4"/>
    <p:sldId id="311" r:id="rId5"/>
    <p:sldId id="313" r:id="rId6"/>
    <p:sldId id="312" r:id="rId7"/>
    <p:sldId id="314" r:id="rId8"/>
    <p:sldId id="344" r:id="rId9"/>
    <p:sldId id="295" r:id="rId10"/>
    <p:sldId id="345" r:id="rId11"/>
    <p:sldId id="296" r:id="rId12"/>
    <p:sldId id="346" r:id="rId13"/>
    <p:sldId id="260" r:id="rId14"/>
    <p:sldId id="261" r:id="rId15"/>
    <p:sldId id="262" r:id="rId16"/>
    <p:sldId id="263" r:id="rId17"/>
    <p:sldId id="264" r:id="rId18"/>
    <p:sldId id="265" r:id="rId19"/>
    <p:sldId id="266" r:id="rId20"/>
    <p:sldId id="267" r:id="rId21"/>
    <p:sldId id="325" r:id="rId22"/>
    <p:sldId id="268" r:id="rId23"/>
    <p:sldId id="269" r:id="rId24"/>
    <p:sldId id="270" r:id="rId25"/>
    <p:sldId id="271" r:id="rId26"/>
    <p:sldId id="272" r:id="rId27"/>
    <p:sldId id="273" r:id="rId28"/>
    <p:sldId id="274" r:id="rId29"/>
    <p:sldId id="275" r:id="rId30"/>
    <p:sldId id="276" r:id="rId31"/>
    <p:sldId id="277" r:id="rId32"/>
    <p:sldId id="350" r:id="rId33"/>
    <p:sldId id="335" r:id="rId34"/>
    <p:sldId id="336" r:id="rId35"/>
    <p:sldId id="337" r:id="rId36"/>
    <p:sldId id="341" r:id="rId37"/>
    <p:sldId id="338" r:id="rId38"/>
    <p:sldId id="342" r:id="rId39"/>
    <p:sldId id="339" r:id="rId40"/>
    <p:sldId id="343" r:id="rId41"/>
    <p:sldId id="347" r:id="rId42"/>
    <p:sldId id="278" r:id="rId43"/>
    <p:sldId id="279" r:id="rId44"/>
    <p:sldId id="280" r:id="rId45"/>
    <p:sldId id="281" r:id="rId46"/>
    <p:sldId id="282" r:id="rId47"/>
    <p:sldId id="283" r:id="rId48"/>
    <p:sldId id="284" r:id="rId49"/>
    <p:sldId id="285" r:id="rId50"/>
    <p:sldId id="286" r:id="rId51"/>
    <p:sldId id="287" r:id="rId52"/>
    <p:sldId id="288" r:id="rId53"/>
    <p:sldId id="289" r:id="rId54"/>
    <p:sldId id="349" r:id="rId55"/>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3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tags" Target="tags/tag1.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heme" Target="theme/theme1.xml" /><Relationship Id="rId6" Type="http://schemas.openxmlformats.org/officeDocument/2006/relationships/slide" Target="slides/slide5.xml" /><Relationship Id="rId60" Type="http://schemas.openxmlformats.org/officeDocument/2006/relationships/tableStyles" Target="tableStyles.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450B38-3117-4E4D-9551-D6F143E85F6C}"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020B8-8399-4B6C-8E91-B1C6D84D5F0B}" type="slidenum">
              <a:rPr lang="en-US" smtClean="0"/>
              <a:t>‹#›</a:t>
            </a:fld>
            <a:endParaRPr lang="en-US"/>
          </a:p>
        </p:txBody>
      </p:sp>
    </p:spTree>
    <p:extLst>
      <p:ext uri="{BB962C8B-B14F-4D97-AF65-F5344CB8AC3E}">
        <p14:creationId xmlns:p14="http://schemas.microsoft.com/office/powerpoint/2010/main" val="2439290076"/>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50B38-3117-4E4D-9551-D6F143E85F6C}" type="datetimeFigureOut">
              <a:rPr lang="en-US" smtClean="0"/>
              <a:t>8/7/2025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020B8-8399-4B6C-8E91-B1C6D84D5F0B}" type="slidenum">
              <a:rPr lang="en-US" smtClean="0"/>
              <a:t>‹#›</a:t>
            </a:fld>
            <a:endParaRPr lang="en-US"/>
          </a:p>
        </p:txBody>
      </p:sp>
    </p:spTree>
    <p:extLst>
      <p:ext uri="{BB962C8B-B14F-4D97-AF65-F5344CB8AC3E}">
        <p14:creationId xmlns:p14="http://schemas.microsoft.com/office/powerpoint/2010/main" val="3636100377"/>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50B38-3117-4E4D-9551-D6F143E85F6C}" type="datetimeFigureOut">
              <a:rPr lang="en-US" smtClean="0"/>
              <a:t>8/7/2025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020B8-8399-4B6C-8E91-B1C6D84D5F0B}" type="slidenum">
              <a:rPr lang="en-US" smtClean="0"/>
              <a:t>‹#›</a:t>
            </a:fld>
            <a:endParaRPr lang="en-US"/>
          </a:p>
        </p:txBody>
      </p:sp>
    </p:spTree>
    <p:extLst>
      <p:ext uri="{BB962C8B-B14F-4D97-AF65-F5344CB8AC3E}">
        <p14:creationId xmlns:p14="http://schemas.microsoft.com/office/powerpoint/2010/main" val="2697093260"/>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jpe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0732446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274618" y="2854036"/>
            <a:ext cx="9347200" cy="1676869"/>
          </a:xfrm>
          <a:prstGeom prst="rect">
            <a:avLst/>
          </a:prstGeom>
        </p:spPr>
        <p:txBody>
          <a:bodyPr wrap="square">
            <a:spAutoFit/>
          </a:bodyPr>
          <a:lstStyle/>
          <a:p>
            <a:pPr algn="ctr">
              <a:lnSpc>
                <a:spcPct val="107000"/>
              </a:lnSpc>
              <a:spcAft>
                <a:spcPts val="800"/>
              </a:spcAft>
            </a:pP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NHỊP BƯỚC LÊN ĐỀN</a:t>
            </a:r>
            <a:endParaRPr lang="en-US" sz="5400" kern="100">
              <a:latin typeface="Times New Roman" pitchFamily="18" charset="0"/>
              <a:ea typeface="Aptos" panose="020b0004020202020204"/>
              <a:cs typeface="Times New Roman" panose="02020603050405020304" pitchFamily="18" charset="0"/>
            </a:endParaRPr>
          </a:p>
          <a:p>
            <a:pPr algn="ctr">
              <a:lnSpc>
                <a:spcPct val="107000"/>
              </a:lnSpc>
              <a:spcAft>
                <a:spcPts val="800"/>
              </a:spcAft>
            </a:pPr>
            <a:r>
              <a:rPr lang="en-US" sz="3600" b="1" kern="100" err="1">
                <a:solidFill>
                  <a:srgbClr val="FF0000"/>
                </a:solidFill>
                <a:latin typeface="Times New Roman" panose="02020603050405020304" pitchFamily="18" charset="0"/>
                <a:ea typeface="Aptos" panose="020b0004020202020204"/>
                <a:cs typeface="Times New Roman" panose="02020603050405020304" pitchFamily="18" charset="0"/>
              </a:rPr>
              <a:t>Đinh Công Huỳnh</a:t>
            </a:r>
            <a:endParaRPr lang="en-US" sz="36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942169820"/>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40281"/>
          </a:xfrm>
          <a:prstGeom prst="rect">
            <a:avLst/>
          </a:prstGeom>
        </p:spPr>
        <p:txBody>
          <a:bodyPr wrap="square">
            <a:spAutoFit/>
          </a:bodyPr>
          <a:lstStyle/>
          <a:p>
            <a:pPr algn="just">
              <a:lnSpc>
                <a:spcPct val="107000"/>
              </a:lnSpc>
              <a:spcAft>
                <a:spcPts val="800"/>
              </a:spcAft>
            </a:pPr>
            <a:r>
              <a:rPr lang="en-US" sz="72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72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7200" kern="100">
                <a:latin typeface="Times New Roman" panose="02020603050405020304" pitchFamily="18" charset="0"/>
                <a:ea typeface="Aptos" panose="020b0004020202020204"/>
                <a:cs typeface="Times New Roman" panose="02020603050405020304" pitchFamily="18" charset="0"/>
              </a:rPr>
              <a:t> Đoàn con hân hoan nhịp bước lên đền, tiến vào tiền đình nhà Chúa. Trào dâng câu ca ươm ý thơm lành, tiến về cung thánh nhiệm mầu</a:t>
            </a:r>
            <a:r>
              <a:rPr lang="en-US" sz="7200" kern="100" smtClean="0">
                <a:latin typeface="Times New Roman" panose="02020603050405020304" pitchFamily="18" charset="0"/>
                <a:ea typeface="Aptos" panose="020b0004020202020204"/>
                <a:cs typeface="Times New Roman" panose="02020603050405020304" pitchFamily="18" charset="0"/>
              </a:rPr>
              <a:t>.</a:t>
            </a:r>
            <a:endParaRPr lang="en-US" sz="72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4149055903"/>
      </p:ext>
    </p:extLst>
  </p:cSld>
  <p:clrMapOvr>
    <a:masterClrMapping/>
  </p:clrMapOvr>
  <p:transition spd="slow">
    <p:wipe/>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0"/>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89881"/>
          </a:xfrm>
          <a:prstGeom prst="rect">
            <a:avLst/>
          </a:prstGeom>
        </p:spPr>
        <p:txBody>
          <a:bodyPr wrap="square">
            <a:spAutoFit/>
          </a:bodyPr>
          <a:lstStyle/>
          <a:p>
            <a:pPr algn="just">
              <a:lnSpc>
                <a:spcPct val="107000"/>
              </a:lnSpc>
              <a:spcAft>
                <a:spcPts val="800"/>
              </a:spcAft>
            </a:pPr>
            <a:r>
              <a:rPr lang="en-US" sz="8000" b="1" kern="100" smtClean="0">
                <a:solidFill>
                  <a:srgbClr val="FF0000"/>
                </a:solidFill>
                <a:latin typeface="Times New Roman" panose="02020603050405020304" pitchFamily="18" charset="0"/>
                <a:ea typeface="Aptos" panose="020b0004020202020204"/>
                <a:cs typeface="Times New Roman" panose="02020603050405020304" pitchFamily="18" charset="0"/>
              </a:rPr>
              <a:t>1</a:t>
            </a:r>
            <a:r>
              <a:rPr lang="en-US" sz="8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8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8000" kern="100">
                <a:latin typeface="Times New Roman" panose="02020603050405020304" pitchFamily="18" charset="0"/>
                <a:ea typeface="Aptos" panose="020b0004020202020204"/>
                <a:cs typeface="Times New Roman" panose="02020603050405020304" pitchFamily="18" charset="0"/>
              </a:rPr>
              <a:t>Tim reo vui với ngàn dân khi con tiến lên đền thờ. Chung câu ca khúc nhạc hỷ hoan dâng lên trước tòa Chúa Cha</a:t>
            </a:r>
            <a:r>
              <a:rPr lang="en-US" sz="8000" kern="100" smtClean="0">
                <a:latin typeface="Times New Roman" panose="02020603050405020304" pitchFamily="18" charset="0"/>
                <a:ea typeface="Aptos" panose="020b0004020202020204"/>
                <a:cs typeface="Times New Roman" panose="02020603050405020304" pitchFamily="18" charset="0"/>
              </a:rPr>
              <a:t>.</a:t>
            </a:r>
            <a:endParaRPr lang="en-US" sz="8000" kern="100">
              <a:latin typeface="Times New Roman"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504157792"/>
      </p:ext>
    </p:extLst>
  </p:cSld>
  <p:clrMapOvr>
    <a:masterClrMapping/>
  </p:clrMapOvr>
  <p:transition spd="slow">
    <p:wipe/>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40281"/>
          </a:xfrm>
          <a:prstGeom prst="rect">
            <a:avLst/>
          </a:prstGeom>
        </p:spPr>
        <p:txBody>
          <a:bodyPr wrap="square">
            <a:spAutoFit/>
          </a:bodyPr>
          <a:lstStyle/>
          <a:p>
            <a:pPr algn="just">
              <a:lnSpc>
                <a:spcPct val="107000"/>
              </a:lnSpc>
              <a:spcAft>
                <a:spcPts val="800"/>
              </a:spcAft>
            </a:pPr>
            <a:r>
              <a:rPr lang="en-US" sz="72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72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7200" kern="100">
                <a:latin typeface="Times New Roman" panose="02020603050405020304" pitchFamily="18" charset="0"/>
                <a:ea typeface="Aptos" panose="020b0004020202020204"/>
                <a:cs typeface="Times New Roman" panose="02020603050405020304" pitchFamily="18" charset="0"/>
              </a:rPr>
              <a:t> Đoàn con hân hoan nhịp bước lên đền, tiến vào tiền đình nhà Chúa. Trào dâng câu ca ươm ý thơm lành, tiến về cung thánh nhiệm mầu</a:t>
            </a:r>
            <a:r>
              <a:rPr lang="en-US" sz="7200" kern="100" smtClean="0">
                <a:latin typeface="Times New Roman" panose="02020603050405020304" pitchFamily="18" charset="0"/>
                <a:ea typeface="Aptos" panose="020b0004020202020204"/>
                <a:cs typeface="Times New Roman" panose="02020603050405020304" pitchFamily="18" charset="0"/>
              </a:rPr>
              <a:t>.</a:t>
            </a:r>
            <a:endParaRPr lang="en-US" sz="7200" kern="100">
              <a:latin typeface="Times New Roman" panose="02020603050405020304"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982121962"/>
      </p:ext>
    </p:extLst>
  </p:cSld>
  <p:clrMapOvr>
    <a:masterClrMapping/>
  </p:clrMapOvr>
  <p:transition spd="slow">
    <p:wipe/>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89881"/>
          </a:xfrm>
          <a:prstGeom prst="rect">
            <a:avLst/>
          </a:prstGeom>
        </p:spPr>
        <p:txBody>
          <a:bodyPr wrap="square">
            <a:spAutoFit/>
          </a:bodyPr>
          <a:lstStyle/>
          <a:p>
            <a:pPr algn="just">
              <a:lnSpc>
                <a:spcPct val="107000"/>
              </a:lnSpc>
              <a:spcAft>
                <a:spcPts val="800"/>
              </a:spcAft>
            </a:pPr>
            <a:r>
              <a:rPr lang="en-US" sz="8000" b="1" kern="100" smtClean="0">
                <a:solidFill>
                  <a:srgbClr val="FF0000"/>
                </a:solidFill>
                <a:latin typeface="Times New Roman" panose="02020603050405020304" pitchFamily="18" charset="0"/>
                <a:ea typeface="Aptos" panose="020b0004020202020204"/>
                <a:cs typeface="Times New Roman" panose="02020603050405020304" pitchFamily="18" charset="0"/>
              </a:rPr>
              <a:t>2</a:t>
            </a:r>
            <a:r>
              <a:rPr lang="en-US" sz="8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8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8000" kern="100" err="1">
                <a:latin typeface="Times New Roman" panose="02020603050405020304" pitchFamily="18" charset="0"/>
                <a:ea typeface="Aptos" panose="020b0004020202020204"/>
                <a:cs typeface="Times New Roman" panose="02020603050405020304" pitchFamily="18" charset="0"/>
              </a:rPr>
              <a:t>Vui ca lên hỡi ngàn dân tôn vinh Chúa Vua ngàn trùng. Luôn thương yêu dắt dìu đời ta, ban ơn chan hòa tháng năm</a:t>
            </a:r>
            <a:endParaRPr lang="en-US" sz="8000" kern="100">
              <a:effectLst/>
              <a:latin typeface="Times New Roman" panose="02020603050405020304"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328117488"/>
      </p:ext>
    </p:extLst>
  </p:cSld>
  <p:clrMapOvr>
    <a:masterClrMapping/>
  </p:clrMapOvr>
  <p:transition spd="slow">
    <p:wipe/>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40281"/>
          </a:xfrm>
          <a:prstGeom prst="rect">
            <a:avLst/>
          </a:prstGeom>
        </p:spPr>
        <p:txBody>
          <a:bodyPr wrap="square">
            <a:spAutoFit/>
          </a:bodyPr>
          <a:lstStyle/>
          <a:p>
            <a:pPr algn="just">
              <a:lnSpc>
                <a:spcPct val="107000"/>
              </a:lnSpc>
              <a:spcAft>
                <a:spcPts val="800"/>
              </a:spcAft>
            </a:pPr>
            <a:r>
              <a:rPr lang="en-US" sz="72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72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7200" kern="100">
                <a:latin typeface="Times New Roman" panose="02020603050405020304" pitchFamily="18" charset="0"/>
                <a:ea typeface="Aptos" panose="020b0004020202020204"/>
                <a:cs typeface="Times New Roman" panose="02020603050405020304" pitchFamily="18" charset="0"/>
              </a:rPr>
              <a:t> Đoàn con hân hoan nhịp bước lên đền, tiến vào tiền đình nhà Chúa. Trào dâng câu ca ươm ý thơm lành, tiến về cung thánh nhiệm mầu</a:t>
            </a:r>
            <a:r>
              <a:rPr lang="en-US" sz="7200" kern="100" smtClean="0">
                <a:latin typeface="Times New Roman" panose="02020603050405020304" pitchFamily="18" charset="0"/>
                <a:ea typeface="Aptos" panose="020b0004020202020204"/>
                <a:cs typeface="Times New Roman" panose="02020603050405020304" pitchFamily="18" charset="0"/>
              </a:rPr>
              <a:t>.</a:t>
            </a:r>
            <a:endParaRPr lang="en-US" sz="7200" kern="100">
              <a:latin typeface="Times New Roman" panose="02020603050405020304" pitchFamily="18" charset="0"/>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900205234"/>
      </p:ext>
    </p:extLst>
  </p:cSld>
  <p:clrMapOvr>
    <a:masterClrMapping/>
  </p:clrMapOvr>
  <p:transition spd="slow">
    <p:wipe/>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21704568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itchFamily="18" charset="0"/>
              <a:cs typeface="Times New Roman" panose="02020603050405020304" pitchFamily="18" charset="0"/>
            </a:endParaRPr>
          </a:p>
        </p:txBody>
      </p:sp>
      <p:sp>
        <p:nvSpPr>
          <p:cNvPr id="5" name="Rectangle 4"/>
          <p:cNvSpPr/>
          <p:nvPr/>
        </p:nvSpPr>
        <p:spPr>
          <a:xfrm>
            <a:off x="471055" y="1428236"/>
            <a:ext cx="11432188" cy="5401479"/>
          </a:xfrm>
          <a:prstGeom prst="rect">
            <a:avLst/>
          </a:prstGeom>
        </p:spPr>
        <p:txBody>
          <a:bodyPr wrap="square">
            <a:spAutoFit/>
          </a:bodyPr>
          <a:lstStyle/>
          <a:p>
            <a:pPr algn="just"/>
            <a:r>
              <a:rPr lang="en-US" sz="11500" b="1" err="1">
                <a:latin typeface="Times New Roman" panose="02020603050405020304" pitchFamily="18" charset="0"/>
                <a:cs typeface="Times New Roman" panose="02020603050405020304" pitchFamily="18" charset="0"/>
              </a:rPr>
              <a:t>Lạy Chúa ! Xin mau mau đến cứu độ con.</a:t>
            </a:r>
            <a:endParaRPr lang="en-US" sz="185600" b="1">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3976741812"/>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5112574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363580"/>
            <a:ext cx="11614503" cy="5509200"/>
          </a:xfrm>
          <a:prstGeom prst="rect">
            <a:avLst/>
          </a:prstGeom>
        </p:spPr>
        <p:txBody>
          <a:bodyPr wrap="square">
            <a:spAutoFit/>
          </a:bodyPr>
          <a:lstStyle/>
          <a:p>
            <a:pPr algn="just"/>
            <a:r>
              <a:rPr lang="en-US" sz="8800" b="1" err="1">
                <a:latin typeface="Times New Roman" panose="02020603050405020304" pitchFamily="18" charset="0"/>
                <a:cs typeface="Times New Roman" panose="02020603050405020304" pitchFamily="18" charset="0"/>
              </a:rPr>
              <a:t>Chúa nói: Chiên của Tôi thì nghe tiếng Tôi. Tôi biết </a:t>
            </a:r>
            <a:r>
              <a:rPr lang="en-US" sz="8800" b="1" err="1" smtClean="0">
                <a:latin typeface="Times New Roman" panose="02020603050405020304" pitchFamily="18" charset="0"/>
                <a:cs typeface="Times New Roman" panose="02020603050405020304" pitchFamily="18" charset="0"/>
              </a:rPr>
              <a:t>chúng </a:t>
            </a:r>
            <a:r>
              <a:rPr lang="en-US" sz="8800" b="1" err="1">
                <a:latin typeface="Times New Roman" panose="02020603050405020304" pitchFamily="18" charset="0"/>
                <a:cs typeface="Times New Roman" panose="02020603050405020304" pitchFamily="18" charset="0"/>
              </a:rPr>
              <a:t>và chúng theo Tôi.</a:t>
            </a:r>
          </a:p>
        </p:txBody>
      </p:sp>
    </p:spTree>
    <p:extLst>
      <p:ext uri="{BB962C8B-B14F-4D97-AF65-F5344CB8AC3E}">
        <p14:creationId xmlns:p14="http://schemas.microsoft.com/office/powerpoint/2010/main" val="853205126"/>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5516247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0" y="221028"/>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395663" y="2345900"/>
            <a:ext cx="9400674" cy="1841530"/>
          </a:xfrm>
          <a:prstGeom prst="rect">
            <a:avLst/>
          </a:prstGeom>
          <a:noFill/>
        </p:spPr>
        <p:txBody>
          <a:bodyPr wrap="square" rtlCol="0">
            <a:spAutoFit/>
          </a:bodyPr>
          <a:lstStyle/>
          <a:p>
            <a:pPr algn="ctr">
              <a:lnSpc>
                <a:spcPct val="107000"/>
              </a:lnSpc>
              <a:spcAft>
                <a:spcPts val="800"/>
              </a:spcAft>
            </a:pPr>
            <a:r>
              <a:rPr lang="en-US" sz="54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NGUYỆN DÂNG LÊN CHÚA</a:t>
            </a:r>
            <a:endParaRPr lang="en-US" sz="40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400" b="1" kern="100" err="1">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Lm. Nguyễn Duy</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8820633"/>
      </p:ext>
    </p:extLst>
  </p:cSld>
  <p:clrMapOvr>
    <a:masterClrMapping/>
  </p:clrMapOvr>
  <p:transition spd="med">
    <p:pull/>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DDD0072F-98A9-1356-DA11-B1F3AED31EBE}"/>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740182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869B4DD-FA30-1A6B-0284-839D6E162BEA}"/>
            </a:ext>
          </a:extLst>
        </p:cNvPr>
        <p:cNvGrpSpPr/>
        <p:nvPr/>
      </p:nvGrpSpPr>
      <p:grpSpPr>
        <a:xfrm>
          <a:off x="0" y="0"/>
          <a:ext cx="0" cy="0"/>
        </a:xfrm>
      </p:grpSpPr>
      <p:pic>
        <p:nvPicPr>
          <p:cNvPr id="2" name="Picture 1">
            <a:extLst>
              <a:ext uri="{FF2B5EF4-FFF2-40B4-BE49-F238E27FC236}">
                <a16:creationId xmlns:a16="http://schemas.microsoft.com/office/drawing/2014/main" id="{8FB5AC08-08DC-472F-EED7-BEEF56BAFAC4}"/>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BF5845E8-2B35-BC88-1577-385832798F2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FC680F3B-7B3B-C459-EBF7-459C499AE003}"/>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107D0BC-6E69-331C-335F-16EA7B974671}"/>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FF77E057-18B7-242A-3221-C588740919A7}"/>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AC47AA96-377D-5C28-CED9-9CE030DD4616}"/>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Ngàn lời kinh thắm tình, ngày và đêm khấn xin. Cùng dâng trong rượu bánh, hoà ca với thần thánh. Biết bao là chân thành, nguyện xin ban ơn phúc. Đẹp lên bao mơ ước đắm say đời hiến dâng.</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620535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53EEAF0-32AC-8D21-7623-99628F9BBE3B}"/>
            </a:ext>
          </a:extLst>
        </p:cNvPr>
        <p:cNvGrpSpPr/>
        <p:nvPr/>
      </p:nvGrpSpPr>
      <p:grpSpPr>
        <a:xfrm>
          <a:off x="0" y="0"/>
          <a:ext cx="0" cy="0"/>
        </a:xfrm>
      </p:grpSpPr>
      <p:pic>
        <p:nvPicPr>
          <p:cNvPr id="2" name="Picture 1">
            <a:extLst>
              <a:ext uri="{FF2B5EF4-FFF2-40B4-BE49-F238E27FC236}">
                <a16:creationId xmlns:a16="http://schemas.microsoft.com/office/drawing/2014/main" id="{48AD7A0B-D266-2BF5-B87B-30B762FD7E22}"/>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C0F8EC9F-E971-BC0A-7D65-69C73AADBCD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36E7B2BD-324A-4DCD-641C-8FF654759F16}"/>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90B77739-35ED-AFC3-B542-07A80C140C64}"/>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BB541E80-CA01-4C78-703B-C176B9BB63D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E0091716-45B6-A057-471C-B3D90CBE0896}"/>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560155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B59D18F-F717-2F86-48D0-187E78C8C65D}"/>
            </a:ext>
          </a:extLst>
        </p:cNvPr>
        <p:cNvGrpSpPr/>
        <p:nvPr/>
      </p:nvGrpSpPr>
      <p:grpSpPr>
        <a:xfrm>
          <a:off x="0" y="0"/>
          <a:ext cx="0" cy="0"/>
        </a:xfrm>
      </p:grpSpPr>
      <p:pic>
        <p:nvPicPr>
          <p:cNvPr id="2" name="Picture 1">
            <a:extLst>
              <a:ext uri="{FF2B5EF4-FFF2-40B4-BE49-F238E27FC236}">
                <a16:creationId xmlns:a16="http://schemas.microsoft.com/office/drawing/2014/main" id="{8E43C117-6C53-9068-3906-47D2F1D368B1}"/>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A319803B-81E3-B3FC-3841-B2CCFAE8997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876B7FCC-DA0F-4EAB-8C5B-D5808C3BB261}"/>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B14BA3CD-9462-DCC7-B7C9-2FB7D80C5FF9}"/>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BEB2FCD8-8AD4-D95E-3C1D-202CEC8B98E5}"/>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BB568B22-7843-8E9B-0D59-85000F7E47DE}"/>
              </a:ext>
            </a:extLst>
          </p:cNvPr>
          <p:cNvSpPr txBox="1"/>
          <p:nvPr/>
        </p:nvSpPr>
        <p:spPr>
          <a:xfrm>
            <a:off x="417075" y="304789"/>
            <a:ext cx="11357830" cy="6567695"/>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Tựa làn hương ngút ngàn, toả bay trước Thánh Nhan. Lời ca dâng về Chúa, lời ca không tàn úa. Chúc khen tình yêu Ngài, từ nay và mãi mãi. Vọng ngân bài ca mới, hết tâm tình Chúa ơi!</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184169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45627B0-02D2-EBB7-E64E-FCF17FC96E36}"/>
            </a:ext>
          </a:extLst>
        </p:cNvPr>
        <p:cNvGrpSpPr/>
        <p:nvPr/>
      </p:nvGrpSpPr>
      <p:grpSpPr>
        <a:xfrm>
          <a:off x="0" y="0"/>
          <a:ext cx="0" cy="0"/>
        </a:xfrm>
      </p:grpSpPr>
      <p:pic>
        <p:nvPicPr>
          <p:cNvPr id="2" name="Picture 1">
            <a:extLst>
              <a:ext uri="{FF2B5EF4-FFF2-40B4-BE49-F238E27FC236}">
                <a16:creationId xmlns:a16="http://schemas.microsoft.com/office/drawing/2014/main" id="{9DED2243-B819-926E-4100-7EE49D75CDD9}"/>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B46F046A-70D0-72DF-3C7D-660F5B8FB436}"/>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EEC00C17-817E-11B3-CC03-6F20A442F37C}"/>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D51B646C-122E-979D-7836-D46C5E2AAE80}"/>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EB51E800-954F-DCB1-7006-89317093D03F}"/>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3E4666CD-B851-0D69-2E9D-2AA66E23B7EF}"/>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462867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1692EF-1AC8-FADE-436E-68E928EA390A}"/>
            </a:ext>
          </a:extLst>
        </p:cNvPr>
        <p:cNvGrpSpPr/>
        <p:nvPr/>
      </p:nvGrpSpPr>
      <p:grpSpPr>
        <a:xfrm>
          <a:off x="0" y="0"/>
          <a:ext cx="0" cy="0"/>
        </a:xfrm>
      </p:grpSpPr>
      <p:pic>
        <p:nvPicPr>
          <p:cNvPr id="2" name="Picture 1">
            <a:extLst>
              <a:ext uri="{FF2B5EF4-FFF2-40B4-BE49-F238E27FC236}">
                <a16:creationId xmlns:a16="http://schemas.microsoft.com/office/drawing/2014/main" id="{0E30E97B-A0A7-3EFC-E82B-9281C02A769D}"/>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6607595F-CB42-DD59-A82E-6A6B5207AFFC}"/>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42536BEB-6EB7-484A-52DB-397B47B2B693}"/>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2ECB167E-70D0-D35E-7290-B2771D0DCA7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E5DAD50-EA0F-1166-A2CD-53CA7D288C6D}"/>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C0D70457-9C1A-FF08-F4EB-04BFC0A1F7E4}"/>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0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kern="100" err="1">
                <a:effectLst/>
                <a:latin typeface="Times New Roman" panose="02020603050405020304" pitchFamily="18" charset="0"/>
                <a:ea typeface="Aptos" panose="020b0004020202020204" pitchFamily="34" charset="0"/>
                <a:cs typeface="Times New Roman" panose="02020603050405020304" pitchFamily="18" charset="0"/>
              </a:rPr>
              <a:t>Một tình yêu thắm nồng, đoàn con xin tiến dâng. Niềm say mê tuổi sống đời tin yêu rực nóng. Chói chang hơn nắng hồng nguyện xin thương đưa lối. Đoàn con đang đi tới chốn Thiên đàng sáng tươi.</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12002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91A82D4-9B92-3A71-4369-606FD4049077}"/>
            </a:ext>
          </a:extLst>
        </p:cNvPr>
        <p:cNvGrpSpPr/>
        <p:nvPr/>
      </p:nvGrpSpPr>
      <p:grpSpPr>
        <a:xfrm>
          <a:off x="0" y="0"/>
          <a:ext cx="0" cy="0"/>
        </a:xfrm>
      </p:grpSpPr>
      <p:pic>
        <p:nvPicPr>
          <p:cNvPr id="2" name="Picture 1">
            <a:extLst>
              <a:ext uri="{FF2B5EF4-FFF2-40B4-BE49-F238E27FC236}">
                <a16:creationId xmlns:a16="http://schemas.microsoft.com/office/drawing/2014/main" id="{6B382A91-BD89-8EB5-3805-85FD010940A0}"/>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9833ECDC-36CC-66EC-91B1-C62AE3A3B32B}"/>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F252F96B-0F9C-631D-6CE8-90D0A3BE8C34}"/>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B9CA8DA0-0030-690C-F275-1F6E0053CEB3}"/>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D4DFB3D9-4764-B7E6-6702-AE738EEEC624}"/>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25E25933-5360-3AD4-1066-3D95DD103166}"/>
              </a:ext>
            </a:extLst>
          </p:cNvPr>
          <p:cNvSpPr txBox="1"/>
          <p:nvPr/>
        </p:nvSpPr>
        <p:spPr>
          <a:xfrm>
            <a:off x="417075" y="304789"/>
            <a:ext cx="11357830" cy="5978944"/>
          </a:xfrm>
          <a:prstGeom prst="rect">
            <a:avLst/>
          </a:prstGeom>
          <a:noFill/>
        </p:spPr>
        <p:txBody>
          <a:bodyPr wrap="square">
            <a:spAutoFit/>
          </a:bodyPr>
          <a:lstStyle/>
          <a:p>
            <a:pPr algn="just">
              <a:lnSpc>
                <a:spcPct val="107000"/>
              </a:lnSpc>
              <a:spcAft>
                <a:spcPts val="800"/>
              </a:spcAft>
            </a:pPr>
            <a:r>
              <a:rPr lang="en-US" sz="60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kern="100">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Nguyện dâng lên Chúa, tấm bánh và rượu nho, với lòng thành thiết tha, đêm ngày con mơ ước. Nguyện xin Thiên Chúa thắp sáng lòng chúng con, đức mến rực cháy luôn, cho tươi mùa thánh ân.</a:t>
            </a:r>
            <a:endParaRPr lang="en-US" sz="4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425421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47704979"/>
      </p:ext>
    </p:extLst>
  </p:cSld>
  <p:clrMapOvr>
    <a:masterClrMapping/>
  </p:clrMapOvr>
  <p:transition spd="med">
    <p:pull/>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E0AC450F-70AD-6C6E-D3BE-7D03DF975AD1}"/>
              </a:ext>
            </a:extLst>
          </p:cNvPr>
          <p:cNvPicPr>
            <a:picLocks noChangeAspect="1"/>
          </p:cNvPicPr>
          <p:nvPr/>
        </p:nvPicPr>
        <p:blipFill>
          <a:blip r:embed="rId2"/>
          <a:stretch>
            <a:fillRect/>
          </a:stretch>
        </p:blipFill>
        <p:spPr>
          <a:xfrm>
            <a:off x="1024632" y="891540"/>
            <a:ext cx="10193185" cy="5071110"/>
          </a:xfrm>
          <a:prstGeom prst="rect">
            <a:avLst/>
          </a:prstGeom>
        </p:spPr>
      </p:pic>
      <p:sp>
        <p:nvSpPr>
          <p:cNvPr id="4" name="TextBox 3">
            <a:extLst>
              <a:ext uri="{FF2B5EF4-FFF2-40B4-BE49-F238E27FC236}">
                <a16:creationId xmlns:a16="http://schemas.microsoft.com/office/drawing/2014/main" id="{DF63CCB0-78A1-E0E2-FA6D-244ADD14496D}"/>
              </a:ext>
            </a:extLst>
          </p:cNvPr>
          <p:cNvSpPr txBox="1"/>
          <p:nvPr/>
        </p:nvSpPr>
        <p:spPr>
          <a:xfrm>
            <a:off x="2526890" y="2719227"/>
            <a:ext cx="7138219" cy="1077218"/>
          </a:xfrm>
          <a:prstGeom prst="rect">
            <a:avLst/>
          </a:prstGeom>
          <a:noFill/>
        </p:spPr>
        <p:txBody>
          <a:bodyPr wrap="square">
            <a:spAutoFit/>
          </a:bodyPr>
          <a:lstStyle/>
          <a:p>
            <a:pPr algn="just"/>
            <a:r>
              <a:rPr lang="vi-VN" sz="4000" b="1" i="0">
                <a:solidFill>
                  <a:srgbClr val="FF0000"/>
                </a:solidFill>
                <a:effectLst/>
                <a:latin typeface="+mj-lt"/>
              </a:rPr>
              <a:t>CA VANG TÌNH YÊU CHÚA</a:t>
            </a:r>
            <a:endParaRPr lang="en-US" sz="4000" b="1">
              <a:solidFill>
                <a:srgbClr val="FF0000"/>
              </a:solidFill>
              <a:latin typeface="+mj-lt"/>
            </a:endParaRPr>
          </a:p>
          <a:p>
            <a:pPr algn="ctr"/>
            <a:r>
              <a:rPr lang="vi-VN" sz="2400" b="1" i="0">
                <a:solidFill>
                  <a:srgbClr val="FF0000"/>
                </a:solidFill>
                <a:effectLst/>
                <a:latin typeface="+mj-lt"/>
              </a:rPr>
              <a:t>Đinh Minh Hoàng</a:t>
            </a:r>
            <a:endParaRPr lang="en-US" sz="2400" b="1" i="0">
              <a:solidFill>
                <a:srgbClr val="FF0000"/>
              </a:solidFill>
              <a:effectLst/>
              <a:latin typeface="+mj-lt"/>
            </a:endParaRPr>
          </a:p>
        </p:txBody>
      </p:sp>
    </p:spTree>
    <p:extLst>
      <p:ext uri="{BB962C8B-B14F-4D97-AF65-F5344CB8AC3E}">
        <p14:creationId xmlns:p14="http://schemas.microsoft.com/office/powerpoint/2010/main" val="28629708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3B3458C1-882D-B1A0-0936-6ECAFCC6EDBA}"/>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AA0686E1-195A-622F-A206-B98CE223E37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1F9BAAF-22A8-8A97-AF81-9526DB1386CC}"/>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6F25A-98A7-767A-8835-E08E90BFFFA2}"/>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3AD2F83-2FD6-AE8B-4895-62431871B826}"/>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944F66DD-E84B-4325-30B4-6E963413C11B}"/>
              </a:ext>
            </a:extLst>
          </p:cNvPr>
          <p:cNvSpPr txBox="1"/>
          <p:nvPr/>
        </p:nvSpPr>
        <p:spPr>
          <a:xfrm>
            <a:off x="263363" y="335845"/>
            <a:ext cx="11720072" cy="6555641"/>
          </a:xfrm>
          <a:prstGeom prst="rect">
            <a:avLst/>
          </a:prstGeom>
          <a:noFill/>
        </p:spPr>
        <p:txBody>
          <a:bodyPr wrap="square">
            <a:spAutoFit/>
          </a:bodyPr>
          <a:lstStyle/>
          <a:p>
            <a:pPr algn="just"/>
            <a:r>
              <a:rPr lang="vi-VN" sz="6000" b="0" i="0">
                <a:solidFill>
                  <a:srgbClr val="FF0000"/>
                </a:solidFill>
                <a:effectLst/>
                <a:latin typeface="+mj-lt"/>
              </a:rPr>
              <a:t>1</a:t>
            </a:r>
            <a:r>
              <a:rPr lang="en-US" sz="6000" b="0" i="0">
                <a:solidFill>
                  <a:srgbClr val="FF0000"/>
                </a:solidFill>
                <a:effectLst/>
                <a:latin typeface="+mj-lt"/>
              </a:rPr>
              <a:t>. </a:t>
            </a:r>
            <a:r>
              <a:rPr lang="vi-VN" sz="6000" b="0" i="0">
                <a:effectLst/>
                <a:latin typeface="+mj-lt"/>
              </a:rPr>
              <a:t>Tình yêu Thiên Chúa như vầng dương soi tỏa khắp nơi. Tình yêu Thiên Chúa là vì sao giữa đêm mờ tối. Tình yêu Thiên Chúa dìu con vượt qua sóng đời nỗi trôi, thuyền con giữa dòng đại dương bấp bênh Ngài ơi! </a:t>
            </a:r>
            <a:endParaRPr lang="en-US" sz="6000" b="0" i="0">
              <a:effectLst/>
              <a:latin typeface="+mj-lt"/>
            </a:endParaRPr>
          </a:p>
        </p:txBody>
      </p:sp>
    </p:spTree>
    <p:extLst>
      <p:ext uri="{BB962C8B-B14F-4D97-AF65-F5344CB8AC3E}">
        <p14:creationId xmlns:p14="http://schemas.microsoft.com/office/powerpoint/2010/main" val="29891296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D94E9B7-7D14-4DA8-3D2E-A11EA823E2E3}"/>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356466A-9B60-1F13-62F6-F367F10705F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F092CBB-D6E2-AACE-0DC4-19E9625C6F0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5E00B366-A9F2-CEC5-0E05-F130542D549D}"/>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8BA34D-455D-7366-7BBC-DBAEC0ED8CD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AA37221-5DD4-94A2-0501-D6030021337C}"/>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0C221FDF-2F00-C585-56A8-7CAB04AFA30F}"/>
              </a:ext>
            </a:extLst>
          </p:cNvPr>
          <p:cNvSpPr txBox="1"/>
          <p:nvPr/>
        </p:nvSpPr>
        <p:spPr>
          <a:xfrm>
            <a:off x="352926" y="335845"/>
            <a:ext cx="11486148" cy="6555641"/>
          </a:xfrm>
          <a:prstGeom prst="rect">
            <a:avLst/>
          </a:prstGeom>
          <a:noFill/>
        </p:spPr>
        <p:txBody>
          <a:bodyPr wrap="square">
            <a:spAutoFit/>
          </a:bodyPr>
          <a:lstStyle/>
          <a:p>
            <a:pPr algn="just"/>
            <a:r>
              <a:rPr lang="vi-VN" sz="6000" b="0" i="0">
                <a:effectLst/>
                <a:latin typeface="+mj-lt"/>
              </a:rPr>
              <a:t>Tình yêu Thiên Chúa như dòng sông êm đềm lướt trôi. Chảy xuôi năm tháng để hồn thơ tắm trong tình mến. Tình yêu Thiên Chúa nồng say là hương gió trời dịu êm. Dìu đưa tháng ngày bình yên với bao êm đềm</a:t>
            </a:r>
            <a:r>
              <a:rPr lang="en-US" sz="6000">
                <a:latin typeface="+mj-lt"/>
              </a:rPr>
              <a:t>. </a:t>
            </a:r>
            <a:endParaRPr lang="en-US" sz="6000" b="0" i="0">
              <a:effectLst/>
              <a:latin typeface="+mj-lt"/>
            </a:endParaRPr>
          </a:p>
        </p:txBody>
      </p:sp>
    </p:spTree>
    <p:extLst>
      <p:ext uri="{BB962C8B-B14F-4D97-AF65-F5344CB8AC3E}">
        <p14:creationId xmlns:p14="http://schemas.microsoft.com/office/powerpoint/2010/main" val="30540890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117BDAA-519D-23B5-6AFE-56B26B6116A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4841BA6B-A2C1-DD0A-1ACB-6F50AAF1B3F2}"/>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39605DDF-6EBE-3EA6-A06B-68BD8967212F}"/>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7C3C03-C746-A727-C658-6AA56A85BE04}"/>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020FB129-C966-1577-88C7-C910FA2EF58E}"/>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F887B8CE-859D-AB5E-F0BC-1952E508C6B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C6B6A0F-AC7E-6D7C-7F81-24B3E93851AD}"/>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41636368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FF1BA75-2B15-180B-C016-606E10D3382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1455C67-4720-834A-1236-8C9189D450B7}"/>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EA8726F-F5AE-80AD-1B0A-C929010B370D}"/>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733B536-B782-5610-4D4C-C306D0EF1696}"/>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4E82431-38FC-54E3-2B37-0D1CD87F043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D173C18-0D98-7B99-52A2-68C7534BE414}"/>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9FE13CF-91F5-B86B-6613-DA28C354B179}"/>
              </a:ext>
            </a:extLst>
          </p:cNvPr>
          <p:cNvSpPr txBox="1"/>
          <p:nvPr/>
        </p:nvSpPr>
        <p:spPr>
          <a:xfrm>
            <a:off x="352925" y="320845"/>
            <a:ext cx="11486147" cy="5585489"/>
          </a:xfrm>
          <a:prstGeom prst="rect">
            <a:avLst/>
          </a:prstGeom>
          <a:noFill/>
        </p:spPr>
        <p:txBody>
          <a:bodyPr wrap="square">
            <a:spAutoFit/>
          </a:bodyPr>
          <a:lstStyle/>
          <a:p>
            <a:pPr algn="just"/>
            <a:r>
              <a:rPr lang="vi-VN" sz="6000" b="1" i="0">
                <a:solidFill>
                  <a:srgbClr val="FF0000"/>
                </a:solidFill>
                <a:effectLst/>
                <a:latin typeface="+mj-lt"/>
              </a:rPr>
              <a:t>2</a:t>
            </a:r>
            <a:r>
              <a:rPr lang="en-US" sz="6000" b="1">
                <a:solidFill>
                  <a:srgbClr val="FF0000"/>
                </a:solidFill>
                <a:latin typeface="+mj-lt"/>
              </a:rPr>
              <a:t>. </a:t>
            </a:r>
            <a:r>
              <a:rPr lang="vi-VN" sz="6000" b="1" i="0">
                <a:solidFill>
                  <a:srgbClr val="FF0000"/>
                </a:solidFill>
                <a:effectLst/>
                <a:latin typeface="+mj-lt"/>
              </a:rPr>
              <a:t> </a:t>
            </a:r>
            <a:r>
              <a:rPr lang="vi-VN" sz="6000" b="0" i="0">
                <a:effectLst/>
                <a:latin typeface="+mj-lt"/>
              </a:rPr>
              <a:t>Tình yêu Thiên Chúa như mùa xuân tô đẹp ước mơ. Tuổi thơ yêu dấu ngày và đêm khát khao tình Chúa. Ngài luôn dõi bước đời con đổ muôn phúc ân tràn lan. Và luôn đỡ nâng ủi an nhưng khi sầu vương. </a:t>
            </a:r>
            <a:endParaRPr lang="en-US" sz="6000" b="0" i="0">
              <a:effectLst/>
              <a:latin typeface="+mj-lt"/>
            </a:endParaRPr>
          </a:p>
        </p:txBody>
      </p:sp>
    </p:spTree>
    <p:extLst>
      <p:ext uri="{BB962C8B-B14F-4D97-AF65-F5344CB8AC3E}">
        <p14:creationId xmlns:p14="http://schemas.microsoft.com/office/powerpoint/2010/main" val="40940120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A2A0C9F-54DD-8F36-B486-52EE9C946A26}"/>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7269290-A7CD-5AD8-0E1A-242A9B6A3064}"/>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4035EF1E-B2B0-2E02-ED8E-0A5653A43F29}"/>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CF9A8DAB-F799-B4A6-00F1-6D225C6B501F}"/>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1B53CAE0-1521-C701-04E2-880FCE5DA840}"/>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C4FA88BD-D60D-55C6-E38B-85F1BD46F02B}"/>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BC350C79-1109-C889-B6A1-C282613FE55A}"/>
              </a:ext>
            </a:extLst>
          </p:cNvPr>
          <p:cNvSpPr txBox="1"/>
          <p:nvPr/>
        </p:nvSpPr>
        <p:spPr>
          <a:xfrm>
            <a:off x="433139" y="593558"/>
            <a:ext cx="11261555" cy="5632311"/>
          </a:xfrm>
          <a:prstGeom prst="rect">
            <a:avLst/>
          </a:prstGeom>
          <a:noFill/>
        </p:spPr>
        <p:txBody>
          <a:bodyPr wrap="square">
            <a:spAutoFit/>
          </a:bodyPr>
          <a:lstStyle/>
          <a:p>
            <a:pPr algn="just"/>
            <a:r>
              <a:rPr lang="vi-VN" sz="6000" b="0" i="0">
                <a:effectLst/>
                <a:latin typeface="+mj-lt"/>
              </a:rPr>
              <a:t>Tình yêu Thiên Chúa không nhạt phai dẫu đời đổi thay. Nào ai có biết tình ngài luôn sắt son bền vững. Là chân thiện mỹ thẳm sâu để con kiếm tìm ngày đêm. Hồn con khát vọng, cậy trông vững tin nơi Ngài.</a:t>
            </a:r>
            <a:endParaRPr lang="en-US" sz="6000" b="0" i="0">
              <a:effectLst/>
              <a:latin typeface="+mj-lt"/>
            </a:endParaRPr>
          </a:p>
        </p:txBody>
      </p:sp>
    </p:spTree>
    <p:extLst>
      <p:ext uri="{BB962C8B-B14F-4D97-AF65-F5344CB8AC3E}">
        <p14:creationId xmlns:p14="http://schemas.microsoft.com/office/powerpoint/2010/main" val="20764487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D8D8260-24CA-F736-947C-3DC82B584172}"/>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D21EBDBE-39D0-DD8C-2B07-1F6496AF62AF}"/>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2C4C2262-4355-D311-6AFF-31D298B22BF6}"/>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D89F8A5-0F2C-275A-82EE-ED1DEB7C66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677B55ED-ADA2-566B-DAA1-9BC4F6A26C3A}"/>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A8CC9C8C-6619-1E98-3C9C-950AC9340573}"/>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A857D147-DECE-5724-4526-1600F8ED2596}"/>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1482950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C584B2F-09DF-EE80-00EB-7DC567BAEC08}"/>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6ADFB3CA-F62C-8549-C107-D01A07051E6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92CC8E5E-51F8-C5CF-5AB0-69D569841F51}"/>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617318E4-6BF2-035D-0EB3-2AC1E5B3F1F7}"/>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9F020BB9-B037-3B01-5F0E-7A6BC4D64564}"/>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EFD66A68-CACB-81A0-18E4-A343A6F4C76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A0EDA36-1401-4D6A-95FA-BCA824CBD6B5}"/>
              </a:ext>
            </a:extLst>
          </p:cNvPr>
          <p:cNvSpPr txBox="1"/>
          <p:nvPr/>
        </p:nvSpPr>
        <p:spPr>
          <a:xfrm>
            <a:off x="353932" y="544660"/>
            <a:ext cx="11720071" cy="5632311"/>
          </a:xfrm>
          <a:prstGeom prst="rect">
            <a:avLst/>
          </a:prstGeom>
          <a:noFill/>
        </p:spPr>
        <p:txBody>
          <a:bodyPr wrap="square">
            <a:spAutoFit/>
          </a:bodyPr>
          <a:lstStyle/>
          <a:p>
            <a:pPr algn="just"/>
            <a:r>
              <a:rPr lang="vi-VN" sz="6000" b="1" i="0">
                <a:solidFill>
                  <a:srgbClr val="FF0000"/>
                </a:solidFill>
                <a:effectLst/>
                <a:latin typeface="+mj-lt"/>
              </a:rPr>
              <a:t>3</a:t>
            </a:r>
            <a:r>
              <a:rPr lang="en-US" sz="6000" b="1" i="0">
                <a:solidFill>
                  <a:srgbClr val="FF0000"/>
                </a:solidFill>
                <a:effectLst/>
                <a:latin typeface="+mj-lt"/>
              </a:rPr>
              <a:t>. </a:t>
            </a:r>
            <a:r>
              <a:rPr lang="vi-VN" sz="6000" b="0" i="0">
                <a:effectLst/>
                <a:latin typeface="+mj-lt"/>
              </a:rPr>
              <a:t>Bàn tay Thiên Chúa dắt dìu con qua ngàn nắng mưa. Hồn con vui sướng chìm ngập trong trái tim của Chúa. Nhìn lên Thánh giá đồi cao Ngài đã hiến mình vì ai? Bởi yêu thế nhân lầm than Chúa xuống trần gian. </a:t>
            </a:r>
            <a:endParaRPr lang="en-US" sz="6000">
              <a:latin typeface="+mj-lt"/>
            </a:endParaRPr>
          </a:p>
        </p:txBody>
      </p:sp>
    </p:spTree>
    <p:extLst>
      <p:ext uri="{BB962C8B-B14F-4D97-AF65-F5344CB8AC3E}">
        <p14:creationId xmlns:p14="http://schemas.microsoft.com/office/powerpoint/2010/main" val="26765769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AFEAABD5-D93B-E896-7B36-01417E8DEADF}"/>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9783CB1F-3175-DC02-39D1-2B1A01129543}"/>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D2E434B5-A8FF-7A93-419D-A63F54926A6B}"/>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14679793-ABC6-87F5-B2C2-6B1DF1993E9B}"/>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4049FB8-16B4-906B-C87C-F207409FBDB1}"/>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08D49A3-2A36-AAE0-3C7D-2B9FDECA0CB0}"/>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24B31B2C-FF35-509B-A6FA-62121C645A51}"/>
              </a:ext>
            </a:extLst>
          </p:cNvPr>
          <p:cNvSpPr txBox="1"/>
          <p:nvPr/>
        </p:nvSpPr>
        <p:spPr>
          <a:xfrm>
            <a:off x="353933" y="544660"/>
            <a:ext cx="11453056" cy="5632311"/>
          </a:xfrm>
          <a:prstGeom prst="rect">
            <a:avLst/>
          </a:prstGeom>
          <a:noFill/>
        </p:spPr>
        <p:txBody>
          <a:bodyPr wrap="square">
            <a:spAutoFit/>
          </a:bodyPr>
          <a:lstStyle/>
          <a:p>
            <a:pPr algn="just"/>
            <a:r>
              <a:rPr lang="vi-VN" sz="6000" b="0" i="0">
                <a:effectLst/>
                <a:latin typeface="+mj-lt"/>
              </a:rPr>
              <a:t>Tìm về chân lý nơi tình yêu trên Thập giá xưa. Ngàn năm ghi dấu Một Giê-su chết treo khổ giá. Tình trời mở lối ngàn nơi mùa xuân thắm mầu, đẹp tươi. Trần gian ngóng chờ ngày sau phúc vinh Quê Trời</a:t>
            </a:r>
            <a:endParaRPr lang="en-US" sz="6000">
              <a:latin typeface="+mj-lt"/>
            </a:endParaRPr>
          </a:p>
        </p:txBody>
      </p:sp>
    </p:spTree>
    <p:extLst>
      <p:ext uri="{BB962C8B-B14F-4D97-AF65-F5344CB8AC3E}">
        <p14:creationId xmlns:p14="http://schemas.microsoft.com/office/powerpoint/2010/main" val="21390524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97E6BD01-D871-046A-020C-FBBDB2158DF0}"/>
            </a:ext>
          </a:extLst>
        </p:cNvPr>
        <p:cNvGrpSpPr/>
        <p:nvPr/>
      </p:nvGrpSpPr>
      <p:grpSpPr>
        <a:xfrm>
          <a:off x="0" y="0"/>
          <a:ext cx="0" cy="0"/>
        </a:xfrm>
      </p:grpSpPr>
      <p:pic>
        <p:nvPicPr>
          <p:cNvPr id="2" name="Picture 1" descr="A white background with a few scratches&#10;&#10;Description automatically generated with medium confidence">
            <a:extLst>
              <a:ext uri="{FF2B5EF4-FFF2-40B4-BE49-F238E27FC236}">
                <a16:creationId xmlns:a16="http://schemas.microsoft.com/office/drawing/2014/main" id="{7EB0A5C1-562F-6B31-2F7D-BCC33331B898}"/>
              </a:ext>
            </a:extLst>
          </p:cNvPr>
          <p:cNvPicPr>
            <a:picLocks noChangeAspect="1"/>
          </p:cNvPicPr>
          <p:nvPr/>
        </p:nvPicPr>
        <p:blipFill>
          <a:blip r:embed="rId2"/>
          <a:srcRect t="6064" b="9365"/>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54115DE4-B3A5-AD5B-A817-AB5653CBB487}"/>
              </a:ext>
            </a:extLst>
          </p:cNvPr>
          <p:cNvCxnSpPr/>
          <p:nvPr/>
        </p:nvCxnSpPr>
        <p:spPr>
          <a:xfrm flipH="1">
            <a:off x="117987"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0953369F-BBEA-3859-A0CA-A28FC1A0CEC2}"/>
              </a:ext>
            </a:extLst>
          </p:cNvPr>
          <p:cNvCxnSpPr/>
          <p:nvPr/>
        </p:nvCxnSpPr>
        <p:spPr>
          <a:xfrm>
            <a:off x="0" y="137652"/>
            <a:ext cx="12190476"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CC9C359-05BA-14C1-BDC3-F19E67236AE8}"/>
              </a:ext>
            </a:extLst>
          </p:cNvPr>
          <p:cNvCxnSpPr/>
          <p:nvPr/>
        </p:nvCxnSpPr>
        <p:spPr>
          <a:xfrm flipH="1">
            <a:off x="12074013" y="0"/>
            <a:ext cx="0" cy="685800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088DEAD4-FE23-0D55-5BC8-A7F880A1E0FE}"/>
              </a:ext>
            </a:extLst>
          </p:cNvPr>
          <p:cNvCxnSpPr/>
          <p:nvPr/>
        </p:nvCxnSpPr>
        <p:spPr>
          <a:xfrm>
            <a:off x="0" y="6720348"/>
            <a:ext cx="12192000"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E16826F3-19DA-981C-0838-0CDB3AFAB112}"/>
              </a:ext>
            </a:extLst>
          </p:cNvPr>
          <p:cNvSpPr txBox="1"/>
          <p:nvPr/>
        </p:nvSpPr>
        <p:spPr>
          <a:xfrm>
            <a:off x="312831" y="612844"/>
            <a:ext cx="11438012" cy="5632311"/>
          </a:xfrm>
          <a:prstGeom prst="rect">
            <a:avLst/>
          </a:prstGeom>
          <a:noFill/>
        </p:spPr>
        <p:txBody>
          <a:bodyPr wrap="square">
            <a:spAutoFit/>
          </a:bodyPr>
          <a:lstStyle/>
          <a:p>
            <a:pPr algn="just"/>
            <a:r>
              <a:rPr lang="vi-VN" sz="6000" b="1" i="0">
                <a:solidFill>
                  <a:srgbClr val="FF0000"/>
                </a:solidFill>
                <a:effectLst/>
                <a:latin typeface="+mj-lt"/>
              </a:rPr>
              <a:t>ĐK: </a:t>
            </a:r>
            <a:r>
              <a:rPr lang="vi-VN" sz="6000" b="0" i="0">
                <a:effectLst/>
                <a:latin typeface="+mj-lt"/>
              </a:rPr>
              <a:t>Con ca ngợi ngàn đời tình Ngài kiên vững suối thiêng dạt dào ngọt ngào tình yêu mến thương. Tình Ngài ngàn năm như núi cao sông dài biển khơi. Cao vời tình Cha con hát ca muôn đời chẳng ngơi.</a:t>
            </a:r>
            <a:endParaRPr lang="en-US" sz="6000" b="0" i="0">
              <a:effectLst/>
              <a:latin typeface="+mj-lt"/>
            </a:endParaRPr>
          </a:p>
        </p:txBody>
      </p:sp>
    </p:spTree>
    <p:extLst>
      <p:ext uri="{BB962C8B-B14F-4D97-AF65-F5344CB8AC3E}">
        <p14:creationId xmlns:p14="http://schemas.microsoft.com/office/powerpoint/2010/main" val="12873914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7512154"/>
      </p:ext>
    </p:extLst>
  </p:cSld>
  <p:clrMapOvr>
    <a:masterClrMapping/>
  </p:clrMapOvr>
  <p:transition spd="med">
    <p:pull/>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274618" y="2854036"/>
            <a:ext cx="9347200" cy="2829493"/>
          </a:xfrm>
          <a:prstGeom prst="rect">
            <a:avLst/>
          </a:prstGeom>
        </p:spPr>
        <p:txBody>
          <a:bodyPr wrap="square">
            <a:spAutoFit/>
          </a:bodyPr>
          <a:lstStyle/>
          <a:p>
            <a:pPr algn="ctr">
              <a:lnSpc>
                <a:spcPct val="107000"/>
              </a:lnSpc>
              <a:spcAft>
                <a:spcPts val="800"/>
              </a:spcAft>
            </a:pPr>
            <a:r>
              <a:rPr lang="en-US" sz="8000" b="1" kern="100">
                <a:solidFill>
                  <a:srgbClr val="FF0000"/>
                </a:solidFill>
                <a:latin typeface="Times New Roman" panose="02020603050405020304" pitchFamily="18" charset="0"/>
                <a:ea typeface="Aptos" panose="020b0004020202020204"/>
                <a:cs typeface="Times New Roman" panose="02020603050405020304" pitchFamily="18" charset="0"/>
              </a:rPr>
              <a:t>THẦY ĐÃ ĐẾN</a:t>
            </a:r>
            <a:endParaRPr lang="en-US" sz="6000" kern="100">
              <a:latin typeface="Aptos" panose="02110004020202020204"/>
              <a:ea typeface="Aptos" panose="020b0004020202020204"/>
              <a:cs typeface="Times New Roman" panose="02020603050405020304" pitchFamily="18" charset="0"/>
            </a:endParaRPr>
          </a:p>
          <a:p>
            <a:pPr algn="ctr">
              <a:lnSpc>
                <a:spcPct val="107000"/>
              </a:lnSpc>
              <a:spcAft>
                <a:spcPts val="800"/>
              </a:spcAft>
            </a:pPr>
            <a:r>
              <a:rPr lang="en-US" sz="8000" b="1" kern="100" err="1">
                <a:solidFill>
                  <a:srgbClr val="FF0000"/>
                </a:solidFill>
                <a:latin typeface="Times New Roman" panose="02020603050405020304" pitchFamily="18" charset="0"/>
                <a:ea typeface="Aptos" panose="020b0004020202020204"/>
                <a:cs typeface="Times New Roman" panose="02020603050405020304" pitchFamily="18" charset="0"/>
              </a:rPr>
              <a:t>Bùi Ninh</a:t>
            </a:r>
            <a:endParaRPr lang="en-US" sz="60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948186034"/>
      </p:ext>
    </p:extLst>
  </p:cSld>
  <p:clrMapOvr>
    <a:masterClrMapping/>
  </p:clrMapOvr>
  <p:transition spd="slow">
    <p:wipe/>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Thầy đã đến đem lửa vào thế gian, và ước ao ngọn lửa bừng cháy lên, ngọn lửa bừng cháy lên. Thầy sẽ chịu phép rửa thật lớn lao, và lòng Thầy hằng khắc khoải biết bao cho tới khi thành toàn</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44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091400565"/>
      </p:ext>
    </p:extLst>
  </p:cSld>
  <p:clrMapOvr>
    <a:masterClrMapping/>
  </p:clrMapOvr>
  <p:transition spd="slow">
    <p:wipe/>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24873" y="674255"/>
            <a:ext cx="11478370" cy="5427255"/>
          </a:xfrm>
          <a:prstGeom prst="rect">
            <a:avLst/>
          </a:prstGeom>
        </p:spPr>
        <p:txBody>
          <a:bodyPr wrap="square">
            <a:spAutoFit/>
          </a:bodyPr>
          <a:lstStyle/>
          <a:p>
            <a:pPr algn="just">
              <a:lnSpc>
                <a:spcPct val="107000"/>
              </a:lnSpc>
              <a:spcAft>
                <a:spcPts val="800"/>
              </a:spcAft>
            </a:pP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1</a:t>
            </a: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54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5400" kern="100" err="1">
                <a:latin typeface="Times New Roman" panose="02020603050405020304" pitchFamily="18" charset="0"/>
                <a:ea typeface="Aptos" panose="020b0004020202020204"/>
                <a:cs typeface="Times New Roman" panose="02020603050405020304" pitchFamily="18" charset="0"/>
              </a:rPr>
              <a:t>Khi tới thế gian không phải Thầy đem bình an. Nhưng do chính Thầy đời sẽ gây nhiều chia rẽ. Người giữa một nhà dù tình nghĩa từng mặn mà, cũng bị lìa tách xa. Tình mẹ nghĩa cha đáp đền hiếu thảo sao đầy, khi dấn thân theo Thầy</a:t>
            </a:r>
            <a:r>
              <a:rPr lang="en-US" sz="5400" kern="100" smtClean="0">
                <a:latin typeface="Times New Roman" panose="02020603050405020304" pitchFamily="18" charset="0"/>
                <a:ea typeface="Aptos" panose="020b0004020202020204"/>
                <a:cs typeface="Times New Roman" panose="02020603050405020304" pitchFamily="18" charset="0"/>
              </a:rPr>
              <a:t>.</a:t>
            </a:r>
            <a:endParaRPr lang="en-US" sz="40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4048662497"/>
      </p:ext>
    </p:extLst>
  </p:cSld>
  <p:clrMapOvr>
    <a:masterClrMapping/>
  </p:clrMapOvr>
  <p:transition spd="slow">
    <p:wipe/>
  </p:transition>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Thầy đã đến đem lửa vào thế gian, và ước ao ngọn lửa bừng cháy lên, ngọn lửa bừng cháy lên. Thầy sẽ chịu phép rửa thật lớn lao, và lòng Thầy hằng khắc khoải biết bao cho tới khi thành toàn</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44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083667382"/>
      </p:ext>
    </p:extLst>
  </p:cSld>
  <p:clrMapOvr>
    <a:masterClrMapping/>
  </p:clrMapOvr>
  <p:transition spd="slow">
    <p:wipe/>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80291" y="637309"/>
            <a:ext cx="11422952" cy="5427255"/>
          </a:xfrm>
          <a:prstGeom prst="rect">
            <a:avLst/>
          </a:prstGeom>
        </p:spPr>
        <p:txBody>
          <a:bodyPr wrap="square">
            <a:spAutoFit/>
          </a:bodyPr>
          <a:lstStyle/>
          <a:p>
            <a:pPr algn="just">
              <a:lnSpc>
                <a:spcPct val="107000"/>
              </a:lnSpc>
              <a:spcAft>
                <a:spcPts val="800"/>
              </a:spcAft>
            </a:pP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2</a:t>
            </a: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54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5400" kern="100" err="1">
                <a:latin typeface="Times New Roman" panose="02020603050405020304" pitchFamily="18" charset="0"/>
                <a:ea typeface="Aptos" panose="020b0004020202020204"/>
                <a:cs typeface="Times New Roman" panose="02020603050405020304" pitchFamily="18" charset="0"/>
              </a:rPr>
              <a:t>Nhân chứng đức tin đông đảo tựa mây phủ bao. Ta tháo đi nào tội lỗi vây rào quanh lối. Kiên vững lao vào cuộc trận chống lại gian tà, vẫn rình rập chúng ta. Hiệp lời hát ca hướng nhìn Đấng đã khải hoàn, cho đức tin kiện toàn</a:t>
            </a:r>
            <a:r>
              <a:rPr lang="en-US" sz="5400" kern="100" smtClean="0">
                <a:latin typeface="Times New Roman" panose="02020603050405020304" pitchFamily="18" charset="0"/>
                <a:ea typeface="Aptos" panose="020b0004020202020204"/>
                <a:cs typeface="Times New Roman" panose="02020603050405020304" pitchFamily="18" charset="0"/>
              </a:rPr>
              <a:t>.</a:t>
            </a:r>
            <a:endParaRPr lang="en-US" sz="40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54776500"/>
      </p:ext>
    </p:extLst>
  </p:cSld>
  <p:clrMapOvr>
    <a:masterClrMapping/>
  </p:clrMapOvr>
  <p:transition spd="slow">
    <p:wipe/>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Thầy đã đến đem lửa vào thế gian, và ước ao ngọn lửa bừng cháy lên, ngọn lửa bừng cháy lên. Thầy sẽ chịu phép rửa thật lớn lao, và lòng Thầy hằng khắc khoải biết bao cho tới khi thành toàn</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44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1096859585"/>
      </p:ext>
    </p:extLst>
  </p:cSld>
  <p:clrMapOvr>
    <a:masterClrMapping/>
  </p:clrMapOvr>
  <p:transition spd="slow">
    <p:wipe/>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424873" y="480291"/>
            <a:ext cx="11478370" cy="6316409"/>
          </a:xfrm>
          <a:prstGeom prst="rect">
            <a:avLst/>
          </a:prstGeom>
        </p:spPr>
        <p:txBody>
          <a:bodyPr wrap="square">
            <a:spAutoFit/>
          </a:bodyPr>
          <a:lstStyle/>
          <a:p>
            <a:pPr algn="just">
              <a:lnSpc>
                <a:spcPct val="107000"/>
              </a:lnSpc>
              <a:spcAft>
                <a:spcPts val="800"/>
              </a:spcAft>
            </a:pPr>
            <a:r>
              <a:rPr lang="en-US" sz="5400" b="1" kern="100" smtClean="0">
                <a:solidFill>
                  <a:srgbClr val="FF0000"/>
                </a:solidFill>
                <a:latin typeface="Times New Roman" panose="02020603050405020304" pitchFamily="18" charset="0"/>
                <a:ea typeface="Aptos" panose="020b0004020202020204"/>
                <a:cs typeface="Times New Roman" panose="02020603050405020304" pitchFamily="18" charset="0"/>
              </a:rPr>
              <a:t>3</a:t>
            </a:r>
            <a:r>
              <a:rPr lang="en-US" sz="54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54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5400" kern="100" err="1">
                <a:latin typeface="Times New Roman" panose="02020603050405020304" pitchFamily="18" charset="0"/>
                <a:ea typeface="Aptos" panose="020b0004020202020204"/>
                <a:cs typeface="Times New Roman" panose="02020603050405020304" pitchFamily="18" charset="0"/>
              </a:rPr>
              <a:t>Vinh phúc với Cha nhưng mà Người đã từ khước. Chịu chết thập hình và đã lên trời hiển vinh. Chiêm ngưỡng gương Người để đừng thất vọng sờn lòng, dẫu đường về có xa. Vì cuộc chiến ta thấm gì máu đổ nơi Người, khi hiến thân cho đời.</a:t>
            </a:r>
            <a:endParaRPr lang="en-US" sz="4000" kern="100">
              <a:effectLst/>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238260146"/>
      </p:ext>
    </p:extLst>
  </p:cSld>
  <p:clrMapOvr>
    <a:masterClrMapping/>
  </p:clrMapOvr>
  <p:transition spd="slow">
    <p:wipe/>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5951758"/>
          </a:xfrm>
          <a:prstGeom prst="rect">
            <a:avLst/>
          </a:prstGeom>
        </p:spPr>
        <p:txBody>
          <a:bodyPr wrap="square">
            <a:spAutoFit/>
          </a:bodyPr>
          <a:lstStyle/>
          <a:p>
            <a:pPr algn="just">
              <a:lnSpc>
                <a:spcPct val="107000"/>
              </a:lnSpc>
              <a:spcAft>
                <a:spcPts val="800"/>
              </a:spcAft>
            </a:pPr>
            <a:r>
              <a:rPr lang="en-US" sz="6000" b="1" kern="100" smtClean="0">
                <a:solidFill>
                  <a:srgbClr val="FF0000"/>
                </a:solidFill>
                <a:latin typeface="Times New Roman" panose="02020603050405020304" pitchFamily="18" charset="0"/>
                <a:ea typeface="Aptos" panose="020b0004020202020204"/>
                <a:cs typeface="Times New Roman" panose="02020603050405020304" pitchFamily="18" charset="0"/>
              </a:rPr>
              <a:t>ĐK</a:t>
            </a:r>
            <a:r>
              <a:rPr lang="en-US" sz="6000" b="1" kern="100">
                <a:solidFill>
                  <a:srgbClr val="FF0000"/>
                </a:solidFill>
                <a:latin typeface="Times New Roman" panose="02020603050405020304" pitchFamily="18" charset="0"/>
                <a:ea typeface="Aptos" panose="020b0004020202020204"/>
                <a:cs typeface="Times New Roman" panose="02020603050405020304" pitchFamily="18" charset="0"/>
              </a:rPr>
              <a:t>:</a:t>
            </a:r>
            <a:r>
              <a:rPr lang="en-US" sz="6000" kern="100">
                <a:solidFill>
                  <a:srgbClr val="FF0000"/>
                </a:solidFill>
                <a:latin typeface="Times New Roman" panose="02020603050405020304" pitchFamily="18" charset="0"/>
                <a:ea typeface="Aptos" panose="020b0004020202020204"/>
                <a:cs typeface="Times New Roman" panose="02020603050405020304" pitchFamily="18" charset="0"/>
              </a:rPr>
              <a:t> </a:t>
            </a:r>
            <a:r>
              <a:rPr lang="en-US" sz="6000" kern="100" err="1">
                <a:latin typeface="Times New Roman" panose="02020603050405020304" pitchFamily="18" charset="0"/>
                <a:ea typeface="Aptos" panose="020b0004020202020204"/>
                <a:cs typeface="Times New Roman" panose="02020603050405020304" pitchFamily="18" charset="0"/>
              </a:rPr>
              <a:t>Thầy đã đến đem lửa vào thế gian, và ước ao ngọn lửa bừng cháy lên, ngọn lửa bừng cháy lên. Thầy sẽ chịu phép rửa thật lớn lao, và lòng Thầy hằng khắc khoải biết bao cho tới khi thành toàn</a:t>
            </a:r>
            <a:r>
              <a:rPr lang="en-US" sz="6000" kern="100" smtClean="0">
                <a:latin typeface="Times New Roman" panose="02020603050405020304" pitchFamily="18" charset="0"/>
                <a:ea typeface="Aptos" panose="020b0004020202020204"/>
                <a:cs typeface="Times New Roman" panose="02020603050405020304" pitchFamily="18" charset="0"/>
              </a:rPr>
              <a:t>.</a:t>
            </a:r>
            <a:endParaRPr lang="en-US" sz="4400" kern="100">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3928951760"/>
      </p:ext>
    </p:extLst>
  </p:cSld>
  <p:clrMapOvr>
    <a:masterClrMapping/>
  </p:clrMapOvr>
  <p:transition spd="slow">
    <p:wipe/>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1510935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DC2B0F6E-C1C7-A2F8-EB95-5101D8520A90}"/>
              </a:ext>
            </a:extLst>
          </p:cNvPr>
          <p:cNvPicPr>
            <a:picLocks noChangeAspect="1"/>
          </p:cNvPicPr>
          <p:nvPr/>
        </p:nvPicPr>
        <p:blipFill>
          <a:blip r:embed="rId2"/>
          <a:srcRect l="3231" r="4659"/>
          <a:stretch>
            <a:fillRect/>
          </a:stretch>
        </p:blipFill>
        <p:spPr>
          <a:xfrm>
            <a:off x="-147484" y="0"/>
            <a:ext cx="12192000" cy="6857990"/>
          </a:xfrm>
          <a:custGeom>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7" name="Rectangle 6">
            <a:extLst>
              <a:ext uri="{FF2B5EF4-FFF2-40B4-BE49-F238E27FC236}">
                <a16:creationId xmlns:a16="http://schemas.microsoft.com/office/drawing/2014/main" id="{6BAF381E-7C48-F461-94BC-40DCF13388EB}"/>
              </a:ext>
            </a:extLst>
          </p:cNvPr>
          <p:cNvSpPr/>
          <p:nvPr/>
        </p:nvSpPr>
        <p:spPr>
          <a:xfrm>
            <a:off x="934065" y="4001729"/>
            <a:ext cx="10087895" cy="1940339"/>
          </a:xfrm>
          <a:prstGeom prst="rect">
            <a:avLst/>
          </a:prstGeom>
          <a:noFill/>
        </p:spPr>
        <p:txBody>
          <a:bodyPr wrap="square" lIns="91440" tIns="45720" rIns="91440" bIns="45720">
            <a:spAutoFit/>
          </a:bodyPr>
          <a:lstStyle/>
          <a:p>
            <a:pPr algn="ctr">
              <a:lnSpc>
                <a:spcPct val="107000"/>
              </a:lnSpc>
              <a:spcAft>
                <a:spcPts val="800"/>
              </a:spcAft>
            </a:pPr>
            <a:r>
              <a:rPr lang="en-US" sz="6600" b="1" kern="100" err="1">
                <a:solidFill>
                  <a:srgbClr val="00B050"/>
                </a:solidFill>
                <a:effectLst/>
                <a:latin typeface="Times New Roman" panose="02020603050405020304" pitchFamily="18" charset="0"/>
                <a:ea typeface="Aptos" panose="020b0004020202020204" pitchFamily="34" charset="0"/>
                <a:cs typeface="Times New Roman" panose="02020603050405020304" pitchFamily="18" charset="0"/>
              </a:rPr>
              <a:t>Nữ Vương Mân Côi</a:t>
            </a:r>
            <a:endParaRPr lang="en-US" sz="48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4000" b="1" kern="100" err="1">
                <a:solidFill>
                  <a:srgbClr val="00B050"/>
                </a:solidFill>
                <a:effectLst/>
                <a:latin typeface="Times New Roman" panose="02020603050405020304" pitchFamily="18" charset="0"/>
                <a:ea typeface="Aptos" panose="020b0004020202020204" pitchFamily="34" charset="0"/>
                <a:cs typeface="Times New Roman" panose="02020603050405020304" pitchFamily="18" charset="0"/>
              </a:rPr>
              <a:t>Hải Linh</a:t>
            </a:r>
            <a:endParaRPr lang="en-US" sz="28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20710420"/>
      </p:ext>
    </p:ext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AB5C1C2-E030-AE91-F507-CDBD08EA88F5}"/>
            </a:ext>
          </a:extLst>
        </p:cNvPr>
        <p:cNvGrpSpPr/>
        <p:nvPr/>
      </p:nvGrpSpPr>
      <p:grpSpPr>
        <a:xfrm>
          <a:off x="0" y="0"/>
          <a:ext cx="0" cy="0"/>
        </a:xfrm>
      </p:grpSpPr>
      <p:pic>
        <p:nvPicPr>
          <p:cNvPr id="4" name="Picture 3">
            <a:extLst>
              <a:ext uri="{FF2B5EF4-FFF2-40B4-BE49-F238E27FC236}">
                <a16:creationId xmlns:a16="http://schemas.microsoft.com/office/drawing/2014/main" id="{14830388-84D7-E2F1-0989-8A286205C576}"/>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F5F97FE-82B9-D8CC-1D8B-85C0692A8F80}"/>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2468779"/>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44063592-467E-5084-68FA-287C53C02CED}"/>
            </a:ext>
          </a:extLst>
        </p:cNvPr>
        <p:cNvGrpSpPr/>
        <p:nvPr/>
      </p:nvGrpSpPr>
      <p:grpSpPr>
        <a:xfrm>
          <a:off x="0" y="0"/>
          <a:ext cx="0" cy="0"/>
        </a:xfrm>
      </p:grpSpPr>
      <p:pic>
        <p:nvPicPr>
          <p:cNvPr id="4" name="Picture 3">
            <a:extLst>
              <a:ext uri="{FF2B5EF4-FFF2-40B4-BE49-F238E27FC236}">
                <a16:creationId xmlns:a16="http://schemas.microsoft.com/office/drawing/2014/main" id="{0CBC358C-79A3-99C4-FE98-10E091084C4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B5620265-9A6A-D039-DD64-2F100F086C19}"/>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8386491"/>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a:extLst>
              <a:ext uri="{FF2B5EF4-FFF2-40B4-BE49-F238E27FC236}">
                <a16:creationId xmlns:a16="http://schemas.microsoft.com/office/drawing/2014/main" id="{783279B6-6481-AC26-D8E1-E0D7A2827888}"/>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1A5510BB-E65E-B585-5034-D8FE42202B1C}"/>
              </a:ext>
            </a:extLst>
          </p:cNvPr>
          <p:cNvSpPr txBox="1"/>
          <p:nvPr/>
        </p:nvSpPr>
        <p:spPr>
          <a:xfrm>
            <a:off x="401053" y="401053"/>
            <a:ext cx="1137385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1.</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Mẹ ơi lời Mẹ thiết tha nài van, con năng ngắm phép Mân côi từ đây. Này con thành tâm mến yêu cậy trông, cao rao phép thánh Mân côi hằng ngày.</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6387069"/>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E0E3485-B9CA-D21A-8215-F33228FD330C}"/>
            </a:ext>
          </a:extLst>
        </p:cNvPr>
        <p:cNvGrpSpPr/>
        <p:nvPr/>
      </p:nvGrpSpPr>
      <p:grpSpPr>
        <a:xfrm>
          <a:off x="0" y="0"/>
          <a:ext cx="0" cy="0"/>
        </a:xfrm>
      </p:grpSpPr>
      <p:pic>
        <p:nvPicPr>
          <p:cNvPr id="4" name="Picture 3">
            <a:extLst>
              <a:ext uri="{FF2B5EF4-FFF2-40B4-BE49-F238E27FC236}">
                <a16:creationId xmlns:a16="http://schemas.microsoft.com/office/drawing/2014/main" id="{B1113824-3F88-F4B4-5193-28142D6E0D5C}"/>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134B9C9-8A45-C2A7-40AF-BBED7DB8C449}"/>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94363250"/>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1BCCBDC-37DF-ECBB-2000-F57D4DE48C64}"/>
            </a:ext>
          </a:extLst>
        </p:cNvPr>
        <p:cNvGrpSpPr/>
        <p:nvPr/>
      </p:nvGrpSpPr>
      <p:grpSpPr>
        <a:xfrm>
          <a:off x="0" y="0"/>
          <a:ext cx="0" cy="0"/>
        </a:xfrm>
      </p:grpSpPr>
      <p:pic>
        <p:nvPicPr>
          <p:cNvPr id="4" name="Picture 3">
            <a:extLst>
              <a:ext uri="{FF2B5EF4-FFF2-40B4-BE49-F238E27FC236}">
                <a16:creationId xmlns:a16="http://schemas.microsoft.com/office/drawing/2014/main" id="{DB71D53C-7C8E-DFC5-A76F-A882569D2D2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E58126B0-5D1E-77BA-BD2A-B8C639809085}"/>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60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17137873"/>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5AE8F5A-39EE-FE6B-A81D-700EFCCB0978}"/>
            </a:ext>
          </a:extLst>
        </p:cNvPr>
        <p:cNvGrpSpPr/>
        <p:nvPr/>
      </p:nvGrpSpPr>
      <p:grpSpPr>
        <a:xfrm>
          <a:off x="0" y="0"/>
          <a:ext cx="0" cy="0"/>
        </a:xfrm>
      </p:grpSpPr>
      <p:pic>
        <p:nvPicPr>
          <p:cNvPr id="4" name="Picture 3">
            <a:extLst>
              <a:ext uri="{FF2B5EF4-FFF2-40B4-BE49-F238E27FC236}">
                <a16:creationId xmlns:a16="http://schemas.microsoft.com/office/drawing/2014/main" id="{1C25C2ED-0E7E-6D39-F03C-521959CA4997}"/>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4E1DEBC2-2586-38D4-3E00-1C026AFD1467}"/>
              </a:ext>
            </a:extLst>
          </p:cNvPr>
          <p:cNvSpPr txBox="1"/>
          <p:nvPr/>
        </p:nvSpPr>
        <p:spPr>
          <a:xfrm>
            <a:off x="409073" y="513348"/>
            <a:ext cx="1137385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Mẹ ơi! Trần gian xiết bao lầm than, tan theo năm tháng chiến tranh còn chi! Này con cậy trông Nữ vương bình an, xin ơn phép thánh Mân côi phù trì.</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02943090"/>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97F94EE-28E7-5B4B-9B52-BB48734EA3F8}"/>
            </a:ext>
          </a:extLst>
        </p:cNvPr>
        <p:cNvGrpSpPr/>
        <p:nvPr/>
      </p:nvGrpSpPr>
      <p:grpSpPr>
        <a:xfrm>
          <a:off x="0" y="0"/>
          <a:ext cx="0" cy="0"/>
        </a:xfrm>
      </p:grpSpPr>
      <p:pic>
        <p:nvPicPr>
          <p:cNvPr id="4" name="Picture 3">
            <a:extLst>
              <a:ext uri="{FF2B5EF4-FFF2-40B4-BE49-F238E27FC236}">
                <a16:creationId xmlns:a16="http://schemas.microsoft.com/office/drawing/2014/main" id="{4275CB2A-0756-D2FA-C8AE-3E8F8DEE0825}"/>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C998BC0F-F26B-F44D-1C9F-96E3FA27203E}"/>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08902825"/>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8ADAFD4D-E5BF-C1BA-276C-743BDEBE1AC2}"/>
            </a:ext>
          </a:extLst>
        </p:cNvPr>
        <p:cNvGrpSpPr/>
        <p:nvPr/>
      </p:nvGrpSpPr>
      <p:grpSpPr>
        <a:xfrm>
          <a:off x="0" y="0"/>
          <a:ext cx="0" cy="0"/>
        </a:xfrm>
      </p:grpSpPr>
      <p:pic>
        <p:nvPicPr>
          <p:cNvPr id="4" name="Picture 3">
            <a:extLst>
              <a:ext uri="{FF2B5EF4-FFF2-40B4-BE49-F238E27FC236}">
                <a16:creationId xmlns:a16="http://schemas.microsoft.com/office/drawing/2014/main" id="{0D6DE171-BBB0-F30C-3C85-CA2C930FA210}"/>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1FD5E760-BB9E-E597-F6ED-9925EBE8DD36}"/>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31142981"/>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9C252C-BE05-4902-FB41-84B3E51564FA}"/>
            </a:ext>
          </a:extLst>
        </p:cNvPr>
        <p:cNvGrpSpPr/>
        <p:nvPr/>
      </p:nvGrpSpPr>
      <p:grpSpPr>
        <a:xfrm>
          <a:off x="0" y="0"/>
          <a:ext cx="0" cy="0"/>
        </a:xfrm>
      </p:grpSpPr>
      <p:pic>
        <p:nvPicPr>
          <p:cNvPr id="4" name="Picture 3">
            <a:extLst>
              <a:ext uri="{FF2B5EF4-FFF2-40B4-BE49-F238E27FC236}">
                <a16:creationId xmlns:a16="http://schemas.microsoft.com/office/drawing/2014/main" id="{56765669-1365-B06F-305F-42BE4AF1EF43}"/>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92F121F2-311F-0099-AA5E-9910BDFA342F}"/>
              </a:ext>
            </a:extLst>
          </p:cNvPr>
          <p:cNvSpPr txBox="1"/>
          <p:nvPr/>
        </p:nvSpPr>
        <p:spPr>
          <a:xfrm>
            <a:off x="401053" y="401053"/>
            <a:ext cx="11373852" cy="5480924"/>
          </a:xfrm>
          <a:prstGeom prst="rect">
            <a:avLst/>
          </a:prstGeom>
          <a:noFill/>
        </p:spPr>
        <p:txBody>
          <a:bodyPr wrap="square">
            <a:spAutoFit/>
          </a:bodyPr>
          <a:lstStyle/>
          <a:p>
            <a:pPr algn="just">
              <a:lnSpc>
                <a:spcPct val="107000"/>
              </a:lnSpc>
              <a:spcAft>
                <a:spcPts val="800"/>
              </a:spcAft>
            </a:pPr>
            <a:r>
              <a:rPr lang="en-US" sz="6600" b="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3.</a:t>
            </a:r>
            <a:r>
              <a:rPr lang="en-US" sz="6600"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600" kern="100" err="1">
                <a:effectLst/>
                <a:latin typeface="Times New Roman" panose="02020603050405020304" pitchFamily="18" charset="0"/>
                <a:ea typeface="Aptos" panose="020b0004020202020204" pitchFamily="34" charset="0"/>
                <a:cs typeface="Times New Roman" panose="02020603050405020304" pitchFamily="18" charset="0"/>
              </a:rPr>
              <a:t>Ngày đêm đoàn con hết tâm nài van, Mẹ đưa Hội Thánh qua cơn lầm than. Mẹ ơi! Mẹ thương Giáo hội Việt Nam, giơ tay cứu vớt xuống ơn tràn đầy.</a:t>
            </a:r>
            <a:endParaRPr lang="en-US" sz="4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08872077"/>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B25F04BA-680F-4EC7-5B96-74338A01ACEA}"/>
            </a:ext>
          </a:extLst>
        </p:cNvPr>
        <p:cNvGrpSpPr/>
        <p:nvPr/>
      </p:nvGrpSpPr>
      <p:grpSpPr>
        <a:xfrm>
          <a:off x="0" y="0"/>
          <a:ext cx="0" cy="0"/>
        </a:xfrm>
      </p:grpSpPr>
      <p:pic>
        <p:nvPicPr>
          <p:cNvPr id="4" name="Picture 3">
            <a:extLst>
              <a:ext uri="{FF2B5EF4-FFF2-40B4-BE49-F238E27FC236}">
                <a16:creationId xmlns:a16="http://schemas.microsoft.com/office/drawing/2014/main" id="{1B153AD9-0D6E-6231-A931-CD953B6D2E5F}"/>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AFF0F375-E601-29BC-1DCE-805347E8773E}"/>
              </a:ext>
            </a:extLst>
          </p:cNvPr>
          <p:cNvSpPr txBox="1"/>
          <p:nvPr/>
        </p:nvSpPr>
        <p:spPr>
          <a:xfrm>
            <a:off x="401053" y="401053"/>
            <a:ext cx="11373852" cy="5978944"/>
          </a:xfrm>
          <a:prstGeom prst="rect">
            <a:avLst/>
          </a:prstGeom>
          <a:noFill/>
        </p:spPr>
        <p:txBody>
          <a:bodyPr wrap="square">
            <a:spAutoFit/>
          </a:bodyPr>
          <a:lstStyle/>
          <a:p>
            <a:pPr algn="just">
              <a:lnSpc>
                <a:spcPct val="107000"/>
              </a:lnSpc>
              <a:spcAft>
                <a:spcPts val="800"/>
              </a:spcAft>
            </a:pPr>
            <a:r>
              <a:rPr lang="en-US" sz="6000" b="1"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ĐK:</a:t>
            </a:r>
            <a:r>
              <a:rPr lang="en-US" sz="6000" i="1" kern="10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Ngày nay con đến hát khen mừng Mẹ Chúa thiên đàng, dâng ngành Mân côi muôn màu hoa thắm tươi. Lạy Mẹ yêu mến! Lắng nghe lời con hát nhịp nhàng, hoà với cung đàn, xiết bao mừng vui. </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79034064"/>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137A56C6-E227-76DE-F1CE-2F58572C5B28}"/>
            </a:ext>
          </a:extLst>
        </p:cNvPr>
        <p:cNvGrpSpPr/>
        <p:nvPr/>
      </p:nvGrpSpPr>
      <p:grpSpPr>
        <a:xfrm>
          <a:off x="0" y="0"/>
          <a:ext cx="0" cy="0"/>
        </a:xfrm>
      </p:grpSpPr>
      <p:pic>
        <p:nvPicPr>
          <p:cNvPr id="4" name="Picture 3">
            <a:extLst>
              <a:ext uri="{FF2B5EF4-FFF2-40B4-BE49-F238E27FC236}">
                <a16:creationId xmlns:a16="http://schemas.microsoft.com/office/drawing/2014/main" id="{B777964B-5F68-8EA5-603C-1C4A6BCA4864}"/>
              </a:ext>
            </a:extLst>
          </p:cNvPr>
          <p:cNvPicPr>
            <a:picLocks noChangeAspect="1"/>
          </p:cNvPicPr>
          <p:nvPr/>
        </p:nvPicPr>
        <p:blipFill>
          <a:blip r:embed="rId2"/>
          <a:stretch>
            <a:fillRect/>
          </a:stretch>
        </p:blipFill>
        <p:spPr>
          <a:xfrm>
            <a:off x="-296779" y="-340895"/>
            <a:ext cx="12785557" cy="7539789"/>
          </a:xfrm>
          <a:prstGeom prst="rect">
            <a:avLst/>
          </a:prstGeom>
        </p:spPr>
      </p:pic>
      <p:sp>
        <p:nvSpPr>
          <p:cNvPr id="3" name="TextBox 2">
            <a:extLst>
              <a:ext uri="{FF2B5EF4-FFF2-40B4-BE49-F238E27FC236}">
                <a16:creationId xmlns:a16="http://schemas.microsoft.com/office/drawing/2014/main" id="{643725FD-73E6-6C71-8955-D76A4EEDCB16}"/>
              </a:ext>
            </a:extLst>
          </p:cNvPr>
          <p:cNvSpPr txBox="1"/>
          <p:nvPr/>
        </p:nvSpPr>
        <p:spPr>
          <a:xfrm>
            <a:off x="529389" y="529389"/>
            <a:ext cx="11069053" cy="4990982"/>
          </a:xfrm>
          <a:prstGeom prst="rect">
            <a:avLst/>
          </a:prstGeom>
          <a:noFill/>
        </p:spPr>
        <p:txBody>
          <a:bodyPr wrap="square">
            <a:spAutoFit/>
          </a:bodyPr>
          <a:lstStyle/>
          <a:p>
            <a:pPr algn="just">
              <a:lnSpc>
                <a:spcPct val="107000"/>
              </a:lnSpc>
              <a:spcAft>
                <a:spcPts val="800"/>
              </a:spcAft>
            </a:pPr>
            <a:r>
              <a:rPr lang="en-US" sz="6000" i="1" kern="100" err="1">
                <a:effectLst/>
                <a:latin typeface="Times New Roman" panose="02020603050405020304" pitchFamily="18" charset="0"/>
                <a:ea typeface="Aptos" panose="020b0004020202020204" pitchFamily="34" charset="0"/>
                <a:cs typeface="Times New Roman" panose="02020603050405020304" pitchFamily="18" charset="0"/>
              </a:rPr>
              <a:t>Ôi Ma-ri-a! Phúc đức no đầy chan hoà, lòng con yêu mến cậy trông thiết tha. Qua cơn gian nan, giữa chốn sa trường nguy biến, xin đưa hồn con tới quê thanh nhàn.</a:t>
            </a:r>
            <a:endParaRPr lang="en-US" sz="4400" i="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9536830"/>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5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40388434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53</Paragraphs>
  <Slides>54</Slides>
  <Notes>0</Notes>
  <TotalTime>105</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54</vt:i4>
      </vt:variant>
    </vt:vector>
  </HeadingPairs>
  <TitlesOfParts>
    <vt:vector baseType="lpstr" size="60">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11</cp:revision>
  <dcterms:created xsi:type="dcterms:W3CDTF">2025-02-09T00:53:05Z</dcterms:created>
  <dcterms:modified xsi:type="dcterms:W3CDTF">2025-08-12T04:25:10Z</dcterms:modified>
</cp:coreProperties>
</file>