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sldIdLst>
    <p:sldId id="334" r:id="rId4"/>
    <p:sldId id="309" r:id="rId5"/>
    <p:sldId id="310" r:id="rId6"/>
    <p:sldId id="311" r:id="rId7"/>
    <p:sldId id="313" r:id="rId8"/>
    <p:sldId id="351" r:id="rId9"/>
    <p:sldId id="377" r:id="rId10"/>
    <p:sldId id="295" r:id="rId11"/>
    <p:sldId id="378" r:id="rId12"/>
    <p:sldId id="296" r:id="rId13"/>
    <p:sldId id="260" r:id="rId14"/>
    <p:sldId id="261" r:id="rId15"/>
    <p:sldId id="352" r:id="rId16"/>
    <p:sldId id="262" r:id="rId17"/>
    <p:sldId id="353" r:id="rId18"/>
    <p:sldId id="354" r:id="rId19"/>
    <p:sldId id="265" r:id="rId20"/>
    <p:sldId id="355" r:id="rId21"/>
    <p:sldId id="356" r:id="rId22"/>
    <p:sldId id="325" r:id="rId23"/>
    <p:sldId id="268" r:id="rId24"/>
    <p:sldId id="269" r:id="rId25"/>
    <p:sldId id="357" r:id="rId26"/>
    <p:sldId id="270" r:id="rId27"/>
    <p:sldId id="359" r:id="rId28"/>
    <p:sldId id="360" r:id="rId29"/>
    <p:sldId id="271" r:id="rId30"/>
    <p:sldId id="361" r:id="rId31"/>
    <p:sldId id="362" r:id="rId32"/>
    <p:sldId id="358" r:id="rId33"/>
    <p:sldId id="363" r:id="rId34"/>
    <p:sldId id="364" r:id="rId35"/>
    <p:sldId id="272" r:id="rId36"/>
    <p:sldId id="365" r:id="rId37"/>
    <p:sldId id="366" r:id="rId38"/>
    <p:sldId id="380" r:id="rId39"/>
    <p:sldId id="335" r:id="rId40"/>
    <p:sldId id="336" r:id="rId41"/>
    <p:sldId id="367" r:id="rId42"/>
    <p:sldId id="337" r:id="rId43"/>
    <p:sldId id="368" r:id="rId44"/>
    <p:sldId id="371" r:id="rId45"/>
    <p:sldId id="341" r:id="rId46"/>
    <p:sldId id="369" r:id="rId47"/>
    <p:sldId id="372" r:id="rId48"/>
    <p:sldId id="338" r:id="rId49"/>
    <p:sldId id="370" r:id="rId50"/>
    <p:sldId id="373" r:id="rId51"/>
    <p:sldId id="381" r:id="rId52"/>
    <p:sldId id="278" r:id="rId53"/>
    <p:sldId id="279" r:id="rId54"/>
    <p:sldId id="280" r:id="rId55"/>
    <p:sldId id="374" r:id="rId56"/>
    <p:sldId id="281" r:id="rId57"/>
    <p:sldId id="375" r:id="rId58"/>
    <p:sldId id="282" r:id="rId59"/>
    <p:sldId id="376" r:id="rId60"/>
    <p:sldId id="382" r:id="rId61"/>
  </p:sldIdLst>
  <p:sldSz cx="12192000" cy="6858000"/>
  <p:notesSz cx="6858000" cy="9144000"/>
  <p:custDataLst>
    <p:tags r:id="rId6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2" d="100"/>
          <a:sy n="72" d="100"/>
        </p:scale>
        <p:origin x="660" y="72"/>
      </p:cViewPr>
      <p:guideLst>
        <p:guide orient="horz" pos="2160"/>
        <p:guide pos="3840"/>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presProps" Target="pres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tableStyles" Target="tableStyles.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2450B38-3117-4E4D-9551-D6F143E85F6C}" type="datetimeFigureOut">
              <a:rPr lang="en-US" smtClean="0"/>
              <a:t>8/12/2025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9020B8-8399-4B6C-8E91-B1C6D84D5F0B}" type="slidenum">
              <a:rPr lang="en-US" smtClean="0"/>
              <a:t>‹#›</a:t>
            </a:fld>
            <a:endParaRPr lang="en-US"/>
          </a:p>
        </p:txBody>
      </p:sp>
    </p:spTree>
    <p:extLst>
      <p:ext uri="{BB962C8B-B14F-4D97-AF65-F5344CB8AC3E}">
        <p14:creationId xmlns:p14="http://schemas.microsoft.com/office/powerpoint/2010/main" val="2439290076"/>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450B38-3117-4E4D-9551-D6F143E85F6C}" type="datetimeFigureOut">
              <a:rPr lang="en-US" smtClean="0"/>
              <a:t>8/12/2025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9020B8-8399-4B6C-8E91-B1C6D84D5F0B}" type="slidenum">
              <a:rPr lang="en-US" smtClean="0"/>
              <a:t>‹#›</a:t>
            </a:fld>
            <a:endParaRPr lang="en-US"/>
          </a:p>
        </p:txBody>
      </p:sp>
    </p:spTree>
    <p:extLst>
      <p:ext uri="{BB962C8B-B14F-4D97-AF65-F5344CB8AC3E}">
        <p14:creationId xmlns:p14="http://schemas.microsoft.com/office/powerpoint/2010/main" val="3636100377"/>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450B38-3117-4E4D-9551-D6F143E85F6C}" type="datetimeFigureOut">
              <a:rPr lang="en-US" smtClean="0">
                <a:solidFill>
                  <a:prstClr val="black">
                    <a:tint val="75000"/>
                  </a:prstClr>
                </a:solidFill>
              </a:rPr>
              <a:t>8/12/2025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29020B8-8399-4B6C-8E91-B1C6D84D5F0B}"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222234118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450B38-3117-4E4D-9551-D6F143E85F6C}" type="datetimeFigureOut">
              <a:rPr lang="en-US" smtClean="0">
                <a:solidFill>
                  <a:prstClr val="black">
                    <a:tint val="75000"/>
                  </a:prstClr>
                </a:solidFill>
              </a:rPr>
              <a:t>8/12/2025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29020B8-8399-4B6C-8E91-B1C6D84D5F0B}"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2222341181"/>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3.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450B38-3117-4E4D-9551-D6F143E85F6C}" type="datetimeFigureOut">
              <a:rPr lang="en-US" smtClean="0"/>
              <a:t>8/12/2025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9020B8-8399-4B6C-8E91-B1C6D84D5F0B}" type="slidenum">
              <a:rPr lang="en-US" smtClean="0"/>
              <a:t>‹#›</a:t>
            </a:fld>
            <a:endParaRPr lang="en-US"/>
          </a:p>
        </p:txBody>
      </p:sp>
    </p:spTree>
    <p:extLst>
      <p:ext uri="{BB962C8B-B14F-4D97-AF65-F5344CB8AC3E}">
        <p14:creationId xmlns:p14="http://schemas.microsoft.com/office/powerpoint/2010/main" val="2697093260"/>
      </p:ext>
    </p:extLst>
  </p:cSld>
  <p:clrMap bg1="lt1" tx1="dk1" bg2="lt2" tx2="dk2" accent1="accent1" accent2="accent2" accent3="accent3" accent4="accent4" accent5="accent5" accent6="accent6" hlink="hlink" folHlink="folHlink"/>
  <p:sldLayoutIdLst>
    <p:sldLayoutId id="2147483649" r:id="rId1"/>
    <p:sldLayoutId id="2147483650" r:id="rId2"/>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450B38-3117-4E4D-9551-D6F143E85F6C}" type="datetimeFigureOut">
              <a:rPr lang="en-US" smtClean="0">
                <a:solidFill>
                  <a:prstClr val="black">
                    <a:tint val="75000"/>
                  </a:prstClr>
                </a:solidFill>
              </a:rPr>
              <a:t>8/12/2025</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9020B8-8399-4B6C-8E91-B1C6D84D5F0B}"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3105294385"/>
      </p:ext>
    </p:extLst>
  </p:cSld>
  <p:clrMap bg1="lt1" tx1="dk1" bg2="lt2" tx2="dk2" accent1="accent1" accent2="accent2" accent3="accent3" accent4="accent4" accent5="accent5" accent6="accent6" hlink="hlink" folHlink="folHlink"/>
  <p:sldLayoutIdLst>
    <p:sldLayoutId id="2147483662" r:id="rId1"/>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450B38-3117-4E4D-9551-D6F143E85F6C}" type="datetimeFigureOut">
              <a:rPr lang="en-US" smtClean="0">
                <a:solidFill>
                  <a:prstClr val="black">
                    <a:tint val="75000"/>
                  </a:prstClr>
                </a:solidFill>
              </a:rPr>
              <a:t>8/12/2025</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9020B8-8399-4B6C-8E91-B1C6D84D5F0B}"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3105294385"/>
      </p:ext>
    </p:extLst>
  </p:cSld>
  <p:clrMap bg1="lt1" tx1="dk1" bg2="lt2" tx2="dk2" accent1="accent1" accent2="accent2" accent3="accent3" accent4="accent4" accent5="accent5" accent6="accent6" hlink="hlink" folHlink="folHlink"/>
  <p:sldLayoutIdLst>
    <p:sldLayoutId id="2147483674" r:id="rId1"/>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07324460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FB4B81-47C4-188F-50B3-CD46AC1B03E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26901D8-E7C9-31FE-9C9B-7841FF53DA05}"/>
              </a:ext>
            </a:extLst>
          </p:cNvPr>
          <p:cNvPicPr>
            <a:picLocks noChangeAspect="1"/>
          </p:cNvPicPr>
          <p:nvPr/>
        </p:nvPicPr>
        <p:blipFill>
          <a:blip r:embed="rId2"/>
          <a:stretch>
            <a:fillRect/>
          </a:stretch>
        </p:blipFill>
        <p:spPr>
          <a:xfrm>
            <a:off x="0" y="12060"/>
            <a:ext cx="12192000" cy="7735401"/>
          </a:xfrm>
          <a:prstGeom prst="rect">
            <a:avLst/>
          </a:prstGeom>
        </p:spPr>
      </p:pic>
      <p:sp>
        <p:nvSpPr>
          <p:cNvPr id="2" name="Rectangle 1"/>
          <p:cNvSpPr/>
          <p:nvPr/>
        </p:nvSpPr>
        <p:spPr>
          <a:xfrm>
            <a:off x="1274618" y="2854036"/>
            <a:ext cx="9347200" cy="1676869"/>
          </a:xfrm>
          <a:prstGeom prst="rect">
            <a:avLst/>
          </a:prstGeom>
        </p:spPr>
        <p:txBody>
          <a:bodyPr wrap="square">
            <a:spAutoFit/>
          </a:bodyPr>
          <a:lstStyle/>
          <a:p>
            <a:pPr algn="ctr">
              <a:lnSpc>
                <a:spcPct val="107000"/>
              </a:lnSpc>
              <a:spcAft>
                <a:spcPts val="800"/>
              </a:spcAft>
            </a:pPr>
            <a:r>
              <a:rPr lang="en-GB" sz="5400" b="1" kern="100" smtClean="0">
                <a:solidFill>
                  <a:srgbClr val="FF0000"/>
                </a:solidFill>
                <a:latin typeface="Times New Roman" panose="02020603050405020304" pitchFamily="18" charset="0"/>
                <a:ea typeface="Aptos" panose="020B0004020202020204"/>
                <a:cs typeface="Times New Roman" panose="02020603050405020304" pitchFamily="18" charset="0"/>
              </a:rPr>
              <a:t>MẸ VỀ THIÊN CUNG</a:t>
            </a:r>
            <a:endParaRPr lang="en-US" sz="5400" kern="100">
              <a:latin typeface="Times New Roman" pitchFamily="18" charset="0"/>
              <a:ea typeface="Aptos" panose="020B0004020202020204"/>
              <a:cs typeface="Times New Roman" panose="02020603050405020304" pitchFamily="18" charset="0"/>
            </a:endParaRPr>
          </a:p>
          <a:p>
            <a:pPr algn="ctr">
              <a:lnSpc>
                <a:spcPct val="107000"/>
              </a:lnSpc>
              <a:spcAft>
                <a:spcPts val="800"/>
              </a:spcAft>
            </a:pPr>
            <a:r>
              <a:rPr lang="en-GB" sz="3600" b="1" kern="100" smtClean="0">
                <a:solidFill>
                  <a:srgbClr val="FF0000"/>
                </a:solidFill>
                <a:latin typeface="Times New Roman" panose="02020603050405020304" pitchFamily="18" charset="0"/>
                <a:ea typeface="Aptos" panose="020B0004020202020204"/>
                <a:cs typeface="Times New Roman" panose="02020603050405020304" pitchFamily="18" charset="0"/>
              </a:rPr>
              <a:t>Viễn Xứ</a:t>
            </a:r>
            <a:endParaRPr lang="en-US" sz="3600" kern="100">
              <a:latin typeface="Times New Roman" pitchFamily="18" charset="0"/>
              <a:ea typeface="Aptos" panose="020B0004020202020204"/>
              <a:cs typeface="Times New Roman" panose="02020603050405020304" pitchFamily="18" charset="0"/>
            </a:endParaRPr>
          </a:p>
        </p:txBody>
      </p:sp>
    </p:spTree>
    <p:extLst>
      <p:ext uri="{BB962C8B-B14F-4D97-AF65-F5344CB8AC3E}">
        <p14:creationId xmlns:p14="http://schemas.microsoft.com/office/powerpoint/2010/main" val="942169820"/>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144379" y="287477"/>
            <a:ext cx="11546878" cy="6020110"/>
          </a:xfrm>
          <a:prstGeom prst="rect">
            <a:avLst/>
          </a:prstGeom>
        </p:spPr>
        <p:txBody>
          <a:bodyPr wrap="square">
            <a:spAutoFit/>
          </a:bodyPr>
          <a:lstStyle/>
          <a:p>
            <a:pPr marL="457200" algn="just">
              <a:lnSpc>
                <a:spcPct val="107000"/>
              </a:lnSpc>
              <a:spcAft>
                <a:spcPts val="800"/>
              </a:spcAft>
            </a:pPr>
            <a:r>
              <a:rPr lang="en-US" sz="6000" b="1" kern="100">
                <a:solidFill>
                  <a:srgbClr val="FF0000"/>
                </a:solidFill>
                <a:latin typeface="Times New Roman"/>
                <a:ea typeface="Aptos" panose="020B0004020202020204"/>
                <a:cs typeface="Times New Roman"/>
              </a:rPr>
              <a:t>1.</a:t>
            </a:r>
            <a:r>
              <a:rPr lang="en-US" sz="6000" kern="100">
                <a:latin typeface="Times New Roman"/>
                <a:ea typeface="Aptos" panose="020B0004020202020204"/>
                <a:cs typeface="Times New Roman"/>
              </a:rPr>
              <a:t> Mẹ về thiên cung trời cao ca hát vang lừng. Mẹ về thiên cung trần gian hướng mắt nhìn lên. Triều thần thánh vui mừng cùng trần gian tưng bừng, trổi vang lên hòa vang mừng Mẹ hiển vinh.</a:t>
            </a:r>
            <a:endParaRPr lang="en-US" sz="6000" kern="100">
              <a:effectLst/>
              <a:latin typeface="Aptos" panose="02110004020202020204"/>
              <a:ea typeface="Aptos" panose="020B0004020202020204"/>
              <a:cs typeface="Times New Roman"/>
            </a:endParaRPr>
          </a:p>
        </p:txBody>
      </p:sp>
    </p:spTree>
    <p:extLst>
      <p:ext uri="{BB962C8B-B14F-4D97-AF65-F5344CB8AC3E}">
        <p14:creationId xmlns:p14="http://schemas.microsoft.com/office/powerpoint/2010/main" val="4149055903"/>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0"/>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288739" y="391887"/>
            <a:ext cx="11614504" cy="5451813"/>
          </a:xfrm>
          <a:prstGeom prst="rect">
            <a:avLst/>
          </a:prstGeom>
        </p:spPr>
        <p:txBody>
          <a:bodyPr wrap="square">
            <a:spAutoFit/>
          </a:bodyPr>
          <a:lstStyle/>
          <a:p>
            <a:pPr algn="just">
              <a:lnSpc>
                <a:spcPct val="107000"/>
              </a:lnSpc>
              <a:spcAft>
                <a:spcPts val="800"/>
              </a:spcAft>
            </a:pPr>
            <a:r>
              <a:rPr lang="en-US" sz="6600" b="1" kern="100">
                <a:solidFill>
                  <a:srgbClr val="FF0000"/>
                </a:solidFill>
                <a:latin typeface="Times New Roman"/>
                <a:ea typeface="Aptos" panose="020B0004020202020204"/>
                <a:cs typeface="Times New Roman"/>
              </a:rPr>
              <a:t>ĐK:</a:t>
            </a:r>
            <a:r>
              <a:rPr lang="en-US" sz="6600" kern="100">
                <a:latin typeface="Times New Roman"/>
                <a:ea typeface="Aptos" panose="020B0004020202020204"/>
                <a:cs typeface="Times New Roman"/>
              </a:rPr>
              <a:t> Hát khen mừng kính Nữ Vương Thiên Đàng. Xác thân linh hồn về bên ngai Chúa. Hát khen A-vê- ma-ri-a. Chốn cao xin Mẹ chở che đỡ nâng.</a:t>
            </a:r>
            <a:endParaRPr lang="en-US" sz="6600" kern="100">
              <a:effectLst/>
              <a:latin typeface="Aptos" panose="02110004020202020204"/>
              <a:ea typeface="Aptos" panose="020B0004020202020204"/>
              <a:cs typeface="Times New Roman"/>
            </a:endParaRPr>
          </a:p>
        </p:txBody>
      </p:sp>
    </p:spTree>
    <p:extLst>
      <p:ext uri="{BB962C8B-B14F-4D97-AF65-F5344CB8AC3E}">
        <p14:creationId xmlns:p14="http://schemas.microsoft.com/office/powerpoint/2010/main" val="1504157792"/>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613955" y="418011"/>
            <a:ext cx="10959736" cy="6020110"/>
          </a:xfrm>
          <a:prstGeom prst="rect">
            <a:avLst/>
          </a:prstGeom>
        </p:spPr>
        <p:txBody>
          <a:bodyPr wrap="square">
            <a:spAutoFit/>
          </a:bodyPr>
          <a:lstStyle/>
          <a:p>
            <a:pPr algn="just">
              <a:lnSpc>
                <a:spcPct val="107000"/>
              </a:lnSpc>
              <a:spcAft>
                <a:spcPts val="800"/>
              </a:spcAft>
            </a:pPr>
            <a:r>
              <a:rPr lang="en-US" sz="6000" b="1" kern="100">
                <a:solidFill>
                  <a:srgbClr val="FF0000"/>
                </a:solidFill>
                <a:latin typeface="Times New Roman"/>
                <a:ea typeface="Aptos" panose="020B0004020202020204"/>
                <a:cs typeface="Times New Roman"/>
              </a:rPr>
              <a:t>2.</a:t>
            </a:r>
            <a:r>
              <a:rPr lang="en-US" sz="6000" kern="100">
                <a:solidFill>
                  <a:srgbClr val="FF0000"/>
                </a:solidFill>
                <a:latin typeface="Times New Roman"/>
                <a:ea typeface="Aptos" panose="020B0004020202020204"/>
                <a:cs typeface="Times New Roman"/>
              </a:rPr>
              <a:t> </a:t>
            </a:r>
            <a:r>
              <a:rPr lang="en-US" sz="6000" kern="100">
                <a:latin typeface="Times New Roman"/>
                <a:ea typeface="Aptos" panose="020B0004020202020204"/>
                <a:cs typeface="Times New Roman"/>
              </a:rPr>
              <a:t>Mẹ về thiên cung triều thiên rực rỡ huy hoàng. Mẹ về thiên cung đoàn con theo bước Mẹ liên. Mẹ là ánh sao trời, là vầng trăng sáng ngời, để từ nay bình minh đẩy lui bóng đêm.</a:t>
            </a:r>
            <a:endParaRPr lang="en-US" sz="6000" kern="100">
              <a:effectLst/>
              <a:latin typeface="Aptos"/>
              <a:ea typeface="Aptos" panose="020B0004020202020204"/>
              <a:cs typeface="Times New Roman"/>
            </a:endParaRPr>
          </a:p>
        </p:txBody>
      </p:sp>
    </p:spTree>
    <p:extLst>
      <p:ext uri="{BB962C8B-B14F-4D97-AF65-F5344CB8AC3E}">
        <p14:creationId xmlns:p14="http://schemas.microsoft.com/office/powerpoint/2010/main" val="2982121962"/>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0"/>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288739" y="391887"/>
            <a:ext cx="11614504" cy="5451813"/>
          </a:xfrm>
          <a:prstGeom prst="rect">
            <a:avLst/>
          </a:prstGeom>
        </p:spPr>
        <p:txBody>
          <a:bodyPr wrap="square">
            <a:spAutoFit/>
          </a:bodyPr>
          <a:lstStyle/>
          <a:p>
            <a:pPr algn="just">
              <a:lnSpc>
                <a:spcPct val="107000"/>
              </a:lnSpc>
              <a:spcAft>
                <a:spcPts val="800"/>
              </a:spcAft>
            </a:pPr>
            <a:r>
              <a:rPr lang="en-US" sz="6600" b="1" kern="100">
                <a:solidFill>
                  <a:srgbClr val="FF0000"/>
                </a:solidFill>
                <a:latin typeface="Times New Roman"/>
                <a:ea typeface="Aptos" panose="020B0004020202020204"/>
                <a:cs typeface="Times New Roman"/>
              </a:rPr>
              <a:t>ĐK:</a:t>
            </a:r>
            <a:r>
              <a:rPr lang="en-US" sz="6600" kern="100">
                <a:solidFill>
                  <a:prstClr val="black"/>
                </a:solidFill>
                <a:latin typeface="Times New Roman"/>
                <a:ea typeface="Aptos" panose="020B0004020202020204"/>
                <a:cs typeface="Times New Roman"/>
              </a:rPr>
              <a:t> Hát khen mừng kính Nữ Vương Thiên Đàng. Xác thân linh hồn về bên ngai Chúa. Hát khen A-vê- ma-ri-a. Chốn cao xin Mẹ chở che đỡ nâng.</a:t>
            </a:r>
            <a:endParaRPr lang="en-US" sz="6600" kern="100">
              <a:solidFill>
                <a:prstClr val="black"/>
              </a:solidFill>
              <a:latin typeface="Aptos" panose="02110004020202020204"/>
              <a:ea typeface="Aptos" panose="020B0004020202020204"/>
              <a:cs typeface="Times New Roman"/>
            </a:endParaRPr>
          </a:p>
        </p:txBody>
      </p:sp>
    </p:spTree>
    <p:extLst>
      <p:ext uri="{BB962C8B-B14F-4D97-AF65-F5344CB8AC3E}">
        <p14:creationId xmlns:p14="http://schemas.microsoft.com/office/powerpoint/2010/main" val="2816971497"/>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1"/>
            <a:ext cx="12192000" cy="6858001"/>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12809968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ounded Rectangle 2"/>
          <p:cNvSpPr/>
          <p:nvPr/>
        </p:nvSpPr>
        <p:spPr>
          <a:xfrm>
            <a:off x="3644961" y="287477"/>
            <a:ext cx="5541818" cy="114075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6600" b="1" smtClean="0">
                <a:solidFill>
                  <a:srgbClr val="FF0000"/>
                </a:solidFill>
                <a:latin typeface="Times New Roman" panose="02020603050405020304" pitchFamily="18" charset="0"/>
                <a:cs typeface="Times New Roman" panose="02020603050405020304" pitchFamily="18" charset="0"/>
              </a:rPr>
              <a:t>ĐÁP CA</a:t>
            </a:r>
            <a:endParaRPr lang="en-US" sz="6600" b="1">
              <a:solidFill>
                <a:srgbClr val="FF0000"/>
              </a:solidFill>
              <a:latin typeface="Times New Roman" pitchFamily="18" charset="0"/>
              <a:cs typeface="Times New Roman" panose="02020603050405020304" pitchFamily="18" charset="0"/>
            </a:endParaRPr>
          </a:p>
        </p:txBody>
      </p:sp>
      <p:sp>
        <p:nvSpPr>
          <p:cNvPr id="5" name="Rectangle 4"/>
          <p:cNvSpPr/>
          <p:nvPr/>
        </p:nvSpPr>
        <p:spPr>
          <a:xfrm>
            <a:off x="471055" y="1428236"/>
            <a:ext cx="11432188" cy="3567900"/>
          </a:xfrm>
          <a:prstGeom prst="rect">
            <a:avLst/>
          </a:prstGeom>
        </p:spPr>
        <p:txBody>
          <a:bodyPr wrap="square">
            <a:spAutoFit/>
          </a:bodyPr>
          <a:lstStyle/>
          <a:p>
            <a:pPr algn="just">
              <a:lnSpc>
                <a:spcPct val="107000"/>
              </a:lnSpc>
              <a:spcAft>
                <a:spcPts val="800"/>
              </a:spcAft>
            </a:pPr>
            <a:r>
              <a:rPr lang="en-US" sz="7200" b="1" kern="100" smtClean="0">
                <a:solidFill>
                  <a:srgbClr val="000000"/>
                </a:solidFill>
                <a:latin typeface="Times New Roman"/>
                <a:ea typeface="Aptos" panose="020B0004020202020204"/>
                <a:cs typeface="Times New Roman"/>
              </a:rPr>
              <a:t>Hoàng </a:t>
            </a:r>
            <a:r>
              <a:rPr lang="en-US" sz="7200" b="1" kern="100">
                <a:solidFill>
                  <a:srgbClr val="000000"/>
                </a:solidFill>
                <a:latin typeface="Times New Roman"/>
                <a:ea typeface="Aptos" panose="020B0004020202020204"/>
                <a:cs typeface="Times New Roman"/>
              </a:rPr>
              <a:t>Hậu đứng bên hữu Đức Vua, trang điểm vàng tinh nguyên diễm lệ.</a:t>
            </a:r>
            <a:endParaRPr lang="en-US" sz="7200" kern="100">
              <a:effectLst/>
              <a:latin typeface="Aptos" panose="02110004020202020204"/>
              <a:ea typeface="Aptos" panose="020B0004020202020204"/>
              <a:cs typeface="Times New Roman"/>
            </a:endParaRPr>
          </a:p>
        </p:txBody>
      </p:sp>
    </p:spTree>
    <p:extLst>
      <p:ext uri="{BB962C8B-B14F-4D97-AF65-F5344CB8AC3E}">
        <p14:creationId xmlns:p14="http://schemas.microsoft.com/office/powerpoint/2010/main" val="3976741812"/>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12809968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ounded Rectangle 2"/>
          <p:cNvSpPr/>
          <p:nvPr/>
        </p:nvSpPr>
        <p:spPr>
          <a:xfrm>
            <a:off x="3324329" y="287477"/>
            <a:ext cx="5541818" cy="1076103"/>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6600" b="1" smtClean="0">
                <a:solidFill>
                  <a:srgbClr val="FF0000"/>
                </a:solidFill>
                <a:latin typeface="Times New Roman" panose="02020603050405020304" pitchFamily="18" charset="0"/>
                <a:cs typeface="Times New Roman" panose="02020603050405020304" pitchFamily="18" charset="0"/>
              </a:rPr>
              <a:t>ALLELUIA</a:t>
            </a:r>
            <a:endParaRPr lang="en-US" sz="6600" b="1">
              <a:solidFill>
                <a:srgbClr val="FF0000"/>
              </a:solidFill>
              <a:latin typeface="Times New Roman" panose="02020603050405020304" pitchFamily="18" charset="0"/>
              <a:cs typeface="Times New Roman" panose="02020603050405020304" pitchFamily="18" charset="0"/>
            </a:endParaRPr>
          </a:p>
        </p:txBody>
      </p:sp>
      <p:sp>
        <p:nvSpPr>
          <p:cNvPr id="6" name="Rectangle 5"/>
          <p:cNvSpPr/>
          <p:nvPr/>
        </p:nvSpPr>
        <p:spPr>
          <a:xfrm>
            <a:off x="522515" y="1567543"/>
            <a:ext cx="11025052" cy="4834657"/>
          </a:xfrm>
          <a:prstGeom prst="rect">
            <a:avLst/>
          </a:prstGeom>
        </p:spPr>
        <p:txBody>
          <a:bodyPr wrap="square">
            <a:spAutoFit/>
          </a:bodyPr>
          <a:lstStyle/>
          <a:p>
            <a:pPr algn="just">
              <a:lnSpc>
                <a:spcPct val="107000"/>
              </a:lnSpc>
              <a:spcAft>
                <a:spcPts val="800"/>
              </a:spcAft>
            </a:pPr>
            <a:r>
              <a:rPr lang="en-US" sz="7200" kern="100">
                <a:solidFill>
                  <a:srgbClr val="000000"/>
                </a:solidFill>
                <a:latin typeface="Times New Roman"/>
                <a:ea typeface="Aptos" panose="020B0004020202020204"/>
                <a:cs typeface="Times New Roman"/>
              </a:rPr>
              <a:t>Hỡi Tinh Nữ Ma-ri-a, phúc cho Bà là kẻ đã tin rằng Lời Chúa phán cùng Bà sẽ được thực hiện.</a:t>
            </a:r>
            <a:endParaRPr lang="en-US" sz="7200" kern="100">
              <a:effectLst/>
              <a:latin typeface="Aptos"/>
              <a:ea typeface="Aptos" panose="020B0004020202020204"/>
              <a:cs typeface="Times New Roman"/>
            </a:endParaRPr>
          </a:p>
        </p:txBody>
      </p:sp>
    </p:spTree>
    <p:extLst>
      <p:ext uri="{BB962C8B-B14F-4D97-AF65-F5344CB8AC3E}">
        <p14:creationId xmlns:p14="http://schemas.microsoft.com/office/powerpoint/2010/main" val="85320512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5A5EAD1-0BC5-CA87-F299-B5837A28883B}"/>
              </a:ext>
            </a:extLst>
          </p:cNvPr>
          <p:cNvPicPr>
            <a:picLocks noChangeAspect="1"/>
          </p:cNvPicPr>
          <p:nvPr/>
        </p:nvPicPr>
        <p:blipFill>
          <a:blip r:embed="rId2"/>
          <a:srcRect t="3660" b="7855"/>
          <a:stretch>
            <a:fillRect/>
          </a:stretch>
        </p:blipFill>
        <p:spPr>
          <a:xfrm>
            <a:off x="0" y="221028"/>
            <a:ext cx="12192000" cy="6091275"/>
          </a:xfrm>
          <a:prstGeom prst="rect">
            <a:avLst/>
          </a:prstGeom>
        </p:spPr>
      </p:pic>
      <p:sp>
        <p:nvSpPr>
          <p:cNvPr id="3" name="TextBox 2">
            <a:extLst>
              <a:ext uri="{FF2B5EF4-FFF2-40B4-BE49-F238E27FC236}">
                <a16:creationId xmlns:a16="http://schemas.microsoft.com/office/drawing/2014/main" id="{F54867F5-29B0-27FB-D6B6-33BFDCB567F8}"/>
              </a:ext>
            </a:extLst>
          </p:cNvPr>
          <p:cNvSpPr txBox="1"/>
          <p:nvPr/>
        </p:nvSpPr>
        <p:spPr>
          <a:xfrm>
            <a:off x="1395663" y="2345900"/>
            <a:ext cx="9400674" cy="1841530"/>
          </a:xfrm>
          <a:prstGeom prst="rect">
            <a:avLst/>
          </a:prstGeom>
          <a:noFill/>
        </p:spPr>
        <p:txBody>
          <a:bodyPr wrap="square" rtlCol="0">
            <a:spAutoFit/>
          </a:bodyPr>
          <a:lstStyle/>
          <a:p>
            <a:pPr algn="ctr">
              <a:lnSpc>
                <a:spcPct val="107000"/>
              </a:lnSpc>
              <a:spcAft>
                <a:spcPts val="800"/>
              </a:spcAft>
            </a:pPr>
            <a:r>
              <a:rPr lang="en-US" sz="5400" b="1" kern="100" smtClean="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NGẠT NGÀO KHÓI HƯƠNG</a:t>
            </a:r>
            <a:endParaRPr lang="en-US" sz="4000" kern="10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pPr>
            <a:r>
              <a:rPr lang="en-US" sz="4400" b="1" kern="100" err="1">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Lm. </a:t>
            </a:r>
            <a:r>
              <a:rPr lang="en-US" sz="4400" b="1" kern="100" smtClean="0">
                <a:solidFill>
                  <a:srgbClr val="FF0000"/>
                </a:solidFill>
                <a:latin typeface="Times New Roman" panose="02020603050405020304" pitchFamily="18" charset="0"/>
                <a:ea typeface="Aptos" panose="020B0004020202020204" pitchFamily="34" charset="0"/>
                <a:cs typeface="Times New Roman" panose="02020603050405020304" pitchFamily="18" charset="0"/>
              </a:rPr>
              <a:t>Mai Thiện</a:t>
            </a:r>
            <a:endParaRPr lang="en-US" sz="32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568820633"/>
      </p:ext>
    </p:extLst>
  </p:cSld>
  <p:clrMapOvr>
    <a:masterClrMapping/>
  </p:clrMapOvr>
  <p:transition spd="med">
    <p:pull/>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83F7C30-459F-0CDA-5151-AA7455E5206E}"/>
              </a:ext>
            </a:extLst>
          </p:cNvPr>
          <p:cNvPicPr>
            <a:picLocks noChangeAspect="1"/>
          </p:cNvPicPr>
          <p:nvPr/>
        </p:nvPicPr>
        <p:blipFill>
          <a:blip r:embed="rId2">
            <a:duotone>
              <a:prstClr val="black"/>
              <a:prstClr val="white"/>
            </a:duotone>
          </a:blip>
          <a:stretch>
            <a:fillRect/>
          </a:stretch>
        </p:blipFill>
        <p:spPr>
          <a:xfrm>
            <a:off x="20" y="10"/>
            <a:ext cx="12191980" cy="6857990"/>
          </a:xfrm>
          <a:prstGeom prst="rect">
            <a:avLst/>
          </a:prstGeom>
        </p:spPr>
      </p:pic>
      <p:cxnSp>
        <p:nvCxnSpPr>
          <p:cNvPr id="4" name="Straight Connector 3">
            <a:extLst>
              <a:ext uri="{FF2B5EF4-FFF2-40B4-BE49-F238E27FC236}">
                <a16:creationId xmlns:a16="http://schemas.microsoft.com/office/drawing/2014/main" id="{E1D3EBDE-F833-AD60-3AE2-2060D458A944}"/>
              </a:ext>
            </a:extLst>
          </p:cNvPr>
          <p:cNvCxnSpPr/>
          <p:nvPr/>
        </p:nvCxnSpPr>
        <p:spPr>
          <a:xfrm flipH="1">
            <a:off x="208547"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6" name="Straight Connector 5">
            <a:extLst>
              <a:ext uri="{FF2B5EF4-FFF2-40B4-BE49-F238E27FC236}">
                <a16:creationId xmlns:a16="http://schemas.microsoft.com/office/drawing/2014/main" id="{A6DA709F-B9D7-EBD9-03C8-040D94621B25}"/>
              </a:ext>
            </a:extLst>
          </p:cNvPr>
          <p:cNvCxnSpPr/>
          <p:nvPr/>
        </p:nvCxnSpPr>
        <p:spPr>
          <a:xfrm>
            <a:off x="0" y="6705600"/>
            <a:ext cx="12192000"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8" name="Straight Connector 7">
            <a:extLst>
              <a:ext uri="{FF2B5EF4-FFF2-40B4-BE49-F238E27FC236}">
                <a16:creationId xmlns:a16="http://schemas.microsoft.com/office/drawing/2014/main" id="{0CE39032-3488-FF0D-964A-F96A3283EE9C}"/>
              </a:ext>
            </a:extLst>
          </p:cNvPr>
          <p:cNvCxnSpPr/>
          <p:nvPr/>
        </p:nvCxnSpPr>
        <p:spPr>
          <a:xfrm flipH="1">
            <a:off x="11983453"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10" name="Straight Connector 9">
            <a:extLst>
              <a:ext uri="{FF2B5EF4-FFF2-40B4-BE49-F238E27FC236}">
                <a16:creationId xmlns:a16="http://schemas.microsoft.com/office/drawing/2014/main" id="{1ACF608D-2DAA-4F3F-CA70-D1C27269A1F1}"/>
              </a:ext>
            </a:extLst>
          </p:cNvPr>
          <p:cNvCxnSpPr/>
          <p:nvPr/>
        </p:nvCxnSpPr>
        <p:spPr>
          <a:xfrm>
            <a:off x="0" y="152399"/>
            <a:ext cx="12192000" cy="0"/>
          </a:xfrm>
          <a:prstGeom prst="line">
            <a:avLst/>
          </a:prstGeom>
        </p:spPr>
        <p:style>
          <a:lnRef idx="3">
            <a:schemeClr val="accent6"/>
          </a:lnRef>
          <a:fillRef idx="0">
            <a:schemeClr val="accent6"/>
          </a:fillRef>
          <a:effectRef idx="2">
            <a:schemeClr val="accent6"/>
          </a:effectRef>
          <a:fontRef idx="minor">
            <a:schemeClr val="tx1"/>
          </a:fontRef>
        </p:style>
      </p:cxnSp>
      <p:sp>
        <p:nvSpPr>
          <p:cNvPr id="5" name="TextBox 4">
            <a:extLst>
              <a:ext uri="{FF2B5EF4-FFF2-40B4-BE49-F238E27FC236}">
                <a16:creationId xmlns:a16="http://schemas.microsoft.com/office/drawing/2014/main" id="{DDD0072F-98A9-1356-DA11-B1F3AED31EBE}"/>
              </a:ext>
            </a:extLst>
          </p:cNvPr>
          <p:cNvSpPr txBox="1"/>
          <p:nvPr/>
        </p:nvSpPr>
        <p:spPr>
          <a:xfrm>
            <a:off x="417075" y="304789"/>
            <a:ext cx="11357830" cy="6440802"/>
          </a:xfrm>
          <a:prstGeom prst="rect">
            <a:avLst/>
          </a:prstGeom>
          <a:noFill/>
        </p:spPr>
        <p:txBody>
          <a:bodyPr wrap="square">
            <a:spAutoFit/>
          </a:bodyPr>
          <a:lstStyle/>
          <a:p>
            <a:pPr algn="just">
              <a:lnSpc>
                <a:spcPct val="107000"/>
              </a:lnSpc>
              <a:spcAft>
                <a:spcPts val="800"/>
              </a:spcAft>
            </a:pPr>
            <a:r>
              <a:rPr lang="en-US" sz="60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6000" b="1" kern="100" smtClean="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a:t>
            </a:r>
            <a:r>
              <a:rPr lang="en-US" sz="6000" kern="100" smtClean="0">
                <a:latin typeface="Times New Roman"/>
                <a:ea typeface="Aptos" panose="020B0004020202020204"/>
                <a:cs typeface="Times New Roman"/>
              </a:rPr>
              <a:t> </a:t>
            </a:r>
            <a:r>
              <a:rPr lang="en-US" sz="6500" i="1" kern="100">
                <a:latin typeface="Times New Roman"/>
                <a:ea typeface="Aptos" panose="020B0004020202020204"/>
                <a:cs typeface="Times New Roman"/>
              </a:rPr>
              <a:t>Ngạt ngào ơ khói hương, dạt dào ơ mến thương dâng lên Cha bánh thơm với rượu nồng. Là bao lao công bao hy vọng dãi dầu mưa nắng trên nương trên đồng. </a:t>
            </a:r>
            <a:endParaRPr lang="en-US" sz="6500" kern="100">
              <a:effectLst/>
              <a:latin typeface="Aptos" panose="02110004020202020204"/>
              <a:ea typeface="Aptos" panose="020B0004020202020204"/>
              <a:cs typeface="Times New Roman"/>
            </a:endParaRPr>
          </a:p>
        </p:txBody>
      </p:sp>
    </p:spTree>
    <p:extLst>
      <p:ext uri="{BB962C8B-B14F-4D97-AF65-F5344CB8AC3E}">
        <p14:creationId xmlns:p14="http://schemas.microsoft.com/office/powerpoint/2010/main" val="297401828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83F7C30-459F-0CDA-5151-AA7455E5206E}"/>
              </a:ext>
            </a:extLst>
          </p:cNvPr>
          <p:cNvPicPr>
            <a:picLocks noChangeAspect="1"/>
          </p:cNvPicPr>
          <p:nvPr/>
        </p:nvPicPr>
        <p:blipFill>
          <a:blip r:embed="rId2">
            <a:duotone>
              <a:prstClr val="black"/>
              <a:prstClr val="white"/>
            </a:duotone>
          </a:blip>
          <a:stretch>
            <a:fillRect/>
          </a:stretch>
        </p:blipFill>
        <p:spPr>
          <a:xfrm>
            <a:off x="20" y="10"/>
            <a:ext cx="12191980" cy="6857990"/>
          </a:xfrm>
          <a:prstGeom prst="rect">
            <a:avLst/>
          </a:prstGeom>
        </p:spPr>
      </p:pic>
      <p:cxnSp>
        <p:nvCxnSpPr>
          <p:cNvPr id="4" name="Straight Connector 3">
            <a:extLst>
              <a:ext uri="{FF2B5EF4-FFF2-40B4-BE49-F238E27FC236}">
                <a16:creationId xmlns:a16="http://schemas.microsoft.com/office/drawing/2014/main" id="{E1D3EBDE-F833-AD60-3AE2-2060D458A944}"/>
              </a:ext>
            </a:extLst>
          </p:cNvPr>
          <p:cNvCxnSpPr/>
          <p:nvPr/>
        </p:nvCxnSpPr>
        <p:spPr>
          <a:xfrm flipH="1">
            <a:off x="208547"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6" name="Straight Connector 5">
            <a:extLst>
              <a:ext uri="{FF2B5EF4-FFF2-40B4-BE49-F238E27FC236}">
                <a16:creationId xmlns:a16="http://schemas.microsoft.com/office/drawing/2014/main" id="{A6DA709F-B9D7-EBD9-03C8-040D94621B25}"/>
              </a:ext>
            </a:extLst>
          </p:cNvPr>
          <p:cNvCxnSpPr/>
          <p:nvPr/>
        </p:nvCxnSpPr>
        <p:spPr>
          <a:xfrm>
            <a:off x="0" y="6705600"/>
            <a:ext cx="12192000"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8" name="Straight Connector 7">
            <a:extLst>
              <a:ext uri="{FF2B5EF4-FFF2-40B4-BE49-F238E27FC236}">
                <a16:creationId xmlns:a16="http://schemas.microsoft.com/office/drawing/2014/main" id="{0CE39032-3488-FF0D-964A-F96A3283EE9C}"/>
              </a:ext>
            </a:extLst>
          </p:cNvPr>
          <p:cNvCxnSpPr/>
          <p:nvPr/>
        </p:nvCxnSpPr>
        <p:spPr>
          <a:xfrm flipH="1">
            <a:off x="11983453"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10" name="Straight Connector 9">
            <a:extLst>
              <a:ext uri="{FF2B5EF4-FFF2-40B4-BE49-F238E27FC236}">
                <a16:creationId xmlns:a16="http://schemas.microsoft.com/office/drawing/2014/main" id="{1ACF608D-2DAA-4F3F-CA70-D1C27269A1F1}"/>
              </a:ext>
            </a:extLst>
          </p:cNvPr>
          <p:cNvCxnSpPr/>
          <p:nvPr/>
        </p:nvCxnSpPr>
        <p:spPr>
          <a:xfrm>
            <a:off x="0" y="152399"/>
            <a:ext cx="12192000" cy="0"/>
          </a:xfrm>
          <a:prstGeom prst="line">
            <a:avLst/>
          </a:prstGeom>
        </p:spPr>
        <p:style>
          <a:lnRef idx="3">
            <a:schemeClr val="accent6"/>
          </a:lnRef>
          <a:fillRef idx="0">
            <a:schemeClr val="accent6"/>
          </a:fillRef>
          <a:effectRef idx="2">
            <a:schemeClr val="accent6"/>
          </a:effectRef>
          <a:fontRef idx="minor">
            <a:schemeClr val="tx1"/>
          </a:fontRef>
        </p:style>
      </p:cxnSp>
      <p:sp>
        <p:nvSpPr>
          <p:cNvPr id="5" name="TextBox 4">
            <a:extLst>
              <a:ext uri="{FF2B5EF4-FFF2-40B4-BE49-F238E27FC236}">
                <a16:creationId xmlns:a16="http://schemas.microsoft.com/office/drawing/2014/main" id="{DDD0072F-98A9-1356-DA11-B1F3AED31EBE}"/>
              </a:ext>
            </a:extLst>
          </p:cNvPr>
          <p:cNvSpPr txBox="1"/>
          <p:nvPr/>
        </p:nvSpPr>
        <p:spPr>
          <a:xfrm>
            <a:off x="417075" y="304789"/>
            <a:ext cx="11357830" cy="5370509"/>
          </a:xfrm>
          <a:prstGeom prst="rect">
            <a:avLst/>
          </a:prstGeom>
          <a:noFill/>
        </p:spPr>
        <p:txBody>
          <a:bodyPr wrap="square">
            <a:spAutoFit/>
          </a:bodyPr>
          <a:lstStyle/>
          <a:p>
            <a:pPr algn="just">
              <a:lnSpc>
                <a:spcPct val="107000"/>
              </a:lnSpc>
              <a:spcAft>
                <a:spcPts val="800"/>
              </a:spcAft>
            </a:pPr>
            <a:r>
              <a:rPr lang="en-US" sz="6500" i="1" kern="100" smtClean="0">
                <a:solidFill>
                  <a:prstClr val="black"/>
                </a:solidFill>
                <a:latin typeface="Times New Roman"/>
                <a:ea typeface="Aptos" panose="020B0004020202020204"/>
                <a:cs typeface="Times New Roman"/>
              </a:rPr>
              <a:t>Lòng </a:t>
            </a:r>
            <a:r>
              <a:rPr lang="en-US" sz="6500" i="1" kern="100">
                <a:solidFill>
                  <a:prstClr val="black"/>
                </a:solidFill>
                <a:latin typeface="Times New Roman"/>
                <a:ea typeface="Aptos" panose="020B0004020202020204"/>
                <a:cs typeface="Times New Roman"/>
              </a:rPr>
              <a:t>thành ơ tiến dâng, tình con ơ thủy chung tri ân Cha phúc ân tuôn đầy tràn là trong Giê-su Cha vui nhận. Một tình son sắt thiết tha yêu trọn niềm.</a:t>
            </a:r>
            <a:endParaRPr lang="en-US" sz="6500" kern="100">
              <a:solidFill>
                <a:prstClr val="black"/>
              </a:solidFill>
              <a:latin typeface="Aptos" panose="02110004020202020204"/>
              <a:ea typeface="Aptos" panose="020B0004020202020204"/>
              <a:cs typeface="Times New Roman"/>
            </a:endParaRPr>
          </a:p>
        </p:txBody>
      </p:sp>
    </p:spTree>
    <p:extLst>
      <p:ext uri="{BB962C8B-B14F-4D97-AF65-F5344CB8AC3E}">
        <p14:creationId xmlns:p14="http://schemas.microsoft.com/office/powerpoint/2010/main" val="341615984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69B4DD-FA30-1A6B-0284-839D6E162BE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8FB5AC08-08DC-472F-EED7-BEEF56BAFAC4}"/>
              </a:ext>
            </a:extLst>
          </p:cNvPr>
          <p:cNvPicPr>
            <a:picLocks noChangeAspect="1"/>
          </p:cNvPicPr>
          <p:nvPr/>
        </p:nvPicPr>
        <p:blipFill>
          <a:blip r:embed="rId2">
            <a:duotone>
              <a:prstClr val="black"/>
              <a:prstClr val="white"/>
            </a:duotone>
          </a:blip>
          <a:stretch>
            <a:fillRect/>
          </a:stretch>
        </p:blipFill>
        <p:spPr>
          <a:xfrm>
            <a:off x="20" y="10"/>
            <a:ext cx="12191980" cy="6857990"/>
          </a:xfrm>
          <a:prstGeom prst="rect">
            <a:avLst/>
          </a:prstGeom>
        </p:spPr>
      </p:pic>
      <p:cxnSp>
        <p:nvCxnSpPr>
          <p:cNvPr id="4" name="Straight Connector 3">
            <a:extLst>
              <a:ext uri="{FF2B5EF4-FFF2-40B4-BE49-F238E27FC236}">
                <a16:creationId xmlns:a16="http://schemas.microsoft.com/office/drawing/2014/main" id="{BF5845E8-2B35-BC88-1577-385832798F2B}"/>
              </a:ext>
            </a:extLst>
          </p:cNvPr>
          <p:cNvCxnSpPr/>
          <p:nvPr/>
        </p:nvCxnSpPr>
        <p:spPr>
          <a:xfrm flipH="1">
            <a:off x="208547"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6" name="Straight Connector 5">
            <a:extLst>
              <a:ext uri="{FF2B5EF4-FFF2-40B4-BE49-F238E27FC236}">
                <a16:creationId xmlns:a16="http://schemas.microsoft.com/office/drawing/2014/main" id="{FC680F3B-7B3B-C459-EBF7-459C499AE003}"/>
              </a:ext>
            </a:extLst>
          </p:cNvPr>
          <p:cNvCxnSpPr/>
          <p:nvPr/>
        </p:nvCxnSpPr>
        <p:spPr>
          <a:xfrm>
            <a:off x="0" y="6705600"/>
            <a:ext cx="12192000"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8" name="Straight Connector 7">
            <a:extLst>
              <a:ext uri="{FF2B5EF4-FFF2-40B4-BE49-F238E27FC236}">
                <a16:creationId xmlns:a16="http://schemas.microsoft.com/office/drawing/2014/main" id="{0107D0BC-6E69-331C-335F-16EA7B974671}"/>
              </a:ext>
            </a:extLst>
          </p:cNvPr>
          <p:cNvCxnSpPr/>
          <p:nvPr/>
        </p:nvCxnSpPr>
        <p:spPr>
          <a:xfrm flipH="1">
            <a:off x="11983453"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10" name="Straight Connector 9">
            <a:extLst>
              <a:ext uri="{FF2B5EF4-FFF2-40B4-BE49-F238E27FC236}">
                <a16:creationId xmlns:a16="http://schemas.microsoft.com/office/drawing/2014/main" id="{FF77E057-18B7-242A-3221-C588740919A7}"/>
              </a:ext>
            </a:extLst>
          </p:cNvPr>
          <p:cNvCxnSpPr/>
          <p:nvPr/>
        </p:nvCxnSpPr>
        <p:spPr>
          <a:xfrm>
            <a:off x="0" y="152399"/>
            <a:ext cx="12192000" cy="0"/>
          </a:xfrm>
          <a:prstGeom prst="line">
            <a:avLst/>
          </a:prstGeom>
        </p:spPr>
        <p:style>
          <a:lnRef idx="3">
            <a:schemeClr val="accent6"/>
          </a:lnRef>
          <a:fillRef idx="0">
            <a:schemeClr val="accent6"/>
          </a:fillRef>
          <a:effectRef idx="2">
            <a:schemeClr val="accent6"/>
          </a:effectRef>
          <a:fontRef idx="minor">
            <a:schemeClr val="tx1"/>
          </a:fontRef>
        </p:style>
      </p:cxnSp>
      <p:sp>
        <p:nvSpPr>
          <p:cNvPr id="5" name="TextBox 4">
            <a:extLst>
              <a:ext uri="{FF2B5EF4-FFF2-40B4-BE49-F238E27FC236}">
                <a16:creationId xmlns:a16="http://schemas.microsoft.com/office/drawing/2014/main" id="{AC47AA96-377D-5C28-CED9-9CE030DD4616}"/>
              </a:ext>
            </a:extLst>
          </p:cNvPr>
          <p:cNvSpPr txBox="1"/>
          <p:nvPr/>
        </p:nvSpPr>
        <p:spPr>
          <a:xfrm>
            <a:off x="378823" y="862149"/>
            <a:ext cx="11396082" cy="4373505"/>
          </a:xfrm>
          <a:prstGeom prst="rect">
            <a:avLst/>
          </a:prstGeom>
          <a:noFill/>
        </p:spPr>
        <p:txBody>
          <a:bodyPr wrap="square">
            <a:spAutoFit/>
          </a:bodyPr>
          <a:lstStyle/>
          <a:p>
            <a:pPr algn="just">
              <a:lnSpc>
                <a:spcPct val="107000"/>
              </a:lnSpc>
              <a:spcAft>
                <a:spcPts val="800"/>
              </a:spcAft>
            </a:pPr>
            <a:r>
              <a:rPr lang="en-US" sz="6500" b="1" kern="100" smtClean="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1.</a:t>
            </a:r>
            <a:r>
              <a:rPr lang="en-US" sz="6500" kern="100" smtClean="0">
                <a:solidFill>
                  <a:srgbClr val="FF0000"/>
                </a:solidFill>
                <a:latin typeface="Times New Roman"/>
                <a:ea typeface="Aptos" panose="020B0004020202020204"/>
                <a:cs typeface="Times New Roman"/>
              </a:rPr>
              <a:t> </a:t>
            </a:r>
            <a:r>
              <a:rPr lang="en-US" sz="6500" kern="100">
                <a:latin typeface="Times New Roman"/>
                <a:ea typeface="Aptos" panose="020B0004020202020204"/>
                <a:cs typeface="Times New Roman"/>
              </a:rPr>
              <a:t>Dâng lên cảm tạ biết ơn. Dâng lên tình yêu sắt son thánh năm trung trinh một niềm Ý Cha, con luôn kiếm tìm.</a:t>
            </a:r>
            <a:endParaRPr lang="en-US" sz="6500" kern="100">
              <a:effectLst/>
              <a:latin typeface="Aptos"/>
              <a:ea typeface="Aptos" panose="020B0004020202020204"/>
              <a:cs typeface="Times New Roman"/>
            </a:endParaRPr>
          </a:p>
        </p:txBody>
      </p:sp>
    </p:spTree>
    <p:extLst>
      <p:ext uri="{BB962C8B-B14F-4D97-AF65-F5344CB8AC3E}">
        <p14:creationId xmlns:p14="http://schemas.microsoft.com/office/powerpoint/2010/main" val="216205355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83F7C30-459F-0CDA-5151-AA7455E5206E}"/>
              </a:ext>
            </a:extLst>
          </p:cNvPr>
          <p:cNvPicPr>
            <a:picLocks noChangeAspect="1"/>
          </p:cNvPicPr>
          <p:nvPr/>
        </p:nvPicPr>
        <p:blipFill>
          <a:blip r:embed="rId2">
            <a:duotone>
              <a:prstClr val="black"/>
              <a:prstClr val="white"/>
            </a:duotone>
          </a:blip>
          <a:stretch>
            <a:fillRect/>
          </a:stretch>
        </p:blipFill>
        <p:spPr>
          <a:xfrm>
            <a:off x="20" y="10"/>
            <a:ext cx="12191980" cy="6857990"/>
          </a:xfrm>
          <a:prstGeom prst="rect">
            <a:avLst/>
          </a:prstGeom>
        </p:spPr>
      </p:pic>
      <p:cxnSp>
        <p:nvCxnSpPr>
          <p:cNvPr id="4" name="Straight Connector 3">
            <a:extLst>
              <a:ext uri="{FF2B5EF4-FFF2-40B4-BE49-F238E27FC236}">
                <a16:creationId xmlns:a16="http://schemas.microsoft.com/office/drawing/2014/main" id="{E1D3EBDE-F833-AD60-3AE2-2060D458A944}"/>
              </a:ext>
            </a:extLst>
          </p:cNvPr>
          <p:cNvCxnSpPr/>
          <p:nvPr/>
        </p:nvCxnSpPr>
        <p:spPr>
          <a:xfrm flipH="1">
            <a:off x="208547"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6" name="Straight Connector 5">
            <a:extLst>
              <a:ext uri="{FF2B5EF4-FFF2-40B4-BE49-F238E27FC236}">
                <a16:creationId xmlns:a16="http://schemas.microsoft.com/office/drawing/2014/main" id="{A6DA709F-B9D7-EBD9-03C8-040D94621B25}"/>
              </a:ext>
            </a:extLst>
          </p:cNvPr>
          <p:cNvCxnSpPr/>
          <p:nvPr/>
        </p:nvCxnSpPr>
        <p:spPr>
          <a:xfrm>
            <a:off x="0" y="6705600"/>
            <a:ext cx="12192000"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8" name="Straight Connector 7">
            <a:extLst>
              <a:ext uri="{FF2B5EF4-FFF2-40B4-BE49-F238E27FC236}">
                <a16:creationId xmlns:a16="http://schemas.microsoft.com/office/drawing/2014/main" id="{0CE39032-3488-FF0D-964A-F96A3283EE9C}"/>
              </a:ext>
            </a:extLst>
          </p:cNvPr>
          <p:cNvCxnSpPr/>
          <p:nvPr/>
        </p:nvCxnSpPr>
        <p:spPr>
          <a:xfrm flipH="1">
            <a:off x="11983453"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10" name="Straight Connector 9">
            <a:extLst>
              <a:ext uri="{FF2B5EF4-FFF2-40B4-BE49-F238E27FC236}">
                <a16:creationId xmlns:a16="http://schemas.microsoft.com/office/drawing/2014/main" id="{1ACF608D-2DAA-4F3F-CA70-D1C27269A1F1}"/>
              </a:ext>
            </a:extLst>
          </p:cNvPr>
          <p:cNvCxnSpPr/>
          <p:nvPr/>
        </p:nvCxnSpPr>
        <p:spPr>
          <a:xfrm>
            <a:off x="0" y="152399"/>
            <a:ext cx="12192000" cy="0"/>
          </a:xfrm>
          <a:prstGeom prst="line">
            <a:avLst/>
          </a:prstGeom>
        </p:spPr>
        <p:style>
          <a:lnRef idx="3">
            <a:schemeClr val="accent6"/>
          </a:lnRef>
          <a:fillRef idx="0">
            <a:schemeClr val="accent6"/>
          </a:fillRef>
          <a:effectRef idx="2">
            <a:schemeClr val="accent6"/>
          </a:effectRef>
          <a:fontRef idx="minor">
            <a:schemeClr val="tx1"/>
          </a:fontRef>
        </p:style>
      </p:cxnSp>
      <p:sp>
        <p:nvSpPr>
          <p:cNvPr id="5" name="TextBox 4">
            <a:extLst>
              <a:ext uri="{FF2B5EF4-FFF2-40B4-BE49-F238E27FC236}">
                <a16:creationId xmlns:a16="http://schemas.microsoft.com/office/drawing/2014/main" id="{DDD0072F-98A9-1356-DA11-B1F3AED31EBE}"/>
              </a:ext>
            </a:extLst>
          </p:cNvPr>
          <p:cNvSpPr txBox="1"/>
          <p:nvPr/>
        </p:nvSpPr>
        <p:spPr>
          <a:xfrm>
            <a:off x="417075" y="304789"/>
            <a:ext cx="11357830" cy="6440802"/>
          </a:xfrm>
          <a:prstGeom prst="rect">
            <a:avLst/>
          </a:prstGeom>
          <a:noFill/>
        </p:spPr>
        <p:txBody>
          <a:bodyPr wrap="square">
            <a:spAutoFit/>
          </a:bodyPr>
          <a:lstStyle/>
          <a:p>
            <a:pPr algn="just">
              <a:lnSpc>
                <a:spcPct val="107000"/>
              </a:lnSpc>
              <a:spcAft>
                <a:spcPts val="800"/>
              </a:spcAft>
            </a:pPr>
            <a:r>
              <a:rPr lang="en-US" sz="6000" b="1" kern="100">
                <a:solidFill>
                  <a:srgbClr val="FF0000"/>
                </a:solidFill>
                <a:latin typeface="Times New Roman" panose="02020603050405020304" pitchFamily="18" charset="0"/>
                <a:ea typeface="Aptos" panose="020B0004020202020204" pitchFamily="34" charset="0"/>
                <a:cs typeface="Times New Roman" panose="02020603050405020304" pitchFamily="18" charset="0"/>
              </a:rPr>
              <a:t>ĐK</a:t>
            </a:r>
            <a:r>
              <a:rPr lang="en-US" sz="6000" b="1" kern="100" smtClean="0">
                <a:solidFill>
                  <a:srgbClr val="FF0000"/>
                </a:solidFill>
                <a:latin typeface="Times New Roman" panose="02020603050405020304" pitchFamily="18" charset="0"/>
                <a:ea typeface="Aptos" panose="020B0004020202020204" pitchFamily="34" charset="0"/>
                <a:cs typeface="Times New Roman" panose="02020603050405020304" pitchFamily="18" charset="0"/>
              </a:rPr>
              <a:t>.</a:t>
            </a:r>
            <a:r>
              <a:rPr lang="en-US" sz="6000" kern="100" smtClean="0">
                <a:solidFill>
                  <a:prstClr val="black"/>
                </a:solidFill>
                <a:latin typeface="Times New Roman"/>
                <a:ea typeface="Aptos" panose="020B0004020202020204"/>
                <a:cs typeface="Times New Roman"/>
              </a:rPr>
              <a:t> </a:t>
            </a:r>
            <a:r>
              <a:rPr lang="en-US" sz="6500" i="1" kern="100">
                <a:solidFill>
                  <a:prstClr val="black"/>
                </a:solidFill>
                <a:latin typeface="Times New Roman"/>
                <a:ea typeface="Aptos" panose="020B0004020202020204"/>
                <a:cs typeface="Times New Roman"/>
              </a:rPr>
              <a:t>Ngạt ngào ơ khói hương, dạt dào ơ mến thương dâng lên Cha bánh thơm với rượu nồng. Là bao lao công bao hy vọng dãi dầu mưa nắng trên nương trên đồng. </a:t>
            </a:r>
            <a:endParaRPr lang="en-US" sz="6500" kern="100">
              <a:solidFill>
                <a:prstClr val="black"/>
              </a:solidFill>
              <a:latin typeface="Aptos"/>
              <a:ea typeface="Aptos" panose="020B0004020202020204"/>
              <a:cs typeface="Times New Roman"/>
            </a:endParaRPr>
          </a:p>
        </p:txBody>
      </p:sp>
    </p:spTree>
    <p:extLst>
      <p:ext uri="{BB962C8B-B14F-4D97-AF65-F5344CB8AC3E}">
        <p14:creationId xmlns:p14="http://schemas.microsoft.com/office/powerpoint/2010/main" val="376248019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83F7C30-459F-0CDA-5151-AA7455E5206E}"/>
              </a:ext>
            </a:extLst>
          </p:cNvPr>
          <p:cNvPicPr>
            <a:picLocks noChangeAspect="1"/>
          </p:cNvPicPr>
          <p:nvPr/>
        </p:nvPicPr>
        <p:blipFill>
          <a:blip r:embed="rId2">
            <a:duotone>
              <a:prstClr val="black"/>
              <a:prstClr val="white"/>
            </a:duotone>
          </a:blip>
          <a:stretch>
            <a:fillRect/>
          </a:stretch>
        </p:blipFill>
        <p:spPr>
          <a:xfrm>
            <a:off x="20" y="10"/>
            <a:ext cx="12191980" cy="6857990"/>
          </a:xfrm>
          <a:prstGeom prst="rect">
            <a:avLst/>
          </a:prstGeom>
        </p:spPr>
      </p:pic>
      <p:cxnSp>
        <p:nvCxnSpPr>
          <p:cNvPr id="4" name="Straight Connector 3">
            <a:extLst>
              <a:ext uri="{FF2B5EF4-FFF2-40B4-BE49-F238E27FC236}">
                <a16:creationId xmlns:a16="http://schemas.microsoft.com/office/drawing/2014/main" id="{E1D3EBDE-F833-AD60-3AE2-2060D458A944}"/>
              </a:ext>
            </a:extLst>
          </p:cNvPr>
          <p:cNvCxnSpPr/>
          <p:nvPr/>
        </p:nvCxnSpPr>
        <p:spPr>
          <a:xfrm flipH="1">
            <a:off x="208547"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6" name="Straight Connector 5">
            <a:extLst>
              <a:ext uri="{FF2B5EF4-FFF2-40B4-BE49-F238E27FC236}">
                <a16:creationId xmlns:a16="http://schemas.microsoft.com/office/drawing/2014/main" id="{A6DA709F-B9D7-EBD9-03C8-040D94621B25}"/>
              </a:ext>
            </a:extLst>
          </p:cNvPr>
          <p:cNvCxnSpPr/>
          <p:nvPr/>
        </p:nvCxnSpPr>
        <p:spPr>
          <a:xfrm>
            <a:off x="0" y="6705600"/>
            <a:ext cx="12192000"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8" name="Straight Connector 7">
            <a:extLst>
              <a:ext uri="{FF2B5EF4-FFF2-40B4-BE49-F238E27FC236}">
                <a16:creationId xmlns:a16="http://schemas.microsoft.com/office/drawing/2014/main" id="{0CE39032-3488-FF0D-964A-F96A3283EE9C}"/>
              </a:ext>
            </a:extLst>
          </p:cNvPr>
          <p:cNvCxnSpPr/>
          <p:nvPr/>
        </p:nvCxnSpPr>
        <p:spPr>
          <a:xfrm flipH="1">
            <a:off x="11983453"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10" name="Straight Connector 9">
            <a:extLst>
              <a:ext uri="{FF2B5EF4-FFF2-40B4-BE49-F238E27FC236}">
                <a16:creationId xmlns:a16="http://schemas.microsoft.com/office/drawing/2014/main" id="{1ACF608D-2DAA-4F3F-CA70-D1C27269A1F1}"/>
              </a:ext>
            </a:extLst>
          </p:cNvPr>
          <p:cNvCxnSpPr/>
          <p:nvPr/>
        </p:nvCxnSpPr>
        <p:spPr>
          <a:xfrm>
            <a:off x="0" y="152399"/>
            <a:ext cx="12192000" cy="0"/>
          </a:xfrm>
          <a:prstGeom prst="line">
            <a:avLst/>
          </a:prstGeom>
        </p:spPr>
        <p:style>
          <a:lnRef idx="3">
            <a:schemeClr val="accent6"/>
          </a:lnRef>
          <a:fillRef idx="0">
            <a:schemeClr val="accent6"/>
          </a:fillRef>
          <a:effectRef idx="2">
            <a:schemeClr val="accent6"/>
          </a:effectRef>
          <a:fontRef idx="minor">
            <a:schemeClr val="tx1"/>
          </a:fontRef>
        </p:style>
      </p:cxnSp>
      <p:sp>
        <p:nvSpPr>
          <p:cNvPr id="5" name="TextBox 4">
            <a:extLst>
              <a:ext uri="{FF2B5EF4-FFF2-40B4-BE49-F238E27FC236}">
                <a16:creationId xmlns:a16="http://schemas.microsoft.com/office/drawing/2014/main" id="{DDD0072F-98A9-1356-DA11-B1F3AED31EBE}"/>
              </a:ext>
            </a:extLst>
          </p:cNvPr>
          <p:cNvSpPr txBox="1"/>
          <p:nvPr/>
        </p:nvSpPr>
        <p:spPr>
          <a:xfrm>
            <a:off x="417075" y="304789"/>
            <a:ext cx="11357830" cy="5370509"/>
          </a:xfrm>
          <a:prstGeom prst="rect">
            <a:avLst/>
          </a:prstGeom>
          <a:noFill/>
        </p:spPr>
        <p:txBody>
          <a:bodyPr wrap="square">
            <a:spAutoFit/>
          </a:bodyPr>
          <a:lstStyle/>
          <a:p>
            <a:pPr algn="just">
              <a:lnSpc>
                <a:spcPct val="107000"/>
              </a:lnSpc>
              <a:spcAft>
                <a:spcPts val="800"/>
              </a:spcAft>
            </a:pPr>
            <a:r>
              <a:rPr lang="en-US" sz="6500" i="1" kern="100" smtClean="0">
                <a:solidFill>
                  <a:prstClr val="black"/>
                </a:solidFill>
                <a:latin typeface="Times New Roman"/>
                <a:ea typeface="Aptos" panose="020B0004020202020204"/>
                <a:cs typeface="Times New Roman"/>
              </a:rPr>
              <a:t>Lòng </a:t>
            </a:r>
            <a:r>
              <a:rPr lang="en-US" sz="6500" i="1" kern="100">
                <a:solidFill>
                  <a:prstClr val="black"/>
                </a:solidFill>
                <a:latin typeface="Times New Roman"/>
                <a:ea typeface="Aptos" panose="020B0004020202020204"/>
                <a:cs typeface="Times New Roman"/>
              </a:rPr>
              <a:t>thành ơ tiến dâng, tình con ơ thủy chung tri ân Cha phúc ân tuôn đầy tràn là trong Giê-su Cha vui nhận. Một tình son sắt thiết tha yêu trọn niềm.</a:t>
            </a:r>
            <a:endParaRPr lang="en-US" sz="6500" kern="100">
              <a:solidFill>
                <a:prstClr val="black"/>
              </a:solidFill>
              <a:latin typeface="Aptos"/>
              <a:ea typeface="Aptos" panose="020B0004020202020204"/>
              <a:cs typeface="Times New Roman"/>
            </a:endParaRPr>
          </a:p>
        </p:txBody>
      </p:sp>
    </p:spTree>
    <p:extLst>
      <p:ext uri="{BB962C8B-B14F-4D97-AF65-F5344CB8AC3E}">
        <p14:creationId xmlns:p14="http://schemas.microsoft.com/office/powerpoint/2010/main" val="301032033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627B0-02D2-EBB7-E64E-FCF17FC96E36}"/>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DED2243-B819-926E-4100-7EE49D75CDD9}"/>
              </a:ext>
            </a:extLst>
          </p:cNvPr>
          <p:cNvPicPr>
            <a:picLocks noChangeAspect="1"/>
          </p:cNvPicPr>
          <p:nvPr/>
        </p:nvPicPr>
        <p:blipFill>
          <a:blip r:embed="rId2">
            <a:duotone>
              <a:prstClr val="black"/>
              <a:prstClr val="white"/>
            </a:duotone>
          </a:blip>
          <a:stretch>
            <a:fillRect/>
          </a:stretch>
        </p:blipFill>
        <p:spPr>
          <a:xfrm>
            <a:off x="20" y="10"/>
            <a:ext cx="12191980" cy="6857990"/>
          </a:xfrm>
          <a:prstGeom prst="rect">
            <a:avLst/>
          </a:prstGeom>
        </p:spPr>
      </p:pic>
      <p:cxnSp>
        <p:nvCxnSpPr>
          <p:cNvPr id="4" name="Straight Connector 3">
            <a:extLst>
              <a:ext uri="{FF2B5EF4-FFF2-40B4-BE49-F238E27FC236}">
                <a16:creationId xmlns:a16="http://schemas.microsoft.com/office/drawing/2014/main" id="{B46F046A-70D0-72DF-3C7D-660F5B8FB436}"/>
              </a:ext>
            </a:extLst>
          </p:cNvPr>
          <p:cNvCxnSpPr/>
          <p:nvPr/>
        </p:nvCxnSpPr>
        <p:spPr>
          <a:xfrm flipH="1">
            <a:off x="208547"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6" name="Straight Connector 5">
            <a:extLst>
              <a:ext uri="{FF2B5EF4-FFF2-40B4-BE49-F238E27FC236}">
                <a16:creationId xmlns:a16="http://schemas.microsoft.com/office/drawing/2014/main" id="{EEC00C17-817E-11B3-CC03-6F20A442F37C}"/>
              </a:ext>
            </a:extLst>
          </p:cNvPr>
          <p:cNvCxnSpPr/>
          <p:nvPr/>
        </p:nvCxnSpPr>
        <p:spPr>
          <a:xfrm>
            <a:off x="0" y="6705600"/>
            <a:ext cx="12192000"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8" name="Straight Connector 7">
            <a:extLst>
              <a:ext uri="{FF2B5EF4-FFF2-40B4-BE49-F238E27FC236}">
                <a16:creationId xmlns:a16="http://schemas.microsoft.com/office/drawing/2014/main" id="{D51B646C-122E-979D-7836-D46C5E2AAE80}"/>
              </a:ext>
            </a:extLst>
          </p:cNvPr>
          <p:cNvCxnSpPr/>
          <p:nvPr/>
        </p:nvCxnSpPr>
        <p:spPr>
          <a:xfrm flipH="1">
            <a:off x="11983453"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10" name="Straight Connector 9">
            <a:extLst>
              <a:ext uri="{FF2B5EF4-FFF2-40B4-BE49-F238E27FC236}">
                <a16:creationId xmlns:a16="http://schemas.microsoft.com/office/drawing/2014/main" id="{EB51E800-954F-DCB1-7006-89317093D03F}"/>
              </a:ext>
            </a:extLst>
          </p:cNvPr>
          <p:cNvCxnSpPr/>
          <p:nvPr/>
        </p:nvCxnSpPr>
        <p:spPr>
          <a:xfrm>
            <a:off x="0" y="152399"/>
            <a:ext cx="12192000" cy="0"/>
          </a:xfrm>
          <a:prstGeom prst="line">
            <a:avLst/>
          </a:prstGeom>
        </p:spPr>
        <p:style>
          <a:lnRef idx="3">
            <a:schemeClr val="accent6"/>
          </a:lnRef>
          <a:fillRef idx="0">
            <a:schemeClr val="accent6"/>
          </a:fillRef>
          <a:effectRef idx="2">
            <a:schemeClr val="accent6"/>
          </a:effectRef>
          <a:fontRef idx="minor">
            <a:schemeClr val="tx1"/>
          </a:fontRef>
        </p:style>
      </p:cxnSp>
      <p:sp>
        <p:nvSpPr>
          <p:cNvPr id="5" name="TextBox 4">
            <a:extLst>
              <a:ext uri="{FF2B5EF4-FFF2-40B4-BE49-F238E27FC236}">
                <a16:creationId xmlns:a16="http://schemas.microsoft.com/office/drawing/2014/main" id="{3E4666CD-B851-0D69-2E9D-2AA66E23B7EF}"/>
              </a:ext>
            </a:extLst>
          </p:cNvPr>
          <p:cNvSpPr txBox="1"/>
          <p:nvPr/>
        </p:nvSpPr>
        <p:spPr>
          <a:xfrm>
            <a:off x="417075" y="304789"/>
            <a:ext cx="11357830" cy="4365041"/>
          </a:xfrm>
          <a:prstGeom prst="rect">
            <a:avLst/>
          </a:prstGeom>
          <a:noFill/>
        </p:spPr>
        <p:txBody>
          <a:bodyPr wrap="square">
            <a:spAutoFit/>
          </a:bodyPr>
          <a:lstStyle/>
          <a:p>
            <a:pPr algn="just">
              <a:lnSpc>
                <a:spcPct val="107000"/>
              </a:lnSpc>
              <a:spcAft>
                <a:spcPts val="800"/>
              </a:spcAft>
            </a:pPr>
            <a:r>
              <a:rPr lang="en-US" sz="6600" b="1" kern="100">
                <a:solidFill>
                  <a:srgbClr val="FF0000"/>
                </a:solidFill>
                <a:latin typeface="Times New Roman"/>
                <a:ea typeface="Aptos" panose="020B0004020202020204"/>
                <a:cs typeface="Times New Roman"/>
              </a:rPr>
              <a:t>2.</a:t>
            </a:r>
            <a:r>
              <a:rPr lang="en-US" sz="6600" kern="100">
                <a:solidFill>
                  <a:srgbClr val="FF0000"/>
                </a:solidFill>
                <a:latin typeface="Times New Roman"/>
                <a:ea typeface="Aptos" panose="020B0004020202020204"/>
                <a:cs typeface="Times New Roman"/>
              </a:rPr>
              <a:t> </a:t>
            </a:r>
            <a:r>
              <a:rPr lang="en-US" sz="6600" kern="100">
                <a:latin typeface="Times New Roman"/>
                <a:ea typeface="Aptos" panose="020B0004020202020204"/>
                <a:cs typeface="Times New Roman"/>
              </a:rPr>
              <a:t>Dâng lên phiền muộn sướng vui. Hôm nay ngày qua tương lai ước mong con nên lời ca tan dương ân tình hải hà.</a:t>
            </a:r>
            <a:endParaRPr lang="en-US" sz="6600" kern="100">
              <a:effectLst/>
              <a:latin typeface="Aptos"/>
              <a:ea typeface="Aptos" panose="020B0004020202020204"/>
              <a:cs typeface="Times New Roman"/>
            </a:endParaRPr>
          </a:p>
        </p:txBody>
      </p:sp>
    </p:spTree>
    <p:extLst>
      <p:ext uri="{BB962C8B-B14F-4D97-AF65-F5344CB8AC3E}">
        <p14:creationId xmlns:p14="http://schemas.microsoft.com/office/powerpoint/2010/main" val="244628679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83F7C30-459F-0CDA-5151-AA7455E5206E}"/>
              </a:ext>
            </a:extLst>
          </p:cNvPr>
          <p:cNvPicPr>
            <a:picLocks noChangeAspect="1"/>
          </p:cNvPicPr>
          <p:nvPr/>
        </p:nvPicPr>
        <p:blipFill>
          <a:blip r:embed="rId2">
            <a:duotone>
              <a:prstClr val="black"/>
              <a:prstClr val="white"/>
            </a:duotone>
          </a:blip>
          <a:stretch>
            <a:fillRect/>
          </a:stretch>
        </p:blipFill>
        <p:spPr>
          <a:xfrm>
            <a:off x="20" y="10"/>
            <a:ext cx="12191980" cy="6857990"/>
          </a:xfrm>
          <a:prstGeom prst="rect">
            <a:avLst/>
          </a:prstGeom>
        </p:spPr>
      </p:pic>
      <p:cxnSp>
        <p:nvCxnSpPr>
          <p:cNvPr id="4" name="Straight Connector 3">
            <a:extLst>
              <a:ext uri="{FF2B5EF4-FFF2-40B4-BE49-F238E27FC236}">
                <a16:creationId xmlns:a16="http://schemas.microsoft.com/office/drawing/2014/main" id="{E1D3EBDE-F833-AD60-3AE2-2060D458A944}"/>
              </a:ext>
            </a:extLst>
          </p:cNvPr>
          <p:cNvCxnSpPr/>
          <p:nvPr/>
        </p:nvCxnSpPr>
        <p:spPr>
          <a:xfrm flipH="1">
            <a:off x="208547"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6" name="Straight Connector 5">
            <a:extLst>
              <a:ext uri="{FF2B5EF4-FFF2-40B4-BE49-F238E27FC236}">
                <a16:creationId xmlns:a16="http://schemas.microsoft.com/office/drawing/2014/main" id="{A6DA709F-B9D7-EBD9-03C8-040D94621B25}"/>
              </a:ext>
            </a:extLst>
          </p:cNvPr>
          <p:cNvCxnSpPr/>
          <p:nvPr/>
        </p:nvCxnSpPr>
        <p:spPr>
          <a:xfrm>
            <a:off x="0" y="6705600"/>
            <a:ext cx="12192000"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8" name="Straight Connector 7">
            <a:extLst>
              <a:ext uri="{FF2B5EF4-FFF2-40B4-BE49-F238E27FC236}">
                <a16:creationId xmlns:a16="http://schemas.microsoft.com/office/drawing/2014/main" id="{0CE39032-3488-FF0D-964A-F96A3283EE9C}"/>
              </a:ext>
            </a:extLst>
          </p:cNvPr>
          <p:cNvCxnSpPr/>
          <p:nvPr/>
        </p:nvCxnSpPr>
        <p:spPr>
          <a:xfrm flipH="1">
            <a:off x="11983453"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10" name="Straight Connector 9">
            <a:extLst>
              <a:ext uri="{FF2B5EF4-FFF2-40B4-BE49-F238E27FC236}">
                <a16:creationId xmlns:a16="http://schemas.microsoft.com/office/drawing/2014/main" id="{1ACF608D-2DAA-4F3F-CA70-D1C27269A1F1}"/>
              </a:ext>
            </a:extLst>
          </p:cNvPr>
          <p:cNvCxnSpPr/>
          <p:nvPr/>
        </p:nvCxnSpPr>
        <p:spPr>
          <a:xfrm>
            <a:off x="0" y="152399"/>
            <a:ext cx="12192000" cy="0"/>
          </a:xfrm>
          <a:prstGeom prst="line">
            <a:avLst/>
          </a:prstGeom>
        </p:spPr>
        <p:style>
          <a:lnRef idx="3">
            <a:schemeClr val="accent6"/>
          </a:lnRef>
          <a:fillRef idx="0">
            <a:schemeClr val="accent6"/>
          </a:fillRef>
          <a:effectRef idx="2">
            <a:schemeClr val="accent6"/>
          </a:effectRef>
          <a:fontRef idx="minor">
            <a:schemeClr val="tx1"/>
          </a:fontRef>
        </p:style>
      </p:cxnSp>
      <p:sp>
        <p:nvSpPr>
          <p:cNvPr id="5" name="TextBox 4">
            <a:extLst>
              <a:ext uri="{FF2B5EF4-FFF2-40B4-BE49-F238E27FC236}">
                <a16:creationId xmlns:a16="http://schemas.microsoft.com/office/drawing/2014/main" id="{DDD0072F-98A9-1356-DA11-B1F3AED31EBE}"/>
              </a:ext>
            </a:extLst>
          </p:cNvPr>
          <p:cNvSpPr txBox="1"/>
          <p:nvPr/>
        </p:nvSpPr>
        <p:spPr>
          <a:xfrm>
            <a:off x="417075" y="304789"/>
            <a:ext cx="11357830" cy="6440802"/>
          </a:xfrm>
          <a:prstGeom prst="rect">
            <a:avLst/>
          </a:prstGeom>
          <a:noFill/>
        </p:spPr>
        <p:txBody>
          <a:bodyPr wrap="square">
            <a:spAutoFit/>
          </a:bodyPr>
          <a:lstStyle/>
          <a:p>
            <a:pPr algn="just">
              <a:lnSpc>
                <a:spcPct val="107000"/>
              </a:lnSpc>
              <a:spcAft>
                <a:spcPts val="800"/>
              </a:spcAft>
            </a:pPr>
            <a:r>
              <a:rPr lang="en-US" sz="6000" b="1" kern="100">
                <a:solidFill>
                  <a:srgbClr val="FF0000"/>
                </a:solidFill>
                <a:latin typeface="Times New Roman" panose="02020603050405020304" pitchFamily="18" charset="0"/>
                <a:ea typeface="Aptos" panose="020B0004020202020204" pitchFamily="34" charset="0"/>
                <a:cs typeface="Times New Roman" panose="02020603050405020304" pitchFamily="18" charset="0"/>
              </a:rPr>
              <a:t>ĐK</a:t>
            </a:r>
            <a:r>
              <a:rPr lang="en-US" sz="6000" b="1" kern="100" smtClean="0">
                <a:solidFill>
                  <a:srgbClr val="FF0000"/>
                </a:solidFill>
                <a:latin typeface="Times New Roman" panose="02020603050405020304" pitchFamily="18" charset="0"/>
                <a:ea typeface="Aptos" panose="020B0004020202020204" pitchFamily="34" charset="0"/>
                <a:cs typeface="Times New Roman" panose="02020603050405020304" pitchFamily="18" charset="0"/>
              </a:rPr>
              <a:t>.</a:t>
            </a:r>
            <a:r>
              <a:rPr lang="en-US" sz="6000" kern="100" smtClean="0">
                <a:solidFill>
                  <a:prstClr val="black"/>
                </a:solidFill>
                <a:latin typeface="Times New Roman"/>
                <a:ea typeface="Aptos" panose="020B0004020202020204"/>
                <a:cs typeface="Times New Roman"/>
              </a:rPr>
              <a:t> </a:t>
            </a:r>
            <a:r>
              <a:rPr lang="en-US" sz="6500" i="1" kern="100">
                <a:solidFill>
                  <a:prstClr val="black"/>
                </a:solidFill>
                <a:latin typeface="Times New Roman"/>
                <a:ea typeface="Aptos" panose="020B0004020202020204"/>
                <a:cs typeface="Times New Roman"/>
              </a:rPr>
              <a:t>Ngạt ngào ơ khói hương, dạt dào ơ mến thương dâng lên Cha bánh thơm với rượu nồng. Là bao lao công bao hy vọng dãi dầu mưa nắng trên nương trên đồng. </a:t>
            </a:r>
            <a:endParaRPr lang="en-US" sz="6500" kern="100">
              <a:solidFill>
                <a:prstClr val="black"/>
              </a:solidFill>
              <a:latin typeface="Aptos"/>
              <a:ea typeface="Aptos" panose="020B0004020202020204"/>
              <a:cs typeface="Times New Roman"/>
            </a:endParaRPr>
          </a:p>
        </p:txBody>
      </p:sp>
    </p:spTree>
    <p:extLst>
      <p:ext uri="{BB962C8B-B14F-4D97-AF65-F5344CB8AC3E}">
        <p14:creationId xmlns:p14="http://schemas.microsoft.com/office/powerpoint/2010/main" val="327506032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83F7C30-459F-0CDA-5151-AA7455E5206E}"/>
              </a:ext>
            </a:extLst>
          </p:cNvPr>
          <p:cNvPicPr>
            <a:picLocks noChangeAspect="1"/>
          </p:cNvPicPr>
          <p:nvPr/>
        </p:nvPicPr>
        <p:blipFill>
          <a:blip r:embed="rId2">
            <a:duotone>
              <a:prstClr val="black"/>
              <a:prstClr val="white"/>
            </a:duotone>
          </a:blip>
          <a:stretch>
            <a:fillRect/>
          </a:stretch>
        </p:blipFill>
        <p:spPr>
          <a:xfrm>
            <a:off x="20" y="10"/>
            <a:ext cx="12191980" cy="6857990"/>
          </a:xfrm>
          <a:prstGeom prst="rect">
            <a:avLst/>
          </a:prstGeom>
        </p:spPr>
      </p:pic>
      <p:cxnSp>
        <p:nvCxnSpPr>
          <p:cNvPr id="4" name="Straight Connector 3">
            <a:extLst>
              <a:ext uri="{FF2B5EF4-FFF2-40B4-BE49-F238E27FC236}">
                <a16:creationId xmlns:a16="http://schemas.microsoft.com/office/drawing/2014/main" id="{E1D3EBDE-F833-AD60-3AE2-2060D458A944}"/>
              </a:ext>
            </a:extLst>
          </p:cNvPr>
          <p:cNvCxnSpPr/>
          <p:nvPr/>
        </p:nvCxnSpPr>
        <p:spPr>
          <a:xfrm flipH="1">
            <a:off x="208547"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6" name="Straight Connector 5">
            <a:extLst>
              <a:ext uri="{FF2B5EF4-FFF2-40B4-BE49-F238E27FC236}">
                <a16:creationId xmlns:a16="http://schemas.microsoft.com/office/drawing/2014/main" id="{A6DA709F-B9D7-EBD9-03C8-040D94621B25}"/>
              </a:ext>
            </a:extLst>
          </p:cNvPr>
          <p:cNvCxnSpPr/>
          <p:nvPr/>
        </p:nvCxnSpPr>
        <p:spPr>
          <a:xfrm>
            <a:off x="0" y="6705600"/>
            <a:ext cx="12192000"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8" name="Straight Connector 7">
            <a:extLst>
              <a:ext uri="{FF2B5EF4-FFF2-40B4-BE49-F238E27FC236}">
                <a16:creationId xmlns:a16="http://schemas.microsoft.com/office/drawing/2014/main" id="{0CE39032-3488-FF0D-964A-F96A3283EE9C}"/>
              </a:ext>
            </a:extLst>
          </p:cNvPr>
          <p:cNvCxnSpPr/>
          <p:nvPr/>
        </p:nvCxnSpPr>
        <p:spPr>
          <a:xfrm flipH="1">
            <a:off x="11983453"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10" name="Straight Connector 9">
            <a:extLst>
              <a:ext uri="{FF2B5EF4-FFF2-40B4-BE49-F238E27FC236}">
                <a16:creationId xmlns:a16="http://schemas.microsoft.com/office/drawing/2014/main" id="{1ACF608D-2DAA-4F3F-CA70-D1C27269A1F1}"/>
              </a:ext>
            </a:extLst>
          </p:cNvPr>
          <p:cNvCxnSpPr/>
          <p:nvPr/>
        </p:nvCxnSpPr>
        <p:spPr>
          <a:xfrm>
            <a:off x="0" y="152399"/>
            <a:ext cx="12192000" cy="0"/>
          </a:xfrm>
          <a:prstGeom prst="line">
            <a:avLst/>
          </a:prstGeom>
        </p:spPr>
        <p:style>
          <a:lnRef idx="3">
            <a:schemeClr val="accent6"/>
          </a:lnRef>
          <a:fillRef idx="0">
            <a:schemeClr val="accent6"/>
          </a:fillRef>
          <a:effectRef idx="2">
            <a:schemeClr val="accent6"/>
          </a:effectRef>
          <a:fontRef idx="minor">
            <a:schemeClr val="tx1"/>
          </a:fontRef>
        </p:style>
      </p:cxnSp>
      <p:sp>
        <p:nvSpPr>
          <p:cNvPr id="5" name="TextBox 4">
            <a:extLst>
              <a:ext uri="{FF2B5EF4-FFF2-40B4-BE49-F238E27FC236}">
                <a16:creationId xmlns:a16="http://schemas.microsoft.com/office/drawing/2014/main" id="{DDD0072F-98A9-1356-DA11-B1F3AED31EBE}"/>
              </a:ext>
            </a:extLst>
          </p:cNvPr>
          <p:cNvSpPr txBox="1"/>
          <p:nvPr/>
        </p:nvSpPr>
        <p:spPr>
          <a:xfrm>
            <a:off x="417075" y="304789"/>
            <a:ext cx="11357830" cy="5370509"/>
          </a:xfrm>
          <a:prstGeom prst="rect">
            <a:avLst/>
          </a:prstGeom>
          <a:noFill/>
        </p:spPr>
        <p:txBody>
          <a:bodyPr wrap="square">
            <a:spAutoFit/>
          </a:bodyPr>
          <a:lstStyle/>
          <a:p>
            <a:pPr algn="just">
              <a:lnSpc>
                <a:spcPct val="107000"/>
              </a:lnSpc>
              <a:spcAft>
                <a:spcPts val="800"/>
              </a:spcAft>
            </a:pPr>
            <a:r>
              <a:rPr lang="en-US" sz="6500" i="1" kern="100" smtClean="0">
                <a:solidFill>
                  <a:prstClr val="black"/>
                </a:solidFill>
                <a:latin typeface="Times New Roman"/>
                <a:ea typeface="Aptos" panose="020B0004020202020204"/>
                <a:cs typeface="Times New Roman"/>
              </a:rPr>
              <a:t>Lòng </a:t>
            </a:r>
            <a:r>
              <a:rPr lang="en-US" sz="6500" i="1" kern="100">
                <a:solidFill>
                  <a:prstClr val="black"/>
                </a:solidFill>
                <a:latin typeface="Times New Roman"/>
                <a:ea typeface="Aptos" panose="020B0004020202020204"/>
                <a:cs typeface="Times New Roman"/>
              </a:rPr>
              <a:t>thành ơ tiến dâng, tình con ơ thủy chung tri ân Cha phúc ân tuôn đầy tràn là trong Giê-su Cha vui nhận. Một tình son sắt thiết tha yêu trọn niềm.</a:t>
            </a:r>
            <a:endParaRPr lang="en-US" sz="6500" kern="100">
              <a:solidFill>
                <a:prstClr val="black"/>
              </a:solidFill>
              <a:latin typeface="Aptos"/>
              <a:ea typeface="Aptos" panose="020B0004020202020204"/>
              <a:cs typeface="Times New Roman"/>
            </a:endParaRPr>
          </a:p>
        </p:txBody>
      </p:sp>
    </p:spTree>
    <p:extLst>
      <p:ext uri="{BB962C8B-B14F-4D97-AF65-F5344CB8AC3E}">
        <p14:creationId xmlns:p14="http://schemas.microsoft.com/office/powerpoint/2010/main" val="294177831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147704979"/>
      </p:ext>
    </p:extLst>
  </p:cSld>
  <p:clrMapOvr>
    <a:masterClrMapping/>
  </p:clrMapOvr>
  <p:transition spd="med">
    <p:pull/>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0AC450F-70AD-6C6E-D3BE-7D03DF975AD1}"/>
              </a:ext>
            </a:extLst>
          </p:cNvPr>
          <p:cNvPicPr>
            <a:picLocks noChangeAspect="1"/>
          </p:cNvPicPr>
          <p:nvPr/>
        </p:nvPicPr>
        <p:blipFill>
          <a:blip r:embed="rId2"/>
          <a:stretch>
            <a:fillRect/>
          </a:stretch>
        </p:blipFill>
        <p:spPr>
          <a:xfrm>
            <a:off x="1024632" y="891540"/>
            <a:ext cx="10193185" cy="5071110"/>
          </a:xfrm>
          <a:prstGeom prst="rect">
            <a:avLst/>
          </a:prstGeom>
        </p:spPr>
      </p:pic>
      <p:sp>
        <p:nvSpPr>
          <p:cNvPr id="4" name="TextBox 3">
            <a:extLst>
              <a:ext uri="{FF2B5EF4-FFF2-40B4-BE49-F238E27FC236}">
                <a16:creationId xmlns:a16="http://schemas.microsoft.com/office/drawing/2014/main" id="{DF63CCB0-78A1-E0E2-FA6D-244ADD14496D}"/>
              </a:ext>
            </a:extLst>
          </p:cNvPr>
          <p:cNvSpPr txBox="1"/>
          <p:nvPr/>
        </p:nvSpPr>
        <p:spPr>
          <a:xfrm>
            <a:off x="2526890" y="2719227"/>
            <a:ext cx="7138219" cy="1323439"/>
          </a:xfrm>
          <a:prstGeom prst="rect">
            <a:avLst/>
          </a:prstGeom>
          <a:noFill/>
        </p:spPr>
        <p:txBody>
          <a:bodyPr wrap="square">
            <a:spAutoFit/>
          </a:bodyPr>
          <a:lstStyle/>
          <a:p>
            <a:pPr algn="ctr"/>
            <a:r>
              <a:rPr lang="en-GB" sz="4000" b="1" i="0" smtClean="0">
                <a:solidFill>
                  <a:srgbClr val="FF0000"/>
                </a:solidFill>
                <a:effectLst/>
                <a:latin typeface="+mj-lt"/>
              </a:rPr>
              <a:t>TÌNH CA MÙA DÂNG HIẾN</a:t>
            </a:r>
            <a:endParaRPr lang="en-US" sz="4000" b="1">
              <a:solidFill>
                <a:srgbClr val="FF0000"/>
              </a:solidFill>
              <a:latin typeface="+mj-lt"/>
            </a:endParaRPr>
          </a:p>
          <a:p>
            <a:pPr algn="ctr"/>
            <a:r>
              <a:rPr lang="en-GB" sz="4000" b="1" smtClean="0">
                <a:solidFill>
                  <a:srgbClr val="FF0000"/>
                </a:solidFill>
                <a:latin typeface="+mj-lt"/>
              </a:rPr>
              <a:t>Ân Đức</a:t>
            </a:r>
            <a:endParaRPr lang="en-US" sz="4000" b="1" i="0">
              <a:solidFill>
                <a:srgbClr val="FF0000"/>
              </a:solidFill>
              <a:effectLst/>
              <a:latin typeface="+mj-lt"/>
            </a:endParaRPr>
          </a:p>
        </p:txBody>
      </p:sp>
    </p:spTree>
    <p:extLst>
      <p:ext uri="{BB962C8B-B14F-4D97-AF65-F5344CB8AC3E}">
        <p14:creationId xmlns:p14="http://schemas.microsoft.com/office/powerpoint/2010/main" val="286297089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944F66DD-E84B-4325-30B4-6E963413C11B}"/>
              </a:ext>
            </a:extLst>
          </p:cNvPr>
          <p:cNvSpPr txBox="1"/>
          <p:nvPr/>
        </p:nvSpPr>
        <p:spPr>
          <a:xfrm>
            <a:off x="263363" y="335845"/>
            <a:ext cx="11720072" cy="5451813"/>
          </a:xfrm>
          <a:prstGeom prst="rect">
            <a:avLst/>
          </a:prstGeom>
          <a:noFill/>
        </p:spPr>
        <p:txBody>
          <a:bodyPr wrap="square">
            <a:spAutoFit/>
          </a:bodyPr>
          <a:lstStyle/>
          <a:p>
            <a:pPr algn="just">
              <a:lnSpc>
                <a:spcPct val="107000"/>
              </a:lnSpc>
              <a:spcAft>
                <a:spcPts val="800"/>
              </a:spcAft>
            </a:pPr>
            <a:r>
              <a:rPr lang="en-US" sz="6600" b="1" kern="100">
                <a:solidFill>
                  <a:srgbClr val="FF0000"/>
                </a:solidFill>
                <a:latin typeface="Times New Roman"/>
                <a:ea typeface="Aptos" panose="020B0004020202020204"/>
                <a:cs typeface="Times New Roman"/>
              </a:rPr>
              <a:t>Đk: </a:t>
            </a:r>
            <a:r>
              <a:rPr lang="en-US" sz="6600" kern="100">
                <a:solidFill>
                  <a:srgbClr val="FF0000"/>
                </a:solidFill>
                <a:latin typeface="Times New Roman"/>
                <a:ea typeface="Aptos" panose="020B0004020202020204"/>
                <a:cs typeface="Times New Roman"/>
              </a:rPr>
              <a:t> </a:t>
            </a:r>
            <a:r>
              <a:rPr lang="en-US" sz="6600" kern="100">
                <a:latin typeface="Times New Roman"/>
                <a:ea typeface="Aptos" panose="020B0004020202020204"/>
                <a:cs typeface="Times New Roman"/>
              </a:rPr>
              <a:t>Tình là tình yêu Chúa ba Ngôi tuyệt mỹ khôn lường nói sao tình Chúa muôn trùng vì đời con Chúa hằng xót thương vì đời con ân tình chan chứa. </a:t>
            </a:r>
            <a:endParaRPr lang="en-US" sz="6600" kern="100">
              <a:effectLst/>
              <a:latin typeface="Aptos"/>
              <a:ea typeface="Aptos" panose="020B0004020202020204"/>
              <a:cs typeface="Times New Roman"/>
            </a:endParaRPr>
          </a:p>
        </p:txBody>
      </p:sp>
    </p:spTree>
    <p:extLst>
      <p:ext uri="{BB962C8B-B14F-4D97-AF65-F5344CB8AC3E}">
        <p14:creationId xmlns:p14="http://schemas.microsoft.com/office/powerpoint/2010/main" val="298912969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944F66DD-E84B-4325-30B4-6E963413C11B}"/>
              </a:ext>
            </a:extLst>
          </p:cNvPr>
          <p:cNvSpPr txBox="1"/>
          <p:nvPr/>
        </p:nvSpPr>
        <p:spPr>
          <a:xfrm>
            <a:off x="263363" y="335845"/>
            <a:ext cx="11720072" cy="5451813"/>
          </a:xfrm>
          <a:prstGeom prst="rect">
            <a:avLst/>
          </a:prstGeom>
          <a:noFill/>
        </p:spPr>
        <p:txBody>
          <a:bodyPr wrap="square">
            <a:spAutoFit/>
          </a:bodyPr>
          <a:lstStyle/>
          <a:p>
            <a:pPr algn="just">
              <a:lnSpc>
                <a:spcPct val="107000"/>
              </a:lnSpc>
              <a:spcAft>
                <a:spcPts val="800"/>
              </a:spcAft>
            </a:pPr>
            <a:r>
              <a:rPr lang="en-US" sz="6600" kern="100" smtClean="0">
                <a:solidFill>
                  <a:prstClr val="black"/>
                </a:solidFill>
                <a:latin typeface="Times New Roman"/>
                <a:ea typeface="Aptos" panose="020B0004020202020204"/>
                <a:cs typeface="Times New Roman"/>
              </a:rPr>
              <a:t>Tim </a:t>
            </a:r>
            <a:r>
              <a:rPr lang="en-US" sz="6600" kern="100">
                <a:solidFill>
                  <a:prstClr val="black"/>
                </a:solidFill>
                <a:latin typeface="Times New Roman"/>
                <a:ea typeface="Aptos" panose="020B0004020202020204"/>
                <a:cs typeface="Times New Roman"/>
              </a:rPr>
              <a:t>con trào dâng muôn câu hát muốn dệt kết thành bài ca để ca ngợi tình Chúa hải hà, vì từ đây Chúa là của con và con đây cũng thuộc Chúa luôn. </a:t>
            </a:r>
            <a:endParaRPr lang="en-US" sz="6600" kern="100">
              <a:solidFill>
                <a:prstClr val="black"/>
              </a:solidFill>
              <a:latin typeface="Aptos"/>
              <a:ea typeface="Aptos" panose="020B0004020202020204"/>
              <a:cs typeface="Times New Roman"/>
            </a:endParaRPr>
          </a:p>
        </p:txBody>
      </p:sp>
    </p:spTree>
    <p:extLst>
      <p:ext uri="{BB962C8B-B14F-4D97-AF65-F5344CB8AC3E}">
        <p14:creationId xmlns:p14="http://schemas.microsoft.com/office/powerpoint/2010/main" val="175550080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4E9B7-7D14-4DA8-3D2E-A11EA823E2E3}"/>
            </a:ext>
          </a:extLst>
        </p:cNvPr>
        <p:cNvGrpSpPr/>
        <p:nvPr/>
      </p:nvGrpSpPr>
      <p:grpSpPr>
        <a:xfrm>
          <a:off x="0" y="0"/>
          <a:ext cx="0" cy="0"/>
          <a:chOff x="0" y="0"/>
          <a:ch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7356466A-9B60-1F13-62F6-F367F10705F4}"/>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9F092CBB-D6E2-AACE-0DC4-19E9625C6F01}"/>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5E00B366-A9F2-CEC5-0E05-F130542D549D}"/>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248BA34D-455D-7366-7BBC-DBAEC0ED8CD1}"/>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2AA37221-5DD4-94A2-0501-D6030021337C}"/>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0C221FDF-2F00-C585-56A8-7CAB04AFA30F}"/>
              </a:ext>
            </a:extLst>
          </p:cNvPr>
          <p:cNvSpPr txBox="1"/>
          <p:nvPr/>
        </p:nvSpPr>
        <p:spPr>
          <a:xfrm>
            <a:off x="352926" y="335845"/>
            <a:ext cx="11486148" cy="5952463"/>
          </a:xfrm>
          <a:prstGeom prst="rect">
            <a:avLst/>
          </a:prstGeom>
          <a:noFill/>
        </p:spPr>
        <p:txBody>
          <a:bodyPr wrap="square">
            <a:spAutoFit/>
          </a:bodyPr>
          <a:lstStyle/>
          <a:p>
            <a:pPr algn="just">
              <a:lnSpc>
                <a:spcPct val="107000"/>
              </a:lnSpc>
              <a:spcAft>
                <a:spcPts val="800"/>
              </a:spcAft>
            </a:pPr>
            <a:r>
              <a:rPr lang="en-US" sz="6000" b="1" kern="100">
                <a:solidFill>
                  <a:srgbClr val="FF0000"/>
                </a:solidFill>
                <a:latin typeface="Times New Roman"/>
                <a:ea typeface="Aptos" panose="020B0004020202020204"/>
                <a:cs typeface="Times New Roman"/>
              </a:rPr>
              <a:t>1. </a:t>
            </a:r>
            <a:r>
              <a:rPr lang="en-US" sz="6000" kern="100">
                <a:latin typeface="Times New Roman"/>
                <a:ea typeface="Aptos" panose="020B0004020202020204"/>
                <a:cs typeface="Times New Roman"/>
              </a:rPr>
              <a:t>Ôi Tình Yêu, nhiệm mầu nhưng say đắm lặng thầm nhưng mãnh liệt. Ôi Tình Yêu hơn cả sự chết con mong manh cát bụi phàm trần. Hạt cát quá nhỏ nhoi muốn chìm vào trong đáy biển khơi.</a:t>
            </a:r>
            <a:endParaRPr lang="en-US" sz="4400" kern="100">
              <a:effectLst/>
              <a:latin typeface="Aptos" panose="02110004020202020204"/>
              <a:ea typeface="Aptos" panose="020B0004020202020204"/>
              <a:cs typeface="Times New Roman"/>
            </a:endParaRPr>
          </a:p>
        </p:txBody>
      </p:sp>
    </p:spTree>
    <p:extLst>
      <p:ext uri="{BB962C8B-B14F-4D97-AF65-F5344CB8AC3E}">
        <p14:creationId xmlns:p14="http://schemas.microsoft.com/office/powerpoint/2010/main" val="305408909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944F66DD-E84B-4325-30B4-6E963413C11B}"/>
              </a:ext>
            </a:extLst>
          </p:cNvPr>
          <p:cNvSpPr txBox="1"/>
          <p:nvPr/>
        </p:nvSpPr>
        <p:spPr>
          <a:xfrm>
            <a:off x="263363" y="335845"/>
            <a:ext cx="11720072" cy="5451813"/>
          </a:xfrm>
          <a:prstGeom prst="rect">
            <a:avLst/>
          </a:prstGeom>
          <a:noFill/>
        </p:spPr>
        <p:txBody>
          <a:bodyPr wrap="square">
            <a:spAutoFit/>
          </a:bodyPr>
          <a:lstStyle/>
          <a:p>
            <a:pPr algn="just">
              <a:lnSpc>
                <a:spcPct val="107000"/>
              </a:lnSpc>
              <a:spcAft>
                <a:spcPts val="800"/>
              </a:spcAft>
            </a:pPr>
            <a:r>
              <a:rPr lang="en-US" sz="6600" b="1" kern="100">
                <a:solidFill>
                  <a:srgbClr val="FF0000"/>
                </a:solidFill>
                <a:latin typeface="Times New Roman"/>
                <a:ea typeface="Aptos" panose="020B0004020202020204"/>
                <a:cs typeface="Times New Roman"/>
              </a:rPr>
              <a:t>Đk: </a:t>
            </a:r>
            <a:r>
              <a:rPr lang="en-US" sz="6600" kern="100">
                <a:solidFill>
                  <a:srgbClr val="FF0000"/>
                </a:solidFill>
                <a:latin typeface="Times New Roman"/>
                <a:ea typeface="Aptos" panose="020B0004020202020204"/>
                <a:cs typeface="Times New Roman"/>
              </a:rPr>
              <a:t> </a:t>
            </a:r>
            <a:r>
              <a:rPr lang="en-US" sz="6600" kern="100">
                <a:solidFill>
                  <a:prstClr val="black"/>
                </a:solidFill>
                <a:latin typeface="Times New Roman"/>
                <a:ea typeface="Aptos" panose="020B0004020202020204"/>
                <a:cs typeface="Times New Roman"/>
              </a:rPr>
              <a:t>Tình là tình yêu Chúa ba Ngôi tuyệt mỹ khôn lường nói sao tình Chúa muôn trùng vì đời con Chúa hằng xót thương vì đời con ân tình chan chứa. </a:t>
            </a:r>
            <a:endParaRPr lang="en-US" sz="6600" kern="100">
              <a:solidFill>
                <a:prstClr val="black"/>
              </a:solidFill>
              <a:latin typeface="Aptos"/>
              <a:ea typeface="Aptos" panose="020B0004020202020204"/>
              <a:cs typeface="Times New Roman"/>
            </a:endParaRPr>
          </a:p>
        </p:txBody>
      </p:sp>
    </p:spTree>
    <p:extLst>
      <p:ext uri="{BB962C8B-B14F-4D97-AF65-F5344CB8AC3E}">
        <p14:creationId xmlns:p14="http://schemas.microsoft.com/office/powerpoint/2010/main" val="148660889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944F66DD-E84B-4325-30B4-6E963413C11B}"/>
              </a:ext>
            </a:extLst>
          </p:cNvPr>
          <p:cNvSpPr txBox="1"/>
          <p:nvPr/>
        </p:nvSpPr>
        <p:spPr>
          <a:xfrm>
            <a:off x="263363" y="335845"/>
            <a:ext cx="11720072" cy="5451813"/>
          </a:xfrm>
          <a:prstGeom prst="rect">
            <a:avLst/>
          </a:prstGeom>
          <a:noFill/>
        </p:spPr>
        <p:txBody>
          <a:bodyPr wrap="square">
            <a:spAutoFit/>
          </a:bodyPr>
          <a:lstStyle/>
          <a:p>
            <a:pPr algn="just">
              <a:lnSpc>
                <a:spcPct val="107000"/>
              </a:lnSpc>
              <a:spcAft>
                <a:spcPts val="800"/>
              </a:spcAft>
            </a:pPr>
            <a:r>
              <a:rPr lang="en-US" sz="6600" kern="100" smtClean="0">
                <a:solidFill>
                  <a:prstClr val="black"/>
                </a:solidFill>
                <a:latin typeface="Times New Roman"/>
                <a:ea typeface="Aptos" panose="020B0004020202020204"/>
                <a:cs typeface="Times New Roman"/>
              </a:rPr>
              <a:t>Tim </a:t>
            </a:r>
            <a:r>
              <a:rPr lang="en-US" sz="6600" kern="100">
                <a:solidFill>
                  <a:prstClr val="black"/>
                </a:solidFill>
                <a:latin typeface="Times New Roman"/>
                <a:ea typeface="Aptos" panose="020B0004020202020204"/>
                <a:cs typeface="Times New Roman"/>
              </a:rPr>
              <a:t>con trào dâng muôn câu hát muốn dệt kết thành bài ca để ca ngợi tình Chúa hải hà, vì từ đây Chúa là của con và con đây cũng thuộc Chúa luôn. </a:t>
            </a:r>
            <a:endParaRPr lang="en-US" sz="6600" kern="100">
              <a:solidFill>
                <a:prstClr val="black"/>
              </a:solidFill>
              <a:latin typeface="Aptos"/>
              <a:ea typeface="Aptos" panose="020B0004020202020204"/>
              <a:cs typeface="Times New Roman"/>
            </a:endParaRPr>
          </a:p>
        </p:txBody>
      </p:sp>
    </p:spTree>
    <p:extLst>
      <p:ext uri="{BB962C8B-B14F-4D97-AF65-F5344CB8AC3E}">
        <p14:creationId xmlns:p14="http://schemas.microsoft.com/office/powerpoint/2010/main" val="332221008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17BDAA-519D-23B5-6AFE-56B26B6116A6}"/>
            </a:ext>
          </a:extLst>
        </p:cNvPr>
        <p:cNvGrpSpPr/>
        <p:nvPr/>
      </p:nvGrpSpPr>
      <p:grpSpPr>
        <a:xfrm>
          <a:off x="0" y="0"/>
          <a:ext cx="0" cy="0"/>
          <a:chOff x="0" y="0"/>
          <a:ch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4841BA6B-A2C1-DD0A-1ACB-6F50AAF1B3F2}"/>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39605DDF-6EBE-3EA6-A06B-68BD8967212F}"/>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147C3C03-C746-A727-C658-6AA56A85BE04}"/>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020FB129-C966-1577-88C7-C910FA2EF58E}"/>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887B8CE-859D-AB5E-F0BC-1952E508C6B4}"/>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EC6B6A0F-AC7E-6D7C-7F81-24B3E93851AD}"/>
              </a:ext>
            </a:extLst>
          </p:cNvPr>
          <p:cNvSpPr txBox="1"/>
          <p:nvPr/>
        </p:nvSpPr>
        <p:spPr>
          <a:xfrm>
            <a:off x="312831" y="612844"/>
            <a:ext cx="11438012" cy="5952463"/>
          </a:xfrm>
          <a:prstGeom prst="rect">
            <a:avLst/>
          </a:prstGeom>
          <a:noFill/>
        </p:spPr>
        <p:txBody>
          <a:bodyPr wrap="square">
            <a:spAutoFit/>
          </a:bodyPr>
          <a:lstStyle/>
          <a:p>
            <a:pPr algn="just">
              <a:lnSpc>
                <a:spcPct val="107000"/>
              </a:lnSpc>
              <a:spcAft>
                <a:spcPts val="800"/>
              </a:spcAft>
            </a:pPr>
            <a:r>
              <a:rPr lang="en-US" sz="6000" b="1" kern="100">
                <a:solidFill>
                  <a:srgbClr val="FF0000"/>
                </a:solidFill>
                <a:latin typeface="Times New Roman"/>
                <a:ea typeface="Aptos" panose="020B0004020202020204"/>
                <a:cs typeface="Times New Roman"/>
              </a:rPr>
              <a:t>2.</a:t>
            </a:r>
            <a:r>
              <a:rPr lang="en-US" sz="6000" kern="100">
                <a:solidFill>
                  <a:srgbClr val="FF0000"/>
                </a:solidFill>
                <a:latin typeface="Times New Roman"/>
                <a:ea typeface="Aptos" panose="020B0004020202020204"/>
                <a:cs typeface="Times New Roman"/>
              </a:rPr>
              <a:t> </a:t>
            </a:r>
            <a:r>
              <a:rPr lang="en-US" sz="6000" kern="100">
                <a:latin typeface="Times New Roman"/>
                <a:ea typeface="Aptos" panose="020B0004020202020204"/>
                <a:cs typeface="Times New Roman"/>
              </a:rPr>
              <a:t>Ôi Tình Yêu! Mọi chiều ai đo thấu nồng nàn hương kéo mời.Ôi Tình Yêu hơn cả mạng sống con hân hoan theo đường tình Ngài. Làm hiến lễ tình yêu xin một đời đáp trả Tình Yêu.</a:t>
            </a:r>
            <a:endParaRPr lang="en-US" sz="4400" kern="100">
              <a:effectLst/>
              <a:latin typeface="Aptos"/>
              <a:ea typeface="Aptos" panose="020B0004020202020204"/>
              <a:cs typeface="Times New Roman"/>
            </a:endParaRPr>
          </a:p>
        </p:txBody>
      </p:sp>
    </p:spTree>
    <p:extLst>
      <p:ext uri="{BB962C8B-B14F-4D97-AF65-F5344CB8AC3E}">
        <p14:creationId xmlns:p14="http://schemas.microsoft.com/office/powerpoint/2010/main" val="416363680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944F66DD-E84B-4325-30B4-6E963413C11B}"/>
              </a:ext>
            </a:extLst>
          </p:cNvPr>
          <p:cNvSpPr txBox="1"/>
          <p:nvPr/>
        </p:nvSpPr>
        <p:spPr>
          <a:xfrm>
            <a:off x="263363" y="335845"/>
            <a:ext cx="11720072" cy="5451813"/>
          </a:xfrm>
          <a:prstGeom prst="rect">
            <a:avLst/>
          </a:prstGeom>
          <a:noFill/>
        </p:spPr>
        <p:txBody>
          <a:bodyPr wrap="square">
            <a:spAutoFit/>
          </a:bodyPr>
          <a:lstStyle/>
          <a:p>
            <a:pPr algn="just">
              <a:lnSpc>
                <a:spcPct val="107000"/>
              </a:lnSpc>
              <a:spcAft>
                <a:spcPts val="800"/>
              </a:spcAft>
            </a:pPr>
            <a:r>
              <a:rPr lang="en-US" sz="6600" b="1" kern="100">
                <a:solidFill>
                  <a:srgbClr val="FF0000"/>
                </a:solidFill>
                <a:latin typeface="Times New Roman"/>
                <a:ea typeface="Aptos" panose="020B0004020202020204"/>
                <a:cs typeface="Times New Roman"/>
              </a:rPr>
              <a:t>Đk: </a:t>
            </a:r>
            <a:r>
              <a:rPr lang="en-US" sz="6600" kern="100">
                <a:solidFill>
                  <a:srgbClr val="FF0000"/>
                </a:solidFill>
                <a:latin typeface="Times New Roman"/>
                <a:ea typeface="Aptos" panose="020B0004020202020204"/>
                <a:cs typeface="Times New Roman"/>
              </a:rPr>
              <a:t> </a:t>
            </a:r>
            <a:r>
              <a:rPr lang="en-US" sz="6600" kern="100">
                <a:solidFill>
                  <a:prstClr val="black"/>
                </a:solidFill>
                <a:latin typeface="Times New Roman"/>
                <a:ea typeface="Aptos" panose="020B0004020202020204"/>
                <a:cs typeface="Times New Roman"/>
              </a:rPr>
              <a:t>Tình là tình yêu Chúa ba Ngôi tuyệt mỹ khôn lường nói sao tình Chúa muôn trùng vì đời con Chúa hằng xót thương vì đời con ân tình chan chứa. </a:t>
            </a:r>
            <a:endParaRPr lang="en-US" sz="6600" kern="100">
              <a:solidFill>
                <a:prstClr val="black"/>
              </a:solidFill>
              <a:latin typeface="Aptos"/>
              <a:ea typeface="Aptos" panose="020B0004020202020204"/>
              <a:cs typeface="Times New Roman"/>
            </a:endParaRPr>
          </a:p>
        </p:txBody>
      </p:sp>
    </p:spTree>
    <p:extLst>
      <p:ext uri="{BB962C8B-B14F-4D97-AF65-F5344CB8AC3E}">
        <p14:creationId xmlns:p14="http://schemas.microsoft.com/office/powerpoint/2010/main" val="172521032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944F66DD-E84B-4325-30B4-6E963413C11B}"/>
              </a:ext>
            </a:extLst>
          </p:cNvPr>
          <p:cNvSpPr txBox="1"/>
          <p:nvPr/>
        </p:nvSpPr>
        <p:spPr>
          <a:xfrm>
            <a:off x="263363" y="335845"/>
            <a:ext cx="11720072" cy="5451813"/>
          </a:xfrm>
          <a:prstGeom prst="rect">
            <a:avLst/>
          </a:prstGeom>
          <a:noFill/>
        </p:spPr>
        <p:txBody>
          <a:bodyPr wrap="square">
            <a:spAutoFit/>
          </a:bodyPr>
          <a:lstStyle/>
          <a:p>
            <a:pPr algn="just">
              <a:lnSpc>
                <a:spcPct val="107000"/>
              </a:lnSpc>
              <a:spcAft>
                <a:spcPts val="800"/>
              </a:spcAft>
            </a:pPr>
            <a:r>
              <a:rPr lang="en-US" sz="6600" kern="100" smtClean="0">
                <a:solidFill>
                  <a:prstClr val="black"/>
                </a:solidFill>
                <a:latin typeface="Times New Roman"/>
                <a:ea typeface="Aptos" panose="020B0004020202020204"/>
                <a:cs typeface="Times New Roman"/>
              </a:rPr>
              <a:t>Tim </a:t>
            </a:r>
            <a:r>
              <a:rPr lang="en-US" sz="6600" kern="100">
                <a:solidFill>
                  <a:prstClr val="black"/>
                </a:solidFill>
                <a:latin typeface="Times New Roman"/>
                <a:ea typeface="Aptos" panose="020B0004020202020204"/>
                <a:cs typeface="Times New Roman"/>
              </a:rPr>
              <a:t>con trào dâng muôn câu hát muốn dệt kết thành bài ca để ca ngợi tình Chúa hải hà, vì từ đây Chúa là của con và con đây cũng thuộc Chúa luôn. </a:t>
            </a:r>
            <a:endParaRPr lang="en-US" sz="6600" kern="100">
              <a:solidFill>
                <a:prstClr val="black"/>
              </a:solidFill>
              <a:latin typeface="Aptos"/>
              <a:ea typeface="Aptos" panose="020B0004020202020204"/>
              <a:cs typeface="Times New Roman"/>
            </a:endParaRPr>
          </a:p>
        </p:txBody>
      </p:sp>
    </p:spTree>
    <p:extLst>
      <p:ext uri="{BB962C8B-B14F-4D97-AF65-F5344CB8AC3E}">
        <p14:creationId xmlns:p14="http://schemas.microsoft.com/office/powerpoint/2010/main" val="333846282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2A0C9F-54DD-8F36-B486-52EE9C946A26}"/>
            </a:ext>
          </a:extLst>
        </p:cNvPr>
        <p:cNvGrpSpPr/>
        <p:nvPr/>
      </p:nvGrpSpPr>
      <p:grpSpPr>
        <a:xfrm>
          <a:off x="0" y="0"/>
          <a:ext cx="0" cy="0"/>
          <a:chOff x="0" y="0"/>
          <a:ch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67269290-A7CD-5AD8-0E1A-242A9B6A3064}"/>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4035EF1E-B2B0-2E02-ED8E-0A5653A43F29}"/>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CF9A8DAB-F799-B4A6-00F1-6D225C6B501F}"/>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1B53CAE0-1521-C701-04E2-880FCE5DA840}"/>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C4FA88BD-D60D-55C6-E38B-85F1BD46F02B}"/>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BC350C79-1109-C889-B6A1-C282613FE55A}"/>
              </a:ext>
            </a:extLst>
          </p:cNvPr>
          <p:cNvSpPr txBox="1"/>
          <p:nvPr/>
        </p:nvSpPr>
        <p:spPr>
          <a:xfrm>
            <a:off x="433139" y="593558"/>
            <a:ext cx="11261555" cy="7046031"/>
          </a:xfrm>
          <a:prstGeom prst="rect">
            <a:avLst/>
          </a:prstGeom>
          <a:noFill/>
        </p:spPr>
        <p:txBody>
          <a:bodyPr wrap="square">
            <a:spAutoFit/>
          </a:bodyPr>
          <a:lstStyle/>
          <a:p>
            <a:pPr algn="just">
              <a:lnSpc>
                <a:spcPct val="107000"/>
              </a:lnSpc>
              <a:spcAft>
                <a:spcPts val="800"/>
              </a:spcAft>
            </a:pPr>
            <a:r>
              <a:rPr lang="en-US" sz="6000" b="1" kern="100">
                <a:solidFill>
                  <a:srgbClr val="FF0000"/>
                </a:solidFill>
                <a:latin typeface="Times New Roman"/>
                <a:ea typeface="Aptos" panose="020B0004020202020204"/>
                <a:cs typeface="Times New Roman"/>
              </a:rPr>
              <a:t>3.</a:t>
            </a:r>
            <a:r>
              <a:rPr lang="en-US" sz="6000" kern="100">
                <a:solidFill>
                  <a:srgbClr val="FF0000"/>
                </a:solidFill>
                <a:latin typeface="Times New Roman"/>
                <a:ea typeface="Aptos" panose="020B0004020202020204"/>
                <a:cs typeface="Times New Roman"/>
              </a:rPr>
              <a:t> </a:t>
            </a:r>
            <a:r>
              <a:rPr lang="en-US" sz="6000" kern="100">
                <a:solidFill>
                  <a:prstClr val="black"/>
                </a:solidFill>
                <a:latin typeface="Times New Roman"/>
                <a:ea typeface="Aptos" panose="020B0004020202020204"/>
                <a:cs typeface="Times New Roman"/>
              </a:rPr>
              <a:t>Ôi Tình Yêu! Tình này như châu báu thuyền tình con có bờ. Ôi Tình Yêu hơn cả mơ ước như hoa thơm trái ngọt đầu cành. Đời Thánh Hiến nguồn vui xin trọn đời yêu Chúa mà thôi.</a:t>
            </a:r>
            <a:endParaRPr lang="en-US" sz="4400" kern="100">
              <a:solidFill>
                <a:prstClr val="black"/>
              </a:solidFill>
              <a:latin typeface="Aptos" panose="02110004020202020204"/>
              <a:ea typeface="Aptos" panose="020B0004020202020204"/>
              <a:cs typeface="Times New Roman"/>
            </a:endParaRPr>
          </a:p>
          <a:p>
            <a:pPr algn="just"/>
            <a:r>
              <a:rPr lang="vi-VN" sz="6000" smtClean="0">
                <a:solidFill>
                  <a:prstClr val="black"/>
                </a:solidFill>
                <a:latin typeface="Times New Roman"/>
              </a:rPr>
              <a:t>.</a:t>
            </a:r>
            <a:endParaRPr lang="en-US" sz="6000">
              <a:solidFill>
                <a:prstClr val="black"/>
              </a:solidFill>
              <a:latin typeface="Calibri Light"/>
            </a:endParaRPr>
          </a:p>
        </p:txBody>
      </p:sp>
    </p:spTree>
    <p:extLst>
      <p:ext uri="{BB962C8B-B14F-4D97-AF65-F5344CB8AC3E}">
        <p14:creationId xmlns:p14="http://schemas.microsoft.com/office/powerpoint/2010/main" val="63494070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944F66DD-E84B-4325-30B4-6E963413C11B}"/>
              </a:ext>
            </a:extLst>
          </p:cNvPr>
          <p:cNvSpPr txBox="1"/>
          <p:nvPr/>
        </p:nvSpPr>
        <p:spPr>
          <a:xfrm>
            <a:off x="263363" y="335845"/>
            <a:ext cx="11720072" cy="5451813"/>
          </a:xfrm>
          <a:prstGeom prst="rect">
            <a:avLst/>
          </a:prstGeom>
          <a:noFill/>
        </p:spPr>
        <p:txBody>
          <a:bodyPr wrap="square">
            <a:spAutoFit/>
          </a:bodyPr>
          <a:lstStyle/>
          <a:p>
            <a:pPr algn="just">
              <a:lnSpc>
                <a:spcPct val="107000"/>
              </a:lnSpc>
              <a:spcAft>
                <a:spcPts val="800"/>
              </a:spcAft>
            </a:pPr>
            <a:r>
              <a:rPr lang="en-US" sz="6600" b="1" kern="100">
                <a:solidFill>
                  <a:srgbClr val="FF0000"/>
                </a:solidFill>
                <a:latin typeface="Times New Roman"/>
                <a:ea typeface="Aptos" panose="020B0004020202020204"/>
                <a:cs typeface="Times New Roman"/>
              </a:rPr>
              <a:t>Đk: </a:t>
            </a:r>
            <a:r>
              <a:rPr lang="en-US" sz="6600" kern="100">
                <a:solidFill>
                  <a:srgbClr val="FF0000"/>
                </a:solidFill>
                <a:latin typeface="Times New Roman"/>
                <a:ea typeface="Aptos" panose="020B0004020202020204"/>
                <a:cs typeface="Times New Roman"/>
              </a:rPr>
              <a:t> </a:t>
            </a:r>
            <a:r>
              <a:rPr lang="en-US" sz="6600" kern="100">
                <a:solidFill>
                  <a:prstClr val="black"/>
                </a:solidFill>
                <a:latin typeface="Times New Roman"/>
                <a:ea typeface="Aptos" panose="020B0004020202020204"/>
                <a:cs typeface="Times New Roman"/>
              </a:rPr>
              <a:t>Tình là tình yêu Chúa ba Ngôi tuyệt mỹ khôn lường nói sao tình Chúa muôn trùng vì đời con Chúa hằng xót thương vì đời con ân tình chan chứa. </a:t>
            </a:r>
            <a:endParaRPr lang="en-US" sz="6600" kern="100">
              <a:solidFill>
                <a:prstClr val="black"/>
              </a:solidFill>
              <a:latin typeface="Aptos"/>
              <a:ea typeface="Aptos" panose="020B0004020202020204"/>
              <a:cs typeface="Times New Roman"/>
            </a:endParaRPr>
          </a:p>
        </p:txBody>
      </p:sp>
    </p:spTree>
    <p:extLst>
      <p:ext uri="{BB962C8B-B14F-4D97-AF65-F5344CB8AC3E}">
        <p14:creationId xmlns:p14="http://schemas.microsoft.com/office/powerpoint/2010/main" val="234328997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944F66DD-E84B-4325-30B4-6E963413C11B}"/>
              </a:ext>
            </a:extLst>
          </p:cNvPr>
          <p:cNvSpPr txBox="1"/>
          <p:nvPr/>
        </p:nvSpPr>
        <p:spPr>
          <a:xfrm>
            <a:off x="263363" y="335845"/>
            <a:ext cx="11720072" cy="5451813"/>
          </a:xfrm>
          <a:prstGeom prst="rect">
            <a:avLst/>
          </a:prstGeom>
          <a:noFill/>
        </p:spPr>
        <p:txBody>
          <a:bodyPr wrap="square">
            <a:spAutoFit/>
          </a:bodyPr>
          <a:lstStyle/>
          <a:p>
            <a:pPr algn="just">
              <a:lnSpc>
                <a:spcPct val="107000"/>
              </a:lnSpc>
              <a:spcAft>
                <a:spcPts val="800"/>
              </a:spcAft>
            </a:pPr>
            <a:r>
              <a:rPr lang="en-US" sz="6600" kern="100" smtClean="0">
                <a:solidFill>
                  <a:prstClr val="black"/>
                </a:solidFill>
                <a:latin typeface="Times New Roman"/>
                <a:ea typeface="Aptos" panose="020B0004020202020204"/>
                <a:cs typeface="Times New Roman"/>
              </a:rPr>
              <a:t>Tim </a:t>
            </a:r>
            <a:r>
              <a:rPr lang="en-US" sz="6600" kern="100">
                <a:solidFill>
                  <a:prstClr val="black"/>
                </a:solidFill>
                <a:latin typeface="Times New Roman"/>
                <a:ea typeface="Aptos" panose="020B0004020202020204"/>
                <a:cs typeface="Times New Roman"/>
              </a:rPr>
              <a:t>con trào dâng muôn câu hát muốn dệt kết thành bài ca để ca ngợi tình Chúa hải hà, vì từ đây Chúa là của con và con đây cũng thuộc Chúa luôn. </a:t>
            </a:r>
            <a:endParaRPr lang="en-US" sz="6600" kern="100">
              <a:solidFill>
                <a:prstClr val="black"/>
              </a:solidFill>
              <a:latin typeface="Aptos"/>
              <a:ea typeface="Aptos" panose="020B0004020202020204"/>
              <a:cs typeface="Times New Roman"/>
            </a:endParaRPr>
          </a:p>
        </p:txBody>
      </p:sp>
    </p:spTree>
    <p:extLst>
      <p:ext uri="{BB962C8B-B14F-4D97-AF65-F5344CB8AC3E}">
        <p14:creationId xmlns:p14="http://schemas.microsoft.com/office/powerpoint/2010/main" val="220001878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F1BA75-2B15-180B-C016-606E10D33820}"/>
            </a:ext>
          </a:extLst>
        </p:cNvPr>
        <p:cNvGrpSpPr/>
        <p:nvPr/>
      </p:nvGrpSpPr>
      <p:grpSpPr>
        <a:xfrm>
          <a:off x="0" y="0"/>
          <a:ext cx="0" cy="0"/>
          <a:chOff x="0" y="0"/>
          <a:ch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61455C67-4720-834A-1236-8C9189D450B7}"/>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EA8726F-F5AE-80AD-1B0A-C929010B370D}"/>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733B536-B782-5610-4D4C-C306D0EF1696}"/>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24E82431-38FC-54E3-2B37-0D1CD87F0434}"/>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AD173C18-0D98-7B99-52A2-68C7534BE414}"/>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29FE13CF-91F5-B86B-6613-DA28C354B179}"/>
              </a:ext>
            </a:extLst>
          </p:cNvPr>
          <p:cNvSpPr txBox="1"/>
          <p:nvPr/>
        </p:nvSpPr>
        <p:spPr>
          <a:xfrm>
            <a:off x="352925" y="320845"/>
            <a:ext cx="11486147" cy="7110665"/>
          </a:xfrm>
          <a:prstGeom prst="rect">
            <a:avLst/>
          </a:prstGeom>
          <a:noFill/>
        </p:spPr>
        <p:txBody>
          <a:bodyPr wrap="square">
            <a:spAutoFit/>
          </a:bodyPr>
          <a:lstStyle/>
          <a:p>
            <a:pPr algn="just">
              <a:lnSpc>
                <a:spcPct val="107000"/>
              </a:lnSpc>
              <a:spcAft>
                <a:spcPts val="800"/>
              </a:spcAft>
            </a:pPr>
            <a:r>
              <a:rPr lang="en-US" sz="6000" kern="100">
                <a:solidFill>
                  <a:srgbClr val="FF0000"/>
                </a:solidFill>
                <a:latin typeface="Times New Roman"/>
                <a:ea typeface="Aptos" panose="020B0004020202020204"/>
                <a:cs typeface="Times New Roman"/>
              </a:rPr>
              <a:t>4. </a:t>
            </a:r>
            <a:r>
              <a:rPr lang="en-US" sz="6000" kern="100">
                <a:latin typeface="Times New Roman"/>
                <a:ea typeface="Aptos" panose="020B0004020202020204"/>
                <a:cs typeface="Times New Roman"/>
              </a:rPr>
              <a:t>Ôi Tình Yêu! Tuyệt vời như câu hát ngọt ngào như suối mật. Ôi Tình Yêu như mầu huệ trắng con rưng rưng thốt lời thề nguyền: Lạy Chúa! Chúa trời con xin trọn đời trung tín thủy chung.</a:t>
            </a:r>
            <a:endParaRPr lang="en-US" sz="4400" kern="100">
              <a:latin typeface="Aptos"/>
              <a:ea typeface="Aptos" panose="020B0004020202020204"/>
              <a:cs typeface="Times New Roman"/>
            </a:endParaRPr>
          </a:p>
          <a:p>
            <a:pPr algn="just">
              <a:lnSpc>
                <a:spcPct val="107000"/>
              </a:lnSpc>
              <a:spcAft>
                <a:spcPts val="800"/>
              </a:spcAft>
            </a:pPr>
            <a:r>
              <a:rPr lang="en-US" sz="6000" kern="100">
                <a:latin typeface="Times New Roman"/>
                <a:ea typeface="Aptos" panose="020B0004020202020204"/>
                <a:cs typeface="Times New Roman"/>
              </a:rPr>
              <a:t> </a:t>
            </a:r>
            <a:endParaRPr lang="en-US" sz="4400" kern="100">
              <a:effectLst/>
              <a:latin typeface="Aptos"/>
              <a:ea typeface="Aptos" panose="020B0004020202020204"/>
              <a:cs typeface="Times New Roman"/>
            </a:endParaRPr>
          </a:p>
        </p:txBody>
      </p:sp>
    </p:spTree>
    <p:extLst>
      <p:ext uri="{BB962C8B-B14F-4D97-AF65-F5344CB8AC3E}">
        <p14:creationId xmlns:p14="http://schemas.microsoft.com/office/powerpoint/2010/main" val="409401201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944F66DD-E84B-4325-30B4-6E963413C11B}"/>
              </a:ext>
            </a:extLst>
          </p:cNvPr>
          <p:cNvSpPr txBox="1"/>
          <p:nvPr/>
        </p:nvSpPr>
        <p:spPr>
          <a:xfrm>
            <a:off x="263363" y="335845"/>
            <a:ext cx="11720072" cy="5451813"/>
          </a:xfrm>
          <a:prstGeom prst="rect">
            <a:avLst/>
          </a:prstGeom>
          <a:noFill/>
        </p:spPr>
        <p:txBody>
          <a:bodyPr wrap="square">
            <a:spAutoFit/>
          </a:bodyPr>
          <a:lstStyle/>
          <a:p>
            <a:pPr algn="just">
              <a:lnSpc>
                <a:spcPct val="107000"/>
              </a:lnSpc>
              <a:spcAft>
                <a:spcPts val="800"/>
              </a:spcAft>
            </a:pPr>
            <a:r>
              <a:rPr lang="en-US" sz="6600" b="1" kern="100">
                <a:solidFill>
                  <a:srgbClr val="FF0000"/>
                </a:solidFill>
                <a:latin typeface="Times New Roman"/>
                <a:ea typeface="Aptos" panose="020B0004020202020204"/>
                <a:cs typeface="Times New Roman"/>
              </a:rPr>
              <a:t>Đk: </a:t>
            </a:r>
            <a:r>
              <a:rPr lang="en-US" sz="6600" kern="100">
                <a:solidFill>
                  <a:srgbClr val="FF0000"/>
                </a:solidFill>
                <a:latin typeface="Times New Roman"/>
                <a:ea typeface="Aptos" panose="020B0004020202020204"/>
                <a:cs typeface="Times New Roman"/>
              </a:rPr>
              <a:t> </a:t>
            </a:r>
            <a:r>
              <a:rPr lang="en-US" sz="6600" kern="100">
                <a:solidFill>
                  <a:prstClr val="black"/>
                </a:solidFill>
                <a:latin typeface="Times New Roman"/>
                <a:ea typeface="Aptos" panose="020B0004020202020204"/>
                <a:cs typeface="Times New Roman"/>
              </a:rPr>
              <a:t>Tình là tình yêu Chúa ba Ngôi tuyệt mỹ khôn lường nói sao tình Chúa muôn trùng vì đời con Chúa hằng xót thương vì đời con ân tình chan chứa. </a:t>
            </a:r>
            <a:endParaRPr lang="en-US" sz="6600" kern="100">
              <a:solidFill>
                <a:prstClr val="black"/>
              </a:solidFill>
              <a:latin typeface="Aptos"/>
              <a:ea typeface="Aptos" panose="020B0004020202020204"/>
              <a:cs typeface="Times New Roman"/>
            </a:endParaRPr>
          </a:p>
        </p:txBody>
      </p:sp>
    </p:spTree>
    <p:extLst>
      <p:ext uri="{BB962C8B-B14F-4D97-AF65-F5344CB8AC3E}">
        <p14:creationId xmlns:p14="http://schemas.microsoft.com/office/powerpoint/2010/main" val="75295212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944F66DD-E84B-4325-30B4-6E963413C11B}"/>
              </a:ext>
            </a:extLst>
          </p:cNvPr>
          <p:cNvSpPr txBox="1"/>
          <p:nvPr/>
        </p:nvSpPr>
        <p:spPr>
          <a:xfrm>
            <a:off x="263363" y="335845"/>
            <a:ext cx="11720072" cy="5451813"/>
          </a:xfrm>
          <a:prstGeom prst="rect">
            <a:avLst/>
          </a:prstGeom>
          <a:noFill/>
        </p:spPr>
        <p:txBody>
          <a:bodyPr wrap="square">
            <a:spAutoFit/>
          </a:bodyPr>
          <a:lstStyle/>
          <a:p>
            <a:pPr algn="just">
              <a:lnSpc>
                <a:spcPct val="107000"/>
              </a:lnSpc>
              <a:spcAft>
                <a:spcPts val="800"/>
              </a:spcAft>
            </a:pPr>
            <a:r>
              <a:rPr lang="en-US" sz="6600" kern="100" smtClean="0">
                <a:solidFill>
                  <a:prstClr val="black"/>
                </a:solidFill>
                <a:latin typeface="Times New Roman"/>
                <a:ea typeface="Aptos" panose="020B0004020202020204"/>
                <a:cs typeface="Times New Roman"/>
              </a:rPr>
              <a:t>Tim </a:t>
            </a:r>
            <a:r>
              <a:rPr lang="en-US" sz="6600" kern="100">
                <a:solidFill>
                  <a:prstClr val="black"/>
                </a:solidFill>
                <a:latin typeface="Times New Roman"/>
                <a:ea typeface="Aptos" panose="020B0004020202020204"/>
                <a:cs typeface="Times New Roman"/>
              </a:rPr>
              <a:t>con trào dâng muôn câu hát muốn dệt kết thành bài ca để ca ngợi tình Chúa hải hà, vì từ đây Chúa là của con và con đây cũng thuộc Chúa luôn. </a:t>
            </a:r>
            <a:endParaRPr lang="en-US" sz="6600" kern="100">
              <a:solidFill>
                <a:prstClr val="black"/>
              </a:solidFill>
              <a:latin typeface="Aptos"/>
              <a:ea typeface="Aptos" panose="020B0004020202020204"/>
              <a:cs typeface="Times New Roman"/>
            </a:endParaRPr>
          </a:p>
        </p:txBody>
      </p:sp>
    </p:spTree>
    <p:extLst>
      <p:ext uri="{BB962C8B-B14F-4D97-AF65-F5344CB8AC3E}">
        <p14:creationId xmlns:p14="http://schemas.microsoft.com/office/powerpoint/2010/main" val="8766089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615725386"/>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FB4B81-47C4-188F-50B3-CD46AC1B03E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26901D8-E7C9-31FE-9C9B-7841FF53DA05}"/>
              </a:ext>
            </a:extLst>
          </p:cNvPr>
          <p:cNvPicPr>
            <a:picLocks noChangeAspect="1"/>
          </p:cNvPicPr>
          <p:nvPr/>
        </p:nvPicPr>
        <p:blipFill>
          <a:blip r:embed="rId2"/>
          <a:stretch>
            <a:fillRect/>
          </a:stretch>
        </p:blipFill>
        <p:spPr>
          <a:xfrm>
            <a:off x="0" y="12060"/>
            <a:ext cx="12192000" cy="7735401"/>
          </a:xfrm>
          <a:prstGeom prst="rect">
            <a:avLst/>
          </a:prstGeom>
        </p:spPr>
      </p:pic>
      <p:sp>
        <p:nvSpPr>
          <p:cNvPr id="2" name="Rectangle 1"/>
          <p:cNvSpPr/>
          <p:nvPr/>
        </p:nvSpPr>
        <p:spPr>
          <a:xfrm>
            <a:off x="1274618" y="2854036"/>
            <a:ext cx="9347200" cy="2302553"/>
          </a:xfrm>
          <a:prstGeom prst="rect">
            <a:avLst/>
          </a:prstGeom>
        </p:spPr>
        <p:txBody>
          <a:bodyPr wrap="square">
            <a:spAutoFit/>
          </a:bodyPr>
          <a:lstStyle/>
          <a:p>
            <a:pPr algn="ctr">
              <a:lnSpc>
                <a:spcPct val="107000"/>
              </a:lnSpc>
              <a:spcAft>
                <a:spcPts val="800"/>
              </a:spcAft>
            </a:pPr>
            <a:r>
              <a:rPr lang="en-US" sz="8000" b="1" kern="100" smtClean="0">
                <a:solidFill>
                  <a:srgbClr val="FF0000"/>
                </a:solidFill>
                <a:latin typeface="Times New Roman" panose="02020603050405020304" pitchFamily="18" charset="0"/>
                <a:ea typeface="Aptos" panose="020B0004020202020204"/>
                <a:cs typeface="Times New Roman" panose="02020603050405020304" pitchFamily="18" charset="0"/>
              </a:rPr>
              <a:t>LINH HỒN TÔI</a:t>
            </a:r>
            <a:endParaRPr lang="en-US" sz="6000" kern="100">
              <a:latin typeface="Aptos"/>
              <a:ea typeface="Aptos" panose="020B0004020202020204"/>
              <a:cs typeface="Times New Roman" panose="02020603050405020304" pitchFamily="18" charset="0"/>
            </a:endParaRPr>
          </a:p>
          <a:p>
            <a:pPr algn="ctr">
              <a:lnSpc>
                <a:spcPct val="107000"/>
              </a:lnSpc>
              <a:spcAft>
                <a:spcPts val="800"/>
              </a:spcAft>
            </a:pPr>
            <a:r>
              <a:rPr lang="en-GB" sz="4800" b="1" kern="100" smtClean="0">
                <a:solidFill>
                  <a:srgbClr val="FF0000"/>
                </a:solidFill>
                <a:latin typeface="Times New Roman" panose="02020603050405020304" pitchFamily="18" charset="0"/>
                <a:ea typeface="Aptos" panose="020B0004020202020204"/>
                <a:cs typeface="Times New Roman" panose="02020603050405020304" pitchFamily="18" charset="0"/>
              </a:rPr>
              <a:t>KIM LONG</a:t>
            </a:r>
            <a:endParaRPr lang="en-US" sz="4800" kern="100">
              <a:latin typeface="Aptos" panose="02110004020202020204"/>
              <a:ea typeface="Aptos" panose="020B0004020202020204"/>
              <a:cs typeface="Times New Roman" panose="02020603050405020304" pitchFamily="18" charset="0"/>
            </a:endParaRPr>
          </a:p>
        </p:txBody>
      </p:sp>
    </p:spTree>
    <p:extLst>
      <p:ext uri="{BB962C8B-B14F-4D97-AF65-F5344CB8AC3E}">
        <p14:creationId xmlns:p14="http://schemas.microsoft.com/office/powerpoint/2010/main" val="3948186034"/>
      </p:ext>
    </p:extLst>
  </p:cSld>
  <p:clrMapOvr>
    <a:masterClrMapping/>
  </p:clrMapOvr>
  <p:transition spd="slow">
    <p:wip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11718" y="144379"/>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288739" y="287477"/>
            <a:ext cx="11614504" cy="6538585"/>
          </a:xfrm>
          <a:prstGeom prst="rect">
            <a:avLst/>
          </a:prstGeom>
        </p:spPr>
        <p:txBody>
          <a:bodyPr wrap="square">
            <a:spAutoFit/>
          </a:bodyPr>
          <a:lstStyle/>
          <a:p>
            <a:pPr algn="just">
              <a:lnSpc>
                <a:spcPct val="107000"/>
              </a:lnSpc>
              <a:spcAft>
                <a:spcPts val="800"/>
              </a:spcAft>
            </a:pPr>
            <a:r>
              <a:rPr lang="en-US" sz="6600" b="1" kern="100">
                <a:solidFill>
                  <a:srgbClr val="FF0000"/>
                </a:solidFill>
                <a:latin typeface="Times New Roman"/>
                <a:ea typeface="Aptos" panose="020B0004020202020204"/>
                <a:cs typeface="Times New Roman"/>
              </a:rPr>
              <a:t>ĐK:</a:t>
            </a:r>
            <a:r>
              <a:rPr lang="en-US" sz="6600" kern="100">
                <a:solidFill>
                  <a:srgbClr val="FF0000"/>
                </a:solidFill>
                <a:latin typeface="Times New Roman"/>
                <a:ea typeface="Aptos" panose="020B0004020202020204"/>
                <a:cs typeface="Times New Roman"/>
              </a:rPr>
              <a:t> </a:t>
            </a:r>
            <a:r>
              <a:rPr lang="en-US" sz="6600" kern="100">
                <a:latin typeface="Times New Roman"/>
                <a:ea typeface="Aptos" panose="020B0004020202020204"/>
                <a:cs typeface="Times New Roman"/>
              </a:rPr>
              <a:t>Linh hồn tôi tung hô Chúa, hô Chúa í a. Thần trí tôi mừng vui vời vợi trong Đấng Cứu Chuộc tôi. Chúa đã rủ thương( Chúa đã rủ thương) đoái nhìn phận hèn tôi tá. </a:t>
            </a:r>
            <a:endParaRPr lang="en-US" sz="6600" kern="100">
              <a:effectLst/>
              <a:latin typeface="Aptos"/>
              <a:ea typeface="Aptos" panose="020B0004020202020204"/>
              <a:cs typeface="Times New Roman"/>
            </a:endParaRPr>
          </a:p>
        </p:txBody>
      </p:sp>
    </p:spTree>
    <p:extLst>
      <p:ext uri="{BB962C8B-B14F-4D97-AF65-F5344CB8AC3E}">
        <p14:creationId xmlns:p14="http://schemas.microsoft.com/office/powerpoint/2010/main" val="3091400565"/>
      </p:ext>
    </p:extLst>
  </p:cSld>
  <p:clrMapOvr>
    <a:masterClrMapping/>
  </p:clrMapOvr>
  <p:transition spd="slow">
    <p:wip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496389" y="287477"/>
            <a:ext cx="11273245" cy="5526193"/>
          </a:xfrm>
          <a:prstGeom prst="rect">
            <a:avLst/>
          </a:prstGeom>
        </p:spPr>
        <p:txBody>
          <a:bodyPr wrap="square">
            <a:spAutoFit/>
          </a:bodyPr>
          <a:lstStyle/>
          <a:p>
            <a:pPr algn="just">
              <a:lnSpc>
                <a:spcPct val="107000"/>
              </a:lnSpc>
              <a:spcAft>
                <a:spcPts val="800"/>
              </a:spcAft>
            </a:pPr>
            <a:r>
              <a:rPr lang="en-US" sz="6600" kern="100" smtClean="0">
                <a:solidFill>
                  <a:prstClr val="black"/>
                </a:solidFill>
                <a:latin typeface="Times New Roman"/>
                <a:ea typeface="Aptos" panose="020B0004020202020204"/>
                <a:cs typeface="Times New Roman"/>
              </a:rPr>
              <a:t>(</a:t>
            </a:r>
            <a:r>
              <a:rPr lang="en-US" sz="6600" kern="100">
                <a:solidFill>
                  <a:prstClr val="black"/>
                </a:solidFill>
                <a:latin typeface="Times New Roman"/>
                <a:ea typeface="Aptos" panose="020B0004020202020204"/>
                <a:cs typeface="Times New Roman"/>
              </a:rPr>
              <a:t>Vì Vậy đến muôn đời), Vì vậy đến muôn đời (cùng cất tiếng lên) sẽ khen tôi đầy ơn sẽ khen tôi đầy phúc sẽ khen tôi muôn đời đến muôn đời đến muôn đời.</a:t>
            </a:r>
            <a:endParaRPr lang="en-US" sz="6600" kern="100">
              <a:solidFill>
                <a:prstClr val="black"/>
              </a:solidFill>
              <a:latin typeface="Aptos"/>
              <a:ea typeface="Aptos" panose="020B0004020202020204"/>
              <a:cs typeface="Times New Roman"/>
            </a:endParaRPr>
          </a:p>
        </p:txBody>
      </p:sp>
    </p:spTree>
    <p:extLst>
      <p:ext uri="{BB962C8B-B14F-4D97-AF65-F5344CB8AC3E}">
        <p14:creationId xmlns:p14="http://schemas.microsoft.com/office/powerpoint/2010/main" val="2038684724"/>
      </p:ext>
    </p:extLst>
  </p:cSld>
  <p:clrMapOvr>
    <a:masterClrMapping/>
  </p:clrMapOvr>
  <p:transition spd="slow">
    <p:wip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424873" y="674255"/>
            <a:ext cx="11478370" cy="4964501"/>
          </a:xfrm>
          <a:prstGeom prst="rect">
            <a:avLst/>
          </a:prstGeom>
        </p:spPr>
        <p:txBody>
          <a:bodyPr wrap="square">
            <a:spAutoFit/>
          </a:bodyPr>
          <a:lstStyle/>
          <a:p>
            <a:pPr algn="just">
              <a:lnSpc>
                <a:spcPct val="107000"/>
              </a:lnSpc>
              <a:spcAft>
                <a:spcPts val="800"/>
              </a:spcAft>
            </a:pPr>
            <a:r>
              <a:rPr lang="en-US" sz="6000" b="1" kern="100">
                <a:solidFill>
                  <a:srgbClr val="FF0000"/>
                </a:solidFill>
                <a:latin typeface="Times New Roman"/>
                <a:ea typeface="Aptos" panose="020B0004020202020204"/>
                <a:cs typeface="Times New Roman"/>
              </a:rPr>
              <a:t>1.</a:t>
            </a:r>
            <a:r>
              <a:rPr lang="en-US" sz="6000" kern="100">
                <a:solidFill>
                  <a:srgbClr val="FF0000"/>
                </a:solidFill>
                <a:latin typeface="Times New Roman"/>
                <a:ea typeface="Aptos" panose="020B0004020202020204"/>
                <a:cs typeface="Times New Roman"/>
              </a:rPr>
              <a:t> </a:t>
            </a:r>
            <a:r>
              <a:rPr lang="en-US" sz="6000" kern="100">
                <a:latin typeface="Times New Roman"/>
                <a:ea typeface="Aptos" panose="020B0004020202020204"/>
                <a:cs typeface="Times New Roman"/>
              </a:rPr>
              <a:t>Đấng toàn năng đã làm cho tôi những việc cao trọng danh người là thánh. Lượng từ ái trải qua từ đời nọ đến đời kia hằng bao bọc những ai kính sợ Người.</a:t>
            </a:r>
            <a:endParaRPr lang="en-US" sz="6000" kern="100">
              <a:effectLst/>
              <a:latin typeface="Aptos"/>
              <a:ea typeface="Aptos" panose="020B0004020202020204"/>
              <a:cs typeface="Times New Roman"/>
            </a:endParaRPr>
          </a:p>
        </p:txBody>
      </p:sp>
    </p:spTree>
    <p:extLst>
      <p:ext uri="{BB962C8B-B14F-4D97-AF65-F5344CB8AC3E}">
        <p14:creationId xmlns:p14="http://schemas.microsoft.com/office/powerpoint/2010/main" val="4048662497"/>
      </p:ext>
    </p:extLst>
  </p:cSld>
  <p:clrMapOvr>
    <a:masterClrMapping/>
  </p:clrMapOvr>
  <p:transition spd="slow">
    <p:wip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11718" y="144379"/>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288739" y="287477"/>
            <a:ext cx="11614504" cy="6538585"/>
          </a:xfrm>
          <a:prstGeom prst="rect">
            <a:avLst/>
          </a:prstGeom>
        </p:spPr>
        <p:txBody>
          <a:bodyPr wrap="square">
            <a:spAutoFit/>
          </a:bodyPr>
          <a:lstStyle/>
          <a:p>
            <a:pPr algn="just">
              <a:lnSpc>
                <a:spcPct val="107000"/>
              </a:lnSpc>
              <a:spcAft>
                <a:spcPts val="800"/>
              </a:spcAft>
            </a:pPr>
            <a:r>
              <a:rPr lang="en-US" sz="6600" b="1" kern="100">
                <a:solidFill>
                  <a:srgbClr val="FF0000"/>
                </a:solidFill>
                <a:latin typeface="Times New Roman"/>
                <a:ea typeface="Aptos" panose="020B0004020202020204"/>
                <a:cs typeface="Times New Roman"/>
              </a:rPr>
              <a:t>ĐK:</a:t>
            </a:r>
            <a:r>
              <a:rPr lang="en-US" sz="6600" kern="100">
                <a:solidFill>
                  <a:srgbClr val="FF0000"/>
                </a:solidFill>
                <a:latin typeface="Times New Roman"/>
                <a:ea typeface="Aptos" panose="020B0004020202020204"/>
                <a:cs typeface="Times New Roman"/>
              </a:rPr>
              <a:t> </a:t>
            </a:r>
            <a:r>
              <a:rPr lang="en-US" sz="6600" kern="100">
                <a:solidFill>
                  <a:prstClr val="black"/>
                </a:solidFill>
                <a:latin typeface="Times New Roman"/>
                <a:ea typeface="Aptos" panose="020B0004020202020204"/>
                <a:cs typeface="Times New Roman"/>
              </a:rPr>
              <a:t>Linh hồn tôi tung hô Chúa, hô Chúa í a. Thần trí tôi mừng vui vời vợi trong Đấng Cứu Chuộc tôi. Chúa đã rủ thương( Chúa đã rủ thương) đoái nhìn phận hèn tôi tá. </a:t>
            </a:r>
            <a:endParaRPr lang="en-US" sz="6600" kern="100">
              <a:solidFill>
                <a:prstClr val="black"/>
              </a:solidFill>
              <a:latin typeface="Aptos"/>
              <a:ea typeface="Aptos" panose="020B0004020202020204"/>
              <a:cs typeface="Times New Roman"/>
            </a:endParaRPr>
          </a:p>
        </p:txBody>
      </p:sp>
    </p:spTree>
    <p:extLst>
      <p:ext uri="{BB962C8B-B14F-4D97-AF65-F5344CB8AC3E}">
        <p14:creationId xmlns:p14="http://schemas.microsoft.com/office/powerpoint/2010/main" val="1280923158"/>
      </p:ext>
    </p:extLst>
  </p:cSld>
  <p:clrMapOvr>
    <a:masterClrMapping/>
  </p:clrMapOvr>
  <p:transition spd="slow">
    <p:wip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496389" y="287477"/>
            <a:ext cx="11273245" cy="5526193"/>
          </a:xfrm>
          <a:prstGeom prst="rect">
            <a:avLst/>
          </a:prstGeom>
        </p:spPr>
        <p:txBody>
          <a:bodyPr wrap="square">
            <a:spAutoFit/>
          </a:bodyPr>
          <a:lstStyle/>
          <a:p>
            <a:pPr algn="just">
              <a:lnSpc>
                <a:spcPct val="107000"/>
              </a:lnSpc>
              <a:spcAft>
                <a:spcPts val="800"/>
              </a:spcAft>
            </a:pPr>
            <a:r>
              <a:rPr lang="en-US" sz="6600" kern="100" smtClean="0">
                <a:solidFill>
                  <a:prstClr val="black"/>
                </a:solidFill>
                <a:latin typeface="Times New Roman"/>
                <a:ea typeface="Aptos" panose="020B0004020202020204"/>
                <a:cs typeface="Times New Roman"/>
              </a:rPr>
              <a:t>(</a:t>
            </a:r>
            <a:r>
              <a:rPr lang="en-US" sz="6600" kern="100">
                <a:solidFill>
                  <a:prstClr val="black"/>
                </a:solidFill>
                <a:latin typeface="Times New Roman"/>
                <a:ea typeface="Aptos" panose="020B0004020202020204"/>
                <a:cs typeface="Times New Roman"/>
              </a:rPr>
              <a:t>Vì Vậy đến muôn đời), Vì vậy đến muôn đời (cùng cất tiếng lên) sẽ khen tôi đầy ơn sẽ khen tôi đầy phúc sẽ khen tôi muôn đời đến muôn đời đến muôn đời.</a:t>
            </a:r>
            <a:endParaRPr lang="en-US" sz="6600" kern="100">
              <a:solidFill>
                <a:prstClr val="black"/>
              </a:solidFill>
              <a:latin typeface="Aptos"/>
              <a:ea typeface="Aptos" panose="020B0004020202020204"/>
              <a:cs typeface="Times New Roman"/>
            </a:endParaRPr>
          </a:p>
        </p:txBody>
      </p:sp>
    </p:spTree>
    <p:extLst>
      <p:ext uri="{BB962C8B-B14F-4D97-AF65-F5344CB8AC3E}">
        <p14:creationId xmlns:p14="http://schemas.microsoft.com/office/powerpoint/2010/main" val="4162659437"/>
      </p:ext>
    </p:extLst>
  </p:cSld>
  <p:clrMapOvr>
    <a:masterClrMapping/>
  </p:clrMapOvr>
  <p:transition spd="slow">
    <p:wip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288739" y="287477"/>
            <a:ext cx="11614504" cy="6539675"/>
          </a:xfrm>
          <a:prstGeom prst="rect">
            <a:avLst/>
          </a:prstGeom>
        </p:spPr>
        <p:txBody>
          <a:bodyPr wrap="square">
            <a:spAutoFit/>
          </a:bodyPr>
          <a:lstStyle/>
          <a:p>
            <a:pPr algn="just">
              <a:lnSpc>
                <a:spcPct val="107000"/>
              </a:lnSpc>
              <a:spcAft>
                <a:spcPts val="800"/>
              </a:spcAft>
            </a:pPr>
            <a:r>
              <a:rPr lang="en-US" sz="6600" b="1" kern="100">
                <a:solidFill>
                  <a:srgbClr val="FF0000"/>
                </a:solidFill>
                <a:latin typeface="Times New Roman"/>
                <a:ea typeface="Aptos" panose="020B0004020202020204"/>
                <a:cs typeface="Times New Roman"/>
              </a:rPr>
              <a:t>2.</a:t>
            </a:r>
            <a:r>
              <a:rPr lang="en-US" sz="6600" kern="100">
                <a:solidFill>
                  <a:srgbClr val="FF0000"/>
                </a:solidFill>
                <a:latin typeface="Times New Roman"/>
                <a:ea typeface="Aptos" panose="020B0004020202020204"/>
                <a:cs typeface="Times New Roman"/>
              </a:rPr>
              <a:t> </a:t>
            </a:r>
            <a:r>
              <a:rPr lang="en-US" sz="6600" kern="100">
                <a:latin typeface="Times New Roman"/>
                <a:ea typeface="Aptos" panose="020B0004020202020204"/>
                <a:cs typeface="Times New Roman"/>
              </a:rPr>
              <a:t>Chúa biểu dương sức mạnh oai phong tiêu diệt tơi bời những phường tự đắc. Bọn quyền quý tự kiêu Người triệt hạ khỏi tòa cao và nâng dậy những ai ở khiêm nhường</a:t>
            </a:r>
            <a:r>
              <a:rPr lang="en-US" sz="6000" kern="100">
                <a:latin typeface="Times New Roman"/>
                <a:ea typeface="Aptos" panose="020B0004020202020204"/>
                <a:cs typeface="Times New Roman"/>
              </a:rPr>
              <a:t>.</a:t>
            </a:r>
            <a:endParaRPr lang="en-US" sz="4400" kern="100">
              <a:effectLst/>
              <a:latin typeface="Aptos"/>
              <a:ea typeface="Aptos" panose="020B0004020202020204"/>
              <a:cs typeface="Times New Roman"/>
            </a:endParaRPr>
          </a:p>
        </p:txBody>
      </p:sp>
    </p:spTree>
    <p:extLst>
      <p:ext uri="{BB962C8B-B14F-4D97-AF65-F5344CB8AC3E}">
        <p14:creationId xmlns:p14="http://schemas.microsoft.com/office/powerpoint/2010/main" val="1083667382"/>
      </p:ext>
    </p:extLst>
  </p:cSld>
  <p:clrMapOvr>
    <a:masterClrMapping/>
  </p:clrMapOvr>
  <p:transition spd="slow">
    <p:wip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11718" y="144379"/>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288739" y="287477"/>
            <a:ext cx="11614504" cy="6538585"/>
          </a:xfrm>
          <a:prstGeom prst="rect">
            <a:avLst/>
          </a:prstGeom>
        </p:spPr>
        <p:txBody>
          <a:bodyPr wrap="square">
            <a:spAutoFit/>
          </a:bodyPr>
          <a:lstStyle/>
          <a:p>
            <a:pPr algn="just">
              <a:lnSpc>
                <a:spcPct val="107000"/>
              </a:lnSpc>
              <a:spcAft>
                <a:spcPts val="800"/>
              </a:spcAft>
            </a:pPr>
            <a:r>
              <a:rPr lang="en-US" sz="6600" b="1" kern="100">
                <a:solidFill>
                  <a:srgbClr val="FF0000"/>
                </a:solidFill>
                <a:latin typeface="Times New Roman"/>
                <a:ea typeface="Aptos" panose="020B0004020202020204"/>
                <a:cs typeface="Times New Roman"/>
              </a:rPr>
              <a:t>ĐK:</a:t>
            </a:r>
            <a:r>
              <a:rPr lang="en-US" sz="6600" kern="100">
                <a:solidFill>
                  <a:srgbClr val="FF0000"/>
                </a:solidFill>
                <a:latin typeface="Times New Roman"/>
                <a:ea typeface="Aptos" panose="020B0004020202020204"/>
                <a:cs typeface="Times New Roman"/>
              </a:rPr>
              <a:t> </a:t>
            </a:r>
            <a:r>
              <a:rPr lang="en-US" sz="6600" kern="100">
                <a:solidFill>
                  <a:prstClr val="black"/>
                </a:solidFill>
                <a:latin typeface="Times New Roman"/>
                <a:ea typeface="Aptos" panose="020B0004020202020204"/>
                <a:cs typeface="Times New Roman"/>
              </a:rPr>
              <a:t>Linh hồn tôi tung hô Chúa, hô Chúa í a. Thần trí tôi mừng vui vời vợi trong Đấng Cứu Chuộc tôi. Chúa đã rủ thương( Chúa đã rủ thương) đoái nhìn phận hèn tôi tá. </a:t>
            </a:r>
            <a:endParaRPr lang="en-US" sz="6600" kern="100">
              <a:solidFill>
                <a:prstClr val="black"/>
              </a:solidFill>
              <a:latin typeface="Aptos"/>
              <a:ea typeface="Aptos" panose="020B0004020202020204"/>
              <a:cs typeface="Times New Roman"/>
            </a:endParaRPr>
          </a:p>
        </p:txBody>
      </p:sp>
    </p:spTree>
    <p:extLst>
      <p:ext uri="{BB962C8B-B14F-4D97-AF65-F5344CB8AC3E}">
        <p14:creationId xmlns:p14="http://schemas.microsoft.com/office/powerpoint/2010/main" val="1280923158"/>
      </p:ext>
    </p:extLst>
  </p:cSld>
  <p:clrMapOvr>
    <a:masterClrMapping/>
  </p:clrMapOvr>
  <p:transition spd="slow">
    <p:wip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496389" y="287477"/>
            <a:ext cx="11273245" cy="5526193"/>
          </a:xfrm>
          <a:prstGeom prst="rect">
            <a:avLst/>
          </a:prstGeom>
        </p:spPr>
        <p:txBody>
          <a:bodyPr wrap="square">
            <a:spAutoFit/>
          </a:bodyPr>
          <a:lstStyle/>
          <a:p>
            <a:pPr algn="just">
              <a:lnSpc>
                <a:spcPct val="107000"/>
              </a:lnSpc>
              <a:spcAft>
                <a:spcPts val="800"/>
              </a:spcAft>
            </a:pPr>
            <a:r>
              <a:rPr lang="en-US" sz="6600" kern="100" smtClean="0">
                <a:solidFill>
                  <a:prstClr val="black"/>
                </a:solidFill>
                <a:latin typeface="Times New Roman"/>
                <a:ea typeface="Aptos" panose="020B0004020202020204"/>
                <a:cs typeface="Times New Roman"/>
              </a:rPr>
              <a:t>(</a:t>
            </a:r>
            <a:r>
              <a:rPr lang="en-US" sz="6600" kern="100">
                <a:solidFill>
                  <a:prstClr val="black"/>
                </a:solidFill>
                <a:latin typeface="Times New Roman"/>
                <a:ea typeface="Aptos" panose="020B0004020202020204"/>
                <a:cs typeface="Times New Roman"/>
              </a:rPr>
              <a:t>Vì Vậy đến muôn đời), Vì vậy đến muôn đời (cùng cất tiếng lên) sẽ khen tôi đầy ơn sẽ khen tôi đầy phúc sẽ khen tôi muôn đời đến muôn đời đến muôn đời.</a:t>
            </a:r>
            <a:endParaRPr lang="en-US" sz="6600" kern="100">
              <a:solidFill>
                <a:prstClr val="black"/>
              </a:solidFill>
              <a:latin typeface="Aptos"/>
              <a:ea typeface="Aptos" panose="020B0004020202020204"/>
              <a:cs typeface="Times New Roman"/>
            </a:endParaRPr>
          </a:p>
        </p:txBody>
      </p:sp>
    </p:spTree>
    <p:extLst>
      <p:ext uri="{BB962C8B-B14F-4D97-AF65-F5344CB8AC3E}">
        <p14:creationId xmlns:p14="http://schemas.microsoft.com/office/powerpoint/2010/main" val="4162659437"/>
      </p:ext>
    </p:extLst>
  </p:cSld>
  <p:clrMapOvr>
    <a:masterClrMapping/>
  </p:clrMapOvr>
  <p:transition spd="slow">
    <p:wip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480291" y="637309"/>
            <a:ext cx="11422952" cy="4477251"/>
          </a:xfrm>
          <a:prstGeom prst="rect">
            <a:avLst/>
          </a:prstGeom>
        </p:spPr>
        <p:txBody>
          <a:bodyPr wrap="square">
            <a:spAutoFit/>
          </a:bodyPr>
          <a:lstStyle/>
          <a:p>
            <a:pPr algn="just">
              <a:lnSpc>
                <a:spcPct val="107000"/>
              </a:lnSpc>
              <a:spcAft>
                <a:spcPts val="800"/>
              </a:spcAft>
            </a:pPr>
            <a:r>
              <a:rPr lang="en-US" sz="5400" b="1" kern="100">
                <a:solidFill>
                  <a:srgbClr val="FF0000"/>
                </a:solidFill>
                <a:latin typeface="Times New Roman"/>
                <a:ea typeface="Aptos" panose="020B0004020202020204"/>
                <a:cs typeface="Times New Roman"/>
              </a:rPr>
              <a:t>3.</a:t>
            </a:r>
            <a:r>
              <a:rPr lang="en-US" sz="5400" kern="100">
                <a:solidFill>
                  <a:srgbClr val="FF0000"/>
                </a:solidFill>
                <a:latin typeface="Times New Roman"/>
                <a:ea typeface="Aptos" panose="020B0004020202020204"/>
                <a:cs typeface="Times New Roman"/>
              </a:rPr>
              <a:t> </a:t>
            </a:r>
            <a:r>
              <a:rPr lang="en-US" sz="5400" kern="100">
                <a:latin typeface="Times New Roman"/>
                <a:ea typeface="Aptos" panose="020B0004020202020204"/>
                <a:cs typeface="Times New Roman"/>
              </a:rPr>
              <a:t>Lũ giầu sang đuổi vè tay không những người thanh bần ban đầy hồng phúc. Người đã nhớ lời xưa mà độ trì Ít-ra-en cùng tổ phụ Áp-ram với miêu diệu.</a:t>
            </a:r>
            <a:endParaRPr lang="en-US" sz="4000" kern="100">
              <a:effectLst/>
              <a:latin typeface="Aptos"/>
              <a:ea typeface="Aptos" panose="020B0004020202020204"/>
              <a:cs typeface="Times New Roman"/>
            </a:endParaRPr>
          </a:p>
        </p:txBody>
      </p:sp>
    </p:spTree>
    <p:extLst>
      <p:ext uri="{BB962C8B-B14F-4D97-AF65-F5344CB8AC3E}">
        <p14:creationId xmlns:p14="http://schemas.microsoft.com/office/powerpoint/2010/main" val="154776500"/>
      </p:ext>
    </p:extLst>
  </p:cSld>
  <p:clrMapOvr>
    <a:masterClrMapping/>
  </p:clrMapOvr>
  <p:transition spd="slow">
    <p:wip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11718" y="144379"/>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288739" y="287477"/>
            <a:ext cx="11614504" cy="6538585"/>
          </a:xfrm>
          <a:prstGeom prst="rect">
            <a:avLst/>
          </a:prstGeom>
        </p:spPr>
        <p:txBody>
          <a:bodyPr wrap="square">
            <a:spAutoFit/>
          </a:bodyPr>
          <a:lstStyle/>
          <a:p>
            <a:pPr algn="just">
              <a:lnSpc>
                <a:spcPct val="107000"/>
              </a:lnSpc>
              <a:spcAft>
                <a:spcPts val="800"/>
              </a:spcAft>
            </a:pPr>
            <a:r>
              <a:rPr lang="en-US" sz="6600" b="1" kern="100">
                <a:solidFill>
                  <a:srgbClr val="FF0000"/>
                </a:solidFill>
                <a:latin typeface="Times New Roman"/>
                <a:ea typeface="Aptos" panose="020B0004020202020204"/>
                <a:cs typeface="Times New Roman"/>
              </a:rPr>
              <a:t>ĐK:</a:t>
            </a:r>
            <a:r>
              <a:rPr lang="en-US" sz="6600" kern="100">
                <a:solidFill>
                  <a:srgbClr val="FF0000"/>
                </a:solidFill>
                <a:latin typeface="Times New Roman"/>
                <a:ea typeface="Aptos" panose="020B0004020202020204"/>
                <a:cs typeface="Times New Roman"/>
              </a:rPr>
              <a:t> </a:t>
            </a:r>
            <a:r>
              <a:rPr lang="en-US" sz="6600" kern="100">
                <a:solidFill>
                  <a:prstClr val="black"/>
                </a:solidFill>
                <a:latin typeface="Times New Roman"/>
                <a:ea typeface="Aptos" panose="020B0004020202020204"/>
                <a:cs typeface="Times New Roman"/>
              </a:rPr>
              <a:t>Linh hồn tôi tung hô Chúa, hô Chúa í a. Thần trí tôi mừng vui vời vợi trong Đấng Cứu Chuộc tôi. Chúa đã rủ thương( Chúa đã rủ thương) đoái nhìn phận hèn tôi tá. </a:t>
            </a:r>
            <a:endParaRPr lang="en-US" sz="6600" kern="100">
              <a:solidFill>
                <a:prstClr val="black"/>
              </a:solidFill>
              <a:latin typeface="Aptos"/>
              <a:ea typeface="Aptos" panose="020B0004020202020204"/>
              <a:cs typeface="Times New Roman"/>
            </a:endParaRPr>
          </a:p>
        </p:txBody>
      </p:sp>
    </p:spTree>
    <p:extLst>
      <p:ext uri="{BB962C8B-B14F-4D97-AF65-F5344CB8AC3E}">
        <p14:creationId xmlns:p14="http://schemas.microsoft.com/office/powerpoint/2010/main" val="1280923158"/>
      </p:ext>
    </p:extLst>
  </p:cSld>
  <p:clrMapOvr>
    <a:masterClrMapping/>
  </p:clrMapOvr>
  <p:transition spd="slow">
    <p:wip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496389" y="287477"/>
            <a:ext cx="11273245" cy="5526193"/>
          </a:xfrm>
          <a:prstGeom prst="rect">
            <a:avLst/>
          </a:prstGeom>
        </p:spPr>
        <p:txBody>
          <a:bodyPr wrap="square">
            <a:spAutoFit/>
          </a:bodyPr>
          <a:lstStyle/>
          <a:p>
            <a:pPr algn="just">
              <a:lnSpc>
                <a:spcPct val="107000"/>
              </a:lnSpc>
              <a:spcAft>
                <a:spcPts val="800"/>
              </a:spcAft>
            </a:pPr>
            <a:r>
              <a:rPr lang="en-US" sz="6600" kern="100" smtClean="0">
                <a:solidFill>
                  <a:prstClr val="black"/>
                </a:solidFill>
                <a:latin typeface="Times New Roman"/>
                <a:ea typeface="Aptos" panose="020B0004020202020204"/>
                <a:cs typeface="Times New Roman"/>
              </a:rPr>
              <a:t>(</a:t>
            </a:r>
            <a:r>
              <a:rPr lang="en-US" sz="6600" kern="100">
                <a:solidFill>
                  <a:prstClr val="black"/>
                </a:solidFill>
                <a:latin typeface="Times New Roman"/>
                <a:ea typeface="Aptos" panose="020B0004020202020204"/>
                <a:cs typeface="Times New Roman"/>
              </a:rPr>
              <a:t>Vì Vậy đến muôn đời), Vì vậy đến muôn đời (cùng cất tiếng lên) sẽ khen tôi đầy ơn sẽ khen tôi đầy phúc sẽ khen tôi muôn đời đến muôn đời đến muôn đời.</a:t>
            </a:r>
            <a:endParaRPr lang="en-US" sz="6600" kern="100">
              <a:solidFill>
                <a:prstClr val="black"/>
              </a:solidFill>
              <a:latin typeface="Aptos"/>
              <a:ea typeface="Aptos" panose="020B0004020202020204"/>
              <a:cs typeface="Times New Roman"/>
            </a:endParaRPr>
          </a:p>
        </p:txBody>
      </p:sp>
    </p:spTree>
    <p:extLst>
      <p:ext uri="{BB962C8B-B14F-4D97-AF65-F5344CB8AC3E}">
        <p14:creationId xmlns:p14="http://schemas.microsoft.com/office/powerpoint/2010/main" val="4162659437"/>
      </p:ext>
    </p:extLst>
  </p:cSld>
  <p:clrMapOvr>
    <a:masterClrMapping/>
  </p:clrMapOvr>
  <p:transition spd="slow">
    <p:wipe/>
  </p:transition>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615725386"/>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C2B0F6E-C1C7-A2F8-EB95-5101D8520A90}"/>
              </a:ext>
            </a:extLst>
          </p:cNvPr>
          <p:cNvPicPr>
            <a:picLocks noChangeAspect="1"/>
          </p:cNvPicPr>
          <p:nvPr/>
        </p:nvPicPr>
        <p:blipFill>
          <a:blip r:embed="rId2"/>
          <a:srcRect l="3231" r="4659"/>
          <a:stretch>
            <a:fillRect/>
          </a:stretch>
        </p:blipFill>
        <p:spPr>
          <a:xfrm>
            <a:off x="-147484" y="0"/>
            <a:ext cx="12192000" cy="6857990"/>
          </a:xfrm>
          <a:custGeom>
            <a:avLst/>
            <a:gdLst/>
            <a:ahLst/>
            <a:cxnLst/>
            <a:rect l="l" t="t" r="r" b="b"/>
            <a:pathLst>
              <a:path w="11862684" h="6858000">
                <a:moveTo>
                  <a:pt x="1047342" y="0"/>
                </a:moveTo>
                <a:lnTo>
                  <a:pt x="4590463" y="0"/>
                </a:lnTo>
                <a:lnTo>
                  <a:pt x="5499874" y="0"/>
                </a:lnTo>
                <a:lnTo>
                  <a:pt x="5723425" y="0"/>
                </a:lnTo>
                <a:lnTo>
                  <a:pt x="7580390" y="0"/>
                </a:lnTo>
                <a:lnTo>
                  <a:pt x="7747884" y="0"/>
                </a:lnTo>
                <a:lnTo>
                  <a:pt x="7824084" y="0"/>
                </a:lnTo>
                <a:lnTo>
                  <a:pt x="11862684" y="0"/>
                </a:lnTo>
                <a:lnTo>
                  <a:pt x="11862684" y="6858000"/>
                </a:lnTo>
                <a:lnTo>
                  <a:pt x="7824084" y="6858000"/>
                </a:lnTo>
                <a:lnTo>
                  <a:pt x="7747884" y="6858000"/>
                </a:lnTo>
                <a:lnTo>
                  <a:pt x="7580390" y="6858000"/>
                </a:lnTo>
                <a:lnTo>
                  <a:pt x="5723425" y="6858000"/>
                </a:lnTo>
                <a:lnTo>
                  <a:pt x="5499874" y="6858000"/>
                </a:lnTo>
                <a:lnTo>
                  <a:pt x="4590463" y="6858000"/>
                </a:lnTo>
                <a:lnTo>
                  <a:pt x="1654188" y="6858000"/>
                </a:lnTo>
                <a:cubicBezTo>
                  <a:pt x="1530404" y="6786859"/>
                  <a:pt x="1412658" y="6701489"/>
                  <a:pt x="1279816" y="6658805"/>
                </a:cubicBezTo>
                <a:cubicBezTo>
                  <a:pt x="1189242" y="6630349"/>
                  <a:pt x="1101686" y="6580550"/>
                  <a:pt x="1116783" y="6431153"/>
                </a:cubicBezTo>
                <a:cubicBezTo>
                  <a:pt x="1119802" y="6388469"/>
                  <a:pt x="1095648" y="6356456"/>
                  <a:pt x="1059419" y="6367127"/>
                </a:cubicBezTo>
                <a:cubicBezTo>
                  <a:pt x="989979" y="6388469"/>
                  <a:pt x="956768" y="6327999"/>
                  <a:pt x="917520" y="6281757"/>
                </a:cubicBezTo>
                <a:cubicBezTo>
                  <a:pt x="848079" y="6199945"/>
                  <a:pt x="781658" y="6114575"/>
                  <a:pt x="669950" y="6100347"/>
                </a:cubicBezTo>
                <a:cubicBezTo>
                  <a:pt x="691084" y="6036320"/>
                  <a:pt x="727312" y="6043434"/>
                  <a:pt x="760524" y="6057663"/>
                </a:cubicBezTo>
                <a:cubicBezTo>
                  <a:pt x="848079" y="6093234"/>
                  <a:pt x="935634" y="6132361"/>
                  <a:pt x="1023188" y="6167932"/>
                </a:cubicBezTo>
                <a:cubicBezTo>
                  <a:pt x="1080552" y="6189274"/>
                  <a:pt x="1137916" y="6221287"/>
                  <a:pt x="1213395" y="6196388"/>
                </a:cubicBezTo>
                <a:cubicBezTo>
                  <a:pt x="1146974" y="6068335"/>
                  <a:pt x="1035266" y="6043434"/>
                  <a:pt x="944692" y="6004307"/>
                </a:cubicBezTo>
                <a:cubicBezTo>
                  <a:pt x="832982" y="5954508"/>
                  <a:pt x="766562" y="5862025"/>
                  <a:pt x="685045" y="5755314"/>
                </a:cubicBezTo>
                <a:cubicBezTo>
                  <a:pt x="766562" y="5726858"/>
                  <a:pt x="817887" y="5805112"/>
                  <a:pt x="884310" y="5801555"/>
                </a:cubicBezTo>
                <a:cubicBezTo>
                  <a:pt x="887328" y="5790884"/>
                  <a:pt x="893366" y="5769542"/>
                  <a:pt x="893366" y="5769542"/>
                </a:cubicBezTo>
                <a:cubicBezTo>
                  <a:pt x="784676" y="5712629"/>
                  <a:pt x="736372" y="5605917"/>
                  <a:pt x="718256" y="5474306"/>
                </a:cubicBezTo>
                <a:cubicBezTo>
                  <a:pt x="712218" y="5406721"/>
                  <a:pt x="672970" y="5385379"/>
                  <a:pt x="633720" y="5353367"/>
                </a:cubicBezTo>
                <a:cubicBezTo>
                  <a:pt x="500878" y="5243097"/>
                  <a:pt x="358980" y="5143500"/>
                  <a:pt x="247270" y="4994104"/>
                </a:cubicBezTo>
                <a:cubicBezTo>
                  <a:pt x="377094" y="5011889"/>
                  <a:pt x="479744" y="5111487"/>
                  <a:pt x="615606" y="5154171"/>
                </a:cubicBezTo>
                <a:cubicBezTo>
                  <a:pt x="506917" y="4990547"/>
                  <a:pt x="365016" y="4905177"/>
                  <a:pt x="235194" y="4805580"/>
                </a:cubicBezTo>
                <a:cubicBezTo>
                  <a:pt x="174810" y="4759339"/>
                  <a:pt x="120468" y="4702425"/>
                  <a:pt x="51026" y="4677526"/>
                </a:cubicBezTo>
                <a:cubicBezTo>
                  <a:pt x="26873" y="4670412"/>
                  <a:pt x="-15396" y="4652628"/>
                  <a:pt x="5740" y="4602828"/>
                </a:cubicBezTo>
                <a:cubicBezTo>
                  <a:pt x="23854" y="4560144"/>
                  <a:pt x="57065" y="4574373"/>
                  <a:pt x="87257" y="4585042"/>
                </a:cubicBezTo>
                <a:cubicBezTo>
                  <a:pt x="159715" y="4613499"/>
                  <a:pt x="238213" y="4613499"/>
                  <a:pt x="337844" y="4613499"/>
                </a:cubicBezTo>
                <a:cubicBezTo>
                  <a:pt x="253310" y="4478331"/>
                  <a:pt x="99332" y="4521016"/>
                  <a:pt x="26873" y="4378734"/>
                </a:cubicBezTo>
                <a:cubicBezTo>
                  <a:pt x="117448" y="4353835"/>
                  <a:pt x="186888" y="4403633"/>
                  <a:pt x="259346" y="4414305"/>
                </a:cubicBezTo>
                <a:cubicBezTo>
                  <a:pt x="325769" y="4424975"/>
                  <a:pt x="340863" y="4400076"/>
                  <a:pt x="325769" y="4321821"/>
                </a:cubicBezTo>
                <a:cubicBezTo>
                  <a:pt x="301616" y="4200882"/>
                  <a:pt x="337844" y="4140411"/>
                  <a:pt x="434458" y="4172424"/>
                </a:cubicBezTo>
                <a:cubicBezTo>
                  <a:pt x="525031" y="4204438"/>
                  <a:pt x="534089" y="4158196"/>
                  <a:pt x="509936" y="4090612"/>
                </a:cubicBezTo>
                <a:cubicBezTo>
                  <a:pt x="473706" y="3991015"/>
                  <a:pt x="512954" y="3912759"/>
                  <a:pt x="540128" y="3827390"/>
                </a:cubicBezTo>
                <a:cubicBezTo>
                  <a:pt x="582395" y="3699337"/>
                  <a:pt x="564281" y="3635309"/>
                  <a:pt x="476725" y="3539269"/>
                </a:cubicBezTo>
                <a:cubicBezTo>
                  <a:pt x="425400" y="3485914"/>
                  <a:pt x="374074" y="3439672"/>
                  <a:pt x="301616" y="3393429"/>
                </a:cubicBezTo>
                <a:cubicBezTo>
                  <a:pt x="467668" y="3368530"/>
                  <a:pt x="295577" y="3283162"/>
                  <a:pt x="352940" y="3229805"/>
                </a:cubicBezTo>
                <a:cubicBezTo>
                  <a:pt x="470686" y="3208463"/>
                  <a:pt x="564281" y="3379202"/>
                  <a:pt x="724294" y="3329402"/>
                </a:cubicBezTo>
                <a:cubicBezTo>
                  <a:pt x="531070" y="3183563"/>
                  <a:pt x="313691" y="3137322"/>
                  <a:pt x="171792" y="2941684"/>
                </a:cubicBezTo>
                <a:cubicBezTo>
                  <a:pt x="205002" y="2899000"/>
                  <a:pt x="238213" y="2941684"/>
                  <a:pt x="265385" y="2923898"/>
                </a:cubicBezTo>
                <a:cubicBezTo>
                  <a:pt x="265385" y="2913227"/>
                  <a:pt x="582395" y="2980812"/>
                  <a:pt x="600510" y="2703362"/>
                </a:cubicBezTo>
                <a:cubicBezTo>
                  <a:pt x="606548" y="2703362"/>
                  <a:pt x="612587" y="2703362"/>
                  <a:pt x="618624" y="2692689"/>
                </a:cubicBezTo>
                <a:cubicBezTo>
                  <a:pt x="651834" y="2653563"/>
                  <a:pt x="621644" y="2561080"/>
                  <a:pt x="675988" y="2553965"/>
                </a:cubicBezTo>
                <a:cubicBezTo>
                  <a:pt x="736372" y="2546851"/>
                  <a:pt x="793735" y="2514837"/>
                  <a:pt x="857136" y="2532623"/>
                </a:cubicBezTo>
                <a:cubicBezTo>
                  <a:pt x="905443" y="2546851"/>
                  <a:pt x="956768" y="2564636"/>
                  <a:pt x="1008094" y="2564636"/>
                </a:cubicBezTo>
                <a:cubicBezTo>
                  <a:pt x="1062438" y="2564636"/>
                  <a:pt x="1137916" y="2685576"/>
                  <a:pt x="1171128" y="2525509"/>
                </a:cubicBezTo>
                <a:cubicBezTo>
                  <a:pt x="1171128" y="2518395"/>
                  <a:pt x="1264720" y="2536181"/>
                  <a:pt x="1316045" y="2543294"/>
                </a:cubicBezTo>
                <a:cubicBezTo>
                  <a:pt x="1358314" y="2550408"/>
                  <a:pt x="1409640" y="2582422"/>
                  <a:pt x="1439830" y="2518395"/>
                </a:cubicBezTo>
                <a:cubicBezTo>
                  <a:pt x="1454926" y="2479267"/>
                  <a:pt x="1382466" y="2408126"/>
                  <a:pt x="1319065" y="2401012"/>
                </a:cubicBezTo>
                <a:cubicBezTo>
                  <a:pt x="1261702" y="2393898"/>
                  <a:pt x="1204338" y="2386784"/>
                  <a:pt x="1149994" y="2401012"/>
                </a:cubicBezTo>
                <a:cubicBezTo>
                  <a:pt x="1083572" y="2418796"/>
                  <a:pt x="1047342" y="2390340"/>
                  <a:pt x="1029227" y="2326314"/>
                </a:cubicBezTo>
                <a:cubicBezTo>
                  <a:pt x="1008094" y="2258731"/>
                  <a:pt x="968844" y="2223159"/>
                  <a:pt x="914500" y="2191146"/>
                </a:cubicBezTo>
                <a:cubicBezTo>
                  <a:pt x="781658" y="2112891"/>
                  <a:pt x="654854" y="2020407"/>
                  <a:pt x="509936" y="1974165"/>
                </a:cubicBezTo>
                <a:cubicBezTo>
                  <a:pt x="482764" y="1967051"/>
                  <a:pt x="449553" y="1952823"/>
                  <a:pt x="437476" y="1892353"/>
                </a:cubicBezTo>
                <a:cubicBezTo>
                  <a:pt x="829964" y="1984836"/>
                  <a:pt x="1186222" y="2223159"/>
                  <a:pt x="1590788" y="2208931"/>
                </a:cubicBezTo>
                <a:cubicBezTo>
                  <a:pt x="1482098" y="2134233"/>
                  <a:pt x="1352276" y="2130676"/>
                  <a:pt x="1234528" y="2077320"/>
                </a:cubicBezTo>
                <a:cubicBezTo>
                  <a:pt x="1319065" y="2038192"/>
                  <a:pt x="1397562" y="2080877"/>
                  <a:pt x="1476060" y="2102219"/>
                </a:cubicBezTo>
                <a:cubicBezTo>
                  <a:pt x="1542482" y="2120004"/>
                  <a:pt x="1602864" y="2123562"/>
                  <a:pt x="1608902" y="2013292"/>
                </a:cubicBezTo>
                <a:cubicBezTo>
                  <a:pt x="1608902" y="2002622"/>
                  <a:pt x="1608902" y="1995507"/>
                  <a:pt x="1608902" y="1984836"/>
                </a:cubicBezTo>
                <a:cubicBezTo>
                  <a:pt x="1584749" y="1938595"/>
                  <a:pt x="1551538" y="1917252"/>
                  <a:pt x="1509271" y="1903025"/>
                </a:cubicBezTo>
                <a:cubicBezTo>
                  <a:pt x="1485118" y="1895910"/>
                  <a:pt x="1451907" y="1881683"/>
                  <a:pt x="1451907" y="1849668"/>
                </a:cubicBezTo>
                <a:cubicBezTo>
                  <a:pt x="1454926" y="1728729"/>
                  <a:pt x="1373409" y="1693158"/>
                  <a:pt x="1294912" y="1657587"/>
                </a:cubicBezTo>
                <a:cubicBezTo>
                  <a:pt x="1337180" y="1597117"/>
                  <a:pt x="1373409" y="1639802"/>
                  <a:pt x="1406620" y="1636245"/>
                </a:cubicBezTo>
                <a:cubicBezTo>
                  <a:pt x="1427754" y="1632688"/>
                  <a:pt x="1448887" y="1629132"/>
                  <a:pt x="1448887" y="1597117"/>
                </a:cubicBezTo>
                <a:cubicBezTo>
                  <a:pt x="1448887" y="1572219"/>
                  <a:pt x="1439830" y="1540204"/>
                  <a:pt x="1418696" y="1540204"/>
                </a:cubicBezTo>
                <a:cubicBezTo>
                  <a:pt x="1285854" y="1536647"/>
                  <a:pt x="1210375" y="1365909"/>
                  <a:pt x="1071494" y="1365909"/>
                </a:cubicBezTo>
                <a:cubicBezTo>
                  <a:pt x="986960" y="1365909"/>
                  <a:pt x="1113764" y="1269868"/>
                  <a:pt x="1044324" y="1230741"/>
                </a:cubicBezTo>
                <a:cubicBezTo>
                  <a:pt x="1029227" y="1220069"/>
                  <a:pt x="1086591" y="1205842"/>
                  <a:pt x="1110744" y="1209399"/>
                </a:cubicBezTo>
                <a:cubicBezTo>
                  <a:pt x="1134897" y="1212955"/>
                  <a:pt x="1156032" y="1237855"/>
                  <a:pt x="1186222" y="1220069"/>
                </a:cubicBezTo>
                <a:cubicBezTo>
                  <a:pt x="1201318" y="1156043"/>
                  <a:pt x="1162069" y="1131144"/>
                  <a:pt x="1125840" y="1113358"/>
                </a:cubicBezTo>
                <a:cubicBezTo>
                  <a:pt x="1047342" y="1070674"/>
                  <a:pt x="968844" y="1020875"/>
                  <a:pt x="881290" y="1006647"/>
                </a:cubicBezTo>
                <a:cubicBezTo>
                  <a:pt x="851099" y="1003089"/>
                  <a:pt x="832982" y="985305"/>
                  <a:pt x="836002" y="949734"/>
                </a:cubicBezTo>
                <a:cubicBezTo>
                  <a:pt x="842040" y="903491"/>
                  <a:pt x="872232" y="917720"/>
                  <a:pt x="896385" y="921277"/>
                </a:cubicBezTo>
                <a:cubicBezTo>
                  <a:pt x="911482" y="924835"/>
                  <a:pt x="926577" y="935506"/>
                  <a:pt x="941672" y="910606"/>
                </a:cubicBezTo>
                <a:cubicBezTo>
                  <a:pt x="588434" y="658055"/>
                  <a:pt x="401247" y="672284"/>
                  <a:pt x="5740" y="465975"/>
                </a:cubicBezTo>
                <a:cubicBezTo>
                  <a:pt x="93294" y="426847"/>
                  <a:pt x="156696" y="455303"/>
                  <a:pt x="217079" y="462417"/>
                </a:cubicBezTo>
                <a:cubicBezTo>
                  <a:pt x="368036" y="480203"/>
                  <a:pt x="274442" y="512216"/>
                  <a:pt x="425400" y="533558"/>
                </a:cubicBezTo>
                <a:cubicBezTo>
                  <a:pt x="497860" y="544229"/>
                  <a:pt x="564281" y="579800"/>
                  <a:pt x="645798" y="522887"/>
                </a:cubicBezTo>
                <a:cubicBezTo>
                  <a:pt x="700142" y="483759"/>
                  <a:pt x="787696" y="526444"/>
                  <a:pt x="854118" y="558458"/>
                </a:cubicBezTo>
                <a:cubicBezTo>
                  <a:pt x="908462" y="586915"/>
                  <a:pt x="962806" y="594028"/>
                  <a:pt x="1035266" y="558458"/>
                </a:cubicBezTo>
                <a:cubicBezTo>
                  <a:pt x="968844" y="537116"/>
                  <a:pt x="917520" y="519330"/>
                  <a:pt x="866193" y="505101"/>
                </a:cubicBezTo>
                <a:cubicBezTo>
                  <a:pt x="823926" y="494431"/>
                  <a:pt x="799772" y="469532"/>
                  <a:pt x="802792" y="416176"/>
                </a:cubicBezTo>
                <a:cubicBezTo>
                  <a:pt x="802792" y="387720"/>
                  <a:pt x="793735" y="348592"/>
                  <a:pt x="823926" y="334364"/>
                </a:cubicBezTo>
                <a:cubicBezTo>
                  <a:pt x="848079" y="320135"/>
                  <a:pt x="881290" y="334364"/>
                  <a:pt x="893366" y="359262"/>
                </a:cubicBezTo>
                <a:cubicBezTo>
                  <a:pt x="908462" y="405504"/>
                  <a:pt x="923557" y="448189"/>
                  <a:pt x="974883" y="451747"/>
                </a:cubicBezTo>
                <a:cubicBezTo>
                  <a:pt x="1044324" y="458860"/>
                  <a:pt x="1005074" y="430405"/>
                  <a:pt x="992998" y="394834"/>
                </a:cubicBezTo>
                <a:cubicBezTo>
                  <a:pt x="980921" y="355706"/>
                  <a:pt x="1017152" y="345034"/>
                  <a:pt x="1041304" y="352148"/>
                </a:cubicBezTo>
                <a:cubicBezTo>
                  <a:pt x="1131878" y="384162"/>
                  <a:pt x="1225472" y="327250"/>
                  <a:pt x="1319065" y="373491"/>
                </a:cubicBezTo>
                <a:cubicBezTo>
                  <a:pt x="1294912" y="259665"/>
                  <a:pt x="1243586" y="209867"/>
                  <a:pt x="1134897" y="192082"/>
                </a:cubicBezTo>
                <a:cubicBezTo>
                  <a:pt x="1095648" y="188525"/>
                  <a:pt x="1053380" y="195638"/>
                  <a:pt x="1017152" y="163625"/>
                </a:cubicBezTo>
                <a:cubicBezTo>
                  <a:pt x="996016" y="145839"/>
                  <a:pt x="974883" y="124497"/>
                  <a:pt x="989979" y="88927"/>
                </a:cubicBezTo>
                <a:cubicBezTo>
                  <a:pt x="999036" y="64027"/>
                  <a:pt x="1023188" y="64027"/>
                  <a:pt x="1044324" y="71141"/>
                </a:cubicBezTo>
                <a:cubicBezTo>
                  <a:pt x="1131878" y="110269"/>
                  <a:pt x="1225472" y="120941"/>
                  <a:pt x="1316045" y="135168"/>
                </a:cubicBezTo>
                <a:cubicBezTo>
                  <a:pt x="1331142" y="138725"/>
                  <a:pt x="1346237" y="145839"/>
                  <a:pt x="1361334" y="110269"/>
                </a:cubicBezTo>
                <a:cubicBezTo>
                  <a:pt x="1255664" y="78255"/>
                  <a:pt x="1153012" y="35571"/>
                  <a:pt x="1047342" y="0"/>
                </a:cubicBezTo>
                <a:close/>
              </a:path>
            </a:pathLst>
          </a:custGeom>
        </p:spPr>
      </p:pic>
      <p:sp>
        <p:nvSpPr>
          <p:cNvPr id="7" name="Rectangle 6">
            <a:extLst>
              <a:ext uri="{FF2B5EF4-FFF2-40B4-BE49-F238E27FC236}">
                <a16:creationId xmlns:a16="http://schemas.microsoft.com/office/drawing/2014/main" id="{6BAF381E-7C48-F461-94BC-40DCF13388EB}"/>
              </a:ext>
            </a:extLst>
          </p:cNvPr>
          <p:cNvSpPr/>
          <p:nvPr/>
        </p:nvSpPr>
        <p:spPr>
          <a:xfrm>
            <a:off x="934065" y="4001729"/>
            <a:ext cx="10087895" cy="1940339"/>
          </a:xfrm>
          <a:prstGeom prst="rect">
            <a:avLst/>
          </a:prstGeom>
          <a:noFill/>
        </p:spPr>
        <p:txBody>
          <a:bodyPr wrap="square" lIns="91440" tIns="45720" rIns="91440" bIns="45720">
            <a:spAutoFit/>
          </a:bodyPr>
          <a:lstStyle/>
          <a:p>
            <a:pPr algn="ctr">
              <a:lnSpc>
                <a:spcPct val="107000"/>
              </a:lnSpc>
              <a:spcAft>
                <a:spcPts val="800"/>
              </a:spcAft>
            </a:pPr>
            <a:r>
              <a:rPr lang="en-US" sz="6600" b="1" kern="100" smtClean="0">
                <a:solidFill>
                  <a:srgbClr val="00B050"/>
                </a:solidFill>
                <a:effectLst/>
                <a:latin typeface="Times New Roman" panose="02020603050405020304" pitchFamily="18" charset="0"/>
                <a:ea typeface="Aptos" panose="020B0004020202020204" pitchFamily="34" charset="0"/>
                <a:cs typeface="Times New Roman" panose="02020603050405020304" pitchFamily="18" charset="0"/>
              </a:rPr>
              <a:t>Mẹ VỀ TRỜI</a:t>
            </a:r>
            <a:endParaRPr lang="en-US" sz="4800" kern="100">
              <a:solidFill>
                <a:srgbClr val="00B050"/>
              </a:solidFill>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pPr>
            <a:r>
              <a:rPr lang="en-GB" sz="4000" b="1" kern="100" smtClean="0">
                <a:solidFill>
                  <a:srgbClr val="00B050"/>
                </a:solidFill>
                <a:latin typeface="Times New Roman" panose="02020603050405020304" pitchFamily="18" charset="0"/>
                <a:ea typeface="Aptos" panose="020B0004020202020204" pitchFamily="34" charset="0"/>
                <a:cs typeface="Times New Roman" panose="02020603050405020304" pitchFamily="18" charset="0"/>
              </a:rPr>
              <a:t>Phan-xi-cô</a:t>
            </a:r>
            <a:endParaRPr lang="en-US" sz="2800" kern="100">
              <a:solidFill>
                <a:srgbClr val="00B050"/>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320710420"/>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B5C1C2-E030-AE91-F507-CDBD08EA88F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4830388-84D7-E2F1-0989-8A286205C576}"/>
              </a:ext>
            </a:extLst>
          </p:cNvPr>
          <p:cNvPicPr>
            <a:picLocks noChangeAspect="1"/>
          </p:cNvPicPr>
          <p:nvPr/>
        </p:nvPicPr>
        <p:blipFill>
          <a:blip r:embed="rId2"/>
          <a:stretch>
            <a:fillRect/>
          </a:stretch>
        </p:blipFill>
        <p:spPr>
          <a:xfrm>
            <a:off x="-296779" y="-340895"/>
            <a:ext cx="12785557" cy="7539789"/>
          </a:xfrm>
          <a:prstGeom prst="rect">
            <a:avLst/>
          </a:prstGeom>
        </p:spPr>
      </p:pic>
      <p:sp>
        <p:nvSpPr>
          <p:cNvPr id="3" name="TextBox 2">
            <a:extLst>
              <a:ext uri="{FF2B5EF4-FFF2-40B4-BE49-F238E27FC236}">
                <a16:creationId xmlns:a16="http://schemas.microsoft.com/office/drawing/2014/main" id="{9F5F97FE-82B9-D8CC-1D8B-85C0692A8F80}"/>
              </a:ext>
            </a:extLst>
          </p:cNvPr>
          <p:cNvSpPr txBox="1"/>
          <p:nvPr/>
        </p:nvSpPr>
        <p:spPr>
          <a:xfrm>
            <a:off x="401053" y="401053"/>
            <a:ext cx="11373852" cy="4964501"/>
          </a:xfrm>
          <a:prstGeom prst="rect">
            <a:avLst/>
          </a:prstGeom>
          <a:noFill/>
        </p:spPr>
        <p:txBody>
          <a:bodyPr wrap="square">
            <a:spAutoFit/>
          </a:bodyPr>
          <a:lstStyle/>
          <a:p>
            <a:pPr algn="just">
              <a:lnSpc>
                <a:spcPct val="107000"/>
              </a:lnSpc>
              <a:spcAft>
                <a:spcPts val="800"/>
              </a:spcAft>
            </a:pPr>
            <a:r>
              <a:rPr lang="en-US" sz="6000" b="1" kern="100">
                <a:solidFill>
                  <a:srgbClr val="FF0000"/>
                </a:solidFill>
                <a:latin typeface="Times New Roman"/>
                <a:ea typeface="Aptos" panose="020B0004020202020204"/>
                <a:cs typeface="Times New Roman"/>
              </a:rPr>
              <a:t>ĐK:</a:t>
            </a:r>
            <a:r>
              <a:rPr lang="en-US" sz="6000" kern="100">
                <a:solidFill>
                  <a:srgbClr val="FF0000"/>
                </a:solidFill>
                <a:latin typeface="Times New Roman"/>
                <a:ea typeface="Aptos" panose="020B0004020202020204"/>
                <a:cs typeface="Times New Roman"/>
              </a:rPr>
              <a:t> </a:t>
            </a:r>
            <a:r>
              <a:rPr lang="en-US" sz="6000" kern="100">
                <a:latin typeface="Times New Roman"/>
                <a:ea typeface="Aptos" panose="020B0004020202020204"/>
                <a:cs typeface="Times New Roman"/>
              </a:rPr>
              <a:t>Muôn Thiên Thần cánh trắng hôm nay đưa Mẹ về trời, sao sáng ngời trên đầu, Mẹ bay lên, Mẹ bay lên, áo Mẹ rực rỡ ánh mặt trời sáng tươi.</a:t>
            </a:r>
            <a:endParaRPr lang="en-US" sz="4400" kern="100">
              <a:effectLst/>
              <a:latin typeface="Aptos"/>
              <a:ea typeface="Aptos" panose="020B0004020202020204"/>
              <a:cs typeface="Times New Roman"/>
            </a:endParaRPr>
          </a:p>
        </p:txBody>
      </p:sp>
    </p:spTree>
    <p:extLst>
      <p:ext uri="{BB962C8B-B14F-4D97-AF65-F5344CB8AC3E}">
        <p14:creationId xmlns:p14="http://schemas.microsoft.com/office/powerpoint/2010/main" val="3502468779"/>
      </p:ext>
    </p:extLst>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063592-467E-5084-68FA-287C53C02CE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CBC358C-79A3-99C4-FE98-10E091084C45}"/>
              </a:ext>
            </a:extLst>
          </p:cNvPr>
          <p:cNvPicPr>
            <a:picLocks noChangeAspect="1"/>
          </p:cNvPicPr>
          <p:nvPr/>
        </p:nvPicPr>
        <p:blipFill>
          <a:blip r:embed="rId2"/>
          <a:stretch>
            <a:fillRect/>
          </a:stretch>
        </p:blipFill>
        <p:spPr>
          <a:xfrm>
            <a:off x="-296779" y="-340895"/>
            <a:ext cx="12785557" cy="7539789"/>
          </a:xfrm>
          <a:prstGeom prst="rect">
            <a:avLst/>
          </a:prstGeom>
        </p:spPr>
      </p:pic>
      <p:sp>
        <p:nvSpPr>
          <p:cNvPr id="3" name="TextBox 2">
            <a:extLst>
              <a:ext uri="{FF2B5EF4-FFF2-40B4-BE49-F238E27FC236}">
                <a16:creationId xmlns:a16="http://schemas.microsoft.com/office/drawing/2014/main" id="{B5620265-9A6A-D039-DD64-2F100F086C19}"/>
              </a:ext>
            </a:extLst>
          </p:cNvPr>
          <p:cNvSpPr txBox="1"/>
          <p:nvPr/>
        </p:nvSpPr>
        <p:spPr>
          <a:xfrm>
            <a:off x="529389" y="529389"/>
            <a:ext cx="11069053" cy="5465214"/>
          </a:xfrm>
          <a:prstGeom prst="rect">
            <a:avLst/>
          </a:prstGeom>
          <a:noFill/>
        </p:spPr>
        <p:txBody>
          <a:bodyPr wrap="square">
            <a:spAutoFit/>
          </a:bodyPr>
          <a:lstStyle/>
          <a:p>
            <a:pPr algn="just">
              <a:lnSpc>
                <a:spcPct val="107000"/>
              </a:lnSpc>
              <a:spcAft>
                <a:spcPts val="800"/>
              </a:spcAft>
            </a:pPr>
            <a:r>
              <a:rPr lang="en-US" sz="6000" b="1" kern="100">
                <a:solidFill>
                  <a:srgbClr val="FF0000"/>
                </a:solidFill>
                <a:latin typeface="Times New Roman"/>
                <a:ea typeface="Aptos" panose="020B0004020202020204"/>
                <a:cs typeface="Times New Roman"/>
              </a:rPr>
              <a:t>1</a:t>
            </a:r>
            <a:r>
              <a:rPr lang="en-US" sz="5400" b="1" kern="100">
                <a:solidFill>
                  <a:srgbClr val="FF0000"/>
                </a:solidFill>
                <a:latin typeface="Times New Roman"/>
                <a:ea typeface="Aptos" panose="020B0004020202020204"/>
                <a:cs typeface="Times New Roman"/>
              </a:rPr>
              <a:t>.</a:t>
            </a:r>
            <a:r>
              <a:rPr lang="en-US" sz="5400" kern="100">
                <a:solidFill>
                  <a:srgbClr val="FF0000"/>
                </a:solidFill>
                <a:latin typeface="Times New Roman"/>
                <a:ea typeface="Aptos" panose="020B0004020202020204"/>
                <a:cs typeface="Times New Roman"/>
              </a:rPr>
              <a:t> </a:t>
            </a:r>
            <a:r>
              <a:rPr lang="en-US" sz="5400" kern="100">
                <a:latin typeface="Times New Roman"/>
                <a:ea typeface="Aptos" panose="020B0004020202020204"/>
                <a:cs typeface="Times New Roman"/>
              </a:rPr>
              <a:t>Trong ngàn muôn đóa hoa, xinh tươi trong vườn thiên cung. Mẹ sáng lấp lánh là nụ hoa Trinh Vương, ngát hương ngây ngất thiên đường.Mẹ sáng lấp lánh là nụ hoa yêu thương, ngát hương cho người muôn phương.</a:t>
            </a:r>
            <a:endParaRPr lang="en-US" sz="5400" kern="100">
              <a:effectLst/>
              <a:latin typeface="Aptos" panose="02110004020202020204"/>
              <a:ea typeface="Aptos" panose="020B0004020202020204"/>
              <a:cs typeface="Times New Roman"/>
            </a:endParaRPr>
          </a:p>
        </p:txBody>
      </p:sp>
    </p:spTree>
    <p:extLst>
      <p:ext uri="{BB962C8B-B14F-4D97-AF65-F5344CB8AC3E}">
        <p14:creationId xmlns:p14="http://schemas.microsoft.com/office/powerpoint/2010/main" val="3508386491"/>
      </p:ext>
    </p:extLst>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B5C1C2-E030-AE91-F507-CDBD08EA88F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4830388-84D7-E2F1-0989-8A286205C576}"/>
              </a:ext>
            </a:extLst>
          </p:cNvPr>
          <p:cNvPicPr>
            <a:picLocks noChangeAspect="1"/>
          </p:cNvPicPr>
          <p:nvPr/>
        </p:nvPicPr>
        <p:blipFill>
          <a:blip r:embed="rId2"/>
          <a:stretch>
            <a:fillRect/>
          </a:stretch>
        </p:blipFill>
        <p:spPr>
          <a:xfrm>
            <a:off x="-296779" y="-340895"/>
            <a:ext cx="12785557" cy="7539789"/>
          </a:xfrm>
          <a:prstGeom prst="rect">
            <a:avLst/>
          </a:prstGeom>
        </p:spPr>
      </p:pic>
      <p:sp>
        <p:nvSpPr>
          <p:cNvPr id="3" name="TextBox 2">
            <a:extLst>
              <a:ext uri="{FF2B5EF4-FFF2-40B4-BE49-F238E27FC236}">
                <a16:creationId xmlns:a16="http://schemas.microsoft.com/office/drawing/2014/main" id="{9F5F97FE-82B9-D8CC-1D8B-85C0692A8F80}"/>
              </a:ext>
            </a:extLst>
          </p:cNvPr>
          <p:cNvSpPr txBox="1"/>
          <p:nvPr/>
        </p:nvSpPr>
        <p:spPr>
          <a:xfrm>
            <a:off x="401053" y="401053"/>
            <a:ext cx="11373852" cy="4964501"/>
          </a:xfrm>
          <a:prstGeom prst="rect">
            <a:avLst/>
          </a:prstGeom>
          <a:noFill/>
        </p:spPr>
        <p:txBody>
          <a:bodyPr wrap="square">
            <a:spAutoFit/>
          </a:bodyPr>
          <a:lstStyle/>
          <a:p>
            <a:pPr algn="just">
              <a:lnSpc>
                <a:spcPct val="107000"/>
              </a:lnSpc>
              <a:spcAft>
                <a:spcPts val="800"/>
              </a:spcAft>
            </a:pPr>
            <a:r>
              <a:rPr lang="en-US" sz="6000" b="1" kern="100">
                <a:solidFill>
                  <a:srgbClr val="FF0000"/>
                </a:solidFill>
                <a:latin typeface="Times New Roman"/>
                <a:ea typeface="Aptos" panose="020B0004020202020204"/>
                <a:cs typeface="Times New Roman"/>
              </a:rPr>
              <a:t>ĐK:</a:t>
            </a:r>
            <a:r>
              <a:rPr lang="en-US" sz="6000" kern="100">
                <a:solidFill>
                  <a:srgbClr val="FF0000"/>
                </a:solidFill>
                <a:latin typeface="Times New Roman"/>
                <a:ea typeface="Aptos" panose="020B0004020202020204"/>
                <a:cs typeface="Times New Roman"/>
              </a:rPr>
              <a:t> </a:t>
            </a:r>
            <a:r>
              <a:rPr lang="en-US" sz="6000" kern="100">
                <a:solidFill>
                  <a:prstClr val="black"/>
                </a:solidFill>
                <a:latin typeface="Times New Roman"/>
                <a:ea typeface="Aptos" panose="020B0004020202020204"/>
                <a:cs typeface="Times New Roman"/>
              </a:rPr>
              <a:t>Muôn Thiên Thần cánh trắng hôm nay đưa Mẹ về trời, sao sáng ngời trên đầu, Mẹ bay lên, Mẹ bay lên, áo Mẹ rực rỡ ánh mặt trời sáng tươi.</a:t>
            </a:r>
            <a:endParaRPr lang="en-US" sz="4400" kern="100">
              <a:solidFill>
                <a:prstClr val="black"/>
              </a:solidFill>
              <a:latin typeface="Aptos"/>
              <a:ea typeface="Aptos" panose="020B0004020202020204"/>
              <a:cs typeface="Times New Roman"/>
            </a:endParaRPr>
          </a:p>
        </p:txBody>
      </p:sp>
    </p:spTree>
    <p:extLst>
      <p:ext uri="{BB962C8B-B14F-4D97-AF65-F5344CB8AC3E}">
        <p14:creationId xmlns:p14="http://schemas.microsoft.com/office/powerpoint/2010/main" val="1523862105"/>
      </p:ext>
    </p:extLst>
  </p:cSld>
  <p:clrMapOvr>
    <a:masterClrMapping/>
  </p:clrMapOvr>
  <p:transition spd="slow">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83279B6-6481-AC26-D8E1-E0D7A2827888}"/>
              </a:ext>
            </a:extLst>
          </p:cNvPr>
          <p:cNvPicPr>
            <a:picLocks noChangeAspect="1"/>
          </p:cNvPicPr>
          <p:nvPr/>
        </p:nvPicPr>
        <p:blipFill>
          <a:blip r:embed="rId2"/>
          <a:stretch>
            <a:fillRect/>
          </a:stretch>
        </p:blipFill>
        <p:spPr>
          <a:xfrm>
            <a:off x="-296779" y="-340895"/>
            <a:ext cx="12785557" cy="7539789"/>
          </a:xfrm>
          <a:prstGeom prst="rect">
            <a:avLst/>
          </a:prstGeom>
        </p:spPr>
      </p:pic>
      <p:sp>
        <p:nvSpPr>
          <p:cNvPr id="3" name="TextBox 2">
            <a:extLst>
              <a:ext uri="{FF2B5EF4-FFF2-40B4-BE49-F238E27FC236}">
                <a16:creationId xmlns:a16="http://schemas.microsoft.com/office/drawing/2014/main" id="{1A5510BB-E65E-B585-5034-D8FE42202B1C}"/>
              </a:ext>
            </a:extLst>
          </p:cNvPr>
          <p:cNvSpPr txBox="1"/>
          <p:nvPr/>
        </p:nvSpPr>
        <p:spPr>
          <a:xfrm>
            <a:off x="401053" y="401053"/>
            <a:ext cx="11373852" cy="5952463"/>
          </a:xfrm>
          <a:prstGeom prst="rect">
            <a:avLst/>
          </a:prstGeom>
          <a:noFill/>
        </p:spPr>
        <p:txBody>
          <a:bodyPr wrap="square">
            <a:spAutoFit/>
          </a:bodyPr>
          <a:lstStyle/>
          <a:p>
            <a:pPr algn="just">
              <a:lnSpc>
                <a:spcPct val="107000"/>
              </a:lnSpc>
              <a:spcAft>
                <a:spcPts val="800"/>
              </a:spcAft>
            </a:pPr>
            <a:r>
              <a:rPr lang="en-US" sz="6000" b="1" kern="100">
                <a:solidFill>
                  <a:srgbClr val="FF0000"/>
                </a:solidFill>
                <a:latin typeface="Times New Roman"/>
                <a:ea typeface="Aptos" panose="020B0004020202020204"/>
                <a:cs typeface="Times New Roman"/>
              </a:rPr>
              <a:t>2.</a:t>
            </a:r>
            <a:r>
              <a:rPr lang="en-US" sz="6000" kern="100">
                <a:solidFill>
                  <a:srgbClr val="FF0000"/>
                </a:solidFill>
                <a:latin typeface="Times New Roman"/>
                <a:ea typeface="Aptos" panose="020B0004020202020204"/>
                <a:cs typeface="Times New Roman"/>
              </a:rPr>
              <a:t> </a:t>
            </a:r>
            <a:r>
              <a:rPr lang="en-US" sz="6000" kern="100">
                <a:latin typeface="Times New Roman"/>
                <a:ea typeface="Aptos" panose="020B0004020202020204"/>
                <a:cs typeface="Times New Roman"/>
              </a:rPr>
              <a:t>Con nhìn theo đám mây, mây đưa Mẹ về thiên cung. Lòng muốn chắp cánh cùng mẹ bay lên cao, ước ao trông thấy Quê Trời. Lòng muốn chắp cánh cùng Mẹ bay lên mây, sống vui bên Mẹ từ đây.</a:t>
            </a:r>
            <a:endParaRPr lang="en-US" sz="6000" kern="100">
              <a:effectLst/>
              <a:latin typeface="Aptos"/>
              <a:ea typeface="Aptos" panose="020B0004020202020204"/>
              <a:cs typeface="Times New Roman"/>
            </a:endParaRPr>
          </a:p>
        </p:txBody>
      </p:sp>
    </p:spTree>
    <p:extLst>
      <p:ext uri="{BB962C8B-B14F-4D97-AF65-F5344CB8AC3E}">
        <p14:creationId xmlns:p14="http://schemas.microsoft.com/office/powerpoint/2010/main" val="1516387069"/>
      </p:ext>
    </p:extLst>
  </p:cSld>
  <p:clrMapOvr>
    <a:masterClrMapping/>
  </p:clrMapOvr>
  <p:transition spd="slow">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B5C1C2-E030-AE91-F507-CDBD08EA88F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4830388-84D7-E2F1-0989-8A286205C576}"/>
              </a:ext>
            </a:extLst>
          </p:cNvPr>
          <p:cNvPicPr>
            <a:picLocks noChangeAspect="1"/>
          </p:cNvPicPr>
          <p:nvPr/>
        </p:nvPicPr>
        <p:blipFill>
          <a:blip r:embed="rId2"/>
          <a:stretch>
            <a:fillRect/>
          </a:stretch>
        </p:blipFill>
        <p:spPr>
          <a:xfrm>
            <a:off x="-296779" y="-340895"/>
            <a:ext cx="12785557" cy="7539789"/>
          </a:xfrm>
          <a:prstGeom prst="rect">
            <a:avLst/>
          </a:prstGeom>
        </p:spPr>
      </p:pic>
      <p:sp>
        <p:nvSpPr>
          <p:cNvPr id="3" name="TextBox 2">
            <a:extLst>
              <a:ext uri="{FF2B5EF4-FFF2-40B4-BE49-F238E27FC236}">
                <a16:creationId xmlns:a16="http://schemas.microsoft.com/office/drawing/2014/main" id="{9F5F97FE-82B9-D8CC-1D8B-85C0692A8F80}"/>
              </a:ext>
            </a:extLst>
          </p:cNvPr>
          <p:cNvSpPr txBox="1"/>
          <p:nvPr/>
        </p:nvSpPr>
        <p:spPr>
          <a:xfrm>
            <a:off x="401053" y="401053"/>
            <a:ext cx="11373852" cy="4964501"/>
          </a:xfrm>
          <a:prstGeom prst="rect">
            <a:avLst/>
          </a:prstGeom>
          <a:noFill/>
        </p:spPr>
        <p:txBody>
          <a:bodyPr wrap="square">
            <a:spAutoFit/>
          </a:bodyPr>
          <a:lstStyle/>
          <a:p>
            <a:pPr algn="just">
              <a:lnSpc>
                <a:spcPct val="107000"/>
              </a:lnSpc>
              <a:spcAft>
                <a:spcPts val="800"/>
              </a:spcAft>
            </a:pPr>
            <a:r>
              <a:rPr lang="en-US" sz="6000" b="1" kern="100">
                <a:solidFill>
                  <a:srgbClr val="FF0000"/>
                </a:solidFill>
                <a:latin typeface="Times New Roman"/>
                <a:ea typeface="Aptos" panose="020B0004020202020204"/>
                <a:cs typeface="Times New Roman"/>
              </a:rPr>
              <a:t>ĐK:</a:t>
            </a:r>
            <a:r>
              <a:rPr lang="en-US" sz="6000" kern="100">
                <a:solidFill>
                  <a:srgbClr val="FF0000"/>
                </a:solidFill>
                <a:latin typeface="Times New Roman"/>
                <a:ea typeface="Aptos" panose="020B0004020202020204"/>
                <a:cs typeface="Times New Roman"/>
              </a:rPr>
              <a:t> </a:t>
            </a:r>
            <a:r>
              <a:rPr lang="en-US" sz="6000" kern="100">
                <a:solidFill>
                  <a:prstClr val="black"/>
                </a:solidFill>
                <a:latin typeface="Times New Roman"/>
                <a:ea typeface="Aptos" panose="020B0004020202020204"/>
                <a:cs typeface="Times New Roman"/>
              </a:rPr>
              <a:t>Muôn Thiên Thần cánh trắng hôm nay đưa Mẹ về trời, sao sáng ngời trên đầu, Mẹ bay lên, Mẹ bay lên, áo Mẹ rực rỡ ánh mặt trời sáng tươi.</a:t>
            </a:r>
            <a:endParaRPr lang="en-US" sz="4400" kern="100">
              <a:solidFill>
                <a:prstClr val="black"/>
              </a:solidFill>
              <a:latin typeface="Aptos"/>
              <a:ea typeface="Aptos" panose="020B0004020202020204"/>
              <a:cs typeface="Times New Roman"/>
            </a:endParaRPr>
          </a:p>
        </p:txBody>
      </p:sp>
    </p:spTree>
    <p:extLst>
      <p:ext uri="{BB962C8B-B14F-4D97-AF65-F5344CB8AC3E}">
        <p14:creationId xmlns:p14="http://schemas.microsoft.com/office/powerpoint/2010/main" val="1523862105"/>
      </p:ext>
    </p:extLst>
  </p:cSld>
  <p:clrMapOvr>
    <a:masterClrMapping/>
  </p:clrMapOvr>
  <p:transition spd="slow">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E3485-B9CA-D21A-8215-F33228FD330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1113824-3F88-F4B4-5193-28142D6E0D5C}"/>
              </a:ext>
            </a:extLst>
          </p:cNvPr>
          <p:cNvPicPr>
            <a:picLocks noChangeAspect="1"/>
          </p:cNvPicPr>
          <p:nvPr/>
        </p:nvPicPr>
        <p:blipFill>
          <a:blip r:embed="rId2"/>
          <a:stretch>
            <a:fillRect/>
          </a:stretch>
        </p:blipFill>
        <p:spPr>
          <a:xfrm>
            <a:off x="-296779" y="-340895"/>
            <a:ext cx="12785557" cy="7539789"/>
          </a:xfrm>
          <a:prstGeom prst="rect">
            <a:avLst/>
          </a:prstGeom>
        </p:spPr>
      </p:pic>
      <p:sp>
        <p:nvSpPr>
          <p:cNvPr id="3" name="TextBox 2">
            <a:extLst>
              <a:ext uri="{FF2B5EF4-FFF2-40B4-BE49-F238E27FC236}">
                <a16:creationId xmlns:a16="http://schemas.microsoft.com/office/drawing/2014/main" id="{9134B9C9-8A45-C2A7-40AF-BBED7DB8C449}"/>
              </a:ext>
            </a:extLst>
          </p:cNvPr>
          <p:cNvSpPr txBox="1"/>
          <p:nvPr/>
        </p:nvSpPr>
        <p:spPr>
          <a:xfrm>
            <a:off x="401053" y="401053"/>
            <a:ext cx="11373852" cy="5952463"/>
          </a:xfrm>
          <a:prstGeom prst="rect">
            <a:avLst/>
          </a:prstGeom>
          <a:noFill/>
        </p:spPr>
        <p:txBody>
          <a:bodyPr wrap="square">
            <a:spAutoFit/>
          </a:bodyPr>
          <a:lstStyle/>
          <a:p>
            <a:pPr algn="just">
              <a:lnSpc>
                <a:spcPct val="107000"/>
              </a:lnSpc>
              <a:spcAft>
                <a:spcPts val="800"/>
              </a:spcAft>
            </a:pPr>
            <a:r>
              <a:rPr lang="en-US" sz="6000" b="1" kern="100">
                <a:solidFill>
                  <a:srgbClr val="FF0000"/>
                </a:solidFill>
                <a:latin typeface="Times New Roman"/>
                <a:ea typeface="Aptos" panose="020B0004020202020204"/>
                <a:cs typeface="Times New Roman"/>
              </a:rPr>
              <a:t>3.</a:t>
            </a:r>
            <a:r>
              <a:rPr lang="en-US" sz="6000" kern="100">
                <a:solidFill>
                  <a:srgbClr val="FF0000"/>
                </a:solidFill>
                <a:latin typeface="Times New Roman"/>
                <a:ea typeface="Aptos" panose="020B0004020202020204"/>
                <a:cs typeface="Times New Roman"/>
              </a:rPr>
              <a:t> </a:t>
            </a:r>
            <a:r>
              <a:rPr lang="en-US" sz="6000" kern="100">
                <a:latin typeface="Times New Roman"/>
                <a:ea typeface="Aptos" panose="020B0004020202020204"/>
                <a:cs typeface="Times New Roman"/>
              </a:rPr>
              <a:t>Như mặt trời sáng tươi, trên cao trông nhìn muôn nơi. Mẹ hãy chiếu, sáng để đời con an vui, bước qua gian khó cuộc đời. Mẹ hãy chiếu sáng để lòng con thanh cao, bước lên Thiên Đàng mai sau.</a:t>
            </a:r>
            <a:endParaRPr lang="en-US" sz="4400" kern="100">
              <a:effectLst/>
              <a:latin typeface="Aptos"/>
              <a:ea typeface="Aptos" panose="020B0004020202020204"/>
              <a:cs typeface="Times New Roman"/>
            </a:endParaRPr>
          </a:p>
        </p:txBody>
      </p:sp>
    </p:spTree>
    <p:extLst>
      <p:ext uri="{BB962C8B-B14F-4D97-AF65-F5344CB8AC3E}">
        <p14:creationId xmlns:p14="http://schemas.microsoft.com/office/powerpoint/2010/main" val="2494363250"/>
      </p:ext>
    </p:extLst>
  </p:cSld>
  <p:clrMapOvr>
    <a:masterClrMapping/>
  </p:clrMapOvr>
  <p:transition spd="slow">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B5C1C2-E030-AE91-F507-CDBD08EA88F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4830388-84D7-E2F1-0989-8A286205C576}"/>
              </a:ext>
            </a:extLst>
          </p:cNvPr>
          <p:cNvPicPr>
            <a:picLocks noChangeAspect="1"/>
          </p:cNvPicPr>
          <p:nvPr/>
        </p:nvPicPr>
        <p:blipFill>
          <a:blip r:embed="rId2"/>
          <a:stretch>
            <a:fillRect/>
          </a:stretch>
        </p:blipFill>
        <p:spPr>
          <a:xfrm>
            <a:off x="-296779" y="-340895"/>
            <a:ext cx="12785557" cy="7539789"/>
          </a:xfrm>
          <a:prstGeom prst="rect">
            <a:avLst/>
          </a:prstGeom>
        </p:spPr>
      </p:pic>
      <p:sp>
        <p:nvSpPr>
          <p:cNvPr id="3" name="TextBox 2">
            <a:extLst>
              <a:ext uri="{FF2B5EF4-FFF2-40B4-BE49-F238E27FC236}">
                <a16:creationId xmlns:a16="http://schemas.microsoft.com/office/drawing/2014/main" id="{9F5F97FE-82B9-D8CC-1D8B-85C0692A8F80}"/>
              </a:ext>
            </a:extLst>
          </p:cNvPr>
          <p:cNvSpPr txBox="1"/>
          <p:nvPr/>
        </p:nvSpPr>
        <p:spPr>
          <a:xfrm>
            <a:off x="401053" y="401053"/>
            <a:ext cx="11373852" cy="4964501"/>
          </a:xfrm>
          <a:prstGeom prst="rect">
            <a:avLst/>
          </a:prstGeom>
          <a:noFill/>
        </p:spPr>
        <p:txBody>
          <a:bodyPr wrap="square">
            <a:spAutoFit/>
          </a:bodyPr>
          <a:lstStyle/>
          <a:p>
            <a:pPr algn="just">
              <a:lnSpc>
                <a:spcPct val="107000"/>
              </a:lnSpc>
              <a:spcAft>
                <a:spcPts val="800"/>
              </a:spcAft>
            </a:pPr>
            <a:r>
              <a:rPr lang="en-US" sz="6000" b="1" kern="100">
                <a:solidFill>
                  <a:srgbClr val="FF0000"/>
                </a:solidFill>
                <a:latin typeface="Times New Roman"/>
                <a:ea typeface="Aptos" panose="020B0004020202020204"/>
                <a:cs typeface="Times New Roman"/>
              </a:rPr>
              <a:t>ĐK:</a:t>
            </a:r>
            <a:r>
              <a:rPr lang="en-US" sz="6000" kern="100">
                <a:solidFill>
                  <a:srgbClr val="FF0000"/>
                </a:solidFill>
                <a:latin typeface="Times New Roman"/>
                <a:ea typeface="Aptos" panose="020B0004020202020204"/>
                <a:cs typeface="Times New Roman"/>
              </a:rPr>
              <a:t> </a:t>
            </a:r>
            <a:r>
              <a:rPr lang="en-US" sz="6000" kern="100">
                <a:solidFill>
                  <a:prstClr val="black"/>
                </a:solidFill>
                <a:latin typeface="Times New Roman"/>
                <a:ea typeface="Aptos" panose="020B0004020202020204"/>
                <a:cs typeface="Times New Roman"/>
              </a:rPr>
              <a:t>Muôn Thiên Thần cánh trắng hôm nay đưa Mẹ về trời, sao sáng ngời trên đầu, Mẹ bay lên, Mẹ bay lên, áo Mẹ rực rỡ ánh mặt trời sáng tươi.</a:t>
            </a:r>
            <a:endParaRPr lang="en-US" sz="4400" kern="100">
              <a:solidFill>
                <a:prstClr val="black"/>
              </a:solidFill>
              <a:latin typeface="Aptos"/>
              <a:ea typeface="Aptos" panose="020B0004020202020204"/>
              <a:cs typeface="Times New Roman"/>
            </a:endParaRPr>
          </a:p>
        </p:txBody>
      </p:sp>
    </p:spTree>
    <p:extLst>
      <p:ext uri="{BB962C8B-B14F-4D97-AF65-F5344CB8AC3E}">
        <p14:creationId xmlns:p14="http://schemas.microsoft.com/office/powerpoint/2010/main" val="1523862105"/>
      </p:ext>
    </p:extLst>
  </p:cSld>
  <p:clrMapOvr>
    <a:masterClrMapping/>
  </p:clrMapOvr>
  <p:transition spd="slow">
    <p:fade/>
  </p:transition>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75697421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10.0.14393.0"/>
  <p:tag name="AS_RELEASE_DATE" val="2019.12.14"/>
  <p:tag name="AS_TITLE" val="Aspose.Slides for .NET 4.0 Client Profile"/>
  <p:tag name="AS_VERSION" val="19.12"/>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152</TotalTime>
  <Words>1785</Words>
  <Application>Microsoft Office PowerPoint</Application>
  <PresentationFormat>Widescreen</PresentationFormat>
  <Paragraphs>60</Paragraphs>
  <Slides>58</Slides>
  <Notes>0</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58</vt:i4>
      </vt:variant>
    </vt:vector>
  </HeadingPairs>
  <TitlesOfParts>
    <vt:vector size="66" baseType="lpstr">
      <vt:lpstr>Aptos</vt:lpstr>
      <vt:lpstr>Arial</vt:lpstr>
      <vt:lpstr>Calibri</vt:lpstr>
      <vt:lpstr>Calibri Light</vt:lpstr>
      <vt:lpstr>Times New Roman</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19</cp:revision>
  <dcterms:created xsi:type="dcterms:W3CDTF">2025-02-09T00:53:05Z</dcterms:created>
  <dcterms:modified xsi:type="dcterms:W3CDTF">2025-08-12T04:47:06Z</dcterms:modified>
</cp:coreProperties>
</file>