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99"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10" y="11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06897" units="1/cm"/>
          <inkml:channelProperty channel="T" name="resolution" value="1" units="1/dev"/>
        </inkml:channelProperties>
      </inkml:inkSource>
      <inkml:timestamp xml:id="ts0" timeString="2025-10-02T14:21:56.385"/>
    </inkml:context>
    <inkml:brush xml:id="br0">
      <inkml:brushProperty name="width" value="0.05292" units="cm"/>
      <inkml:brushProperty name="height" value="0.05292" units="cm"/>
      <inkml:brushProperty name="color" value="#C00000"/>
    </inkml:brush>
  </inkml:definitions>
  <inkml:trace contextRef="#ctx0" brushRef="#br0">9796 11216 0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8BEFC4-6962-4CF2-B18C-6EF8F04D55D9}" type="datetimeFigureOut">
              <a:rPr lang="en-US" smtClean="0"/>
              <a:t>09/10/2025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CAAF3-7AA6-48DF-A389-D97C9F1D5096}" type="slidenum">
              <a:rPr lang="en-US" smtClean="0"/>
              <a:t>‹#›</a:t>
            </a:fld>
            <a:endParaRPr lang="en-US"/>
          </a:p>
        </p:txBody>
      </p:sp>
    </p:spTree>
    <p:extLst>
      <p:ext uri="{BB962C8B-B14F-4D97-AF65-F5344CB8AC3E}">
        <p14:creationId xmlns:p14="http://schemas.microsoft.com/office/powerpoint/2010/main" val="408854121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BEFC4-6962-4CF2-B18C-6EF8F04D55D9}" type="datetimeFigureOut">
              <a:rPr lang="en-US" smtClean="0"/>
              <a:t>09/10/2025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CAAF3-7AA6-48DF-A389-D97C9F1D5096}" type="slidenum">
              <a:rPr lang="en-US" smtClean="0"/>
              <a:t>‹#›</a:t>
            </a:fld>
            <a:endParaRPr lang="en-US"/>
          </a:p>
        </p:txBody>
      </p:sp>
    </p:spTree>
    <p:extLst>
      <p:ext uri="{BB962C8B-B14F-4D97-AF65-F5344CB8AC3E}">
        <p14:creationId xmlns:p14="http://schemas.microsoft.com/office/powerpoint/2010/main" val="611542346"/>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BEFC4-6962-4CF2-B18C-6EF8F04D55D9}" type="datetimeFigureOut">
              <a:rPr lang="en-US" smtClean="0"/>
              <a:t>09/10/2025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0CAAF3-7AA6-48DF-A389-D97C9F1D5096}" type="slidenum">
              <a:rPr lang="en-US" smtClean="0"/>
              <a:t>‹#›</a:t>
            </a:fld>
            <a:endParaRPr lang="en-US"/>
          </a:p>
        </p:txBody>
      </p:sp>
    </p:spTree>
    <p:extLst>
      <p:ext uri="{BB962C8B-B14F-4D97-AF65-F5344CB8AC3E}">
        <p14:creationId xmlns:p14="http://schemas.microsoft.com/office/powerpoint/2010/main" val="3520875929"/>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2412922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533236" y="2438401"/>
            <a:ext cx="8285019" cy="2585324"/>
          </a:xfrm>
          <a:prstGeom prst="rect">
            <a:avLst/>
          </a:prstGeom>
        </p:spPr>
        <p:txBody>
          <a:bodyPr wrap="square">
            <a:spAutoFit/>
          </a:bodyPr>
          <a:lstStyle/>
          <a:p>
            <a:pPr algn="ctr">
              <a:lnSpc>
                <a:spcPct val="135000"/>
              </a:lnSpc>
              <a:spcAft>
                <a:spcPct val="0"/>
              </a:spcAft>
            </a:pPr>
            <a:r>
              <a:rPr lang="en-US" sz="60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CA NHẬP LỄ 9</a:t>
            </a:r>
            <a:endParaRPr lang="en-US" sz="6000" smtClean="0">
              <a:latin typeface="Algerian"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60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Lm. Nguyễn Văn Trinh</a:t>
            </a:r>
            <a:endParaRPr lang="en-US" sz="6000">
              <a:latin typeface="Algerian"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265646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5" y="287477"/>
            <a:ext cx="11690807"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Hân hoan về đây dâng ngài tấm bánh. Vui luôn hợp nhau trong tiếng hát thanh bình. Sức sống đã lên trong muôn người yêu thương. Xin mang đến đây bao hy vọng của nhau</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5038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471055"/>
            <a:ext cx="11305309"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hát lên đi muôn dân hoàn cầu. Cùng hát lên đi vang trào thế giới. Tình yêu tươi thắm mãi, niềm tin vươn sức sống, cùng nhau đi tạo thế giới. Hát lên đi muôn dân địa cầu. Cùng hát lên đi rung chuyển thế giới. Tình yêu sẽ chiến thắng từ đây và mãi mãi. Phục sinh đang độ nở hoa.</a:t>
            </a:r>
          </a:p>
        </p:txBody>
      </p:sp>
    </p:spTree>
    <p:extLst>
      <p:ext uri="{BB962C8B-B14F-4D97-AF65-F5344CB8AC3E}">
        <p14:creationId xmlns:p14="http://schemas.microsoft.com/office/powerpoint/2010/main" val="15649029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5" y="287477"/>
            <a:ext cx="11690807"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Muôn dân về đây dâng ngài cuộc sống. Bao nhiêu ngày qua đang xây đắp cho đời. Chúa đã hiến trao nên lễ vật hy sinh. Sống với thế nhân luôn luôn trọn tình yêu</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4595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471055"/>
            <a:ext cx="11305309"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hát lên đi muôn dân hoàn cầu. Cùng hát lên đi vang trào thế giới. Tình yêu tươi thắm mãi, niềm tin vươn sức sống, cùng nhau đi tạo thế giới. Hát lên đi muôn dân địa cầu. Cùng hát lên đi rung chuyển thế giới. Tình yêu sẽ chiến thắng từ đây và mãi mãi. Phục sinh đang độ nở hoa.</a:t>
            </a:r>
          </a:p>
        </p:txBody>
      </p:sp>
    </p:spTree>
    <p:extLst>
      <p:ext uri="{BB962C8B-B14F-4D97-AF65-F5344CB8AC3E}">
        <p14:creationId xmlns:p14="http://schemas.microsoft.com/office/powerpoint/2010/main" val="10718829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37562110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893455"/>
            <a:ext cx="11614504" cy="4154984"/>
          </a:xfrm>
          <a:prstGeom prst="rect">
            <a:avLst/>
          </a:prstGeom>
        </p:spPr>
        <p:txBody>
          <a:bodyPr wrap="square">
            <a:spAutoFit/>
          </a:bodyPr>
          <a:lstStyle/>
          <a:p>
            <a:pPr algn="just"/>
            <a:r>
              <a:rPr lang="en-US" sz="6600" b="1" err="1">
                <a:latin typeface="Times New Roman" panose="02020603050405020304" pitchFamily="18" charset="0"/>
                <a:cs typeface="Times New Roman" panose="02020603050405020304" pitchFamily="18" charset="0"/>
              </a:rPr>
              <a:t>Chúa đã biểu dương ơn cứu độ của Người trước mặt chư dân. Người đã biểu dương ơn cứu độ của Người trước mặt chư dân.</a:t>
            </a:r>
          </a:p>
        </p:txBody>
      </p:sp>
      <mc:AlternateContent xmlns:mc="http://schemas.openxmlformats.org/markup-compatibility/2006">
        <mc:Choice xmlns:p14="http://schemas.microsoft.com/office/powerpoint/2010/main" Requires="p14">
          <p:contentPart p14:bwMode="auto" r:id="rId3">
            <p14:nvContentPartPr>
              <p14:cNvPr id="6" name="Ink 5"/>
              <p14:cNvContentPartPr/>
              <p14:nvPr/>
            </p14:nvContentPartPr>
            <p14:xfrm>
              <a:off x="3526560" y="4037760"/>
              <a:ext cx="360" cy="360"/>
            </p14:xfrm>
          </p:contentPart>
        </mc:Choice>
        <mc:Fallback>
          <p:pic>
            <p:nvPicPr>
              <p:cNvPr id="6" name="Ink 5"/>
              <p:cNvPicPr/>
              <p:nvPr/>
            </p:nvPicPr>
            <p:blipFill>
              <a:blip r:embed="rId4"/>
              <a:stretch>
                <a:fillRect/>
              </a:stretch>
            </p:blipFill>
            <p:spPr>
              <a:xfrm>
                <a:off x="3517200" y="4028400"/>
                <a:ext cx="19080" cy="19080"/>
              </a:xfrm>
              <a:prstGeom prst="rect">
                <a:avLst/>
              </a:prstGeom>
            </p:spPr>
          </p:pic>
        </mc:Fallback>
      </mc:AlternateContent>
    </p:spTree>
    <p:extLst>
      <p:ext uri="{BB962C8B-B14F-4D97-AF65-F5344CB8AC3E}">
        <p14:creationId xmlns:p14="http://schemas.microsoft.com/office/powerpoint/2010/main" val="51430655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3725361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958109"/>
            <a:ext cx="11614504" cy="4524315"/>
          </a:xfrm>
          <a:prstGeom prst="rect">
            <a:avLst/>
          </a:prstGeom>
        </p:spPr>
        <p:txBody>
          <a:bodyPr wrap="square">
            <a:spAutoFit/>
          </a:bodyPr>
          <a:lstStyle/>
          <a:p>
            <a:pPr algn="just"/>
            <a:r>
              <a:rPr lang="en-US" sz="7200" b="1" err="1">
                <a:latin typeface="Times New Roman" panose="02020603050405020304" pitchFamily="18" charset="0"/>
                <a:cs typeface="Times New Roman" panose="02020603050405020304" pitchFamily="18" charset="0"/>
              </a:rPr>
              <a:t>Trong mọi hoàn cảnh hãy tạ ơn Thiên Chúa, đó là điều Thiên Chúa muốn trong Đức Ki-tô</a:t>
            </a:r>
            <a:endParaRPr lang="en-US" sz="72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926342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3278928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chOff x="0" y="0"/>
          <a:ch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323273" y="2798618"/>
            <a:ext cx="9374909" cy="1768403"/>
          </a:xfrm>
          <a:prstGeom prst="rect">
            <a:avLst/>
          </a:prstGeom>
        </p:spPr>
        <p:txBody>
          <a:bodyPr wrap="square">
            <a:spAutoFit/>
          </a:bodyPr>
          <a:lstStyle/>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GIAI KHÚC DÂNG TIẾN 4</a:t>
            </a:r>
            <a:endParaRPr lang="en-US" sz="40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Giang Tâm</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20384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75135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Một tấm bánh trắng chúng con hiệp dâng, nguyện nên sức thiêng dưỡng nuôi trần gian. Một ly rượu nho thắm hương thơm ngát, sự sống muôn đời chính Cha ban tặng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7402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32662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Rộn vang giai khúc tán dương ngợi ca, kì công khắp nơi chính Cha làm ra, Ngài gieo khúc hát trong lòng con mãi, nguyện suốt cuộc đời hát khen Danh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01628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20167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6" y="0"/>
            <a:ext cx="11690807" cy="7091135"/>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Đoàn con dâng tiến khúc ca tạ ơn, tình yêu của Cha tháng năm tràn lan. Ngài thương dẫn dắt che chở nâng đỡ, từng bước con đi phúc ân vô bờ.</a:t>
            </a:r>
          </a:p>
        </p:txBody>
      </p:sp>
    </p:spTree>
    <p:extLst>
      <p:ext uri="{BB962C8B-B14F-4D97-AF65-F5344CB8AC3E}">
        <p14:creationId xmlns:p14="http://schemas.microsoft.com/office/powerpoint/2010/main" val="12848957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9605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5690431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145309" y="2004244"/>
            <a:ext cx="9688946" cy="2460674"/>
          </a:xfrm>
          <a:prstGeom prst="rect">
            <a:avLst/>
          </a:prstGeom>
          <a:noFill/>
        </p:spPr>
        <p:txBody>
          <a:bodyPr wrap="square" rtlCol="0">
            <a:spAutoFit/>
          </a:bodyPr>
          <a:lstStyle/>
          <a:p>
            <a:pPr algn="ctr">
              <a:lnSpc>
                <a:spcPct val="135000"/>
              </a:lnSpc>
              <a:spcAft>
                <a:spcPct val="0"/>
              </a:spcAft>
            </a:pPr>
            <a:r>
              <a:rPr lang="en-US" sz="6600" b="1" dirty="0"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CHO CON KHÁT KHAO</a:t>
            </a:r>
            <a:endParaRPr lang="en-US" sz="6600" dirty="0" smtClean="0">
              <a:latin typeface="Algerian"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dirty="0"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Đinh Công Huỳnh</a:t>
            </a:r>
            <a:endParaRPr lang="en-US" sz="4400" dirty="0">
              <a:latin typeface="Algerian"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74548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Chúa chính nguồn tình yêu là dòng suối mát trong dịu êm. Chúa biển đổi đời con được trở nên nhân chững Tin Mừng. Tưới mát cuộc đời con bằng hồng phúc bát ngát cao vời, bằng niềm tin thắp sáng giữa đời, bằng mạch suối thánh ân diệu vời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15823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8454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Những khát vọng trần gian là hạnh phúc chóng qua mà thôi. Hãy giữ lòng thảnh thơi và truyền rao chân lý Nước Trời. Chúa chính nguồn sự sống là mạch suối con vẫn mong chờ, mở lòng ra chia sẻ với người, để tình Chúa chiếu soi rạng ngời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57567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5018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Thế giới còn khổ đau nhiều người vẫn sống trong lầm than. Bao tâm hồn ngủ mê tìm lợi danh nơi chốn gian trần. Chúa vẫn mời gọi con hãy trở nên men muối giữa đời, mở lòng ra chia sẻ với người, để tình Chúa chiếu soi rạng ngời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6565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13591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298484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579417" y="2170545"/>
            <a:ext cx="8552873" cy="3333220"/>
          </a:xfrm>
          <a:prstGeom prst="rect">
            <a:avLst/>
          </a:prstGeom>
        </p:spPr>
        <p:txBody>
          <a:bodyPr wrap="square">
            <a:spAutoFit/>
          </a:bodyPr>
          <a:lstStyle/>
          <a:p>
            <a:pPr algn="ctr">
              <a:lnSpc>
                <a:spcPct val="135000"/>
              </a:lnSpc>
              <a:spcAft>
                <a:spcPct val="0"/>
              </a:spcAft>
            </a:pPr>
            <a:r>
              <a:rPr lang="en-US" sz="9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XIN TRI ÂN</a:t>
            </a:r>
            <a:endParaRPr lang="en-US" sz="96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Bùi Ninh</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14645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5480668"/>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Mười người bệnh phong đứng trong vệ đường, chờ mong được Chúa đoái thương. “Lậy thầy Giêsu, lạy thầy Giêsu, xin thương cứu chữa chúng tôi”. Người truyền ngay thôi: “Các ngươi ngay về, về quê trình tư tế đi”. Ngay khi được lành, một người ngay chánh, quay lại sấp mình tạ ơn</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98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Con xin tri ân, con xin tri ân, Thiên Chúa hằng từ nhân, đã nâng thân phận những ai cơ bần, trong cuộc đời dương thế. Con xin tri ân, con xin tri ân, Thiên Chúa hằng từ nhân, đã ban dư tràn phúc ân vô vàn, cho nhân thế bình an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28337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5480668"/>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Mười người bệnh phong Chúa cho được lành, một anh tạ ơn Chúa thôi. Cuộc đời lên ngôi nhờ thầy Giêsu, ra tay thương chữa giúp cho. Người tìm nguyên do: “Chín anh đâu nào, giờ không tạ ơn Chúa sao? Riêng anh về nhà, lòng tin anh đã, chữa lành chính bệnh của anh</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58843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Con xin tri ân, con xin tri ân, Thiên Chúa hằng từ nhân, đã nâng thân phận những ai cơ bần, trong cuộc đời dương thế. Con xin tri ân, con xin tri ân, Thiên Chúa hằng từ nhân, đã ban dư tràn phúc ân vô vàn, cho nhân thế bình an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5033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Cuộc đời phàm nhân phúc vô ân ngần, mà không tạ ơn Chúa sao? Tình người bao la dài rộng cao xa, thương con luôn mãi thiết tha. Người hằng trao ban thánh ân vô vàn, dù khi tình con bớt vơi. Muôn muôn ngàn đời tình Cha tươi mới, cao vời mãi chẳng hề vơi.</a:t>
            </a:r>
          </a:p>
        </p:txBody>
      </p:sp>
    </p:spTree>
    <p:extLst>
      <p:ext uri="{BB962C8B-B14F-4D97-AF65-F5344CB8AC3E}">
        <p14:creationId xmlns:p14="http://schemas.microsoft.com/office/powerpoint/2010/main" val="1923146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6"/>
            <a:ext cx="11614503"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Con xin tri ân, con xin tri ân, Thiên Chúa hằng từ nhân, đã nâng thân phận những ai cơ bần, trong cuộc đời dương thế. Con xin tri ân, con xin tri ân, Thiên Chúa hằng từ nhân, đã ban dư tràn phúc ân vô vàn, cho nhân thế bình an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80330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31557789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chOff x="0" y="0"/>
          <a:ch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49383" y="2493818"/>
            <a:ext cx="9448800" cy="2032031"/>
          </a:xfrm>
          <a:prstGeom prst="rect">
            <a:avLst/>
          </a:prstGeom>
        </p:spPr>
        <p:txBody>
          <a:bodyPr wrap="square">
            <a:spAutoFit/>
          </a:bodyPr>
          <a:lstStyle/>
          <a:p>
            <a:pPr algn="ctr">
              <a:lnSpc>
                <a:spcPct val="135000"/>
              </a:lnSpc>
              <a:spcAft>
                <a:spcPct val="0"/>
              </a:spcAft>
            </a:pPr>
            <a:r>
              <a:rPr lang="en-US" sz="54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LỜI MẸ NHẮN NHỦ</a:t>
            </a:r>
            <a:endParaRPr lang="en-US" sz="54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Huyền Linh</a:t>
            </a:r>
            <a:endParaRPr lang="en-US" sz="4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0124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Năm xưa trên cây sồi làng Fatima xa xôi, có Ðức Mẹ Chúa Trời hiện ra uy linh sáng chói. Mẹ nhắn nhủ người đời: hãy mau ăn năn đền bồi, hãy tôn sùng Mẫu Tâm, hãy năng lần hạt Mân Côi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7626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Maria ơi, Mẹ Maria ơi, con vâng nghe Mẹ rồi, sớm chiều từ nay thống hối. Mẹ Maria ơi! Xin Mẹ đoái thương nhận lời: cho nước Việt xinh tươi Ðức Tin sáng ngời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7729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Ðôi môi như hoa cười, Mẹ Maria vui tươi. Có biết bao lớp người gần xa đua nhau bước tới, lòng trút khỏi ngậm ngùi, mắt khô đôi suối lệ đời, ngước trông về Mẫu Tâm, sống bên tình Mẹ yên vui.</a:t>
            </a:r>
          </a:p>
        </p:txBody>
      </p:sp>
    </p:spTree>
    <p:extLst>
      <p:ext uri="{BB962C8B-B14F-4D97-AF65-F5344CB8AC3E}">
        <p14:creationId xmlns:p14="http://schemas.microsoft.com/office/powerpoint/2010/main" val="22796035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Maria ơi, Mẹ Maria ơi, con vâng nghe Mẹ rồi, sớm chiều từ nay thống hối. Mẹ Maria ơi! Xin Mẹ đoái thương nhận lời: cho nước Việt xinh tươi Ðức Tin sáng ngời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11894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19"/>
            <a:ext cx="12192000" cy="6842761"/>
          </a:xfrm>
          <a:prstGeom prst="rect">
            <a:avLst/>
          </a:prstGeom>
        </p:spPr>
      </p:pic>
    </p:spTree>
    <p:extLst>
      <p:ext uri="{BB962C8B-B14F-4D97-AF65-F5344CB8AC3E}">
        <p14:creationId xmlns:p14="http://schemas.microsoft.com/office/powerpoint/2010/main" val="20280573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1525</Words>
  <Application>Microsoft Office PowerPoint</Application>
  <PresentationFormat>Widescreen</PresentationFormat>
  <Paragraphs>41</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Algerian</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Phong Thu</cp:lastModifiedBy>
  <cp:revision>2</cp:revision>
  <dcterms:created xsi:type="dcterms:W3CDTF">2025-10-02T14:25:43Z</dcterms:created>
  <dcterms:modified xsi:type="dcterms:W3CDTF">2025-10-09T03:11:16Z</dcterms:modified>
</cp:coreProperties>
</file>