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Default Extension="png" ContentType="image/pn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Generated by Aspose.Slides for .NET 19.12-->
<p:presentation xmlns:r="http://schemas.openxmlformats.org/officeDocument/2006/relationships" xmlns:a="http://schemas.openxmlformats.org/drawingml/2006/main" xmlns:p="http://schemas.openxmlformats.org/presentationml/2006/main" saveSubsetFonts="1">
  <p:sldMasterIdLst>
    <p:sldMasterId id="2147483648" r:id="rId1"/>
  </p:sldMasterIdLst>
  <p:sldIdLst>
    <p:sldId id="256" r:id="rId2"/>
    <p:sldId id="301" r:id="rId3"/>
    <p:sldId id="472" r:id="rId4"/>
    <p:sldId id="473" r:id="rId5"/>
    <p:sldId id="480" r:id="rId6"/>
    <p:sldId id="474" r:id="rId7"/>
    <p:sldId id="481" r:id="rId8"/>
    <p:sldId id="475" r:id="rId9"/>
    <p:sldId id="482" r:id="rId10"/>
    <p:sldId id="476" r:id="rId11"/>
    <p:sldId id="483" r:id="rId12"/>
    <p:sldId id="374" r:id="rId13"/>
    <p:sldId id="517" r:id="rId14"/>
    <p:sldId id="375" r:id="rId15"/>
    <p:sldId id="518" r:id="rId16"/>
    <p:sldId id="263" r:id="rId17"/>
    <p:sldId id="488" r:id="rId18"/>
    <p:sldId id="471" r:id="rId19"/>
    <p:sldId id="489" r:id="rId20"/>
    <p:sldId id="484" r:id="rId21"/>
    <p:sldId id="490" r:id="rId22"/>
    <p:sldId id="487" r:id="rId23"/>
    <p:sldId id="491" r:id="rId24"/>
    <p:sldId id="339" r:id="rId25"/>
    <p:sldId id="376" r:id="rId26"/>
    <p:sldId id="401" r:id="rId27"/>
    <p:sldId id="499" r:id="rId28"/>
    <p:sldId id="492" r:id="rId29"/>
    <p:sldId id="498" r:id="rId30"/>
    <p:sldId id="493" r:id="rId31"/>
    <p:sldId id="494" r:id="rId32"/>
    <p:sldId id="516" r:id="rId33"/>
    <p:sldId id="267" r:id="rId34"/>
    <p:sldId id="470" r:id="rId35"/>
    <p:sldId id="509" r:id="rId36"/>
    <p:sldId id="504" r:id="rId37"/>
    <p:sldId id="508" r:id="rId38"/>
    <p:sldId id="505" r:id="rId39"/>
    <p:sldId id="507" r:id="rId40"/>
    <p:sldId id="500" r:id="rId41"/>
    <p:sldId id="506" r:id="rId42"/>
    <p:sldId id="501" r:id="rId43"/>
    <p:sldId id="502" r:id="rId44"/>
    <p:sldId id="519" r:id="rId45"/>
    <p:sldId id="268" r:id="rId46"/>
    <p:sldId id="311" r:id="rId47"/>
    <p:sldId id="510" r:id="rId48"/>
    <p:sldId id="514" r:id="rId49"/>
    <p:sldId id="511" r:id="rId50"/>
    <p:sldId id="515" r:id="rId51"/>
    <p:sldId id="520" r:id="rId52"/>
  </p:sldIdLst>
  <p:sldSz cx="12192000" cy="6858000"/>
  <p:notesSz cx="6858000" cy="9144000"/>
  <p:custDataLst>
    <p:tags r:id="rId53"/>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72" autoAdjust="0"/>
    <p:restoredTop sz="94660"/>
  </p:normalViewPr>
  <p:slideViewPr>
    <p:cSldViewPr snapToGrid="0">
      <p:cViewPr varScale="1">
        <p:scale>
          <a:sx n="78" d="100"/>
          <a:sy n="78" d="100"/>
        </p:scale>
        <p:origin x="878" y="43"/>
      </p:cViewPr>
      <p:guideLst/>
    </p:cSldViewPr>
  </p:slideViewPr>
  <p:notesTextViewPr>
    <p:cViewPr>
      <p:scale>
        <a:sx n="1" d="1"/>
        <a:sy n="1" d="1"/>
      </p:scale>
      <p:origin x="0" y="0"/>
    </p:cViewPr>
  </p:notesTextViewPr>
  <p:notesViewPr>
    <p:cSldViewPr>
      <p:cViewPr>
        <p:scale>
          <a:sx n="1" d="100"/>
          <a:sy n="1" d="100"/>
        </p:scale>
        <p:origin x="0" y="0"/>
      </p:cViewPr>
    </p:cSldViewPr>
  </p:notesViewPr>
  <p:gridSpacing cx="76200" cy="76200"/>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9.xml" /><Relationship Id="rId11" Type="http://schemas.openxmlformats.org/officeDocument/2006/relationships/slide" Target="slides/slide10.xml" /><Relationship Id="rId12" Type="http://schemas.openxmlformats.org/officeDocument/2006/relationships/slide" Target="slides/slide11.xml" /><Relationship Id="rId13" Type="http://schemas.openxmlformats.org/officeDocument/2006/relationships/slide" Target="slides/slide12.xml" /><Relationship Id="rId14" Type="http://schemas.openxmlformats.org/officeDocument/2006/relationships/slide" Target="slides/slide13.xml" /><Relationship Id="rId15" Type="http://schemas.openxmlformats.org/officeDocument/2006/relationships/slide" Target="slides/slide14.xml" /><Relationship Id="rId16" Type="http://schemas.openxmlformats.org/officeDocument/2006/relationships/slide" Target="slides/slide15.xml" /><Relationship Id="rId17" Type="http://schemas.openxmlformats.org/officeDocument/2006/relationships/slide" Target="slides/slide16.xml" /><Relationship Id="rId18" Type="http://schemas.openxmlformats.org/officeDocument/2006/relationships/slide" Target="slides/slide17.xml" /><Relationship Id="rId19" Type="http://schemas.openxmlformats.org/officeDocument/2006/relationships/slide" Target="slides/slide18.xml" /><Relationship Id="rId2" Type="http://schemas.openxmlformats.org/officeDocument/2006/relationships/slide" Target="slides/slide1.xml" /><Relationship Id="rId20" Type="http://schemas.openxmlformats.org/officeDocument/2006/relationships/slide" Target="slides/slide19.xml" /><Relationship Id="rId21" Type="http://schemas.openxmlformats.org/officeDocument/2006/relationships/slide" Target="slides/slide20.xml" /><Relationship Id="rId22" Type="http://schemas.openxmlformats.org/officeDocument/2006/relationships/slide" Target="slides/slide21.xml" /><Relationship Id="rId23" Type="http://schemas.openxmlformats.org/officeDocument/2006/relationships/slide" Target="slides/slide22.xml" /><Relationship Id="rId24" Type="http://schemas.openxmlformats.org/officeDocument/2006/relationships/slide" Target="slides/slide23.xml" /><Relationship Id="rId25" Type="http://schemas.openxmlformats.org/officeDocument/2006/relationships/slide" Target="slides/slide24.xml" /><Relationship Id="rId26" Type="http://schemas.openxmlformats.org/officeDocument/2006/relationships/slide" Target="slides/slide25.xml" /><Relationship Id="rId27" Type="http://schemas.openxmlformats.org/officeDocument/2006/relationships/slide" Target="slides/slide26.xml" /><Relationship Id="rId28" Type="http://schemas.openxmlformats.org/officeDocument/2006/relationships/slide" Target="slides/slide27.xml" /><Relationship Id="rId29" Type="http://schemas.openxmlformats.org/officeDocument/2006/relationships/slide" Target="slides/slide28.xml" /><Relationship Id="rId3" Type="http://schemas.openxmlformats.org/officeDocument/2006/relationships/slide" Target="slides/slide2.xml" /><Relationship Id="rId30" Type="http://schemas.openxmlformats.org/officeDocument/2006/relationships/slide" Target="slides/slide29.xml" /><Relationship Id="rId31" Type="http://schemas.openxmlformats.org/officeDocument/2006/relationships/slide" Target="slides/slide30.xml" /><Relationship Id="rId32" Type="http://schemas.openxmlformats.org/officeDocument/2006/relationships/slide" Target="slides/slide31.xml" /><Relationship Id="rId33" Type="http://schemas.openxmlformats.org/officeDocument/2006/relationships/slide" Target="slides/slide32.xml" /><Relationship Id="rId34" Type="http://schemas.openxmlformats.org/officeDocument/2006/relationships/slide" Target="slides/slide33.xml" /><Relationship Id="rId35" Type="http://schemas.openxmlformats.org/officeDocument/2006/relationships/slide" Target="slides/slide34.xml" /><Relationship Id="rId36" Type="http://schemas.openxmlformats.org/officeDocument/2006/relationships/slide" Target="slides/slide35.xml" /><Relationship Id="rId37" Type="http://schemas.openxmlformats.org/officeDocument/2006/relationships/slide" Target="slides/slide36.xml" /><Relationship Id="rId38" Type="http://schemas.openxmlformats.org/officeDocument/2006/relationships/slide" Target="slides/slide37.xml" /><Relationship Id="rId39" Type="http://schemas.openxmlformats.org/officeDocument/2006/relationships/slide" Target="slides/slide38.xml" /><Relationship Id="rId4" Type="http://schemas.openxmlformats.org/officeDocument/2006/relationships/slide" Target="slides/slide3.xml" /><Relationship Id="rId40" Type="http://schemas.openxmlformats.org/officeDocument/2006/relationships/slide" Target="slides/slide39.xml" /><Relationship Id="rId41" Type="http://schemas.openxmlformats.org/officeDocument/2006/relationships/slide" Target="slides/slide40.xml" /><Relationship Id="rId42" Type="http://schemas.openxmlformats.org/officeDocument/2006/relationships/slide" Target="slides/slide41.xml" /><Relationship Id="rId43" Type="http://schemas.openxmlformats.org/officeDocument/2006/relationships/slide" Target="slides/slide42.xml" /><Relationship Id="rId44" Type="http://schemas.openxmlformats.org/officeDocument/2006/relationships/slide" Target="slides/slide43.xml" /><Relationship Id="rId45" Type="http://schemas.openxmlformats.org/officeDocument/2006/relationships/slide" Target="slides/slide44.xml" /><Relationship Id="rId46" Type="http://schemas.openxmlformats.org/officeDocument/2006/relationships/slide" Target="slides/slide45.xml" /><Relationship Id="rId47" Type="http://schemas.openxmlformats.org/officeDocument/2006/relationships/slide" Target="slides/slide46.xml" /><Relationship Id="rId48" Type="http://schemas.openxmlformats.org/officeDocument/2006/relationships/slide" Target="slides/slide47.xml" /><Relationship Id="rId49" Type="http://schemas.openxmlformats.org/officeDocument/2006/relationships/slide" Target="slides/slide48.xml" /><Relationship Id="rId5" Type="http://schemas.openxmlformats.org/officeDocument/2006/relationships/slide" Target="slides/slide4.xml" /><Relationship Id="rId50" Type="http://schemas.openxmlformats.org/officeDocument/2006/relationships/slide" Target="slides/slide49.xml" /><Relationship Id="rId51" Type="http://schemas.openxmlformats.org/officeDocument/2006/relationships/slide" Target="slides/slide50.xml" /><Relationship Id="rId52" Type="http://schemas.openxmlformats.org/officeDocument/2006/relationships/slide" Target="slides/slide51.xml" /><Relationship Id="rId53" Type="http://schemas.openxmlformats.org/officeDocument/2006/relationships/tags" Target="tags/tag1.xml" /><Relationship Id="rId54" Type="http://schemas.openxmlformats.org/officeDocument/2006/relationships/presProps" Target="presProps.xml" /><Relationship Id="rId55" Type="http://schemas.openxmlformats.org/officeDocument/2006/relationships/viewProps" Target="viewProps.xml" /><Relationship Id="rId56" Type="http://schemas.openxmlformats.org/officeDocument/2006/relationships/theme" Target="theme/theme1.xml" /><Relationship Id="rId57" Type="http://schemas.openxmlformats.org/officeDocument/2006/relationships/tableStyles" Target="tableStyles.xml" /><Relationship Id="rId6" Type="http://schemas.openxmlformats.org/officeDocument/2006/relationships/slide" Target="slides/slide5.xml" /><Relationship Id="rId7" Type="http://schemas.openxmlformats.org/officeDocument/2006/relationships/slide" Target="slides/slide6.xml" /><Relationship Id="rId8" Type="http://schemas.openxmlformats.org/officeDocument/2006/relationships/slide" Target="slides/slide7.xml" /><Relationship Id="rId9" Type="http://schemas.openxmlformats.org/officeDocument/2006/relationships/slide" Target="slides/slide8.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type="title" preserve="1">
  <p:cSld name="Title Slide">
    <p:spTree>
      <p:nvGrpSpPr>
        <p:cNvPr id="1" name=""/>
        <p:cNvGrpSpPr/>
        <p:nvPr/>
      </p:nvGrpSpPr>
      <p:grpSpPr>
        <a:xfrm>
          <a:off x="0" y="0"/>
          <a:ext cx="0" cy="0"/>
        </a:xfrm>
      </p:grpSpPr>
      <p:sp>
        <p:nvSpPr>
          <p:cNvPr id="2" name="Title 1">
            <a:extLst>
              <a:ext uri="{FF2B5EF4-FFF2-40B4-BE49-F238E27FC236}">
                <a16:creationId xmlns:a16="http://schemas.microsoft.com/office/drawing/2014/main" id="{A8A39BB4-4BE9-9182-EEFA-7DC49EF4F95D}"/>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91480527-F0B8-1203-FF72-EE4899B9F3BF}"/>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7CF1207B-A1F6-73B5-94D6-27687E09D9C2}"/>
              </a:ext>
            </a:extLst>
          </p:cNvPr>
          <p:cNvSpPr>
            <a:spLocks noGrp="1"/>
          </p:cNvSpPr>
          <p:nvPr>
            <p:ph type="dt" sz="half" idx="10"/>
          </p:nvPr>
        </p:nvSpPr>
        <p:spPr/>
        <p:txBody>
          <a:bodyPr/>
          <a:lstStyle/>
          <a:p>
            <a:fld id="{20C9AD7F-7CEB-4DDE-8877-13FCDD1F4C0A}" type="datetimeFigureOut">
              <a:rPr lang="en-US" smtClean="0"/>
              <a:t>10/23/2024</a:t>
            </a:fld>
            <a:endParaRPr lang="en-US"/>
          </a:p>
        </p:txBody>
      </p:sp>
      <p:sp>
        <p:nvSpPr>
          <p:cNvPr id="5" name="Footer Placeholder 4">
            <a:extLst>
              <a:ext uri="{FF2B5EF4-FFF2-40B4-BE49-F238E27FC236}">
                <a16:creationId xmlns:a16="http://schemas.microsoft.com/office/drawing/2014/main" id="{CB73D6C4-0645-B1FD-99E5-08CB67518AE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11BE218-286B-BABA-945B-34D7BF803284}"/>
              </a:ext>
            </a:extLst>
          </p:cNvPr>
          <p:cNvSpPr>
            <a:spLocks noGrp="1"/>
          </p:cNvSpPr>
          <p:nvPr>
            <p:ph type="sldNum" sz="quarter" idx="12"/>
          </p:nvPr>
        </p:nvSpPr>
        <p:spPr/>
        <p:txBody>
          <a:bodyPr/>
          <a:lstStyle/>
          <a:p>
            <a:fld id="{CB87B8FE-4876-4EF0-AB42-C77F22A95273}" type="slidenum">
              <a:rPr lang="en-US" smtClean="0"/>
              <a:t>‹#›</a:t>
            </a:fld>
            <a:endParaRPr lang="en-US"/>
          </a:p>
        </p:txBody>
      </p:sp>
    </p:spTree>
    <p:extLst>
      <p:ext uri="{BB962C8B-B14F-4D97-AF65-F5344CB8AC3E}">
        <p14:creationId xmlns:p14="http://schemas.microsoft.com/office/powerpoint/2010/main" val="3397011916"/>
      </p:ext>
    </p:extLst>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a:extLst>
              <a:ext uri="{FF2B5EF4-FFF2-40B4-BE49-F238E27FC236}">
                <a16:creationId xmlns:a16="http://schemas.microsoft.com/office/drawing/2014/main" id="{ACA522CA-CACE-424D-A902-A6C6CE6408CD}"/>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88A59E3E-E41F-1B7A-D25E-594E4D70F832}"/>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21A4666-B853-6EB4-1DDF-8BB3D09F597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20C9AD7F-7CEB-4DDE-8877-13FCDD1F4C0A}" type="datetimeFigureOut">
              <a:rPr lang="en-US" smtClean="0"/>
              <a:t>10/23/2024</a:t>
            </a:fld>
            <a:endParaRPr lang="en-US"/>
          </a:p>
        </p:txBody>
      </p:sp>
      <p:sp>
        <p:nvSpPr>
          <p:cNvPr id="5" name="Footer Placeholder 4">
            <a:extLst>
              <a:ext uri="{FF2B5EF4-FFF2-40B4-BE49-F238E27FC236}">
                <a16:creationId xmlns:a16="http://schemas.microsoft.com/office/drawing/2014/main" id="{8C6509EA-84E3-B164-6987-B136EC3EFA0D}"/>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1CE2B24C-A268-203D-15DC-26EF3411EA80}"/>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CB87B8FE-4876-4EF0-AB42-C77F22A95273}" type="slidenum">
              <a:rPr lang="en-US" smtClean="0"/>
              <a:t>‹#›</a:t>
            </a:fld>
            <a:endParaRPr lang="en-US"/>
          </a:p>
        </p:txBody>
      </p:sp>
    </p:spTree>
    <p:extLst>
      <p:ext uri="{BB962C8B-B14F-4D97-AF65-F5344CB8AC3E}">
        <p14:creationId xmlns:p14="http://schemas.microsoft.com/office/powerpoint/2010/main" val="1092442916"/>
      </p:ext>
    </p:extLst>
  </p:cSld>
  <p:clrMap bg1="lt1" tx1="dk1" bg2="lt2" tx2="dk2" accent1="accent1" accent2="accent2" accent3="accent3" accent4="accent4" accent5="accent5" accent6="accent6" hlink="hlink" folHlink="folHlink"/>
  <p:sldLayoutIdLst>
    <p:sldLayoutId id="2147483649" r:id="rId1"/>
  </p:sldLayoutIdLst>
  <p:transition/>
  <p:timing/>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image1.jpe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image2.jpe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image3.jpe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image3.jpe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image3.jpe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image3.jpe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image3.jpe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image3.jpe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image3.jpeg"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image3.jpeg"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image3.jpeg"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image4.jpeg"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image1.jpeg" /></Relationships>
</file>

<file path=ppt/slides/_rels/slide14.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image4.jpeg" /></Relationships>
</file>

<file path=ppt/slides/_rels/slide15.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image1.jpeg" /></Relationships>
</file>

<file path=ppt/slides/_rels/slide16.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image5.jpeg" /></Relationships>
</file>

<file path=ppt/slides/_rels/slide17.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image6.jpeg" /></Relationships>
</file>

<file path=ppt/slides/_rels/slide18.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image6.jpeg" /></Relationships>
</file>

<file path=ppt/slides/_rels/slide19.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image6.jpeg" /></Relationships>
</file>

<file path=ppt/slides/_rels/slide20.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image6.jpeg" /></Relationships>
</file>

<file path=ppt/slides/_rels/slide21.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image6.jpeg" /></Relationships>
</file>

<file path=ppt/slides/_rels/slide22.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image6.jpeg" /></Relationships>
</file>

<file path=ppt/slides/_rels/slide23.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image6.jpeg" /></Relationships>
</file>

<file path=ppt/slides/_rels/slide24.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image7.jpeg" /></Relationships>
</file>

<file path=ppt/slides/_rels/slide25.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image8.jpeg" /></Relationships>
</file>

<file path=ppt/slides/_rels/slide26.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image9.jpeg" /></Relationships>
</file>

<file path=ppt/slides/_rels/slide27.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image9.jpeg" /></Relationships>
</file>

<file path=ppt/slides/_rels/slide28.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image9.jpeg" /></Relationships>
</file>

<file path=ppt/slides/_rels/slide29.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image9.jpeg" /></Relationships>
</file>

<file path=ppt/slides/_rels/slide30.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image9.jpeg" /></Relationships>
</file>

<file path=ppt/slides/_rels/slide31.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image9.jpeg" /></Relationships>
</file>

<file path=ppt/slides/_rels/slide32.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image7.jpeg" /></Relationships>
</file>

<file path=ppt/slides/_rels/slide33.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image10.jpeg" /></Relationships>
</file>

<file path=ppt/slides/_rels/slide34.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image6.jpeg" /></Relationships>
</file>

<file path=ppt/slides/_rels/slide35.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image6.jpeg" /></Relationships>
</file>

<file path=ppt/slides/_rels/slide36.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image6.jpeg" /></Relationships>
</file>

<file path=ppt/slides/_rels/slide37.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image6.jpeg" /></Relationships>
</file>

<file path=ppt/slides/_rels/slide38.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image6.jpeg" /></Relationships>
</file>

<file path=ppt/slides/_rels/slide39.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image6.jpeg" /></Relationships>
</file>

<file path=ppt/slides/_rels/slide40.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image6.jpeg" /></Relationships>
</file>

<file path=ppt/slides/_rels/slide41.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image6.jpeg" /></Relationships>
</file>

<file path=ppt/slides/_rels/slide42.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image6.jpeg" /></Relationships>
</file>

<file path=ppt/slides/_rels/slide43.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image6.jpeg" /></Relationships>
</file>

<file path=ppt/slides/_rels/slide44.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image1.jpeg" /></Relationships>
</file>

<file path=ppt/slides/_rels/slide45.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image11.png" /></Relationships>
</file>

<file path=ppt/slides/_rels/slide46.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image12.jpeg" /></Relationships>
</file>

<file path=ppt/slides/_rels/slide47.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image12.jpeg" /></Relationships>
</file>

<file path=ppt/slides/_rels/slide48.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image12.jpeg" /></Relationships>
</file>

<file path=ppt/slides/_rels/slide49.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image12.jpeg" /></Relationships>
</file>

<file path=ppt/slides/_rels/slide50.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image12.jpeg" /></Relationships>
</file>

<file path=ppt/slides/_rels/slide51.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image1.jpeg" /></Relationships>
</file>

<file path=ppt/slides/slide1.xml><?xml version="1.0" encoding="utf-8"?>
<p:sld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cSld>
    <p:bg>
      <p:bgPr>
        <a:solidFill>
          <a:schemeClr val="bg1"/>
        </a:solidFill>
        <a:effectLst/>
      </p:bgPr>
    </p:bg>
    <p:spTree>
      <p:nvGrpSpPr>
        <p:cNvPr id="1" name=""/>
        <p:cNvGrpSpPr/>
        <p:nvPr/>
      </p:nvGrpSpPr>
      <p:grpSpPr>
        <a:xfrm>
          <a:off x="0" y="0"/>
          <a:ext cx="0" cy="0"/>
        </a:xfrm>
      </p:grpSpPr>
      <p:sp>
        <p:nvSpPr>
          <p:cNvPr id="10" name="Rectangle 9">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5" name="Picture 4" descr="A group of people with religious images&#10;&#10;Description automatically generated">
            <a:extLst>
              <a:ext uri="{FF2B5EF4-FFF2-40B4-BE49-F238E27FC236}">
                <a16:creationId xmlns:a16="http://schemas.microsoft.com/office/drawing/2014/main" id="{8804F9CE-C22C-AE17-C573-38B4E343D4C5}"/>
              </a:ext>
            </a:extLst>
          </p:cNvPr>
          <p:cNvPicPr>
            <a:picLocks noChangeAspect="1"/>
          </p:cNvPicPr>
          <p:nvPr/>
        </p:nvPicPr>
        <p:blipFill>
          <a:blip r:embed="rId2"/>
          <a:srcRect b="15746"/>
          <a:stretch>
            <a:fillRect/>
          </a:stretch>
        </p:blipFill>
        <p:spPr>
          <a:xfrm>
            <a:off x="20" y="1282"/>
            <a:ext cx="12191980" cy="6856718"/>
          </a:xfrm>
          <a:prstGeom prst="rect">
            <a:avLst/>
          </a:prstGeom>
        </p:spPr>
      </p:pic>
    </p:spTree>
    <p:extLst>
      <p:ext uri="{BB962C8B-B14F-4D97-AF65-F5344CB8AC3E}">
        <p14:creationId xmlns:p14="http://schemas.microsoft.com/office/powerpoint/2010/main" val="2932986240"/>
      </p:ext>
    </p:extLst>
  </p:cSld>
  <p:clrMapOvr>
    <a:masterClrMapping/>
  </p:clrMapOvr>
  <p:transition spd="slow">
    <p:wipe/>
  </p:transition>
  <p:timing/>
</p:sld>
</file>

<file path=ppt/slides/slide2.xml><?xml version="1.0" encoding="utf-8"?>
<p:sld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pic>
        <p:nvPicPr>
          <p:cNvPr id="2" name="Picture 1">
            <a:extLst>
              <a:ext uri="{FF2B5EF4-FFF2-40B4-BE49-F238E27FC236}">
                <a16:creationId xmlns:a16="http://schemas.microsoft.com/office/drawing/2014/main" id="{0369F690-9775-B130-C970-F044BDB9D534}"/>
              </a:ext>
            </a:extLst>
          </p:cNvPr>
          <p:cNvPicPr>
            <a:picLocks noChangeAspect="1"/>
          </p:cNvPicPr>
          <p:nvPr/>
        </p:nvPicPr>
        <p:blipFill>
          <a:blip r:embed="rId2"/>
          <a:srcRect b="11111"/>
          <a:stretch>
            <a:fillRect/>
          </a:stretch>
        </p:blipFill>
        <p:spPr>
          <a:xfrm>
            <a:off x="20" y="10"/>
            <a:ext cx="12191980" cy="6095990"/>
          </a:xfrm>
          <a:custGeom>
            <a:rect l="l" t="t" r="r" b="b"/>
            <a:pathLst>
              <a:path w="12192000" h="6096000">
                <a:moveTo>
                  <a:pt x="7230262" y="5906862"/>
                </a:moveTo>
                <a:lnTo>
                  <a:pt x="7197115" y="5913338"/>
                </a:lnTo>
                <a:lnTo>
                  <a:pt x="7214545" y="5911744"/>
                </a:lnTo>
                <a:cubicBezTo>
                  <a:pt x="7220308" y="5910958"/>
                  <a:pt x="7225785" y="5909624"/>
                  <a:pt x="7230262" y="5906862"/>
                </a:cubicBezTo>
                <a:close/>
                <a:moveTo>
                  <a:pt x="7009120" y="5850263"/>
                </a:moveTo>
                <a:lnTo>
                  <a:pt x="7021563" y="5861355"/>
                </a:lnTo>
                <a:lnTo>
                  <a:pt x="7021563" y="5861354"/>
                </a:lnTo>
                <a:close/>
                <a:moveTo>
                  <a:pt x="7768443" y="5742074"/>
                </a:moveTo>
                <a:lnTo>
                  <a:pt x="7768443" y="5742075"/>
                </a:lnTo>
                <a:lnTo>
                  <a:pt x="7792447" y="5764553"/>
                </a:lnTo>
                <a:cubicBezTo>
                  <a:pt x="7785969" y="5758457"/>
                  <a:pt x="7779301" y="5752361"/>
                  <a:pt x="7768443" y="5742074"/>
                </a:cubicBezTo>
                <a:close/>
                <a:moveTo>
                  <a:pt x="4038748" y="5739955"/>
                </a:moveTo>
                <a:lnTo>
                  <a:pt x="4030517" y="5751599"/>
                </a:lnTo>
                <a:cubicBezTo>
                  <a:pt x="4026230" y="5759505"/>
                  <a:pt x="4021242" y="5765745"/>
                  <a:pt x="4015609" y="5770450"/>
                </a:cubicBezTo>
                <a:lnTo>
                  <a:pt x="3996845" y="5780104"/>
                </a:lnTo>
                <a:cubicBezTo>
                  <a:pt x="4010562" y="5776555"/>
                  <a:pt x="4021944" y="5767411"/>
                  <a:pt x="4030518" y="5751599"/>
                </a:cubicBezTo>
                <a:close/>
                <a:moveTo>
                  <a:pt x="6245343" y="5736549"/>
                </a:moveTo>
                <a:lnTo>
                  <a:pt x="6274406" y="5743345"/>
                </a:lnTo>
                <a:lnTo>
                  <a:pt x="6291247" y="5749662"/>
                </a:lnTo>
                <a:lnTo>
                  <a:pt x="6291385" y="5749714"/>
                </a:lnTo>
                <a:lnTo>
                  <a:pt x="6306284" y="5755552"/>
                </a:lnTo>
                <a:lnTo>
                  <a:pt x="6308075" y="5755968"/>
                </a:lnTo>
                <a:lnTo>
                  <a:pt x="6313855" y="5758133"/>
                </a:lnTo>
                <a:cubicBezTo>
                  <a:pt x="6321454" y="5760521"/>
                  <a:pt x="6329151" y="5762258"/>
                  <a:pt x="6337048" y="5762696"/>
                </a:cubicBezTo>
                <a:lnTo>
                  <a:pt x="6308075" y="5755968"/>
                </a:lnTo>
                <a:lnTo>
                  <a:pt x="6291385" y="5749714"/>
                </a:lnTo>
                <a:lnTo>
                  <a:pt x="6276197" y="5743764"/>
                </a:lnTo>
                <a:lnTo>
                  <a:pt x="6274406" y="5743345"/>
                </a:lnTo>
                <a:lnTo>
                  <a:pt x="6268613" y="5741171"/>
                </a:lnTo>
                <a:cubicBezTo>
                  <a:pt x="6260996" y="5738770"/>
                  <a:pt x="6253273" y="5737013"/>
                  <a:pt x="6245343" y="5736549"/>
                </a:cubicBezTo>
                <a:close/>
                <a:moveTo>
                  <a:pt x="6558837" y="5706717"/>
                </a:moveTo>
                <a:cubicBezTo>
                  <a:pt x="6548970" y="5706068"/>
                  <a:pt x="6539355" y="5706473"/>
                  <a:pt x="6529984" y="5708163"/>
                </a:cubicBezTo>
                <a:lnTo>
                  <a:pt x="6589207" y="5711593"/>
                </a:lnTo>
                <a:cubicBezTo>
                  <a:pt x="6578825" y="5709068"/>
                  <a:pt x="6568705" y="5707366"/>
                  <a:pt x="6558837" y="5706717"/>
                </a:cubicBezTo>
                <a:close/>
                <a:moveTo>
                  <a:pt x="4834454" y="5646059"/>
                </a:moveTo>
                <a:cubicBezTo>
                  <a:pt x="4849504" y="5662538"/>
                  <a:pt x="4866316" y="5668776"/>
                  <a:pt x="4883986" y="5670301"/>
                </a:cubicBezTo>
                <a:lnTo>
                  <a:pt x="4858238" y="5663787"/>
                </a:lnTo>
                <a:cubicBezTo>
                  <a:pt x="4849945" y="5659978"/>
                  <a:pt x="4841980" y="5654298"/>
                  <a:pt x="4834454" y="5646059"/>
                </a:cubicBezTo>
                <a:close/>
                <a:moveTo>
                  <a:pt x="5056443" y="5643725"/>
                </a:moveTo>
                <a:lnTo>
                  <a:pt x="5072588" y="5644505"/>
                </a:lnTo>
                <a:cubicBezTo>
                  <a:pt x="5078053" y="5645963"/>
                  <a:pt x="5083590" y="5648726"/>
                  <a:pt x="5089162" y="5653107"/>
                </a:cubicBezTo>
                <a:cubicBezTo>
                  <a:pt x="5078019" y="5644344"/>
                  <a:pt x="5067015" y="5642058"/>
                  <a:pt x="5056443" y="5643725"/>
                </a:cubicBezTo>
                <a:close/>
                <a:moveTo>
                  <a:pt x="739852" y="5343843"/>
                </a:moveTo>
                <a:cubicBezTo>
                  <a:pt x="733899" y="5350392"/>
                  <a:pt x="728660" y="5358013"/>
                  <a:pt x="724278" y="5365062"/>
                </a:cubicBezTo>
                <a:cubicBezTo>
                  <a:pt x="719849" y="5372206"/>
                  <a:pt x="714527" y="5377552"/>
                  <a:pt x="708621" y="5381222"/>
                </a:cubicBezTo>
                <a:lnTo>
                  <a:pt x="691439" y="5386697"/>
                </a:lnTo>
                <a:lnTo>
                  <a:pt x="708622" y="5381222"/>
                </a:lnTo>
                <a:cubicBezTo>
                  <a:pt x="714527" y="5377552"/>
                  <a:pt x="719849" y="5372206"/>
                  <a:pt x="724279" y="5365062"/>
                </a:cubicBezTo>
                <a:cubicBezTo>
                  <a:pt x="728660" y="5358013"/>
                  <a:pt x="733899" y="5350392"/>
                  <a:pt x="739852" y="5343843"/>
                </a:cubicBezTo>
                <a:close/>
                <a:moveTo>
                  <a:pt x="8934151" y="5275333"/>
                </a:moveTo>
                <a:cubicBezTo>
                  <a:pt x="8940248" y="5280573"/>
                  <a:pt x="8947058" y="5285906"/>
                  <a:pt x="8954249" y="5290264"/>
                </a:cubicBezTo>
                <a:lnTo>
                  <a:pt x="8962389" y="5293563"/>
                </a:lnTo>
                <a:lnTo>
                  <a:pt x="8954250" y="5290264"/>
                </a:lnTo>
                <a:cubicBezTo>
                  <a:pt x="8947058" y="5285906"/>
                  <a:pt x="8940248" y="5280573"/>
                  <a:pt x="8934151" y="5275333"/>
                </a:cubicBezTo>
                <a:close/>
                <a:moveTo>
                  <a:pt x="2314816" y="5273737"/>
                </a:moveTo>
                <a:cubicBezTo>
                  <a:pt x="2309720" y="5274714"/>
                  <a:pt x="2304339" y="5276762"/>
                  <a:pt x="2300909" y="5279143"/>
                </a:cubicBezTo>
                <a:cubicBezTo>
                  <a:pt x="2267856" y="5302385"/>
                  <a:pt x="2242281" y="5314291"/>
                  <a:pt x="2216515" y="5314887"/>
                </a:cubicBezTo>
                <a:cubicBezTo>
                  <a:pt x="2242281" y="5314291"/>
                  <a:pt x="2267856" y="5302385"/>
                  <a:pt x="2300910" y="5279143"/>
                </a:cubicBezTo>
                <a:close/>
                <a:moveTo>
                  <a:pt x="1916629" y="5252000"/>
                </a:moveTo>
                <a:lnTo>
                  <a:pt x="1907132" y="5255330"/>
                </a:lnTo>
                <a:lnTo>
                  <a:pt x="1866619" y="5265015"/>
                </a:lnTo>
                <a:lnTo>
                  <a:pt x="1907133" y="5255330"/>
                </a:lnTo>
                <a:close/>
                <a:moveTo>
                  <a:pt x="2058204" y="5241232"/>
                </a:moveTo>
                <a:cubicBezTo>
                  <a:pt x="2076636" y="5242946"/>
                  <a:pt x="2095174" y="5243803"/>
                  <a:pt x="2108194" y="5255939"/>
                </a:cubicBezTo>
                <a:cubicBezTo>
                  <a:pt x="2095175" y="5243803"/>
                  <a:pt x="2076636" y="5242946"/>
                  <a:pt x="2058204" y="5241232"/>
                </a:cubicBezTo>
                <a:close/>
                <a:moveTo>
                  <a:pt x="0" y="0"/>
                </a:moveTo>
                <a:lnTo>
                  <a:pt x="12191456" y="0"/>
                </a:lnTo>
                <a:lnTo>
                  <a:pt x="12191456" y="873938"/>
                </a:lnTo>
                <a:lnTo>
                  <a:pt x="12192000" y="873938"/>
                </a:lnTo>
                <a:lnTo>
                  <a:pt x="12192000" y="3249107"/>
                </a:lnTo>
                <a:cubicBezTo>
                  <a:pt x="12192000" y="3264730"/>
                  <a:pt x="12192000" y="3274255"/>
                  <a:pt x="12192000" y="3283970"/>
                </a:cubicBezTo>
                <a:lnTo>
                  <a:pt x="12192000" y="3681702"/>
                </a:lnTo>
                <a:lnTo>
                  <a:pt x="12160947" y="3710323"/>
                </a:lnTo>
                <a:cubicBezTo>
                  <a:pt x="12118083" y="3731849"/>
                  <a:pt x="12072360" y="3751282"/>
                  <a:pt x="12026448" y="3770523"/>
                </a:cubicBezTo>
                <a:cubicBezTo>
                  <a:pt x="12013114" y="3776049"/>
                  <a:pt x="11998443" y="3779097"/>
                  <a:pt x="11986443" y="3786526"/>
                </a:cubicBezTo>
                <a:cubicBezTo>
                  <a:pt x="11931195" y="3820436"/>
                  <a:pt x="11877664" y="3857014"/>
                  <a:pt x="11821656" y="3889591"/>
                </a:cubicBezTo>
                <a:cubicBezTo>
                  <a:pt x="11763931" y="3923310"/>
                  <a:pt x="11712304" y="3963126"/>
                  <a:pt x="11672489" y="4017039"/>
                </a:cubicBezTo>
                <a:cubicBezTo>
                  <a:pt x="11635529" y="4067143"/>
                  <a:pt x="11599714" y="4118007"/>
                  <a:pt x="11562947" y="4168300"/>
                </a:cubicBezTo>
                <a:cubicBezTo>
                  <a:pt x="11553613" y="4181065"/>
                  <a:pt x="11545039" y="4196115"/>
                  <a:pt x="11532275" y="4204307"/>
                </a:cubicBezTo>
                <a:cubicBezTo>
                  <a:pt x="11505795" y="4221452"/>
                  <a:pt x="11476838" y="4235359"/>
                  <a:pt x="11448453" y="4249457"/>
                </a:cubicBezTo>
                <a:cubicBezTo>
                  <a:pt x="11424069" y="4261459"/>
                  <a:pt x="11398160" y="4270411"/>
                  <a:pt x="11374346" y="4283366"/>
                </a:cubicBezTo>
                <a:cubicBezTo>
                  <a:pt x="11355296" y="4293655"/>
                  <a:pt x="11338339" y="4307943"/>
                  <a:pt x="11320623" y="4320897"/>
                </a:cubicBezTo>
                <a:cubicBezTo>
                  <a:pt x="11305192" y="4332136"/>
                  <a:pt x="11288238" y="4341852"/>
                  <a:pt x="11275283" y="4355378"/>
                </a:cubicBezTo>
                <a:cubicBezTo>
                  <a:pt x="11243658" y="4388145"/>
                  <a:pt x="11211843" y="4420340"/>
                  <a:pt x="11172600" y="4444536"/>
                </a:cubicBezTo>
                <a:cubicBezTo>
                  <a:pt x="11133927" y="4468538"/>
                  <a:pt x="11097350" y="4495401"/>
                  <a:pt x="11058869" y="4519786"/>
                </a:cubicBezTo>
                <a:cubicBezTo>
                  <a:pt x="11021146" y="4543599"/>
                  <a:pt x="10987046" y="4569697"/>
                  <a:pt x="10967423" y="4611991"/>
                </a:cubicBezTo>
                <a:cubicBezTo>
                  <a:pt x="10958661" y="4630659"/>
                  <a:pt x="10946279" y="4651044"/>
                  <a:pt x="10929704" y="4661903"/>
                </a:cubicBezTo>
                <a:cubicBezTo>
                  <a:pt x="10906081" y="4677334"/>
                  <a:pt x="10876171" y="4682859"/>
                  <a:pt x="10850453" y="4696003"/>
                </a:cubicBezTo>
                <a:cubicBezTo>
                  <a:pt x="10820162" y="4711434"/>
                  <a:pt x="10785111" y="4724770"/>
                  <a:pt x="10764534" y="4749345"/>
                </a:cubicBezTo>
                <a:cubicBezTo>
                  <a:pt x="10746246" y="4771255"/>
                  <a:pt x="10727767" y="4788399"/>
                  <a:pt x="10703573" y="4802305"/>
                </a:cubicBezTo>
                <a:cubicBezTo>
                  <a:pt x="10686617" y="4812022"/>
                  <a:pt x="10674046" y="4829738"/>
                  <a:pt x="10656519" y="4837740"/>
                </a:cubicBezTo>
                <a:cubicBezTo>
                  <a:pt x="10633467" y="4848409"/>
                  <a:pt x="10610225" y="4856791"/>
                  <a:pt x="10590031" y="4873366"/>
                </a:cubicBezTo>
                <a:cubicBezTo>
                  <a:pt x="10569075" y="4890510"/>
                  <a:pt x="10545263" y="4904036"/>
                  <a:pt x="10523354" y="4920039"/>
                </a:cubicBezTo>
                <a:cubicBezTo>
                  <a:pt x="10511734" y="4928611"/>
                  <a:pt x="10502208" y="4939851"/>
                  <a:pt x="10490969" y="4948806"/>
                </a:cubicBezTo>
                <a:cubicBezTo>
                  <a:pt x="10470394" y="4965188"/>
                  <a:pt x="10449438" y="4981191"/>
                  <a:pt x="10428291" y="4996622"/>
                </a:cubicBezTo>
                <a:cubicBezTo>
                  <a:pt x="10407146" y="5012055"/>
                  <a:pt x="10386952" y="5029961"/>
                  <a:pt x="10363709" y="5041201"/>
                </a:cubicBezTo>
                <a:cubicBezTo>
                  <a:pt x="10324086" y="5060251"/>
                  <a:pt x="10280840" y="5071682"/>
                  <a:pt x="10242357" y="5092257"/>
                </a:cubicBezTo>
                <a:cubicBezTo>
                  <a:pt x="10203304" y="5113211"/>
                  <a:pt x="10166536" y="5139503"/>
                  <a:pt x="10131863" y="5167315"/>
                </a:cubicBezTo>
                <a:cubicBezTo>
                  <a:pt x="10104430" y="5189224"/>
                  <a:pt x="10078713" y="5210943"/>
                  <a:pt x="10044230" y="5222182"/>
                </a:cubicBezTo>
                <a:cubicBezTo>
                  <a:pt x="10024990" y="5228470"/>
                  <a:pt x="10004797" y="5242186"/>
                  <a:pt x="9993175" y="5258189"/>
                </a:cubicBezTo>
                <a:cubicBezTo>
                  <a:pt x="9968027" y="5293049"/>
                  <a:pt x="9935832" y="5317626"/>
                  <a:pt x="9899446" y="5338582"/>
                </a:cubicBezTo>
                <a:cubicBezTo>
                  <a:pt x="9850865" y="5366776"/>
                  <a:pt x="9802858" y="5395543"/>
                  <a:pt x="9754088" y="5423166"/>
                </a:cubicBezTo>
                <a:cubicBezTo>
                  <a:pt x="9725323" y="5439551"/>
                  <a:pt x="9696749" y="5456885"/>
                  <a:pt x="9666265" y="5468888"/>
                </a:cubicBezTo>
                <a:cubicBezTo>
                  <a:pt x="9603971" y="5493655"/>
                  <a:pt x="9540152" y="5514799"/>
                  <a:pt x="9477283" y="5537851"/>
                </a:cubicBezTo>
                <a:cubicBezTo>
                  <a:pt x="9456709" y="5545280"/>
                  <a:pt x="9437278" y="5555949"/>
                  <a:pt x="9416321" y="5562426"/>
                </a:cubicBezTo>
                <a:cubicBezTo>
                  <a:pt x="9393650" y="5569475"/>
                  <a:pt x="9369267" y="5571571"/>
                  <a:pt x="9346597" y="5578619"/>
                </a:cubicBezTo>
                <a:cubicBezTo>
                  <a:pt x="9308875" y="5590240"/>
                  <a:pt x="9272298" y="5605101"/>
                  <a:pt x="9234579" y="5616911"/>
                </a:cubicBezTo>
                <a:cubicBezTo>
                  <a:pt x="9161805" y="5639582"/>
                  <a:pt x="9088840" y="5661299"/>
                  <a:pt x="9015878" y="5682826"/>
                </a:cubicBezTo>
                <a:cubicBezTo>
                  <a:pt x="9000257" y="5687399"/>
                  <a:pt x="8983301" y="5687970"/>
                  <a:pt x="8967871" y="5692923"/>
                </a:cubicBezTo>
                <a:cubicBezTo>
                  <a:pt x="8926911" y="5706259"/>
                  <a:pt x="8886142" y="5720736"/>
                  <a:pt x="8845565" y="5735407"/>
                </a:cubicBezTo>
                <a:cubicBezTo>
                  <a:pt x="8820990" y="5744361"/>
                  <a:pt x="8796985" y="5755409"/>
                  <a:pt x="8772219" y="5763982"/>
                </a:cubicBezTo>
                <a:cubicBezTo>
                  <a:pt x="8752407" y="5770840"/>
                  <a:pt x="8732023" y="5776174"/>
                  <a:pt x="8711448" y="5780366"/>
                </a:cubicBezTo>
                <a:cubicBezTo>
                  <a:pt x="8693731" y="5783986"/>
                  <a:pt x="8675253" y="5783603"/>
                  <a:pt x="8657726" y="5787986"/>
                </a:cubicBezTo>
                <a:cubicBezTo>
                  <a:pt x="8610288" y="5799797"/>
                  <a:pt x="8563425" y="5813133"/>
                  <a:pt x="8516369" y="5825705"/>
                </a:cubicBezTo>
                <a:cubicBezTo>
                  <a:pt x="8497511" y="5830659"/>
                  <a:pt x="8478269" y="5834280"/>
                  <a:pt x="8459979" y="5840566"/>
                </a:cubicBezTo>
                <a:cubicBezTo>
                  <a:pt x="8411019" y="5857141"/>
                  <a:pt x="8362822" y="5875999"/>
                  <a:pt x="8313671" y="5891622"/>
                </a:cubicBezTo>
                <a:cubicBezTo>
                  <a:pt x="8272903" y="5904576"/>
                  <a:pt x="8230992" y="5913910"/>
                  <a:pt x="8189651" y="5925341"/>
                </a:cubicBezTo>
                <a:cubicBezTo>
                  <a:pt x="8172124" y="5930295"/>
                  <a:pt x="8155359" y="5937343"/>
                  <a:pt x="8137835" y="5941534"/>
                </a:cubicBezTo>
                <a:cubicBezTo>
                  <a:pt x="8098590" y="5951059"/>
                  <a:pt x="8058774" y="5959059"/>
                  <a:pt x="8019339" y="5968586"/>
                </a:cubicBezTo>
                <a:cubicBezTo>
                  <a:pt x="7996859" y="5974110"/>
                  <a:pt x="7975142" y="5984017"/>
                  <a:pt x="7952280" y="5987637"/>
                </a:cubicBezTo>
                <a:cubicBezTo>
                  <a:pt x="7897987" y="5996209"/>
                  <a:pt x="7843311" y="6002305"/>
                  <a:pt x="7788636" y="6009163"/>
                </a:cubicBezTo>
                <a:cubicBezTo>
                  <a:pt x="7732247" y="6016211"/>
                  <a:pt x="7676047" y="6023642"/>
                  <a:pt x="7619655" y="6029928"/>
                </a:cubicBezTo>
                <a:cubicBezTo>
                  <a:pt x="7588795" y="6033168"/>
                  <a:pt x="7557742" y="6033738"/>
                  <a:pt x="7526880" y="6036786"/>
                </a:cubicBezTo>
                <a:cubicBezTo>
                  <a:pt x="7499828" y="6039455"/>
                  <a:pt x="7472967" y="6044407"/>
                  <a:pt x="7445916" y="6047647"/>
                </a:cubicBezTo>
                <a:cubicBezTo>
                  <a:pt x="7422483" y="6050313"/>
                  <a:pt x="7398860" y="6051837"/>
                  <a:pt x="7375428" y="6054505"/>
                </a:cubicBezTo>
                <a:cubicBezTo>
                  <a:pt x="7337899" y="6058885"/>
                  <a:pt x="7300559" y="6063839"/>
                  <a:pt x="7263220" y="6068411"/>
                </a:cubicBezTo>
                <a:cubicBezTo>
                  <a:pt x="7247599" y="6070126"/>
                  <a:pt x="7231214" y="6074888"/>
                  <a:pt x="7216547" y="6072032"/>
                </a:cubicBezTo>
                <a:cubicBezTo>
                  <a:pt x="7179587" y="6064791"/>
                  <a:pt x="7143199" y="6066887"/>
                  <a:pt x="7106432" y="6071840"/>
                </a:cubicBezTo>
                <a:cubicBezTo>
                  <a:pt x="7093860" y="6073555"/>
                  <a:pt x="7080334" y="6073174"/>
                  <a:pt x="7068141" y="6069936"/>
                </a:cubicBezTo>
                <a:cubicBezTo>
                  <a:pt x="7043184" y="6063457"/>
                  <a:pt x="7018991" y="6054313"/>
                  <a:pt x="6994415" y="6046313"/>
                </a:cubicBezTo>
                <a:cubicBezTo>
                  <a:pt x="6991747" y="6045361"/>
                  <a:pt x="6988509" y="6045169"/>
                  <a:pt x="6985653" y="6044599"/>
                </a:cubicBezTo>
                <a:cubicBezTo>
                  <a:pt x="6969457" y="6041359"/>
                  <a:pt x="6953457" y="6038120"/>
                  <a:pt x="6937263" y="6035263"/>
                </a:cubicBezTo>
                <a:cubicBezTo>
                  <a:pt x="6928501" y="6033738"/>
                  <a:pt x="6919547" y="6033549"/>
                  <a:pt x="6910782" y="6032214"/>
                </a:cubicBezTo>
                <a:cubicBezTo>
                  <a:pt x="6876872" y="6026880"/>
                  <a:pt x="6839534" y="6035834"/>
                  <a:pt x="6810195" y="6012784"/>
                </a:cubicBezTo>
                <a:cubicBezTo>
                  <a:pt x="6791144" y="5997923"/>
                  <a:pt x="6772665" y="6001353"/>
                  <a:pt x="6752283" y="6003639"/>
                </a:cubicBezTo>
                <a:cubicBezTo>
                  <a:pt x="6736851" y="6005353"/>
                  <a:pt x="6721038" y="6004782"/>
                  <a:pt x="6705417" y="6004974"/>
                </a:cubicBezTo>
                <a:cubicBezTo>
                  <a:pt x="6677984" y="6005543"/>
                  <a:pt x="6650551" y="6005735"/>
                  <a:pt x="6623118" y="6006687"/>
                </a:cubicBezTo>
                <a:cubicBezTo>
                  <a:pt x="6614353" y="6007067"/>
                  <a:pt x="6605401" y="6011832"/>
                  <a:pt x="6596828" y="6011070"/>
                </a:cubicBezTo>
                <a:cubicBezTo>
                  <a:pt x="6557201" y="6007449"/>
                  <a:pt x="6517576" y="6001734"/>
                  <a:pt x="6477951" y="5998495"/>
                </a:cubicBezTo>
                <a:cubicBezTo>
                  <a:pt x="6455472" y="5996591"/>
                  <a:pt x="6432420" y="6000209"/>
                  <a:pt x="6410131" y="5997543"/>
                </a:cubicBezTo>
                <a:cubicBezTo>
                  <a:pt x="6384414" y="5994495"/>
                  <a:pt x="6359268" y="5986685"/>
                  <a:pt x="6333739" y="5981920"/>
                </a:cubicBezTo>
                <a:cubicBezTo>
                  <a:pt x="6326691" y="5980589"/>
                  <a:pt x="6318880" y="5982303"/>
                  <a:pt x="6311449" y="5982682"/>
                </a:cubicBezTo>
                <a:cubicBezTo>
                  <a:pt x="6303068" y="5983064"/>
                  <a:pt x="6294876" y="5983826"/>
                  <a:pt x="6286493" y="5984017"/>
                </a:cubicBezTo>
                <a:cubicBezTo>
                  <a:pt x="6260964" y="5984399"/>
                  <a:pt x="6235437" y="5983826"/>
                  <a:pt x="6209909" y="5985161"/>
                </a:cubicBezTo>
                <a:cubicBezTo>
                  <a:pt x="6194288" y="5985922"/>
                  <a:pt x="6177905" y="5993733"/>
                  <a:pt x="6163425" y="5990874"/>
                </a:cubicBezTo>
                <a:cubicBezTo>
                  <a:pt x="6133897" y="5985351"/>
                  <a:pt x="6104368" y="5997733"/>
                  <a:pt x="6074842" y="5987447"/>
                </a:cubicBezTo>
                <a:cubicBezTo>
                  <a:pt x="6065695" y="5984399"/>
                  <a:pt x="6053124" y="5992019"/>
                  <a:pt x="6042072" y="5992399"/>
                </a:cubicBezTo>
                <a:cubicBezTo>
                  <a:pt x="6014449" y="5993351"/>
                  <a:pt x="5986828" y="5993161"/>
                  <a:pt x="5959204" y="5992971"/>
                </a:cubicBezTo>
                <a:cubicBezTo>
                  <a:pt x="5934438" y="5992781"/>
                  <a:pt x="5908719" y="5995447"/>
                  <a:pt x="5884906" y="5990113"/>
                </a:cubicBezTo>
                <a:cubicBezTo>
                  <a:pt x="5859949" y="5984399"/>
                  <a:pt x="5837471" y="5985161"/>
                  <a:pt x="5813275" y="5991637"/>
                </a:cubicBezTo>
                <a:cubicBezTo>
                  <a:pt x="5796702" y="5996019"/>
                  <a:pt x="5779174" y="5996591"/>
                  <a:pt x="5762029" y="5997923"/>
                </a:cubicBezTo>
                <a:cubicBezTo>
                  <a:pt x="5743551" y="5999447"/>
                  <a:pt x="5723166" y="5995447"/>
                  <a:pt x="5706401" y="6001734"/>
                </a:cubicBezTo>
                <a:cubicBezTo>
                  <a:pt x="5656488" y="6020403"/>
                  <a:pt x="5605244" y="6024403"/>
                  <a:pt x="5553045" y="6024403"/>
                </a:cubicBezTo>
                <a:cubicBezTo>
                  <a:pt x="5543518" y="6024403"/>
                  <a:pt x="5533802" y="6021738"/>
                  <a:pt x="5524660" y="6018880"/>
                </a:cubicBezTo>
                <a:cubicBezTo>
                  <a:pt x="5471316" y="6001734"/>
                  <a:pt x="5417784" y="6003257"/>
                  <a:pt x="5363491" y="6013736"/>
                </a:cubicBezTo>
                <a:cubicBezTo>
                  <a:pt x="5352250" y="6016022"/>
                  <a:pt x="5339677" y="6016403"/>
                  <a:pt x="5328438" y="6014118"/>
                </a:cubicBezTo>
                <a:cubicBezTo>
                  <a:pt x="5296812" y="6007449"/>
                  <a:pt x="5266141" y="5996399"/>
                  <a:pt x="5234326" y="5991637"/>
                </a:cubicBezTo>
                <a:cubicBezTo>
                  <a:pt x="5181748" y="5983826"/>
                  <a:pt x="5136216" y="6010115"/>
                  <a:pt x="5089162" y="6027262"/>
                </a:cubicBezTo>
                <a:cubicBezTo>
                  <a:pt x="5044391" y="6043455"/>
                  <a:pt x="5006292" y="6080032"/>
                  <a:pt x="4953328" y="6071840"/>
                </a:cubicBezTo>
                <a:cubicBezTo>
                  <a:pt x="4947996" y="6071078"/>
                  <a:pt x="4942089" y="6076222"/>
                  <a:pt x="4936184" y="6077555"/>
                </a:cubicBezTo>
                <a:cubicBezTo>
                  <a:pt x="4919991" y="6081176"/>
                  <a:pt x="4903799" y="6085555"/>
                  <a:pt x="4887415" y="6087272"/>
                </a:cubicBezTo>
                <a:cubicBezTo>
                  <a:pt x="4867412" y="6089558"/>
                  <a:pt x="4847027" y="6088797"/>
                  <a:pt x="4827024" y="6090701"/>
                </a:cubicBezTo>
                <a:cubicBezTo>
                  <a:pt x="4814165" y="6091844"/>
                  <a:pt x="4801401" y="6093939"/>
                  <a:pt x="4788661" y="6095749"/>
                </a:cubicBezTo>
                <a:lnTo>
                  <a:pt x="4785776" y="6096000"/>
                </a:lnTo>
                <a:lnTo>
                  <a:pt x="4726469" y="6096000"/>
                </a:lnTo>
                <a:lnTo>
                  <a:pt x="4719697" y="6095130"/>
                </a:lnTo>
                <a:cubicBezTo>
                  <a:pt x="4709481" y="6092939"/>
                  <a:pt x="4699289" y="6090320"/>
                  <a:pt x="4689098" y="6088605"/>
                </a:cubicBezTo>
                <a:cubicBezTo>
                  <a:pt x="4660331" y="6083842"/>
                  <a:pt x="4628705" y="6085176"/>
                  <a:pt x="4603368" y="6072984"/>
                </a:cubicBezTo>
                <a:cubicBezTo>
                  <a:pt x="4576318" y="6060029"/>
                  <a:pt x="4550599" y="6054123"/>
                  <a:pt x="4522596" y="6058123"/>
                </a:cubicBezTo>
                <a:cubicBezTo>
                  <a:pt x="4513260" y="6059457"/>
                  <a:pt x="4501257" y="6067459"/>
                  <a:pt x="4497068" y="6075649"/>
                </a:cubicBezTo>
                <a:cubicBezTo>
                  <a:pt x="4487731" y="6093938"/>
                  <a:pt x="4474969" y="6097178"/>
                  <a:pt x="4457632" y="6090890"/>
                </a:cubicBezTo>
                <a:cubicBezTo>
                  <a:pt x="4442581" y="6085555"/>
                  <a:pt x="4424104" y="6082890"/>
                  <a:pt x="4413817" y="6072601"/>
                </a:cubicBezTo>
                <a:cubicBezTo>
                  <a:pt x="4384668" y="6043455"/>
                  <a:pt x="4347518" y="6042503"/>
                  <a:pt x="4311323" y="6034693"/>
                </a:cubicBezTo>
                <a:cubicBezTo>
                  <a:pt x="4289227" y="6029928"/>
                  <a:pt x="4268649" y="6029738"/>
                  <a:pt x="4246551" y="6032976"/>
                </a:cubicBezTo>
                <a:cubicBezTo>
                  <a:pt x="4198546" y="6040216"/>
                  <a:pt x="4151870" y="6029928"/>
                  <a:pt x="4105766" y="6016784"/>
                </a:cubicBezTo>
                <a:cubicBezTo>
                  <a:pt x="4075285" y="6008022"/>
                  <a:pt x="4044043" y="6002687"/>
                  <a:pt x="4013753" y="5993733"/>
                </a:cubicBezTo>
                <a:cubicBezTo>
                  <a:pt x="3991083" y="5986874"/>
                  <a:pt x="3968414" y="5978682"/>
                  <a:pt x="3947648" y="5967634"/>
                </a:cubicBezTo>
                <a:cubicBezTo>
                  <a:pt x="3917546" y="5951440"/>
                  <a:pt x="3891259" y="5927055"/>
                  <a:pt x="3852966" y="5933533"/>
                </a:cubicBezTo>
                <a:cubicBezTo>
                  <a:pt x="3819245" y="5939247"/>
                  <a:pt x="3788766" y="5927247"/>
                  <a:pt x="3757902" y="5915816"/>
                </a:cubicBezTo>
                <a:cubicBezTo>
                  <a:pt x="3735231" y="5907434"/>
                  <a:pt x="3712565" y="5898859"/>
                  <a:pt x="3689131" y="5893526"/>
                </a:cubicBezTo>
                <a:cubicBezTo>
                  <a:pt x="3661315" y="5887239"/>
                  <a:pt x="3629882" y="5889907"/>
                  <a:pt x="3605116" y="5878285"/>
                </a:cubicBezTo>
                <a:cubicBezTo>
                  <a:pt x="3579206" y="5866093"/>
                  <a:pt x="3557682" y="5874285"/>
                  <a:pt x="3534629" y="5877715"/>
                </a:cubicBezTo>
                <a:cubicBezTo>
                  <a:pt x="3497862" y="5883049"/>
                  <a:pt x="3461282" y="5892955"/>
                  <a:pt x="3424135" y="5880382"/>
                </a:cubicBezTo>
                <a:cubicBezTo>
                  <a:pt x="3378986" y="5865141"/>
                  <a:pt x="3334216" y="5848758"/>
                  <a:pt x="3288877" y="5834280"/>
                </a:cubicBezTo>
                <a:cubicBezTo>
                  <a:pt x="3271348" y="5828753"/>
                  <a:pt x="3252492" y="5826467"/>
                  <a:pt x="3234202" y="5823991"/>
                </a:cubicBezTo>
                <a:cubicBezTo>
                  <a:pt x="3216867" y="5821895"/>
                  <a:pt x="3196102" y="5827230"/>
                  <a:pt x="3182763" y="5819229"/>
                </a:cubicBezTo>
                <a:cubicBezTo>
                  <a:pt x="3148472" y="5798655"/>
                  <a:pt x="3113231" y="5788558"/>
                  <a:pt x="3073604" y="5788558"/>
                </a:cubicBezTo>
                <a:cubicBezTo>
                  <a:pt x="3058743" y="5788558"/>
                  <a:pt x="3044264" y="5779984"/>
                  <a:pt x="3029216" y="5778459"/>
                </a:cubicBezTo>
                <a:cubicBezTo>
                  <a:pt x="3008639" y="5776555"/>
                  <a:pt x="2985016" y="5771411"/>
                  <a:pt x="2967110" y="5778651"/>
                </a:cubicBezTo>
                <a:cubicBezTo>
                  <a:pt x="2925008" y="5795797"/>
                  <a:pt x="2890910" y="5781507"/>
                  <a:pt x="2854140" y="5764553"/>
                </a:cubicBezTo>
                <a:cubicBezTo>
                  <a:pt x="2817943" y="5747789"/>
                  <a:pt x="2779842" y="5734455"/>
                  <a:pt x="2741360" y="5723403"/>
                </a:cubicBezTo>
                <a:cubicBezTo>
                  <a:pt x="2726882" y="5719403"/>
                  <a:pt x="2709548" y="5726072"/>
                  <a:pt x="2693543" y="5727405"/>
                </a:cubicBezTo>
                <a:cubicBezTo>
                  <a:pt x="2687827" y="5727786"/>
                  <a:pt x="2681540" y="5728358"/>
                  <a:pt x="2676398" y="5726453"/>
                </a:cubicBezTo>
                <a:cubicBezTo>
                  <a:pt x="2626677" y="5708163"/>
                  <a:pt x="2576191" y="5694257"/>
                  <a:pt x="2522279" y="5703782"/>
                </a:cubicBezTo>
                <a:cubicBezTo>
                  <a:pt x="2517327" y="5704735"/>
                  <a:pt x="2511800" y="5702639"/>
                  <a:pt x="2506847" y="5701305"/>
                </a:cubicBezTo>
                <a:cubicBezTo>
                  <a:pt x="2482652" y="5694447"/>
                  <a:pt x="2459029" y="5683589"/>
                  <a:pt x="2434456" y="5681112"/>
                </a:cubicBezTo>
                <a:cubicBezTo>
                  <a:pt x="2373874" y="5675016"/>
                  <a:pt x="2312915" y="5672538"/>
                  <a:pt x="2251948" y="5668538"/>
                </a:cubicBezTo>
                <a:cubicBezTo>
                  <a:pt x="2248138" y="5668349"/>
                  <a:pt x="2244137" y="5668349"/>
                  <a:pt x="2240710" y="5667014"/>
                </a:cubicBezTo>
                <a:cubicBezTo>
                  <a:pt x="2218229" y="5658822"/>
                  <a:pt x="2198608" y="5661490"/>
                  <a:pt x="2179556" y="5677111"/>
                </a:cubicBezTo>
                <a:cubicBezTo>
                  <a:pt x="2171173" y="5683969"/>
                  <a:pt x="2159743" y="5687589"/>
                  <a:pt x="2149267" y="5691399"/>
                </a:cubicBezTo>
                <a:cubicBezTo>
                  <a:pt x="2133834" y="5697115"/>
                  <a:pt x="2118023" y="5702639"/>
                  <a:pt x="2102021" y="5706259"/>
                </a:cubicBezTo>
                <a:cubicBezTo>
                  <a:pt x="2086208" y="5709688"/>
                  <a:pt x="2069254" y="5714449"/>
                  <a:pt x="2054013" y="5711784"/>
                </a:cubicBezTo>
                <a:cubicBezTo>
                  <a:pt x="2026581" y="5707022"/>
                  <a:pt x="2000479" y="5696353"/>
                  <a:pt x="1973429" y="5689303"/>
                </a:cubicBezTo>
                <a:cubicBezTo>
                  <a:pt x="1964094" y="5686826"/>
                  <a:pt x="1953806" y="5687209"/>
                  <a:pt x="1944092" y="5687017"/>
                </a:cubicBezTo>
                <a:cubicBezTo>
                  <a:pt x="1921800" y="5686447"/>
                  <a:pt x="1898940" y="5691971"/>
                  <a:pt x="1878748" y="5676159"/>
                </a:cubicBezTo>
                <a:cubicBezTo>
                  <a:pt x="1860079" y="5661299"/>
                  <a:pt x="1841216" y="5665680"/>
                  <a:pt x="1821596" y="5676920"/>
                </a:cubicBezTo>
                <a:cubicBezTo>
                  <a:pt x="1807497" y="5684922"/>
                  <a:pt x="1791496" y="5691209"/>
                  <a:pt x="1775684" y="5694257"/>
                </a:cubicBezTo>
                <a:cubicBezTo>
                  <a:pt x="1753965" y="5698447"/>
                  <a:pt x="1732439" y="5700163"/>
                  <a:pt x="1709006" y="5697685"/>
                </a:cubicBezTo>
                <a:cubicBezTo>
                  <a:pt x="1692431" y="5695971"/>
                  <a:pt x="1678904" y="5695209"/>
                  <a:pt x="1665950" y="5685113"/>
                </a:cubicBezTo>
                <a:cubicBezTo>
                  <a:pt x="1663856" y="5683589"/>
                  <a:pt x="1660046" y="5683207"/>
                  <a:pt x="1657188" y="5683399"/>
                </a:cubicBezTo>
                <a:cubicBezTo>
                  <a:pt x="1619658" y="5686637"/>
                  <a:pt x="1582510" y="5684922"/>
                  <a:pt x="1544598" y="5682634"/>
                </a:cubicBezTo>
                <a:cubicBezTo>
                  <a:pt x="1496403" y="5679589"/>
                  <a:pt x="1445725" y="5688541"/>
                  <a:pt x="1404006" y="5720546"/>
                </a:cubicBezTo>
                <a:cubicBezTo>
                  <a:pt x="1397909" y="5725310"/>
                  <a:pt x="1388765" y="5727405"/>
                  <a:pt x="1380762" y="5728549"/>
                </a:cubicBezTo>
                <a:cubicBezTo>
                  <a:pt x="1343044" y="5733501"/>
                  <a:pt x="1305132" y="5736930"/>
                  <a:pt x="1267411" y="5742455"/>
                </a:cubicBezTo>
                <a:cubicBezTo>
                  <a:pt x="1246837" y="5745503"/>
                  <a:pt x="1225310" y="5748170"/>
                  <a:pt x="1206641" y="5756553"/>
                </a:cubicBezTo>
                <a:cubicBezTo>
                  <a:pt x="1188354" y="5764743"/>
                  <a:pt x="1173681" y="5774459"/>
                  <a:pt x="1162823" y="5757315"/>
                </a:cubicBezTo>
                <a:cubicBezTo>
                  <a:pt x="1143394" y="5766459"/>
                  <a:pt x="1126437" y="5774080"/>
                  <a:pt x="1109865" y="5782270"/>
                </a:cubicBezTo>
                <a:cubicBezTo>
                  <a:pt x="1103767" y="5785318"/>
                  <a:pt x="1098623" y="5790272"/>
                  <a:pt x="1092527" y="5793130"/>
                </a:cubicBezTo>
                <a:cubicBezTo>
                  <a:pt x="1086048" y="5796178"/>
                  <a:pt x="1078810" y="5798082"/>
                  <a:pt x="1071762" y="5799607"/>
                </a:cubicBezTo>
                <a:cubicBezTo>
                  <a:pt x="1040327" y="5806465"/>
                  <a:pt x="1008894" y="5812751"/>
                  <a:pt x="977653" y="5820182"/>
                </a:cubicBezTo>
                <a:cubicBezTo>
                  <a:pt x="971554" y="5821705"/>
                  <a:pt x="966411" y="5827801"/>
                  <a:pt x="960887" y="5831801"/>
                </a:cubicBezTo>
                <a:cubicBezTo>
                  <a:pt x="957266" y="5834470"/>
                  <a:pt x="953648" y="5838470"/>
                  <a:pt x="949646" y="5839042"/>
                </a:cubicBezTo>
                <a:cubicBezTo>
                  <a:pt x="919165" y="5843614"/>
                  <a:pt x="888877" y="5848949"/>
                  <a:pt x="858205" y="5851234"/>
                </a:cubicBezTo>
                <a:cubicBezTo>
                  <a:pt x="832486" y="5853138"/>
                  <a:pt x="807719" y="5852568"/>
                  <a:pt x="801053" y="5885715"/>
                </a:cubicBezTo>
                <a:cubicBezTo>
                  <a:pt x="799909" y="5891432"/>
                  <a:pt x="791717" y="5897528"/>
                  <a:pt x="785432" y="5900384"/>
                </a:cubicBezTo>
                <a:cubicBezTo>
                  <a:pt x="767524" y="5908576"/>
                  <a:pt x="748471" y="5914101"/>
                  <a:pt x="730754" y="5922482"/>
                </a:cubicBezTo>
                <a:cubicBezTo>
                  <a:pt x="672650" y="5950488"/>
                  <a:pt x="611880" y="5968205"/>
                  <a:pt x="546917" y="5964966"/>
                </a:cubicBezTo>
                <a:cubicBezTo>
                  <a:pt x="526724" y="5964014"/>
                  <a:pt x="507102" y="5953726"/>
                  <a:pt x="494337" y="5949915"/>
                </a:cubicBezTo>
                <a:cubicBezTo>
                  <a:pt x="457572" y="5964966"/>
                  <a:pt x="426709" y="5979445"/>
                  <a:pt x="394511" y="5990303"/>
                </a:cubicBezTo>
                <a:cubicBezTo>
                  <a:pt x="366127" y="6000019"/>
                  <a:pt x="336408" y="6006115"/>
                  <a:pt x="307259" y="6013163"/>
                </a:cubicBezTo>
                <a:cubicBezTo>
                  <a:pt x="296590" y="6015832"/>
                  <a:pt x="285732" y="6017355"/>
                  <a:pt x="274873" y="6018690"/>
                </a:cubicBezTo>
                <a:cubicBezTo>
                  <a:pt x="240965" y="6022880"/>
                  <a:pt x="205529" y="6012784"/>
                  <a:pt x="172384" y="6028786"/>
                </a:cubicBezTo>
                <a:cubicBezTo>
                  <a:pt x="155046" y="6037168"/>
                  <a:pt x="137898" y="6047265"/>
                  <a:pt x="119613" y="6051647"/>
                </a:cubicBezTo>
                <a:cubicBezTo>
                  <a:pt x="99990" y="6056409"/>
                  <a:pt x="80794" y="6063839"/>
                  <a:pt x="61197" y="6069150"/>
                </a:cubicBezTo>
                <a:lnTo>
                  <a:pt x="544" y="6073921"/>
                </a:lnTo>
                <a:lnTo>
                  <a:pt x="544" y="5946682"/>
                </a:lnTo>
                <a:lnTo>
                  <a:pt x="0" y="5946682"/>
                </a:lnTo>
                <a:lnTo>
                  <a:pt x="0" y="1335314"/>
                </a:lnTo>
                <a:lnTo>
                  <a:pt x="0" y="873938"/>
                </a:lnTo>
                <a:close/>
              </a:path>
            </a:pathLst>
          </a:custGeom>
          <a:effectLst>
            <a:outerShdw blurRad="381000" dist="152400" dir="5400000" algn="t" rotWithShape="0">
              <a:prstClr val="black">
                <a:alpha val="20000"/>
              </a:prstClr>
            </a:outerShdw>
          </a:effectLst>
        </p:spPr>
      </p:pic>
      <p:sp>
        <p:nvSpPr>
          <p:cNvPr id="3" name="TextBox 2">
            <a:extLst>
              <a:ext uri="{FF2B5EF4-FFF2-40B4-BE49-F238E27FC236}">
                <a16:creationId xmlns:a16="http://schemas.microsoft.com/office/drawing/2014/main" id="{965230DB-241B-E9E2-1B11-484D97C3432C}"/>
              </a:ext>
            </a:extLst>
          </p:cNvPr>
          <p:cNvSpPr txBox="1"/>
          <p:nvPr/>
        </p:nvSpPr>
        <p:spPr>
          <a:xfrm>
            <a:off x="144379" y="2521957"/>
            <a:ext cx="9833810" cy="1814086"/>
          </a:xfrm>
          <a:prstGeom prst="rect">
            <a:avLst/>
          </a:prstGeom>
          <a:noFill/>
        </p:spPr>
        <p:txBody>
          <a:bodyPr wrap="square" rtlCol="0">
            <a:spAutoFit/>
          </a:bodyPr>
          <a:lstStyle/>
          <a:p>
            <a:pPr algn="ctr">
              <a:lnSpc>
                <a:spcPct val="107000"/>
              </a:lnSpc>
              <a:spcAft>
                <a:spcPts val="800"/>
              </a:spcAft>
            </a:pPr>
            <a:r>
              <a:rPr lang="en-US" sz="6000" b="1" kern="100">
                <a:solidFill>
                  <a:srgbClr val="FF0000"/>
                </a:solidFill>
                <a:effectLst/>
                <a:latin typeface="Times New Roman" panose="02020603050405020304" pitchFamily="18" charset="0"/>
                <a:ea typeface="Aptos" panose="020b0004020202020204" pitchFamily="34" charset="0"/>
                <a:cs typeface="Times New Roman" panose="02020603050405020304" pitchFamily="18" charset="0"/>
              </a:rPr>
              <a:t>HỢP CÙNG CHƯ THÁNH </a:t>
            </a:r>
            <a:endParaRPr lang="en-US" sz="4400" kern="100">
              <a:effectLst/>
              <a:latin typeface="Aptos" panose="020b0004020202020204" pitchFamily="34" charset="0"/>
              <a:ea typeface="Aptos" panose="020b0004020202020204" pitchFamily="34" charset="0"/>
              <a:cs typeface="Times New Roman" panose="02020603050405020304" pitchFamily="18" charset="0"/>
            </a:endParaRPr>
          </a:p>
          <a:p>
            <a:pPr algn="ctr">
              <a:lnSpc>
                <a:spcPct val="107000"/>
              </a:lnSpc>
              <a:spcAft>
                <a:spcPts val="800"/>
              </a:spcAft>
            </a:pPr>
            <a:r>
              <a:rPr lang="en-US" sz="4000" b="1" kern="100" err="1">
                <a:solidFill>
                  <a:srgbClr val="FF0000"/>
                </a:solidFill>
                <a:effectLst/>
                <a:latin typeface="Times New Roman" panose="02020603050405020304" pitchFamily="18" charset="0"/>
                <a:ea typeface="Aptos" panose="020b0004020202020204" pitchFamily="34" charset="0"/>
                <a:cs typeface="Times New Roman" panose="02020603050405020304" pitchFamily="18" charset="0"/>
              </a:rPr>
              <a:t>Lm. Bùi Ninh.</a:t>
            </a:r>
            <a:endParaRPr lang="en-US" sz="2800" kern="100">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2981908953"/>
      </p:ext>
    </p:extLst>
  </p:cSld>
  <p:clrMapOvr>
    <a:masterClrMapping/>
  </p:clrMapOvr>
  <p:transition spd="slow">
    <p:push dir="u"/>
  </p:transition>
  <p:timing/>
</p:sld>
</file>

<file path=ppt/slides/slide3.xml><?xml version="1.0" encoding="utf-8"?>
<p:sld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pic>
        <p:nvPicPr>
          <p:cNvPr id="2" name="Picture 1" descr="A white fabric with small dots&#10;&#10;Description automatically generated with medium confidence">
            <a:extLst>
              <a:ext uri="{FF2B5EF4-FFF2-40B4-BE49-F238E27FC236}">
                <a16:creationId xmlns:a16="http://schemas.microsoft.com/office/drawing/2014/main" id="{A95353C0-65CB-8277-A5CE-A4958B00D5E0}"/>
              </a:ext>
            </a:extLst>
          </p:cNvPr>
          <p:cNvPicPr>
            <a:picLocks noChangeAspect="1"/>
          </p:cNvPicPr>
          <p:nvPr/>
        </p:nvPicPr>
        <p:blipFill>
          <a:blip r:embed="rId2"/>
          <a:srcRect t="7966" b="8717"/>
          <a:stretch>
            <a:fillRect/>
          </a:stretch>
        </p:blipFill>
        <p:spPr>
          <a:xfrm>
            <a:off x="20" y="1282"/>
            <a:ext cx="12191980" cy="6856718"/>
          </a:xfrm>
          <a:prstGeom prst="rect">
            <a:avLst/>
          </a:prstGeom>
        </p:spPr>
      </p:pic>
      <p:cxnSp>
        <p:nvCxnSpPr>
          <p:cNvPr id="4" name="Straight Connector 3">
            <a:extLst>
              <a:ext uri="{FF2B5EF4-FFF2-40B4-BE49-F238E27FC236}">
                <a16:creationId xmlns:a16="http://schemas.microsoft.com/office/drawing/2014/main" id="{1F383065-5AC3-08F3-DF18-7B0AB043BAC0}"/>
              </a:ext>
            </a:extLst>
          </p:cNvPr>
          <p:cNvCxnSpPr/>
          <p:nvPr/>
        </p:nvCxnSpPr>
        <p:spPr>
          <a:xfrm flipH="1">
            <a:off x="144379" y="0"/>
            <a:ext cx="0" cy="6856718"/>
          </a:xfrm>
          <a:prstGeom prst="line">
            <a:avLst/>
          </a:prstGeom>
        </p:spPr>
        <p:style>
          <a:lnRef idx="3">
            <a:schemeClr val="dk1"/>
          </a:lnRef>
          <a:fillRef idx="0">
            <a:schemeClr val="dk1"/>
          </a:fillRef>
          <a:effectRef idx="2">
            <a:schemeClr val="dk1"/>
          </a:effectRef>
          <a:fontRef idx="minor">
            <a:schemeClr val="tx1"/>
          </a:fontRef>
        </p:style>
      </p:cxnSp>
      <p:cxnSp>
        <p:nvCxnSpPr>
          <p:cNvPr id="15" name="Straight Connector 14">
            <a:extLst>
              <a:ext uri="{FF2B5EF4-FFF2-40B4-BE49-F238E27FC236}">
                <a16:creationId xmlns:a16="http://schemas.microsoft.com/office/drawing/2014/main" id="{AFACD5D6-C603-1693-11D7-FAE07463F10E}"/>
              </a:ext>
            </a:extLst>
          </p:cNvPr>
          <p:cNvCxnSpPr/>
          <p:nvPr/>
        </p:nvCxnSpPr>
        <p:spPr>
          <a:xfrm>
            <a:off x="0" y="144379"/>
            <a:ext cx="12192000" cy="0"/>
          </a:xfrm>
          <a:prstGeom prst="line">
            <a:avLst/>
          </a:prstGeom>
        </p:spPr>
        <p:style>
          <a:lnRef idx="3">
            <a:schemeClr val="dk1"/>
          </a:lnRef>
          <a:fillRef idx="0">
            <a:schemeClr val="dk1"/>
          </a:fillRef>
          <a:effectRef idx="2">
            <a:schemeClr val="dk1"/>
          </a:effectRef>
          <a:fontRef idx="minor">
            <a:schemeClr val="tx1"/>
          </a:fontRef>
        </p:style>
      </p:cxnSp>
      <p:cxnSp>
        <p:nvCxnSpPr>
          <p:cNvPr id="17" name="Straight Connector 16">
            <a:extLst>
              <a:ext uri="{FF2B5EF4-FFF2-40B4-BE49-F238E27FC236}">
                <a16:creationId xmlns:a16="http://schemas.microsoft.com/office/drawing/2014/main" id="{5E1ABAA0-A4B7-DEE1-EB9C-81D3B9E08768}"/>
              </a:ext>
            </a:extLst>
          </p:cNvPr>
          <p:cNvCxnSpPr/>
          <p:nvPr/>
        </p:nvCxnSpPr>
        <p:spPr>
          <a:xfrm flipH="1">
            <a:off x="12047621" y="0"/>
            <a:ext cx="0" cy="6856718"/>
          </a:xfrm>
          <a:prstGeom prst="line">
            <a:avLst/>
          </a:prstGeom>
        </p:spPr>
        <p:style>
          <a:lnRef idx="3">
            <a:schemeClr val="dk1"/>
          </a:lnRef>
          <a:fillRef idx="0">
            <a:schemeClr val="dk1"/>
          </a:fillRef>
          <a:effectRef idx="2">
            <a:schemeClr val="dk1"/>
          </a:effectRef>
          <a:fontRef idx="minor">
            <a:schemeClr val="tx1"/>
          </a:fontRef>
        </p:style>
      </p:cxnSp>
      <p:cxnSp>
        <p:nvCxnSpPr>
          <p:cNvPr id="19" name="Straight Connector 18">
            <a:extLst>
              <a:ext uri="{FF2B5EF4-FFF2-40B4-BE49-F238E27FC236}">
                <a16:creationId xmlns:a16="http://schemas.microsoft.com/office/drawing/2014/main" id="{3062CC16-7D95-E67B-7003-1F92621F5F19}"/>
              </a:ext>
            </a:extLst>
          </p:cNvPr>
          <p:cNvCxnSpPr/>
          <p:nvPr/>
        </p:nvCxnSpPr>
        <p:spPr>
          <a:xfrm>
            <a:off x="0" y="6713621"/>
            <a:ext cx="12190476" cy="0"/>
          </a:xfrm>
          <a:prstGeom prst="line">
            <a:avLst/>
          </a:prstGeom>
        </p:spPr>
        <p:style>
          <a:lnRef idx="3">
            <a:schemeClr val="dk1"/>
          </a:lnRef>
          <a:fillRef idx="0">
            <a:schemeClr val="dk1"/>
          </a:fillRef>
          <a:effectRef idx="2">
            <a:schemeClr val="dk1"/>
          </a:effectRef>
          <a:fontRef idx="minor">
            <a:schemeClr val="tx1"/>
          </a:fontRef>
        </p:style>
      </p:cxnSp>
      <p:sp>
        <p:nvSpPr>
          <p:cNvPr id="5" name="TextBox 4">
            <a:extLst>
              <a:ext uri="{FF2B5EF4-FFF2-40B4-BE49-F238E27FC236}">
                <a16:creationId xmlns:a16="http://schemas.microsoft.com/office/drawing/2014/main" id="{5D3D2BF8-E967-4000-7976-FEBC7899A79E}"/>
              </a:ext>
            </a:extLst>
          </p:cNvPr>
          <p:cNvSpPr txBox="1"/>
          <p:nvPr/>
        </p:nvSpPr>
        <p:spPr>
          <a:xfrm>
            <a:off x="288738" y="479983"/>
            <a:ext cx="11614497" cy="5591852"/>
          </a:xfrm>
          <a:prstGeom prst="rect">
            <a:avLst/>
          </a:prstGeom>
          <a:noFill/>
        </p:spPr>
        <p:txBody>
          <a:bodyPr wrap="square">
            <a:spAutoFit/>
          </a:bodyPr>
          <a:lstStyle/>
          <a:p>
            <a:pPr algn="just">
              <a:lnSpc>
                <a:spcPct val="107000"/>
              </a:lnSpc>
              <a:spcAft>
                <a:spcPts val="800"/>
              </a:spcAft>
            </a:pPr>
            <a:r>
              <a:rPr lang="en-US" sz="4800" b="1" i="1" kern="100">
                <a:solidFill>
                  <a:srgbClr val="FF0000"/>
                </a:solidFill>
                <a:effectLst/>
                <a:latin typeface="Times New Roman" panose="02020603050405020304" pitchFamily="18" charset="0"/>
                <a:ea typeface="Aptos" panose="020b0004020202020204" pitchFamily="34" charset="0"/>
                <a:cs typeface="Times New Roman" panose="02020603050405020304" pitchFamily="18" charset="0"/>
              </a:rPr>
              <a:t>ĐK</a:t>
            </a:r>
            <a:r>
              <a:rPr lang="en-US" sz="4800" i="1" kern="100">
                <a:effectLst/>
                <a:latin typeface="Times New Roman" panose="02020603050405020304" pitchFamily="18" charset="0"/>
                <a:ea typeface="Aptos" panose="020b0004020202020204" pitchFamily="34" charset="0"/>
                <a:cs typeface="Times New Roman" panose="02020603050405020304" pitchFamily="18" charset="0"/>
              </a:rPr>
              <a:t>. (Mừng vui lên) hỡi nhân trần các Thiên thần hợp cùng chư Thánh. (Nào đồng thanh) với tâm thành hát muôn lời ngợi ca Thiên Chúa. Ngợi mừng Chúa uy linh, phụng thờ Chúa thiên binh, đã thương ban phúc lộc trường sinh, cho hàng thần Thánh hiển vinh (giúp chúng sinh).</a:t>
            </a:r>
            <a:endParaRPr lang="en-US" sz="3600" i="1" kern="100">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2715132046"/>
      </p:ext>
    </p:extLst>
  </p:cSld>
  <p:clrMapOvr>
    <a:masterClrMapping/>
  </p:clrMapOvr>
  <p:transition spd="slow">
    <p:wheel spokes="1"/>
  </p:transition>
  <p:timing/>
</p:sld>
</file>

<file path=ppt/slides/slide4.xml><?xml version="1.0" encoding="utf-8"?>
<p:sld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cSld>
    <p:spTree>
      <p:nvGrpSpPr>
        <p:cNvPr id="1" name="">
          <a:extLst>
            <a:ext uri="{FF2B5EF4-FFF2-40B4-BE49-F238E27FC236}">
              <a16:creationId xmlns:a16="http://schemas.microsoft.com/office/drawing/2014/main" id="{03201E36-2336-6315-FC89-763789E793BF}"/>
            </a:ext>
          </a:extLst>
        </p:cNvPr>
        <p:cNvGrpSpPr/>
        <p:nvPr/>
      </p:nvGrpSpPr>
      <p:grpSpPr>
        <a:xfrm>
          <a:off x="0" y="0"/>
          <a:ext cx="0" cy="0"/>
        </a:xfrm>
      </p:grpSpPr>
      <p:pic>
        <p:nvPicPr>
          <p:cNvPr id="2" name="Picture 1" descr="A white fabric with small dots&#10;&#10;Description automatically generated with medium confidence">
            <a:extLst>
              <a:ext uri="{FF2B5EF4-FFF2-40B4-BE49-F238E27FC236}">
                <a16:creationId xmlns:a16="http://schemas.microsoft.com/office/drawing/2014/main" id="{E0B1AE99-8AB9-CE67-0B44-92AA9547669F}"/>
              </a:ext>
            </a:extLst>
          </p:cNvPr>
          <p:cNvPicPr>
            <a:picLocks noChangeAspect="1"/>
          </p:cNvPicPr>
          <p:nvPr/>
        </p:nvPicPr>
        <p:blipFill>
          <a:blip r:embed="rId2"/>
          <a:srcRect t="7966" b="8717"/>
          <a:stretch>
            <a:fillRect/>
          </a:stretch>
        </p:blipFill>
        <p:spPr>
          <a:xfrm>
            <a:off x="20" y="1282"/>
            <a:ext cx="12191980" cy="6856718"/>
          </a:xfrm>
          <a:prstGeom prst="rect">
            <a:avLst/>
          </a:prstGeom>
        </p:spPr>
      </p:pic>
      <p:cxnSp>
        <p:nvCxnSpPr>
          <p:cNvPr id="4" name="Straight Connector 3">
            <a:extLst>
              <a:ext uri="{FF2B5EF4-FFF2-40B4-BE49-F238E27FC236}">
                <a16:creationId xmlns:a16="http://schemas.microsoft.com/office/drawing/2014/main" id="{D55AF38F-3984-0A6B-8B1A-AD3D6754B435}"/>
              </a:ext>
            </a:extLst>
          </p:cNvPr>
          <p:cNvCxnSpPr/>
          <p:nvPr/>
        </p:nvCxnSpPr>
        <p:spPr>
          <a:xfrm flipH="1">
            <a:off x="144379" y="0"/>
            <a:ext cx="0" cy="6856718"/>
          </a:xfrm>
          <a:prstGeom prst="line">
            <a:avLst/>
          </a:prstGeom>
        </p:spPr>
        <p:style>
          <a:lnRef idx="3">
            <a:schemeClr val="dk1"/>
          </a:lnRef>
          <a:fillRef idx="0">
            <a:schemeClr val="dk1"/>
          </a:fillRef>
          <a:effectRef idx="2">
            <a:schemeClr val="dk1"/>
          </a:effectRef>
          <a:fontRef idx="minor">
            <a:schemeClr val="tx1"/>
          </a:fontRef>
        </p:style>
      </p:cxnSp>
      <p:cxnSp>
        <p:nvCxnSpPr>
          <p:cNvPr id="15" name="Straight Connector 14">
            <a:extLst>
              <a:ext uri="{FF2B5EF4-FFF2-40B4-BE49-F238E27FC236}">
                <a16:creationId xmlns:a16="http://schemas.microsoft.com/office/drawing/2014/main" id="{26DFBE40-0CB3-54FF-B94A-3FB8FAE12D82}"/>
              </a:ext>
            </a:extLst>
          </p:cNvPr>
          <p:cNvCxnSpPr/>
          <p:nvPr/>
        </p:nvCxnSpPr>
        <p:spPr>
          <a:xfrm>
            <a:off x="0" y="144379"/>
            <a:ext cx="12192000" cy="0"/>
          </a:xfrm>
          <a:prstGeom prst="line">
            <a:avLst/>
          </a:prstGeom>
        </p:spPr>
        <p:style>
          <a:lnRef idx="3">
            <a:schemeClr val="dk1"/>
          </a:lnRef>
          <a:fillRef idx="0">
            <a:schemeClr val="dk1"/>
          </a:fillRef>
          <a:effectRef idx="2">
            <a:schemeClr val="dk1"/>
          </a:effectRef>
          <a:fontRef idx="minor">
            <a:schemeClr val="tx1"/>
          </a:fontRef>
        </p:style>
      </p:cxnSp>
      <p:cxnSp>
        <p:nvCxnSpPr>
          <p:cNvPr id="17" name="Straight Connector 16">
            <a:extLst>
              <a:ext uri="{FF2B5EF4-FFF2-40B4-BE49-F238E27FC236}">
                <a16:creationId xmlns:a16="http://schemas.microsoft.com/office/drawing/2014/main" id="{F1EEAA3A-FC9D-7DF6-DF3D-A76D2E32E569}"/>
              </a:ext>
            </a:extLst>
          </p:cNvPr>
          <p:cNvCxnSpPr/>
          <p:nvPr/>
        </p:nvCxnSpPr>
        <p:spPr>
          <a:xfrm flipH="1">
            <a:off x="12047621" y="0"/>
            <a:ext cx="0" cy="6856718"/>
          </a:xfrm>
          <a:prstGeom prst="line">
            <a:avLst/>
          </a:prstGeom>
        </p:spPr>
        <p:style>
          <a:lnRef idx="3">
            <a:schemeClr val="dk1"/>
          </a:lnRef>
          <a:fillRef idx="0">
            <a:schemeClr val="dk1"/>
          </a:fillRef>
          <a:effectRef idx="2">
            <a:schemeClr val="dk1"/>
          </a:effectRef>
          <a:fontRef idx="minor">
            <a:schemeClr val="tx1"/>
          </a:fontRef>
        </p:style>
      </p:cxnSp>
      <p:cxnSp>
        <p:nvCxnSpPr>
          <p:cNvPr id="19" name="Straight Connector 18">
            <a:extLst>
              <a:ext uri="{FF2B5EF4-FFF2-40B4-BE49-F238E27FC236}">
                <a16:creationId xmlns:a16="http://schemas.microsoft.com/office/drawing/2014/main" id="{0F5FBA20-6D3B-9A50-F461-3B6291F72F95}"/>
              </a:ext>
            </a:extLst>
          </p:cNvPr>
          <p:cNvCxnSpPr/>
          <p:nvPr/>
        </p:nvCxnSpPr>
        <p:spPr>
          <a:xfrm>
            <a:off x="0" y="6713621"/>
            <a:ext cx="12190476" cy="0"/>
          </a:xfrm>
          <a:prstGeom prst="line">
            <a:avLst/>
          </a:prstGeom>
        </p:spPr>
        <p:style>
          <a:lnRef idx="3">
            <a:schemeClr val="dk1"/>
          </a:lnRef>
          <a:fillRef idx="0">
            <a:schemeClr val="dk1"/>
          </a:fillRef>
          <a:effectRef idx="2">
            <a:schemeClr val="dk1"/>
          </a:effectRef>
          <a:fontRef idx="minor">
            <a:schemeClr val="tx1"/>
          </a:fontRef>
        </p:style>
      </p:cxnSp>
      <p:sp>
        <p:nvSpPr>
          <p:cNvPr id="5" name="TextBox 4">
            <a:extLst>
              <a:ext uri="{FF2B5EF4-FFF2-40B4-BE49-F238E27FC236}">
                <a16:creationId xmlns:a16="http://schemas.microsoft.com/office/drawing/2014/main" id="{BA6B83A2-957D-694F-78AB-29E17E4E4A51}"/>
              </a:ext>
            </a:extLst>
          </p:cNvPr>
          <p:cNvSpPr txBox="1"/>
          <p:nvPr/>
        </p:nvSpPr>
        <p:spPr>
          <a:xfrm>
            <a:off x="142861" y="-1281"/>
            <a:ext cx="11904750" cy="7111290"/>
          </a:xfrm>
          <a:prstGeom prst="rect">
            <a:avLst/>
          </a:prstGeom>
          <a:noFill/>
        </p:spPr>
        <p:txBody>
          <a:bodyPr wrap="square">
            <a:spAutoFit/>
          </a:bodyPr>
          <a:lstStyle/>
          <a:p>
            <a:pPr algn="just">
              <a:lnSpc>
                <a:spcPct val="107000"/>
              </a:lnSpc>
              <a:spcAft>
                <a:spcPts val="800"/>
              </a:spcAft>
            </a:pPr>
            <a:r>
              <a:rPr lang="en-US" sz="6000" b="1" kern="100">
                <a:solidFill>
                  <a:srgbClr val="FF0000"/>
                </a:solidFill>
                <a:effectLst/>
                <a:latin typeface="Times New Roman" panose="02020603050405020304" pitchFamily="18" charset="0"/>
                <a:ea typeface="Aptos" panose="020b0004020202020204" pitchFamily="34" charset="0"/>
                <a:cs typeface="Times New Roman" panose="02020603050405020304" pitchFamily="18" charset="0"/>
              </a:rPr>
              <a:t>1.</a:t>
            </a:r>
            <a:r>
              <a:rPr lang="en-US" sz="6000" kern="100">
                <a:solidFill>
                  <a:srgbClr val="FF0000"/>
                </a:solidFill>
                <a:effectLst/>
                <a:latin typeface="Times New Roman" panose="02020603050405020304" pitchFamily="18" charset="0"/>
                <a:ea typeface="Aptos" panose="020b0004020202020204" pitchFamily="34" charset="0"/>
                <a:cs typeface="Times New Roman" panose="02020603050405020304" pitchFamily="18" charset="0"/>
              </a:rPr>
              <a:t> </a:t>
            </a:r>
            <a:r>
              <a:rPr lang="en-US" sz="6000" kern="100" err="1">
                <a:effectLst/>
                <a:latin typeface="Times New Roman" panose="02020603050405020304" pitchFamily="18" charset="0"/>
                <a:ea typeface="Aptos" panose="020b0004020202020204" pitchFamily="34" charset="0"/>
                <a:cs typeface="Times New Roman" panose="02020603050405020304" pitchFamily="18" charset="0"/>
              </a:rPr>
              <a:t>Kính thánh Tông đồ xứng nên nền Hội Thánh thành đàn ông, tiếp nối cơ đồ đi rao truyền tình thương Thiên Chúa. Xưa gian nguy giông tố bão bùng, luôn kiên trung tin mến đến cùng, nay cao sang vinh sáng Chúa cho vẻ vang.</a:t>
            </a:r>
            <a:endParaRPr lang="en-US" sz="4400" kern="100">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2724563960"/>
      </p:ext>
    </p:extLst>
  </p:cSld>
  <p:clrMapOvr>
    <a:masterClrMapping/>
  </p:clrMapOvr>
  <p:transition spd="slow">
    <p:wheel spokes="1"/>
  </p:transition>
  <p:timing/>
</p:sld>
</file>

<file path=ppt/slides/slide5.xml><?xml version="1.0" encoding="utf-8"?>
<p:sld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cSld>
    <p:spTree>
      <p:nvGrpSpPr>
        <p:cNvPr id="1" name="">
          <a:extLst>
            <a:ext uri="{FF2B5EF4-FFF2-40B4-BE49-F238E27FC236}">
              <a16:creationId xmlns:a16="http://schemas.microsoft.com/office/drawing/2014/main" id="{072D08FD-A57F-F668-7270-F418748D9A59}"/>
            </a:ext>
          </a:extLst>
        </p:cNvPr>
        <p:cNvGrpSpPr/>
        <p:nvPr/>
      </p:nvGrpSpPr>
      <p:grpSpPr>
        <a:xfrm>
          <a:off x="0" y="0"/>
          <a:ext cx="0" cy="0"/>
        </a:xfrm>
      </p:grpSpPr>
      <p:pic>
        <p:nvPicPr>
          <p:cNvPr id="2" name="Picture 1" descr="A white fabric with small dots&#10;&#10;Description automatically generated with medium confidence">
            <a:extLst>
              <a:ext uri="{FF2B5EF4-FFF2-40B4-BE49-F238E27FC236}">
                <a16:creationId xmlns:a16="http://schemas.microsoft.com/office/drawing/2014/main" id="{BAD0BF4A-4BD7-B15B-540C-94D98D3DEFF8}"/>
              </a:ext>
            </a:extLst>
          </p:cNvPr>
          <p:cNvPicPr>
            <a:picLocks noChangeAspect="1"/>
          </p:cNvPicPr>
          <p:nvPr/>
        </p:nvPicPr>
        <p:blipFill>
          <a:blip r:embed="rId2"/>
          <a:srcRect t="7966" b="8717"/>
          <a:stretch>
            <a:fillRect/>
          </a:stretch>
        </p:blipFill>
        <p:spPr>
          <a:xfrm>
            <a:off x="20" y="1282"/>
            <a:ext cx="12191980" cy="6856718"/>
          </a:xfrm>
          <a:prstGeom prst="rect">
            <a:avLst/>
          </a:prstGeom>
        </p:spPr>
      </p:pic>
      <p:cxnSp>
        <p:nvCxnSpPr>
          <p:cNvPr id="4" name="Straight Connector 3">
            <a:extLst>
              <a:ext uri="{FF2B5EF4-FFF2-40B4-BE49-F238E27FC236}">
                <a16:creationId xmlns:a16="http://schemas.microsoft.com/office/drawing/2014/main" id="{0DB77E79-7C77-C89A-5B8F-05CEC02F8A97}"/>
              </a:ext>
            </a:extLst>
          </p:cNvPr>
          <p:cNvCxnSpPr/>
          <p:nvPr/>
        </p:nvCxnSpPr>
        <p:spPr>
          <a:xfrm flipH="1">
            <a:off x="144379" y="0"/>
            <a:ext cx="0" cy="6856718"/>
          </a:xfrm>
          <a:prstGeom prst="line">
            <a:avLst/>
          </a:prstGeom>
        </p:spPr>
        <p:style>
          <a:lnRef idx="3">
            <a:schemeClr val="dk1"/>
          </a:lnRef>
          <a:fillRef idx="0">
            <a:schemeClr val="dk1"/>
          </a:fillRef>
          <a:effectRef idx="2">
            <a:schemeClr val="dk1"/>
          </a:effectRef>
          <a:fontRef idx="minor">
            <a:schemeClr val="tx1"/>
          </a:fontRef>
        </p:style>
      </p:cxnSp>
      <p:cxnSp>
        <p:nvCxnSpPr>
          <p:cNvPr id="15" name="Straight Connector 14">
            <a:extLst>
              <a:ext uri="{FF2B5EF4-FFF2-40B4-BE49-F238E27FC236}">
                <a16:creationId xmlns:a16="http://schemas.microsoft.com/office/drawing/2014/main" id="{6C6ED241-9FD2-B801-9A39-8E672A8945A5}"/>
              </a:ext>
            </a:extLst>
          </p:cNvPr>
          <p:cNvCxnSpPr/>
          <p:nvPr/>
        </p:nvCxnSpPr>
        <p:spPr>
          <a:xfrm>
            <a:off x="0" y="144379"/>
            <a:ext cx="12192000" cy="0"/>
          </a:xfrm>
          <a:prstGeom prst="line">
            <a:avLst/>
          </a:prstGeom>
        </p:spPr>
        <p:style>
          <a:lnRef idx="3">
            <a:schemeClr val="dk1"/>
          </a:lnRef>
          <a:fillRef idx="0">
            <a:schemeClr val="dk1"/>
          </a:fillRef>
          <a:effectRef idx="2">
            <a:schemeClr val="dk1"/>
          </a:effectRef>
          <a:fontRef idx="minor">
            <a:schemeClr val="tx1"/>
          </a:fontRef>
        </p:style>
      </p:cxnSp>
      <p:cxnSp>
        <p:nvCxnSpPr>
          <p:cNvPr id="17" name="Straight Connector 16">
            <a:extLst>
              <a:ext uri="{FF2B5EF4-FFF2-40B4-BE49-F238E27FC236}">
                <a16:creationId xmlns:a16="http://schemas.microsoft.com/office/drawing/2014/main" id="{03424A05-E303-8491-9138-A5F1C2B34A68}"/>
              </a:ext>
            </a:extLst>
          </p:cNvPr>
          <p:cNvCxnSpPr/>
          <p:nvPr/>
        </p:nvCxnSpPr>
        <p:spPr>
          <a:xfrm flipH="1">
            <a:off x="12047621" y="0"/>
            <a:ext cx="0" cy="6856718"/>
          </a:xfrm>
          <a:prstGeom prst="line">
            <a:avLst/>
          </a:prstGeom>
        </p:spPr>
        <p:style>
          <a:lnRef idx="3">
            <a:schemeClr val="dk1"/>
          </a:lnRef>
          <a:fillRef idx="0">
            <a:schemeClr val="dk1"/>
          </a:fillRef>
          <a:effectRef idx="2">
            <a:schemeClr val="dk1"/>
          </a:effectRef>
          <a:fontRef idx="minor">
            <a:schemeClr val="tx1"/>
          </a:fontRef>
        </p:style>
      </p:cxnSp>
      <p:cxnSp>
        <p:nvCxnSpPr>
          <p:cNvPr id="19" name="Straight Connector 18">
            <a:extLst>
              <a:ext uri="{FF2B5EF4-FFF2-40B4-BE49-F238E27FC236}">
                <a16:creationId xmlns:a16="http://schemas.microsoft.com/office/drawing/2014/main" id="{EFD49C8D-B26B-15C5-D86E-25F31949D3E6}"/>
              </a:ext>
            </a:extLst>
          </p:cNvPr>
          <p:cNvCxnSpPr/>
          <p:nvPr/>
        </p:nvCxnSpPr>
        <p:spPr>
          <a:xfrm>
            <a:off x="0" y="6713621"/>
            <a:ext cx="12190476" cy="0"/>
          </a:xfrm>
          <a:prstGeom prst="line">
            <a:avLst/>
          </a:prstGeom>
        </p:spPr>
        <p:style>
          <a:lnRef idx="3">
            <a:schemeClr val="dk1"/>
          </a:lnRef>
          <a:fillRef idx="0">
            <a:schemeClr val="dk1"/>
          </a:fillRef>
          <a:effectRef idx="2">
            <a:schemeClr val="dk1"/>
          </a:effectRef>
          <a:fontRef idx="minor">
            <a:schemeClr val="tx1"/>
          </a:fontRef>
        </p:style>
      </p:cxnSp>
      <p:sp>
        <p:nvSpPr>
          <p:cNvPr id="5" name="TextBox 4">
            <a:extLst>
              <a:ext uri="{FF2B5EF4-FFF2-40B4-BE49-F238E27FC236}">
                <a16:creationId xmlns:a16="http://schemas.microsoft.com/office/drawing/2014/main" id="{BF41641B-9388-447D-68F4-4DB0D86B5A4F}"/>
              </a:ext>
            </a:extLst>
          </p:cNvPr>
          <p:cNvSpPr txBox="1"/>
          <p:nvPr/>
        </p:nvSpPr>
        <p:spPr>
          <a:xfrm>
            <a:off x="288738" y="479983"/>
            <a:ext cx="11614497" cy="5591852"/>
          </a:xfrm>
          <a:prstGeom prst="rect">
            <a:avLst/>
          </a:prstGeom>
          <a:noFill/>
        </p:spPr>
        <p:txBody>
          <a:bodyPr wrap="square">
            <a:spAutoFit/>
          </a:bodyPr>
          <a:lstStyle/>
          <a:p>
            <a:pPr algn="just">
              <a:lnSpc>
                <a:spcPct val="107000"/>
              </a:lnSpc>
              <a:spcAft>
                <a:spcPts val="800"/>
              </a:spcAft>
            </a:pPr>
            <a:r>
              <a:rPr lang="en-US" sz="4800" b="1" i="1" kern="100">
                <a:solidFill>
                  <a:srgbClr val="FF0000"/>
                </a:solidFill>
                <a:effectLst/>
                <a:latin typeface="Times New Roman" panose="02020603050405020304" pitchFamily="18" charset="0"/>
                <a:ea typeface="Aptos" panose="020b0004020202020204" pitchFamily="34" charset="0"/>
                <a:cs typeface="Times New Roman" panose="02020603050405020304" pitchFamily="18" charset="0"/>
              </a:rPr>
              <a:t>ĐK</a:t>
            </a:r>
            <a:r>
              <a:rPr lang="en-US" sz="4800" i="1" kern="100">
                <a:effectLst/>
                <a:latin typeface="Times New Roman" panose="02020603050405020304" pitchFamily="18" charset="0"/>
                <a:ea typeface="Aptos" panose="020b0004020202020204" pitchFamily="34" charset="0"/>
                <a:cs typeface="Times New Roman" panose="02020603050405020304" pitchFamily="18" charset="0"/>
              </a:rPr>
              <a:t>. (Mừng vui lên) hỡi nhân trần các Thiên thần hợp cùng chư Thánh. (Nào đồng thanh) với tâm thành hát muôn lời ngợi ca Thiên Chúa. Ngợi mừng Chúa uy linh, phụng thờ Chúa thiên binh, đã thương ban phúc lộc trường sinh, cho hàng thần Thánh hiển vinh (giúp chúng sinh).</a:t>
            </a:r>
            <a:endParaRPr lang="en-US" sz="3600" i="1" kern="100">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2076346901"/>
      </p:ext>
    </p:extLst>
  </p:cSld>
  <p:clrMapOvr>
    <a:masterClrMapping/>
  </p:clrMapOvr>
  <p:transition spd="slow">
    <p:wheel spokes="1"/>
  </p:transition>
  <p:timing/>
</p:sld>
</file>

<file path=ppt/slides/slide6.xml><?xml version="1.0" encoding="utf-8"?>
<p:sld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cSld>
    <p:spTree>
      <p:nvGrpSpPr>
        <p:cNvPr id="1" name="">
          <a:extLst>
            <a:ext uri="{FF2B5EF4-FFF2-40B4-BE49-F238E27FC236}">
              <a16:creationId xmlns:a16="http://schemas.microsoft.com/office/drawing/2014/main" id="{B4B8F723-D18A-40FD-6599-E98F604BE4F0}"/>
            </a:ext>
          </a:extLst>
        </p:cNvPr>
        <p:cNvGrpSpPr/>
        <p:nvPr/>
      </p:nvGrpSpPr>
      <p:grpSpPr>
        <a:xfrm>
          <a:off x="0" y="0"/>
          <a:ext cx="0" cy="0"/>
        </a:xfrm>
      </p:grpSpPr>
      <p:pic>
        <p:nvPicPr>
          <p:cNvPr id="2" name="Picture 1" descr="A white fabric with small dots&#10;&#10;Description automatically generated with medium confidence">
            <a:extLst>
              <a:ext uri="{FF2B5EF4-FFF2-40B4-BE49-F238E27FC236}">
                <a16:creationId xmlns:a16="http://schemas.microsoft.com/office/drawing/2014/main" id="{2691319B-A778-DAF4-E6C1-3EAD083EFAAE}"/>
              </a:ext>
            </a:extLst>
          </p:cNvPr>
          <p:cNvPicPr>
            <a:picLocks noChangeAspect="1"/>
          </p:cNvPicPr>
          <p:nvPr/>
        </p:nvPicPr>
        <p:blipFill>
          <a:blip r:embed="rId2"/>
          <a:srcRect t="7966" b="8717"/>
          <a:stretch>
            <a:fillRect/>
          </a:stretch>
        </p:blipFill>
        <p:spPr>
          <a:xfrm>
            <a:off x="20" y="1282"/>
            <a:ext cx="12191980" cy="6856718"/>
          </a:xfrm>
          <a:prstGeom prst="rect">
            <a:avLst/>
          </a:prstGeom>
        </p:spPr>
      </p:pic>
      <p:cxnSp>
        <p:nvCxnSpPr>
          <p:cNvPr id="4" name="Straight Connector 3">
            <a:extLst>
              <a:ext uri="{FF2B5EF4-FFF2-40B4-BE49-F238E27FC236}">
                <a16:creationId xmlns:a16="http://schemas.microsoft.com/office/drawing/2014/main" id="{260A8940-6DB2-1EFE-0EFD-82A219DB1250}"/>
              </a:ext>
            </a:extLst>
          </p:cNvPr>
          <p:cNvCxnSpPr/>
          <p:nvPr/>
        </p:nvCxnSpPr>
        <p:spPr>
          <a:xfrm flipH="1">
            <a:off x="144379" y="0"/>
            <a:ext cx="0" cy="6856718"/>
          </a:xfrm>
          <a:prstGeom prst="line">
            <a:avLst/>
          </a:prstGeom>
        </p:spPr>
        <p:style>
          <a:lnRef idx="3">
            <a:schemeClr val="dk1"/>
          </a:lnRef>
          <a:fillRef idx="0">
            <a:schemeClr val="dk1"/>
          </a:fillRef>
          <a:effectRef idx="2">
            <a:schemeClr val="dk1"/>
          </a:effectRef>
          <a:fontRef idx="minor">
            <a:schemeClr val="tx1"/>
          </a:fontRef>
        </p:style>
      </p:cxnSp>
      <p:cxnSp>
        <p:nvCxnSpPr>
          <p:cNvPr id="15" name="Straight Connector 14">
            <a:extLst>
              <a:ext uri="{FF2B5EF4-FFF2-40B4-BE49-F238E27FC236}">
                <a16:creationId xmlns:a16="http://schemas.microsoft.com/office/drawing/2014/main" id="{9271473A-EAA7-D6DF-2FDD-D01A6614F4AF}"/>
              </a:ext>
            </a:extLst>
          </p:cNvPr>
          <p:cNvCxnSpPr/>
          <p:nvPr/>
        </p:nvCxnSpPr>
        <p:spPr>
          <a:xfrm>
            <a:off x="0" y="144379"/>
            <a:ext cx="12192000" cy="0"/>
          </a:xfrm>
          <a:prstGeom prst="line">
            <a:avLst/>
          </a:prstGeom>
        </p:spPr>
        <p:style>
          <a:lnRef idx="3">
            <a:schemeClr val="dk1"/>
          </a:lnRef>
          <a:fillRef idx="0">
            <a:schemeClr val="dk1"/>
          </a:fillRef>
          <a:effectRef idx="2">
            <a:schemeClr val="dk1"/>
          </a:effectRef>
          <a:fontRef idx="minor">
            <a:schemeClr val="tx1"/>
          </a:fontRef>
        </p:style>
      </p:cxnSp>
      <p:cxnSp>
        <p:nvCxnSpPr>
          <p:cNvPr id="17" name="Straight Connector 16">
            <a:extLst>
              <a:ext uri="{FF2B5EF4-FFF2-40B4-BE49-F238E27FC236}">
                <a16:creationId xmlns:a16="http://schemas.microsoft.com/office/drawing/2014/main" id="{95DC9ACC-1B49-49A1-326B-57972AA33C1B}"/>
              </a:ext>
            </a:extLst>
          </p:cNvPr>
          <p:cNvCxnSpPr/>
          <p:nvPr/>
        </p:nvCxnSpPr>
        <p:spPr>
          <a:xfrm flipH="1">
            <a:off x="12047621" y="0"/>
            <a:ext cx="0" cy="6856718"/>
          </a:xfrm>
          <a:prstGeom prst="line">
            <a:avLst/>
          </a:prstGeom>
        </p:spPr>
        <p:style>
          <a:lnRef idx="3">
            <a:schemeClr val="dk1"/>
          </a:lnRef>
          <a:fillRef idx="0">
            <a:schemeClr val="dk1"/>
          </a:fillRef>
          <a:effectRef idx="2">
            <a:schemeClr val="dk1"/>
          </a:effectRef>
          <a:fontRef idx="minor">
            <a:schemeClr val="tx1"/>
          </a:fontRef>
        </p:style>
      </p:cxnSp>
      <p:cxnSp>
        <p:nvCxnSpPr>
          <p:cNvPr id="19" name="Straight Connector 18">
            <a:extLst>
              <a:ext uri="{FF2B5EF4-FFF2-40B4-BE49-F238E27FC236}">
                <a16:creationId xmlns:a16="http://schemas.microsoft.com/office/drawing/2014/main" id="{BA628905-B6C7-5D85-4597-6A050484EBE1}"/>
              </a:ext>
            </a:extLst>
          </p:cNvPr>
          <p:cNvCxnSpPr/>
          <p:nvPr/>
        </p:nvCxnSpPr>
        <p:spPr>
          <a:xfrm>
            <a:off x="0" y="6713621"/>
            <a:ext cx="12190476" cy="0"/>
          </a:xfrm>
          <a:prstGeom prst="line">
            <a:avLst/>
          </a:prstGeom>
        </p:spPr>
        <p:style>
          <a:lnRef idx="3">
            <a:schemeClr val="dk1"/>
          </a:lnRef>
          <a:fillRef idx="0">
            <a:schemeClr val="dk1"/>
          </a:fillRef>
          <a:effectRef idx="2">
            <a:schemeClr val="dk1"/>
          </a:effectRef>
          <a:fontRef idx="minor">
            <a:schemeClr val="tx1"/>
          </a:fontRef>
        </p:style>
      </p:cxnSp>
      <p:sp>
        <p:nvSpPr>
          <p:cNvPr id="5" name="TextBox 4">
            <a:extLst>
              <a:ext uri="{FF2B5EF4-FFF2-40B4-BE49-F238E27FC236}">
                <a16:creationId xmlns:a16="http://schemas.microsoft.com/office/drawing/2014/main" id="{B0DCB557-A805-D325-8B3C-7A5F8418396B}"/>
              </a:ext>
            </a:extLst>
          </p:cNvPr>
          <p:cNvSpPr txBox="1"/>
          <p:nvPr/>
        </p:nvSpPr>
        <p:spPr>
          <a:xfrm>
            <a:off x="144378" y="287477"/>
            <a:ext cx="11903234" cy="5978944"/>
          </a:xfrm>
          <a:prstGeom prst="rect">
            <a:avLst/>
          </a:prstGeom>
          <a:noFill/>
        </p:spPr>
        <p:txBody>
          <a:bodyPr wrap="square">
            <a:spAutoFit/>
          </a:bodyPr>
          <a:lstStyle/>
          <a:p>
            <a:pPr algn="just">
              <a:lnSpc>
                <a:spcPct val="107000"/>
              </a:lnSpc>
              <a:spcAft>
                <a:spcPts val="800"/>
              </a:spcAft>
            </a:pPr>
            <a:r>
              <a:rPr lang="en-US" sz="6000" b="1" kern="100">
                <a:solidFill>
                  <a:srgbClr val="FF0000"/>
                </a:solidFill>
                <a:effectLst/>
                <a:latin typeface="Times New Roman" panose="02020603050405020304" pitchFamily="18" charset="0"/>
                <a:ea typeface="Aptos" panose="020b0004020202020204" pitchFamily="34" charset="0"/>
                <a:cs typeface="Times New Roman" panose="02020603050405020304" pitchFamily="18" charset="0"/>
              </a:rPr>
              <a:t>2.</a:t>
            </a:r>
            <a:r>
              <a:rPr lang="en-US" sz="6000" kern="100">
                <a:solidFill>
                  <a:srgbClr val="FF0000"/>
                </a:solidFill>
                <a:effectLst/>
                <a:latin typeface="Times New Roman" panose="02020603050405020304" pitchFamily="18" charset="0"/>
                <a:ea typeface="Aptos" panose="020b0004020202020204" pitchFamily="34" charset="0"/>
                <a:cs typeface="Times New Roman" panose="02020603050405020304" pitchFamily="18" charset="0"/>
              </a:rPr>
              <a:t> </a:t>
            </a:r>
            <a:r>
              <a:rPr lang="en-US" sz="6000" kern="100" err="1">
                <a:effectLst/>
                <a:latin typeface="Times New Roman" panose="02020603050405020304" pitchFamily="18" charset="0"/>
                <a:ea typeface="Aptos" panose="020b0004020202020204" pitchFamily="34" charset="0"/>
                <a:cs typeface="Times New Roman" panose="02020603050405020304" pitchFamily="18" charset="0"/>
              </a:rPr>
              <a:t>Kính thánh Tử đạo đã không màng năm tháng phù hoa, muốn sống an hòa nhưng khi đời gặp phong ba tới. Tâm không ngơi tín thác vững vàng, thân hiên ngang hy tế sẵn sáng, nay cao sang vinh sáng Chúa cho vẻ vang.</a:t>
            </a:r>
            <a:endParaRPr lang="en-US" sz="4400" kern="100">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2372630293"/>
      </p:ext>
    </p:extLst>
  </p:cSld>
  <p:clrMapOvr>
    <a:masterClrMapping/>
  </p:clrMapOvr>
  <p:transition spd="slow">
    <p:wheel spokes="1"/>
  </p:transition>
  <p:timing/>
</p:sld>
</file>

<file path=ppt/slides/slide7.xml><?xml version="1.0" encoding="utf-8"?>
<p:sld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cSld>
    <p:spTree>
      <p:nvGrpSpPr>
        <p:cNvPr id="1" name="">
          <a:extLst>
            <a:ext uri="{FF2B5EF4-FFF2-40B4-BE49-F238E27FC236}">
              <a16:creationId xmlns:a16="http://schemas.microsoft.com/office/drawing/2014/main" id="{061DE817-DEF6-D74A-B05E-28BF02BE1992}"/>
            </a:ext>
          </a:extLst>
        </p:cNvPr>
        <p:cNvGrpSpPr/>
        <p:nvPr/>
      </p:nvGrpSpPr>
      <p:grpSpPr>
        <a:xfrm>
          <a:off x="0" y="0"/>
          <a:ext cx="0" cy="0"/>
        </a:xfrm>
      </p:grpSpPr>
      <p:pic>
        <p:nvPicPr>
          <p:cNvPr id="2" name="Picture 1" descr="A white fabric with small dots&#10;&#10;Description automatically generated with medium confidence">
            <a:extLst>
              <a:ext uri="{FF2B5EF4-FFF2-40B4-BE49-F238E27FC236}">
                <a16:creationId xmlns:a16="http://schemas.microsoft.com/office/drawing/2014/main" id="{94F04208-9AAA-74E7-3199-A1A865CCC4ED}"/>
              </a:ext>
            </a:extLst>
          </p:cNvPr>
          <p:cNvPicPr>
            <a:picLocks noChangeAspect="1"/>
          </p:cNvPicPr>
          <p:nvPr/>
        </p:nvPicPr>
        <p:blipFill>
          <a:blip r:embed="rId2"/>
          <a:srcRect t="7966" b="8717"/>
          <a:stretch>
            <a:fillRect/>
          </a:stretch>
        </p:blipFill>
        <p:spPr>
          <a:xfrm>
            <a:off x="20" y="1282"/>
            <a:ext cx="12191980" cy="6856718"/>
          </a:xfrm>
          <a:prstGeom prst="rect">
            <a:avLst/>
          </a:prstGeom>
        </p:spPr>
      </p:pic>
      <p:cxnSp>
        <p:nvCxnSpPr>
          <p:cNvPr id="4" name="Straight Connector 3">
            <a:extLst>
              <a:ext uri="{FF2B5EF4-FFF2-40B4-BE49-F238E27FC236}">
                <a16:creationId xmlns:a16="http://schemas.microsoft.com/office/drawing/2014/main" id="{BC7C9BFC-CCC3-AF93-7928-3A740BAB6B0C}"/>
              </a:ext>
            </a:extLst>
          </p:cNvPr>
          <p:cNvCxnSpPr/>
          <p:nvPr/>
        </p:nvCxnSpPr>
        <p:spPr>
          <a:xfrm flipH="1">
            <a:off x="144379" y="0"/>
            <a:ext cx="0" cy="6856718"/>
          </a:xfrm>
          <a:prstGeom prst="line">
            <a:avLst/>
          </a:prstGeom>
        </p:spPr>
        <p:style>
          <a:lnRef idx="3">
            <a:schemeClr val="dk1"/>
          </a:lnRef>
          <a:fillRef idx="0">
            <a:schemeClr val="dk1"/>
          </a:fillRef>
          <a:effectRef idx="2">
            <a:schemeClr val="dk1"/>
          </a:effectRef>
          <a:fontRef idx="minor">
            <a:schemeClr val="tx1"/>
          </a:fontRef>
        </p:style>
      </p:cxnSp>
      <p:cxnSp>
        <p:nvCxnSpPr>
          <p:cNvPr id="15" name="Straight Connector 14">
            <a:extLst>
              <a:ext uri="{FF2B5EF4-FFF2-40B4-BE49-F238E27FC236}">
                <a16:creationId xmlns:a16="http://schemas.microsoft.com/office/drawing/2014/main" id="{82CEA66E-FE84-EF30-273B-BF18C2701451}"/>
              </a:ext>
            </a:extLst>
          </p:cNvPr>
          <p:cNvCxnSpPr/>
          <p:nvPr/>
        </p:nvCxnSpPr>
        <p:spPr>
          <a:xfrm>
            <a:off x="0" y="144379"/>
            <a:ext cx="12192000" cy="0"/>
          </a:xfrm>
          <a:prstGeom prst="line">
            <a:avLst/>
          </a:prstGeom>
        </p:spPr>
        <p:style>
          <a:lnRef idx="3">
            <a:schemeClr val="dk1"/>
          </a:lnRef>
          <a:fillRef idx="0">
            <a:schemeClr val="dk1"/>
          </a:fillRef>
          <a:effectRef idx="2">
            <a:schemeClr val="dk1"/>
          </a:effectRef>
          <a:fontRef idx="minor">
            <a:schemeClr val="tx1"/>
          </a:fontRef>
        </p:style>
      </p:cxnSp>
      <p:cxnSp>
        <p:nvCxnSpPr>
          <p:cNvPr id="17" name="Straight Connector 16">
            <a:extLst>
              <a:ext uri="{FF2B5EF4-FFF2-40B4-BE49-F238E27FC236}">
                <a16:creationId xmlns:a16="http://schemas.microsoft.com/office/drawing/2014/main" id="{C8ED29E4-9DC3-F0CE-6401-19F27AAC2BC6}"/>
              </a:ext>
            </a:extLst>
          </p:cNvPr>
          <p:cNvCxnSpPr/>
          <p:nvPr/>
        </p:nvCxnSpPr>
        <p:spPr>
          <a:xfrm flipH="1">
            <a:off x="12047621" y="0"/>
            <a:ext cx="0" cy="6856718"/>
          </a:xfrm>
          <a:prstGeom prst="line">
            <a:avLst/>
          </a:prstGeom>
        </p:spPr>
        <p:style>
          <a:lnRef idx="3">
            <a:schemeClr val="dk1"/>
          </a:lnRef>
          <a:fillRef idx="0">
            <a:schemeClr val="dk1"/>
          </a:fillRef>
          <a:effectRef idx="2">
            <a:schemeClr val="dk1"/>
          </a:effectRef>
          <a:fontRef idx="minor">
            <a:schemeClr val="tx1"/>
          </a:fontRef>
        </p:style>
      </p:cxnSp>
      <p:cxnSp>
        <p:nvCxnSpPr>
          <p:cNvPr id="19" name="Straight Connector 18">
            <a:extLst>
              <a:ext uri="{FF2B5EF4-FFF2-40B4-BE49-F238E27FC236}">
                <a16:creationId xmlns:a16="http://schemas.microsoft.com/office/drawing/2014/main" id="{3AD368C2-1B79-75B4-E519-3AAC53D9303C}"/>
              </a:ext>
            </a:extLst>
          </p:cNvPr>
          <p:cNvCxnSpPr/>
          <p:nvPr/>
        </p:nvCxnSpPr>
        <p:spPr>
          <a:xfrm>
            <a:off x="0" y="6713621"/>
            <a:ext cx="12190476" cy="0"/>
          </a:xfrm>
          <a:prstGeom prst="line">
            <a:avLst/>
          </a:prstGeom>
        </p:spPr>
        <p:style>
          <a:lnRef idx="3">
            <a:schemeClr val="dk1"/>
          </a:lnRef>
          <a:fillRef idx="0">
            <a:schemeClr val="dk1"/>
          </a:fillRef>
          <a:effectRef idx="2">
            <a:schemeClr val="dk1"/>
          </a:effectRef>
          <a:fontRef idx="minor">
            <a:schemeClr val="tx1"/>
          </a:fontRef>
        </p:style>
      </p:cxnSp>
      <p:sp>
        <p:nvSpPr>
          <p:cNvPr id="5" name="TextBox 4">
            <a:extLst>
              <a:ext uri="{FF2B5EF4-FFF2-40B4-BE49-F238E27FC236}">
                <a16:creationId xmlns:a16="http://schemas.microsoft.com/office/drawing/2014/main" id="{1D4CDEFB-A23F-FEEB-D294-4AA47C63F702}"/>
              </a:ext>
            </a:extLst>
          </p:cNvPr>
          <p:cNvSpPr txBox="1"/>
          <p:nvPr/>
        </p:nvSpPr>
        <p:spPr>
          <a:xfrm>
            <a:off x="288738" y="479983"/>
            <a:ext cx="11614497" cy="5591852"/>
          </a:xfrm>
          <a:prstGeom prst="rect">
            <a:avLst/>
          </a:prstGeom>
          <a:noFill/>
        </p:spPr>
        <p:txBody>
          <a:bodyPr wrap="square">
            <a:spAutoFit/>
          </a:bodyPr>
          <a:lstStyle/>
          <a:p>
            <a:pPr algn="just">
              <a:lnSpc>
                <a:spcPct val="107000"/>
              </a:lnSpc>
              <a:spcAft>
                <a:spcPts val="800"/>
              </a:spcAft>
            </a:pPr>
            <a:r>
              <a:rPr lang="en-US" sz="4800" b="1" i="1" kern="100">
                <a:solidFill>
                  <a:srgbClr val="FF0000"/>
                </a:solidFill>
                <a:effectLst/>
                <a:latin typeface="Times New Roman" panose="02020603050405020304" pitchFamily="18" charset="0"/>
                <a:ea typeface="Aptos" panose="020b0004020202020204" pitchFamily="34" charset="0"/>
                <a:cs typeface="Times New Roman" panose="02020603050405020304" pitchFamily="18" charset="0"/>
              </a:rPr>
              <a:t>ĐK</a:t>
            </a:r>
            <a:r>
              <a:rPr lang="en-US" sz="4800" i="1" kern="100">
                <a:effectLst/>
                <a:latin typeface="Times New Roman" panose="02020603050405020304" pitchFamily="18" charset="0"/>
                <a:ea typeface="Aptos" panose="020b0004020202020204" pitchFamily="34" charset="0"/>
                <a:cs typeface="Times New Roman" panose="02020603050405020304" pitchFamily="18" charset="0"/>
              </a:rPr>
              <a:t>. (Mừng vui lên) hỡi nhân trần các Thiên thần hợp cùng chư Thánh. (Nào đồng thanh) với tâm thành hát muôn lời ngợi ca Thiên Chúa. Ngợi mừng Chúa uy linh, phụng thờ Chúa thiên binh, đã thương ban phúc lộc trường sinh, cho hàng thần Thánh hiển vinh (giúp chúng sinh).</a:t>
            </a:r>
            <a:endParaRPr lang="en-US" sz="3600" i="1" kern="100">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55653292"/>
      </p:ext>
    </p:extLst>
  </p:cSld>
  <p:clrMapOvr>
    <a:masterClrMapping/>
  </p:clrMapOvr>
  <p:transition spd="slow">
    <p:wheel spokes="1"/>
  </p:transition>
  <p:timing/>
</p:sld>
</file>

<file path=ppt/slides/slide8.xml><?xml version="1.0" encoding="utf-8"?>
<p:sld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cSld>
    <p:spTree>
      <p:nvGrpSpPr>
        <p:cNvPr id="1" name="">
          <a:extLst>
            <a:ext uri="{FF2B5EF4-FFF2-40B4-BE49-F238E27FC236}">
              <a16:creationId xmlns:a16="http://schemas.microsoft.com/office/drawing/2014/main" id="{64693017-267B-3954-C441-E20F3BEDC327}"/>
            </a:ext>
          </a:extLst>
        </p:cNvPr>
        <p:cNvGrpSpPr/>
        <p:nvPr/>
      </p:nvGrpSpPr>
      <p:grpSpPr>
        <a:xfrm>
          <a:off x="0" y="0"/>
          <a:ext cx="0" cy="0"/>
        </a:xfrm>
      </p:grpSpPr>
      <p:pic>
        <p:nvPicPr>
          <p:cNvPr id="2" name="Picture 1" descr="A white fabric with small dots&#10;&#10;Description automatically generated with medium confidence">
            <a:extLst>
              <a:ext uri="{FF2B5EF4-FFF2-40B4-BE49-F238E27FC236}">
                <a16:creationId xmlns:a16="http://schemas.microsoft.com/office/drawing/2014/main" id="{5A7E06D4-0388-DA63-BC64-494F0A764A2F}"/>
              </a:ext>
            </a:extLst>
          </p:cNvPr>
          <p:cNvPicPr>
            <a:picLocks noChangeAspect="1"/>
          </p:cNvPicPr>
          <p:nvPr/>
        </p:nvPicPr>
        <p:blipFill>
          <a:blip r:embed="rId2"/>
          <a:srcRect t="7966" b="8717"/>
          <a:stretch>
            <a:fillRect/>
          </a:stretch>
        </p:blipFill>
        <p:spPr>
          <a:xfrm>
            <a:off x="20" y="1282"/>
            <a:ext cx="12191980" cy="6856718"/>
          </a:xfrm>
          <a:prstGeom prst="rect">
            <a:avLst/>
          </a:prstGeom>
        </p:spPr>
      </p:pic>
      <p:cxnSp>
        <p:nvCxnSpPr>
          <p:cNvPr id="4" name="Straight Connector 3">
            <a:extLst>
              <a:ext uri="{FF2B5EF4-FFF2-40B4-BE49-F238E27FC236}">
                <a16:creationId xmlns:a16="http://schemas.microsoft.com/office/drawing/2014/main" id="{D6349D73-948C-EBB9-222B-5E01422AE8D7}"/>
              </a:ext>
            </a:extLst>
          </p:cNvPr>
          <p:cNvCxnSpPr/>
          <p:nvPr/>
        </p:nvCxnSpPr>
        <p:spPr>
          <a:xfrm flipH="1">
            <a:off x="144379" y="0"/>
            <a:ext cx="0" cy="6856718"/>
          </a:xfrm>
          <a:prstGeom prst="line">
            <a:avLst/>
          </a:prstGeom>
        </p:spPr>
        <p:style>
          <a:lnRef idx="3">
            <a:schemeClr val="dk1"/>
          </a:lnRef>
          <a:fillRef idx="0">
            <a:schemeClr val="dk1"/>
          </a:fillRef>
          <a:effectRef idx="2">
            <a:schemeClr val="dk1"/>
          </a:effectRef>
          <a:fontRef idx="minor">
            <a:schemeClr val="tx1"/>
          </a:fontRef>
        </p:style>
      </p:cxnSp>
      <p:cxnSp>
        <p:nvCxnSpPr>
          <p:cNvPr id="15" name="Straight Connector 14">
            <a:extLst>
              <a:ext uri="{FF2B5EF4-FFF2-40B4-BE49-F238E27FC236}">
                <a16:creationId xmlns:a16="http://schemas.microsoft.com/office/drawing/2014/main" id="{B64E1C5B-7125-2BB2-3BF6-E9F4C4BBC082}"/>
              </a:ext>
            </a:extLst>
          </p:cNvPr>
          <p:cNvCxnSpPr/>
          <p:nvPr/>
        </p:nvCxnSpPr>
        <p:spPr>
          <a:xfrm>
            <a:off x="0" y="144379"/>
            <a:ext cx="12192000" cy="0"/>
          </a:xfrm>
          <a:prstGeom prst="line">
            <a:avLst/>
          </a:prstGeom>
        </p:spPr>
        <p:style>
          <a:lnRef idx="3">
            <a:schemeClr val="dk1"/>
          </a:lnRef>
          <a:fillRef idx="0">
            <a:schemeClr val="dk1"/>
          </a:fillRef>
          <a:effectRef idx="2">
            <a:schemeClr val="dk1"/>
          </a:effectRef>
          <a:fontRef idx="minor">
            <a:schemeClr val="tx1"/>
          </a:fontRef>
        </p:style>
      </p:cxnSp>
      <p:cxnSp>
        <p:nvCxnSpPr>
          <p:cNvPr id="17" name="Straight Connector 16">
            <a:extLst>
              <a:ext uri="{FF2B5EF4-FFF2-40B4-BE49-F238E27FC236}">
                <a16:creationId xmlns:a16="http://schemas.microsoft.com/office/drawing/2014/main" id="{41697D22-514C-C5F3-5F16-2AF3E39FAE94}"/>
              </a:ext>
            </a:extLst>
          </p:cNvPr>
          <p:cNvCxnSpPr/>
          <p:nvPr/>
        </p:nvCxnSpPr>
        <p:spPr>
          <a:xfrm flipH="1">
            <a:off x="12047621" y="0"/>
            <a:ext cx="0" cy="6856718"/>
          </a:xfrm>
          <a:prstGeom prst="line">
            <a:avLst/>
          </a:prstGeom>
        </p:spPr>
        <p:style>
          <a:lnRef idx="3">
            <a:schemeClr val="dk1"/>
          </a:lnRef>
          <a:fillRef idx="0">
            <a:schemeClr val="dk1"/>
          </a:fillRef>
          <a:effectRef idx="2">
            <a:schemeClr val="dk1"/>
          </a:effectRef>
          <a:fontRef idx="minor">
            <a:schemeClr val="tx1"/>
          </a:fontRef>
        </p:style>
      </p:cxnSp>
      <p:cxnSp>
        <p:nvCxnSpPr>
          <p:cNvPr id="19" name="Straight Connector 18">
            <a:extLst>
              <a:ext uri="{FF2B5EF4-FFF2-40B4-BE49-F238E27FC236}">
                <a16:creationId xmlns:a16="http://schemas.microsoft.com/office/drawing/2014/main" id="{E2DBDE34-754A-6947-ACE7-4BE8E315A124}"/>
              </a:ext>
            </a:extLst>
          </p:cNvPr>
          <p:cNvCxnSpPr/>
          <p:nvPr/>
        </p:nvCxnSpPr>
        <p:spPr>
          <a:xfrm>
            <a:off x="0" y="6713621"/>
            <a:ext cx="12190476" cy="0"/>
          </a:xfrm>
          <a:prstGeom prst="line">
            <a:avLst/>
          </a:prstGeom>
        </p:spPr>
        <p:style>
          <a:lnRef idx="3">
            <a:schemeClr val="dk1"/>
          </a:lnRef>
          <a:fillRef idx="0">
            <a:schemeClr val="dk1"/>
          </a:fillRef>
          <a:effectRef idx="2">
            <a:schemeClr val="dk1"/>
          </a:effectRef>
          <a:fontRef idx="minor">
            <a:schemeClr val="tx1"/>
          </a:fontRef>
        </p:style>
      </p:cxnSp>
      <p:sp>
        <p:nvSpPr>
          <p:cNvPr id="5" name="TextBox 4">
            <a:extLst>
              <a:ext uri="{FF2B5EF4-FFF2-40B4-BE49-F238E27FC236}">
                <a16:creationId xmlns:a16="http://schemas.microsoft.com/office/drawing/2014/main" id="{55F5CB3D-C23D-3C9D-DA7B-10C87FB21B30}"/>
              </a:ext>
            </a:extLst>
          </p:cNvPr>
          <p:cNvSpPr txBox="1"/>
          <p:nvPr/>
        </p:nvSpPr>
        <p:spPr>
          <a:xfrm>
            <a:off x="142877" y="417095"/>
            <a:ext cx="11903210" cy="5978944"/>
          </a:xfrm>
          <a:prstGeom prst="rect">
            <a:avLst/>
          </a:prstGeom>
          <a:noFill/>
        </p:spPr>
        <p:txBody>
          <a:bodyPr wrap="square">
            <a:spAutoFit/>
          </a:bodyPr>
          <a:lstStyle/>
          <a:p>
            <a:pPr algn="just">
              <a:lnSpc>
                <a:spcPct val="107000"/>
              </a:lnSpc>
              <a:spcAft>
                <a:spcPts val="800"/>
              </a:spcAft>
            </a:pPr>
            <a:r>
              <a:rPr lang="en-US" sz="6000" b="1" kern="100">
                <a:solidFill>
                  <a:srgbClr val="FF0000"/>
                </a:solidFill>
                <a:effectLst/>
                <a:latin typeface="Times New Roman" panose="02020603050405020304" pitchFamily="18" charset="0"/>
                <a:ea typeface="Aptos" panose="020b0004020202020204" pitchFamily="34" charset="0"/>
                <a:cs typeface="Times New Roman" panose="02020603050405020304" pitchFamily="18" charset="0"/>
              </a:rPr>
              <a:t>3.</a:t>
            </a:r>
            <a:r>
              <a:rPr lang="en-US" sz="6000" kern="100">
                <a:solidFill>
                  <a:srgbClr val="FF0000"/>
                </a:solidFill>
                <a:effectLst/>
                <a:latin typeface="Times New Roman" panose="02020603050405020304" pitchFamily="18" charset="0"/>
                <a:ea typeface="Aptos" panose="020b0004020202020204" pitchFamily="34" charset="0"/>
                <a:cs typeface="Times New Roman" panose="02020603050405020304" pitchFamily="18" charset="0"/>
              </a:rPr>
              <a:t> </a:t>
            </a:r>
            <a:r>
              <a:rPr lang="en-US" sz="6000" kern="100" err="1">
                <a:effectLst/>
                <a:latin typeface="Times New Roman" panose="02020603050405020304" pitchFamily="18" charset="0"/>
                <a:ea typeface="Aptos" panose="020b0004020202020204" pitchFamily="34" charset="0"/>
                <a:cs typeface="Times New Roman" panose="02020603050405020304" pitchFamily="18" charset="0"/>
              </a:rPr>
              <a:t>Kính thánh Mục tử Chúa nhân từ thương tới gọi mời, dấn bước trong đời hy sinh vì đoàn chiên của Chúa. Khi khang an trao phát phúc tràn, khi nguy nan kêu khấn dẫn đường, nay cao sang vinh sáng Chúa cho vẻ vang.</a:t>
            </a:r>
            <a:endParaRPr lang="en-US" sz="4400" kern="100">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3421414263"/>
      </p:ext>
    </p:extLst>
  </p:cSld>
  <p:clrMapOvr>
    <a:masterClrMapping/>
  </p:clrMapOvr>
  <p:transition spd="slow">
    <p:wheel spokes="1"/>
  </p:transition>
  <p:timing/>
</p:sld>
</file>

<file path=ppt/slides/slide9.xml><?xml version="1.0" encoding="utf-8"?>
<p:sld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cSld>
    <p:spTree>
      <p:nvGrpSpPr>
        <p:cNvPr id="1" name="">
          <a:extLst>
            <a:ext uri="{FF2B5EF4-FFF2-40B4-BE49-F238E27FC236}">
              <a16:creationId xmlns:a16="http://schemas.microsoft.com/office/drawing/2014/main" id="{C24C47F9-B1F7-DB9B-E88C-CDC3BD289C20}"/>
            </a:ext>
          </a:extLst>
        </p:cNvPr>
        <p:cNvGrpSpPr/>
        <p:nvPr/>
      </p:nvGrpSpPr>
      <p:grpSpPr>
        <a:xfrm>
          <a:off x="0" y="0"/>
          <a:ext cx="0" cy="0"/>
        </a:xfrm>
      </p:grpSpPr>
      <p:pic>
        <p:nvPicPr>
          <p:cNvPr id="2" name="Picture 1" descr="A white fabric with small dots&#10;&#10;Description automatically generated with medium confidence">
            <a:extLst>
              <a:ext uri="{FF2B5EF4-FFF2-40B4-BE49-F238E27FC236}">
                <a16:creationId xmlns:a16="http://schemas.microsoft.com/office/drawing/2014/main" id="{B24B6842-21AC-C9DB-829E-4F72BF5D5926}"/>
              </a:ext>
            </a:extLst>
          </p:cNvPr>
          <p:cNvPicPr>
            <a:picLocks noChangeAspect="1"/>
          </p:cNvPicPr>
          <p:nvPr/>
        </p:nvPicPr>
        <p:blipFill>
          <a:blip r:embed="rId2"/>
          <a:srcRect t="7966" b="8717"/>
          <a:stretch>
            <a:fillRect/>
          </a:stretch>
        </p:blipFill>
        <p:spPr>
          <a:xfrm>
            <a:off x="20" y="1282"/>
            <a:ext cx="12191980" cy="6856718"/>
          </a:xfrm>
          <a:prstGeom prst="rect">
            <a:avLst/>
          </a:prstGeom>
        </p:spPr>
      </p:pic>
      <p:cxnSp>
        <p:nvCxnSpPr>
          <p:cNvPr id="4" name="Straight Connector 3">
            <a:extLst>
              <a:ext uri="{FF2B5EF4-FFF2-40B4-BE49-F238E27FC236}">
                <a16:creationId xmlns:a16="http://schemas.microsoft.com/office/drawing/2014/main" id="{498E1C41-4941-75DE-0226-7D573AE63528}"/>
              </a:ext>
            </a:extLst>
          </p:cNvPr>
          <p:cNvCxnSpPr/>
          <p:nvPr/>
        </p:nvCxnSpPr>
        <p:spPr>
          <a:xfrm flipH="1">
            <a:off x="144379" y="0"/>
            <a:ext cx="0" cy="6856718"/>
          </a:xfrm>
          <a:prstGeom prst="line">
            <a:avLst/>
          </a:prstGeom>
        </p:spPr>
        <p:style>
          <a:lnRef idx="3">
            <a:schemeClr val="dk1"/>
          </a:lnRef>
          <a:fillRef idx="0">
            <a:schemeClr val="dk1"/>
          </a:fillRef>
          <a:effectRef idx="2">
            <a:schemeClr val="dk1"/>
          </a:effectRef>
          <a:fontRef idx="minor">
            <a:schemeClr val="tx1"/>
          </a:fontRef>
        </p:style>
      </p:cxnSp>
      <p:cxnSp>
        <p:nvCxnSpPr>
          <p:cNvPr id="15" name="Straight Connector 14">
            <a:extLst>
              <a:ext uri="{FF2B5EF4-FFF2-40B4-BE49-F238E27FC236}">
                <a16:creationId xmlns:a16="http://schemas.microsoft.com/office/drawing/2014/main" id="{17A3B372-CB54-4DF1-DDF0-FC633657936B}"/>
              </a:ext>
            </a:extLst>
          </p:cNvPr>
          <p:cNvCxnSpPr/>
          <p:nvPr/>
        </p:nvCxnSpPr>
        <p:spPr>
          <a:xfrm>
            <a:off x="0" y="144379"/>
            <a:ext cx="12192000" cy="0"/>
          </a:xfrm>
          <a:prstGeom prst="line">
            <a:avLst/>
          </a:prstGeom>
        </p:spPr>
        <p:style>
          <a:lnRef idx="3">
            <a:schemeClr val="dk1"/>
          </a:lnRef>
          <a:fillRef idx="0">
            <a:schemeClr val="dk1"/>
          </a:fillRef>
          <a:effectRef idx="2">
            <a:schemeClr val="dk1"/>
          </a:effectRef>
          <a:fontRef idx="minor">
            <a:schemeClr val="tx1"/>
          </a:fontRef>
        </p:style>
      </p:cxnSp>
      <p:cxnSp>
        <p:nvCxnSpPr>
          <p:cNvPr id="17" name="Straight Connector 16">
            <a:extLst>
              <a:ext uri="{FF2B5EF4-FFF2-40B4-BE49-F238E27FC236}">
                <a16:creationId xmlns:a16="http://schemas.microsoft.com/office/drawing/2014/main" id="{FBA2A9C2-4CE5-609F-6941-24FCEC40640C}"/>
              </a:ext>
            </a:extLst>
          </p:cNvPr>
          <p:cNvCxnSpPr/>
          <p:nvPr/>
        </p:nvCxnSpPr>
        <p:spPr>
          <a:xfrm flipH="1">
            <a:off x="12047621" y="0"/>
            <a:ext cx="0" cy="6856718"/>
          </a:xfrm>
          <a:prstGeom prst="line">
            <a:avLst/>
          </a:prstGeom>
        </p:spPr>
        <p:style>
          <a:lnRef idx="3">
            <a:schemeClr val="dk1"/>
          </a:lnRef>
          <a:fillRef idx="0">
            <a:schemeClr val="dk1"/>
          </a:fillRef>
          <a:effectRef idx="2">
            <a:schemeClr val="dk1"/>
          </a:effectRef>
          <a:fontRef idx="minor">
            <a:schemeClr val="tx1"/>
          </a:fontRef>
        </p:style>
      </p:cxnSp>
      <p:cxnSp>
        <p:nvCxnSpPr>
          <p:cNvPr id="19" name="Straight Connector 18">
            <a:extLst>
              <a:ext uri="{FF2B5EF4-FFF2-40B4-BE49-F238E27FC236}">
                <a16:creationId xmlns:a16="http://schemas.microsoft.com/office/drawing/2014/main" id="{2308ADA2-E867-BB0A-53FE-BEA4015ED0A1}"/>
              </a:ext>
            </a:extLst>
          </p:cNvPr>
          <p:cNvCxnSpPr/>
          <p:nvPr/>
        </p:nvCxnSpPr>
        <p:spPr>
          <a:xfrm>
            <a:off x="0" y="6713621"/>
            <a:ext cx="12190476" cy="0"/>
          </a:xfrm>
          <a:prstGeom prst="line">
            <a:avLst/>
          </a:prstGeom>
        </p:spPr>
        <p:style>
          <a:lnRef idx="3">
            <a:schemeClr val="dk1"/>
          </a:lnRef>
          <a:fillRef idx="0">
            <a:schemeClr val="dk1"/>
          </a:fillRef>
          <a:effectRef idx="2">
            <a:schemeClr val="dk1"/>
          </a:effectRef>
          <a:fontRef idx="minor">
            <a:schemeClr val="tx1"/>
          </a:fontRef>
        </p:style>
      </p:cxnSp>
      <p:sp>
        <p:nvSpPr>
          <p:cNvPr id="5" name="TextBox 4">
            <a:extLst>
              <a:ext uri="{FF2B5EF4-FFF2-40B4-BE49-F238E27FC236}">
                <a16:creationId xmlns:a16="http://schemas.microsoft.com/office/drawing/2014/main" id="{7DB8C988-36D0-CB2D-0B56-95B7C018750B}"/>
              </a:ext>
            </a:extLst>
          </p:cNvPr>
          <p:cNvSpPr txBox="1"/>
          <p:nvPr/>
        </p:nvSpPr>
        <p:spPr>
          <a:xfrm>
            <a:off x="288738" y="479983"/>
            <a:ext cx="11614497" cy="5591852"/>
          </a:xfrm>
          <a:prstGeom prst="rect">
            <a:avLst/>
          </a:prstGeom>
          <a:noFill/>
        </p:spPr>
        <p:txBody>
          <a:bodyPr wrap="square">
            <a:spAutoFit/>
          </a:bodyPr>
          <a:lstStyle/>
          <a:p>
            <a:pPr algn="just">
              <a:lnSpc>
                <a:spcPct val="107000"/>
              </a:lnSpc>
              <a:spcAft>
                <a:spcPts val="800"/>
              </a:spcAft>
            </a:pPr>
            <a:r>
              <a:rPr lang="en-US" sz="4800" b="1" i="1" kern="100">
                <a:solidFill>
                  <a:srgbClr val="FF0000"/>
                </a:solidFill>
                <a:effectLst/>
                <a:latin typeface="Times New Roman" panose="02020603050405020304" pitchFamily="18" charset="0"/>
                <a:ea typeface="Aptos" panose="020b0004020202020204" pitchFamily="34" charset="0"/>
                <a:cs typeface="Times New Roman" panose="02020603050405020304" pitchFamily="18" charset="0"/>
              </a:rPr>
              <a:t>ĐK</a:t>
            </a:r>
            <a:r>
              <a:rPr lang="en-US" sz="4800" i="1" kern="100">
                <a:effectLst/>
                <a:latin typeface="Times New Roman" panose="02020603050405020304" pitchFamily="18" charset="0"/>
                <a:ea typeface="Aptos" panose="020b0004020202020204" pitchFamily="34" charset="0"/>
                <a:cs typeface="Times New Roman" panose="02020603050405020304" pitchFamily="18" charset="0"/>
              </a:rPr>
              <a:t>. (Mừng vui lên) hỡi nhân trần các Thiên thần hợp cùng chư Thánh. (Nào đồng thanh) với tâm thành hát muôn lời ngợi ca Thiên Chúa. Ngợi mừng Chúa uy linh, phụng thờ Chúa thiên binh, đã thương ban phúc lộc trường sinh, cho hàng thần Thánh hiển vinh (giúp chúng sinh).</a:t>
            </a:r>
            <a:endParaRPr lang="en-US" sz="3600" i="1" kern="100">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2271043433"/>
      </p:ext>
    </p:extLst>
  </p:cSld>
  <p:clrMapOvr>
    <a:masterClrMapping/>
  </p:clrMapOvr>
  <p:transition spd="slow">
    <p:wheel spokes="1"/>
  </p:transition>
  <p:timing/>
</p:sld>
</file>

<file path=ppt/slides/slide10.xml><?xml version="1.0" encoding="utf-8"?>
<p:sld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cSld>
    <p:spTree>
      <p:nvGrpSpPr>
        <p:cNvPr id="1" name="">
          <a:extLst>
            <a:ext uri="{FF2B5EF4-FFF2-40B4-BE49-F238E27FC236}">
              <a16:creationId xmlns:a16="http://schemas.microsoft.com/office/drawing/2014/main" id="{1BCAC551-78A1-5922-9D3D-145F310C1B3F}"/>
            </a:ext>
          </a:extLst>
        </p:cNvPr>
        <p:cNvGrpSpPr/>
        <p:nvPr/>
      </p:nvGrpSpPr>
      <p:grpSpPr>
        <a:xfrm>
          <a:off x="0" y="0"/>
          <a:ext cx="0" cy="0"/>
        </a:xfrm>
      </p:grpSpPr>
      <p:pic>
        <p:nvPicPr>
          <p:cNvPr id="2" name="Picture 1" descr="A white fabric with small dots&#10;&#10;Description automatically generated with medium confidence">
            <a:extLst>
              <a:ext uri="{FF2B5EF4-FFF2-40B4-BE49-F238E27FC236}">
                <a16:creationId xmlns:a16="http://schemas.microsoft.com/office/drawing/2014/main" id="{6A0B9ED8-8A2B-66D5-766F-573275DE65FB}"/>
              </a:ext>
            </a:extLst>
          </p:cNvPr>
          <p:cNvPicPr>
            <a:picLocks noChangeAspect="1"/>
          </p:cNvPicPr>
          <p:nvPr/>
        </p:nvPicPr>
        <p:blipFill>
          <a:blip r:embed="rId2"/>
          <a:srcRect t="7966" b="8717"/>
          <a:stretch>
            <a:fillRect/>
          </a:stretch>
        </p:blipFill>
        <p:spPr>
          <a:xfrm>
            <a:off x="20" y="1282"/>
            <a:ext cx="12191980" cy="6856718"/>
          </a:xfrm>
          <a:prstGeom prst="rect">
            <a:avLst/>
          </a:prstGeom>
        </p:spPr>
      </p:pic>
      <p:cxnSp>
        <p:nvCxnSpPr>
          <p:cNvPr id="4" name="Straight Connector 3">
            <a:extLst>
              <a:ext uri="{FF2B5EF4-FFF2-40B4-BE49-F238E27FC236}">
                <a16:creationId xmlns:a16="http://schemas.microsoft.com/office/drawing/2014/main" id="{3FA64B2F-DF5D-1283-A853-C4A3441ABE38}"/>
              </a:ext>
            </a:extLst>
          </p:cNvPr>
          <p:cNvCxnSpPr/>
          <p:nvPr/>
        </p:nvCxnSpPr>
        <p:spPr>
          <a:xfrm flipH="1">
            <a:off x="144379" y="0"/>
            <a:ext cx="0" cy="6856718"/>
          </a:xfrm>
          <a:prstGeom prst="line">
            <a:avLst/>
          </a:prstGeom>
        </p:spPr>
        <p:style>
          <a:lnRef idx="3">
            <a:schemeClr val="dk1"/>
          </a:lnRef>
          <a:fillRef idx="0">
            <a:schemeClr val="dk1"/>
          </a:fillRef>
          <a:effectRef idx="2">
            <a:schemeClr val="dk1"/>
          </a:effectRef>
          <a:fontRef idx="minor">
            <a:schemeClr val="tx1"/>
          </a:fontRef>
        </p:style>
      </p:cxnSp>
      <p:cxnSp>
        <p:nvCxnSpPr>
          <p:cNvPr id="15" name="Straight Connector 14">
            <a:extLst>
              <a:ext uri="{FF2B5EF4-FFF2-40B4-BE49-F238E27FC236}">
                <a16:creationId xmlns:a16="http://schemas.microsoft.com/office/drawing/2014/main" id="{AA72D52A-3D6D-F72B-364F-45C3963501DF}"/>
              </a:ext>
            </a:extLst>
          </p:cNvPr>
          <p:cNvCxnSpPr/>
          <p:nvPr/>
        </p:nvCxnSpPr>
        <p:spPr>
          <a:xfrm>
            <a:off x="0" y="144379"/>
            <a:ext cx="12192000" cy="0"/>
          </a:xfrm>
          <a:prstGeom prst="line">
            <a:avLst/>
          </a:prstGeom>
        </p:spPr>
        <p:style>
          <a:lnRef idx="3">
            <a:schemeClr val="dk1"/>
          </a:lnRef>
          <a:fillRef idx="0">
            <a:schemeClr val="dk1"/>
          </a:fillRef>
          <a:effectRef idx="2">
            <a:schemeClr val="dk1"/>
          </a:effectRef>
          <a:fontRef idx="minor">
            <a:schemeClr val="tx1"/>
          </a:fontRef>
        </p:style>
      </p:cxnSp>
      <p:cxnSp>
        <p:nvCxnSpPr>
          <p:cNvPr id="17" name="Straight Connector 16">
            <a:extLst>
              <a:ext uri="{FF2B5EF4-FFF2-40B4-BE49-F238E27FC236}">
                <a16:creationId xmlns:a16="http://schemas.microsoft.com/office/drawing/2014/main" id="{79D33546-F95B-1BA2-A72A-5FF2F7BCF19B}"/>
              </a:ext>
            </a:extLst>
          </p:cNvPr>
          <p:cNvCxnSpPr/>
          <p:nvPr/>
        </p:nvCxnSpPr>
        <p:spPr>
          <a:xfrm flipH="1">
            <a:off x="12047621" y="0"/>
            <a:ext cx="0" cy="6856718"/>
          </a:xfrm>
          <a:prstGeom prst="line">
            <a:avLst/>
          </a:prstGeom>
        </p:spPr>
        <p:style>
          <a:lnRef idx="3">
            <a:schemeClr val="dk1"/>
          </a:lnRef>
          <a:fillRef idx="0">
            <a:schemeClr val="dk1"/>
          </a:fillRef>
          <a:effectRef idx="2">
            <a:schemeClr val="dk1"/>
          </a:effectRef>
          <a:fontRef idx="minor">
            <a:schemeClr val="tx1"/>
          </a:fontRef>
        </p:style>
      </p:cxnSp>
      <p:cxnSp>
        <p:nvCxnSpPr>
          <p:cNvPr id="19" name="Straight Connector 18">
            <a:extLst>
              <a:ext uri="{FF2B5EF4-FFF2-40B4-BE49-F238E27FC236}">
                <a16:creationId xmlns:a16="http://schemas.microsoft.com/office/drawing/2014/main" id="{5B45B0BF-916A-A6F1-CA1D-E0BB0E788C1B}"/>
              </a:ext>
            </a:extLst>
          </p:cNvPr>
          <p:cNvCxnSpPr/>
          <p:nvPr/>
        </p:nvCxnSpPr>
        <p:spPr>
          <a:xfrm>
            <a:off x="0" y="6713621"/>
            <a:ext cx="12190476" cy="0"/>
          </a:xfrm>
          <a:prstGeom prst="line">
            <a:avLst/>
          </a:prstGeom>
        </p:spPr>
        <p:style>
          <a:lnRef idx="3">
            <a:schemeClr val="dk1"/>
          </a:lnRef>
          <a:fillRef idx="0">
            <a:schemeClr val="dk1"/>
          </a:fillRef>
          <a:effectRef idx="2">
            <a:schemeClr val="dk1"/>
          </a:effectRef>
          <a:fontRef idx="minor">
            <a:schemeClr val="tx1"/>
          </a:fontRef>
        </p:style>
      </p:cxnSp>
      <p:sp>
        <p:nvSpPr>
          <p:cNvPr id="5" name="TextBox 4">
            <a:extLst>
              <a:ext uri="{FF2B5EF4-FFF2-40B4-BE49-F238E27FC236}">
                <a16:creationId xmlns:a16="http://schemas.microsoft.com/office/drawing/2014/main" id="{F4CBC4AB-1FEB-4ABC-0057-AFD5EB733874}"/>
              </a:ext>
            </a:extLst>
          </p:cNvPr>
          <p:cNvSpPr txBox="1"/>
          <p:nvPr/>
        </p:nvSpPr>
        <p:spPr>
          <a:xfrm>
            <a:off x="144378" y="0"/>
            <a:ext cx="11903225" cy="7110006"/>
          </a:xfrm>
          <a:prstGeom prst="rect">
            <a:avLst/>
          </a:prstGeom>
          <a:noFill/>
        </p:spPr>
        <p:txBody>
          <a:bodyPr wrap="square">
            <a:spAutoFit/>
          </a:bodyPr>
          <a:lstStyle/>
          <a:p>
            <a:pPr algn="just">
              <a:lnSpc>
                <a:spcPct val="107000"/>
              </a:lnSpc>
              <a:spcAft>
                <a:spcPts val="800"/>
              </a:spcAft>
            </a:pPr>
            <a:r>
              <a:rPr lang="en-US" sz="6000" b="1" kern="100">
                <a:solidFill>
                  <a:srgbClr val="FF0000"/>
                </a:solidFill>
                <a:effectLst/>
                <a:latin typeface="Times New Roman" panose="02020603050405020304" pitchFamily="18" charset="0"/>
                <a:ea typeface="Aptos" panose="020b0004020202020204" pitchFamily="34" charset="0"/>
                <a:cs typeface="Times New Roman" panose="02020603050405020304" pitchFamily="18" charset="0"/>
              </a:rPr>
              <a:t>4.</a:t>
            </a:r>
            <a:r>
              <a:rPr lang="en-US" sz="6000" kern="100">
                <a:solidFill>
                  <a:srgbClr val="FF0000"/>
                </a:solidFill>
                <a:effectLst/>
                <a:latin typeface="Times New Roman" panose="02020603050405020304" pitchFamily="18" charset="0"/>
                <a:ea typeface="Aptos" panose="020b0004020202020204" pitchFamily="34" charset="0"/>
                <a:cs typeface="Times New Roman" panose="02020603050405020304" pitchFamily="18" charset="0"/>
              </a:rPr>
              <a:t> </a:t>
            </a:r>
            <a:r>
              <a:rPr lang="en-US" sz="6000" kern="100" err="1">
                <a:effectLst/>
                <a:latin typeface="Times New Roman" panose="02020603050405020304" pitchFamily="18" charset="0"/>
                <a:ea typeface="Aptos" panose="020b0004020202020204" pitchFamily="34" charset="0"/>
                <a:cs typeface="Times New Roman" panose="02020603050405020304" pitchFamily="18" charset="0"/>
              </a:rPr>
              <a:t>Kính thánh trên trời đã sống đời thanh khiết thiện tâm, những lúc thăng trầm vẫn âm thầm cậy trông nơi Chúa. Luôn hy sinh dâng hiến hết tình, gương công minh soi chiếu giữa đời, nay cao sang vinh sáng Chúa cho vẻ vang.</a:t>
            </a:r>
            <a:endParaRPr lang="en-US" sz="4400" kern="100">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2905252474"/>
      </p:ext>
    </p:extLst>
  </p:cSld>
  <p:clrMapOvr>
    <a:masterClrMapping/>
  </p:clrMapOvr>
  <p:transition spd="slow">
    <p:wheel spokes="1"/>
  </p:transition>
  <p:timing/>
</p:sld>
</file>

<file path=ppt/slides/slide11.xml><?xml version="1.0" encoding="utf-8"?>
<p:sld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cSld>
    <p:spTree>
      <p:nvGrpSpPr>
        <p:cNvPr id="1" name="">
          <a:extLst>
            <a:ext uri="{FF2B5EF4-FFF2-40B4-BE49-F238E27FC236}">
              <a16:creationId xmlns:a16="http://schemas.microsoft.com/office/drawing/2014/main" id="{B492A51F-BE67-DD26-EED1-11B6B9B120E7}"/>
            </a:ext>
          </a:extLst>
        </p:cNvPr>
        <p:cNvGrpSpPr/>
        <p:nvPr/>
      </p:nvGrpSpPr>
      <p:grpSpPr>
        <a:xfrm>
          <a:off x="0" y="0"/>
          <a:ext cx="0" cy="0"/>
        </a:xfrm>
      </p:grpSpPr>
      <p:pic>
        <p:nvPicPr>
          <p:cNvPr id="2" name="Picture 1" descr="A white fabric with small dots&#10;&#10;Description automatically generated with medium confidence">
            <a:extLst>
              <a:ext uri="{FF2B5EF4-FFF2-40B4-BE49-F238E27FC236}">
                <a16:creationId xmlns:a16="http://schemas.microsoft.com/office/drawing/2014/main" id="{4AC317DF-E450-0319-487B-F538FDAE3B0E}"/>
              </a:ext>
            </a:extLst>
          </p:cNvPr>
          <p:cNvPicPr>
            <a:picLocks noChangeAspect="1"/>
          </p:cNvPicPr>
          <p:nvPr/>
        </p:nvPicPr>
        <p:blipFill>
          <a:blip r:embed="rId2"/>
          <a:srcRect t="7966" b="8717"/>
          <a:stretch>
            <a:fillRect/>
          </a:stretch>
        </p:blipFill>
        <p:spPr>
          <a:xfrm>
            <a:off x="20" y="1282"/>
            <a:ext cx="12191980" cy="6856718"/>
          </a:xfrm>
          <a:prstGeom prst="rect">
            <a:avLst/>
          </a:prstGeom>
        </p:spPr>
      </p:pic>
      <p:cxnSp>
        <p:nvCxnSpPr>
          <p:cNvPr id="4" name="Straight Connector 3">
            <a:extLst>
              <a:ext uri="{FF2B5EF4-FFF2-40B4-BE49-F238E27FC236}">
                <a16:creationId xmlns:a16="http://schemas.microsoft.com/office/drawing/2014/main" id="{9E181DCC-DE12-B30E-E666-CEF3C0D478F7}"/>
              </a:ext>
            </a:extLst>
          </p:cNvPr>
          <p:cNvCxnSpPr/>
          <p:nvPr/>
        </p:nvCxnSpPr>
        <p:spPr>
          <a:xfrm flipH="1">
            <a:off x="144379" y="0"/>
            <a:ext cx="0" cy="6856718"/>
          </a:xfrm>
          <a:prstGeom prst="line">
            <a:avLst/>
          </a:prstGeom>
        </p:spPr>
        <p:style>
          <a:lnRef idx="3">
            <a:schemeClr val="dk1"/>
          </a:lnRef>
          <a:fillRef idx="0">
            <a:schemeClr val="dk1"/>
          </a:fillRef>
          <a:effectRef idx="2">
            <a:schemeClr val="dk1"/>
          </a:effectRef>
          <a:fontRef idx="minor">
            <a:schemeClr val="tx1"/>
          </a:fontRef>
        </p:style>
      </p:cxnSp>
      <p:cxnSp>
        <p:nvCxnSpPr>
          <p:cNvPr id="15" name="Straight Connector 14">
            <a:extLst>
              <a:ext uri="{FF2B5EF4-FFF2-40B4-BE49-F238E27FC236}">
                <a16:creationId xmlns:a16="http://schemas.microsoft.com/office/drawing/2014/main" id="{518AF46E-D2AC-7725-EEFF-779F6A8292CA}"/>
              </a:ext>
            </a:extLst>
          </p:cNvPr>
          <p:cNvCxnSpPr/>
          <p:nvPr/>
        </p:nvCxnSpPr>
        <p:spPr>
          <a:xfrm>
            <a:off x="0" y="144379"/>
            <a:ext cx="12192000" cy="0"/>
          </a:xfrm>
          <a:prstGeom prst="line">
            <a:avLst/>
          </a:prstGeom>
        </p:spPr>
        <p:style>
          <a:lnRef idx="3">
            <a:schemeClr val="dk1"/>
          </a:lnRef>
          <a:fillRef idx="0">
            <a:schemeClr val="dk1"/>
          </a:fillRef>
          <a:effectRef idx="2">
            <a:schemeClr val="dk1"/>
          </a:effectRef>
          <a:fontRef idx="minor">
            <a:schemeClr val="tx1"/>
          </a:fontRef>
        </p:style>
      </p:cxnSp>
      <p:cxnSp>
        <p:nvCxnSpPr>
          <p:cNvPr id="17" name="Straight Connector 16">
            <a:extLst>
              <a:ext uri="{FF2B5EF4-FFF2-40B4-BE49-F238E27FC236}">
                <a16:creationId xmlns:a16="http://schemas.microsoft.com/office/drawing/2014/main" id="{2EE963AF-C5E8-4C38-213A-FEC0E8031CB0}"/>
              </a:ext>
            </a:extLst>
          </p:cNvPr>
          <p:cNvCxnSpPr/>
          <p:nvPr/>
        </p:nvCxnSpPr>
        <p:spPr>
          <a:xfrm flipH="1">
            <a:off x="12047621" y="0"/>
            <a:ext cx="0" cy="6856718"/>
          </a:xfrm>
          <a:prstGeom prst="line">
            <a:avLst/>
          </a:prstGeom>
        </p:spPr>
        <p:style>
          <a:lnRef idx="3">
            <a:schemeClr val="dk1"/>
          </a:lnRef>
          <a:fillRef idx="0">
            <a:schemeClr val="dk1"/>
          </a:fillRef>
          <a:effectRef idx="2">
            <a:schemeClr val="dk1"/>
          </a:effectRef>
          <a:fontRef idx="minor">
            <a:schemeClr val="tx1"/>
          </a:fontRef>
        </p:style>
      </p:cxnSp>
      <p:cxnSp>
        <p:nvCxnSpPr>
          <p:cNvPr id="19" name="Straight Connector 18">
            <a:extLst>
              <a:ext uri="{FF2B5EF4-FFF2-40B4-BE49-F238E27FC236}">
                <a16:creationId xmlns:a16="http://schemas.microsoft.com/office/drawing/2014/main" id="{1BC90532-327F-EEBB-CD34-CD95B8433213}"/>
              </a:ext>
            </a:extLst>
          </p:cNvPr>
          <p:cNvCxnSpPr/>
          <p:nvPr/>
        </p:nvCxnSpPr>
        <p:spPr>
          <a:xfrm>
            <a:off x="0" y="6713621"/>
            <a:ext cx="12190476" cy="0"/>
          </a:xfrm>
          <a:prstGeom prst="line">
            <a:avLst/>
          </a:prstGeom>
        </p:spPr>
        <p:style>
          <a:lnRef idx="3">
            <a:schemeClr val="dk1"/>
          </a:lnRef>
          <a:fillRef idx="0">
            <a:schemeClr val="dk1"/>
          </a:fillRef>
          <a:effectRef idx="2">
            <a:schemeClr val="dk1"/>
          </a:effectRef>
          <a:fontRef idx="minor">
            <a:schemeClr val="tx1"/>
          </a:fontRef>
        </p:style>
      </p:cxnSp>
      <p:sp>
        <p:nvSpPr>
          <p:cNvPr id="5" name="TextBox 4">
            <a:extLst>
              <a:ext uri="{FF2B5EF4-FFF2-40B4-BE49-F238E27FC236}">
                <a16:creationId xmlns:a16="http://schemas.microsoft.com/office/drawing/2014/main" id="{BD4D4C8C-832C-8D1B-5501-628B5763ED92}"/>
              </a:ext>
            </a:extLst>
          </p:cNvPr>
          <p:cNvSpPr txBox="1"/>
          <p:nvPr/>
        </p:nvSpPr>
        <p:spPr>
          <a:xfrm>
            <a:off x="288738" y="479983"/>
            <a:ext cx="11614497" cy="5591852"/>
          </a:xfrm>
          <a:prstGeom prst="rect">
            <a:avLst/>
          </a:prstGeom>
          <a:noFill/>
        </p:spPr>
        <p:txBody>
          <a:bodyPr wrap="square">
            <a:spAutoFit/>
          </a:bodyPr>
          <a:lstStyle/>
          <a:p>
            <a:pPr algn="just">
              <a:lnSpc>
                <a:spcPct val="107000"/>
              </a:lnSpc>
              <a:spcAft>
                <a:spcPts val="800"/>
              </a:spcAft>
            </a:pPr>
            <a:r>
              <a:rPr lang="en-US" sz="4800" b="1" i="1" kern="100">
                <a:solidFill>
                  <a:srgbClr val="FF0000"/>
                </a:solidFill>
                <a:effectLst/>
                <a:latin typeface="Times New Roman" panose="02020603050405020304" pitchFamily="18" charset="0"/>
                <a:ea typeface="Aptos" panose="020b0004020202020204" pitchFamily="34" charset="0"/>
                <a:cs typeface="Times New Roman" panose="02020603050405020304" pitchFamily="18" charset="0"/>
              </a:rPr>
              <a:t>ĐK</a:t>
            </a:r>
            <a:r>
              <a:rPr lang="en-US" sz="4800" i="1" kern="100">
                <a:effectLst/>
                <a:latin typeface="Times New Roman" panose="02020603050405020304" pitchFamily="18" charset="0"/>
                <a:ea typeface="Aptos" panose="020b0004020202020204" pitchFamily="34" charset="0"/>
                <a:cs typeface="Times New Roman" panose="02020603050405020304" pitchFamily="18" charset="0"/>
              </a:rPr>
              <a:t>. (Mừng vui lên) hỡi nhân trần các Thiên thần hợp cùng chư Thánh. (Nào đồng thanh) với tâm thành hát muôn lời ngợi ca Thiên Chúa. Ngợi mừng Chúa uy linh, phụng thờ Chúa thiên binh, đã thương ban phúc lộc trường sinh, cho hàng thần Thánh hiển vinh (giúp chúng sinh).</a:t>
            </a:r>
            <a:endParaRPr lang="en-US" sz="3600" i="1" kern="100">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3409359631"/>
      </p:ext>
    </p:extLst>
  </p:cSld>
  <p:clrMapOvr>
    <a:masterClrMapping/>
  </p:clrMapOvr>
  <p:transition spd="slow">
    <p:wheel spokes="1"/>
  </p:transition>
  <p:timing/>
</p:sld>
</file>

<file path=ppt/slides/slide12.xml><?xml version="1.0" encoding="utf-8"?>
<p:sld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pic>
        <p:nvPicPr>
          <p:cNvPr id="3" name="Picture 2">
            <a:extLst>
              <a:ext uri="{FF2B5EF4-FFF2-40B4-BE49-F238E27FC236}">
                <a16:creationId xmlns:a16="http://schemas.microsoft.com/office/drawing/2014/main" id="{59ACEDDC-547B-0E34-2F94-2BD5C7F55CD0}"/>
              </a:ext>
            </a:extLst>
          </p:cNvPr>
          <p:cNvPicPr>
            <a:picLocks noChangeAspect="1"/>
          </p:cNvPicPr>
          <p:nvPr/>
        </p:nvPicPr>
        <p:blipFill>
          <a:blip r:embed="rId2"/>
          <a:srcRect t="12937" b="14262"/>
          <a:stretch>
            <a:fillRect/>
          </a:stretch>
        </p:blipFill>
        <p:spPr>
          <a:xfrm>
            <a:off x="20" y="1282"/>
            <a:ext cx="12191980" cy="6856718"/>
          </a:xfrm>
          <a:prstGeom prst="rect">
            <a:avLst/>
          </a:prstGeom>
        </p:spPr>
      </p:pic>
      <p:sp>
        <p:nvSpPr>
          <p:cNvPr id="2" name="Rectangle: Rounded Corners 1">
            <a:extLst>
              <a:ext uri="{FF2B5EF4-FFF2-40B4-BE49-F238E27FC236}">
                <a16:creationId xmlns:a16="http://schemas.microsoft.com/office/drawing/2014/main" id="{A8185671-0EF1-9E8D-9551-C71937973145}"/>
              </a:ext>
            </a:extLst>
          </p:cNvPr>
          <p:cNvSpPr/>
          <p:nvPr/>
        </p:nvSpPr>
        <p:spPr>
          <a:xfrm>
            <a:off x="3184358" y="240632"/>
            <a:ext cx="5823284" cy="1283368"/>
          </a:xfrm>
          <a:prstGeom prst="roundRect">
            <a:avLst/>
          </a:prstGeom>
          <a:ln>
            <a:headEnd type="none" w="med" len="med"/>
            <a:tailEnd type="none" w="med" len="med"/>
          </a:ln>
        </p:spPr>
        <p:style>
          <a:lnRef idx="1">
            <a:schemeClr val="accent6"/>
          </a:lnRef>
          <a:fillRef idx="3">
            <a:schemeClr val="accent6"/>
          </a:fillRef>
          <a:effectRef idx="2">
            <a:schemeClr val="accent6"/>
          </a:effectRef>
          <a:fontRef idx="minor">
            <a:schemeClr val="lt1"/>
          </a:fontRef>
        </p:style>
        <p:txBody>
          <a:bodyPr rtlCol="0" anchor="ctr"/>
          <a:lstStyle/>
          <a:p>
            <a:pPr marL="0" marR="0" lvl="0" indent="0" algn="ctr" defTabSz="914400" rtl="0" eaLnBrk="1" fontAlgn="auto" latinLnBrk="0" hangingPunct="1">
              <a:lnSpc>
                <a:spcPct val="100000"/>
              </a:lnSpc>
              <a:spcBef>
                <a:spcPct val="0"/>
              </a:spcBef>
              <a:spcAft>
                <a:spcPct val="0"/>
              </a:spcAft>
              <a:buClrTx/>
              <a:buSzTx/>
              <a:buFontTx/>
              <a:buNone/>
              <a:defRPr/>
            </a:pPr>
            <a:r>
              <a:rPr kumimoji="0" lang="en-US" sz="8000" b="1" i="0" u="none" strike="noStrike" kern="1200" cap="none" spc="0" normalizeH="0" baseline="0" noProof="0">
                <a:ln>
                  <a:noFill/>
                </a:ln>
                <a:solidFill>
                  <a:srgbClr val="FF0000"/>
                </a:solidFill>
                <a:effectLst/>
                <a:uLnTx/>
                <a:uFillTx/>
                <a:latin typeface="Times New Roman" panose="02020603050405020304" pitchFamily="18" charset="0"/>
                <a:ea typeface="+mn-ea"/>
                <a:cs typeface="Times New Roman" panose="02020603050405020304" pitchFamily="18" charset="0"/>
              </a:rPr>
              <a:t>ĐÁP CA </a:t>
            </a:r>
          </a:p>
        </p:txBody>
      </p:sp>
      <p:sp>
        <p:nvSpPr>
          <p:cNvPr id="5" name="TextBox 4">
            <a:extLst>
              <a:ext uri="{FF2B5EF4-FFF2-40B4-BE49-F238E27FC236}">
                <a16:creationId xmlns:a16="http://schemas.microsoft.com/office/drawing/2014/main" id="{CE2C7636-1D84-830D-7262-9BFFBAC22390}"/>
              </a:ext>
            </a:extLst>
          </p:cNvPr>
          <p:cNvSpPr txBox="1"/>
          <p:nvPr/>
        </p:nvSpPr>
        <p:spPr>
          <a:xfrm>
            <a:off x="649705" y="1993924"/>
            <a:ext cx="10892590" cy="3989297"/>
          </a:xfrm>
          <a:prstGeom prst="rect">
            <a:avLst/>
          </a:prstGeom>
          <a:noFill/>
        </p:spPr>
        <p:txBody>
          <a:bodyPr wrap="square">
            <a:spAutoFit/>
          </a:bodyPr>
          <a:lstStyle/>
          <a:p>
            <a:pPr marL="0" marR="0" lvl="0" indent="0" algn="just" defTabSz="914400" rtl="0" eaLnBrk="1" fontAlgn="auto" latinLnBrk="0" hangingPunct="1">
              <a:lnSpc>
                <a:spcPct val="107000"/>
              </a:lnSpc>
              <a:spcBef>
                <a:spcPct val="0"/>
              </a:spcBef>
              <a:spcAft>
                <a:spcPts val="800"/>
              </a:spcAft>
              <a:buClrTx/>
              <a:buSzTx/>
              <a:buFontTx/>
              <a:buNone/>
              <a:defRPr/>
            </a:pPr>
            <a:r>
              <a:rPr lang="en-US" sz="8000" err="1">
                <a:effectLst/>
                <a:latin typeface="Times New Roman" panose="02020603050405020304" pitchFamily="18" charset="0"/>
                <a:ea typeface="Aptos" panose="020b0004020202020204" pitchFamily="34" charset="0"/>
              </a:rPr>
              <a:t>Lậy Chúa! Này là dòng dõi của những kẻ tìm Thiên Chúa ngày đêm.</a:t>
            </a:r>
            <a:endParaRPr kumimoji="0" lang="en-US" sz="28700" b="0" i="0" u="none" strike="noStrike" kern="100" cap="none" spc="0" normalizeH="0" baseline="0" noProof="0">
              <a:ln>
                <a:noFill/>
              </a:ln>
              <a:solidFill>
                <a:prstClr val="black"/>
              </a:solidFill>
              <a:effectLst/>
              <a:uLnTx/>
              <a:uFillTx/>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1752767186"/>
      </p:ext>
    </p:extLst>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spd="slow">
        <p:split orient="vert"/>
      </p:transition>
    </mc:Fallback>
  </mc:AlternateContent>
  <p:timing/>
</p:sld>
</file>

<file path=ppt/slides/slide13.xml><?xml version="1.0" encoding="utf-8"?>
<p:sld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cSld>
    <p:spTree>
      <p:nvGrpSpPr>
        <p:cNvPr id="1" name="">
          <a:extLst>
            <a:ext uri="{FF2B5EF4-FFF2-40B4-BE49-F238E27FC236}">
              <a16:creationId xmlns:a16="http://schemas.microsoft.com/office/drawing/2014/main" id="{2ACD5E3E-F76A-EB84-71B7-11418D9FB6A6}"/>
            </a:ext>
          </a:extLst>
        </p:cNvPr>
        <p:cNvGrpSpPr/>
        <p:nvPr/>
      </p:nvGrpSpPr>
      <p:grpSpPr>
        <a:xfrm>
          <a:off x="0" y="0"/>
          <a:ext cx="0" cy="0"/>
        </a:xfrm>
      </p:grpSpPr>
      <p:pic>
        <p:nvPicPr>
          <p:cNvPr id="5" name="Picture 4" descr="A group of people with religious images&#10;&#10;Description automatically generated">
            <a:extLst>
              <a:ext uri="{FF2B5EF4-FFF2-40B4-BE49-F238E27FC236}">
                <a16:creationId xmlns:a16="http://schemas.microsoft.com/office/drawing/2014/main" id="{ADF8EE7A-048F-6FF4-1421-1D7F70451572}"/>
              </a:ext>
            </a:extLst>
          </p:cNvPr>
          <p:cNvPicPr>
            <a:picLocks noChangeAspect="1"/>
          </p:cNvPicPr>
          <p:nvPr/>
        </p:nvPicPr>
        <p:blipFill>
          <a:blip r:embed="rId2"/>
          <a:srcRect b="15746"/>
          <a:stretch>
            <a:fillRect/>
          </a:stretch>
        </p:blipFill>
        <p:spPr>
          <a:xfrm>
            <a:off x="20" y="1282"/>
            <a:ext cx="12191980" cy="6856718"/>
          </a:xfrm>
          <a:prstGeom prst="rect">
            <a:avLst/>
          </a:prstGeom>
        </p:spPr>
      </p:pic>
    </p:spTree>
    <p:extLst>
      <p:ext uri="{BB962C8B-B14F-4D97-AF65-F5344CB8AC3E}">
        <p14:creationId xmlns:p14="http://schemas.microsoft.com/office/powerpoint/2010/main" val="1583221343"/>
      </p:ext>
    </p:extLst>
  </p:cSld>
  <p:clrMapOvr>
    <a:masterClrMapping/>
  </p:clrMapOvr>
  <p:transition spd="slow">
    <p:wipe/>
  </p:transition>
  <p:timing/>
</p:sld>
</file>

<file path=ppt/slides/slide14.xml><?xml version="1.0" encoding="utf-8"?>
<p:sld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pic>
        <p:nvPicPr>
          <p:cNvPr id="3" name="Picture 2">
            <a:extLst>
              <a:ext uri="{FF2B5EF4-FFF2-40B4-BE49-F238E27FC236}">
                <a16:creationId xmlns:a16="http://schemas.microsoft.com/office/drawing/2014/main" id="{59ACEDDC-547B-0E34-2F94-2BD5C7F55CD0}"/>
              </a:ext>
            </a:extLst>
          </p:cNvPr>
          <p:cNvPicPr>
            <a:picLocks noChangeAspect="1"/>
          </p:cNvPicPr>
          <p:nvPr/>
        </p:nvPicPr>
        <p:blipFill>
          <a:blip r:embed="rId2"/>
          <a:srcRect t="12937" b="14262"/>
          <a:stretch>
            <a:fillRect/>
          </a:stretch>
        </p:blipFill>
        <p:spPr>
          <a:xfrm>
            <a:off x="20" y="1282"/>
            <a:ext cx="12191980" cy="6856718"/>
          </a:xfrm>
          <a:prstGeom prst="rect">
            <a:avLst/>
          </a:prstGeom>
        </p:spPr>
      </p:pic>
      <p:sp>
        <p:nvSpPr>
          <p:cNvPr id="2" name="Rectangle: Rounded Corners 1">
            <a:extLst>
              <a:ext uri="{FF2B5EF4-FFF2-40B4-BE49-F238E27FC236}">
                <a16:creationId xmlns:a16="http://schemas.microsoft.com/office/drawing/2014/main" id="{A8185671-0EF1-9E8D-9551-C71937973145}"/>
              </a:ext>
            </a:extLst>
          </p:cNvPr>
          <p:cNvSpPr>
            <a:spLocks noGrp="1" noRot="1" noMove="1" noResize="1" noEditPoints="1" noAdjustHandles="1" noChangeArrowheads="1" noChangeShapeType="1"/>
          </p:cNvSpPr>
          <p:nvPr/>
        </p:nvSpPr>
        <p:spPr>
          <a:xfrm>
            <a:off x="3184358" y="112294"/>
            <a:ext cx="5815263" cy="1058779"/>
          </a:xfrm>
          <a:prstGeom prst="roundRect">
            <a:avLst/>
          </a:prstGeom>
          <a:ln>
            <a:headEnd type="none" w="med" len="med"/>
            <a:tailEnd type="none" w="med" len="med"/>
          </a:ln>
        </p:spPr>
        <p:style>
          <a:lnRef idx="1">
            <a:schemeClr val="accent6"/>
          </a:lnRef>
          <a:fillRef idx="3">
            <a:schemeClr val="accent6"/>
          </a:fillRef>
          <a:effectRef idx="2">
            <a:schemeClr val="accent6"/>
          </a:effectRef>
          <a:fontRef idx="minor">
            <a:schemeClr val="lt1"/>
          </a:fontRef>
        </p:style>
        <p:txBody>
          <a:bodyPr rtlCol="0" anchor="ctr"/>
          <a:lstStyle/>
          <a:p>
            <a:pPr marL="0" marR="0" lvl="0" indent="0" algn="ctr" defTabSz="914400" rtl="0" eaLnBrk="1" fontAlgn="auto" latinLnBrk="0" hangingPunct="1">
              <a:lnSpc>
                <a:spcPct val="100000"/>
              </a:lnSpc>
              <a:spcBef>
                <a:spcPct val="0"/>
              </a:spcBef>
              <a:spcAft>
                <a:spcPct val="0"/>
              </a:spcAft>
              <a:buClrTx/>
              <a:buSzTx/>
              <a:buFontTx/>
              <a:buNone/>
              <a:defRPr/>
            </a:pPr>
            <a:r>
              <a:rPr kumimoji="0" lang="en-US" sz="8000" b="1" i="0" u="none" strike="noStrike" kern="1200" cap="none" spc="0" normalizeH="0" baseline="0" noProof="0">
                <a:ln>
                  <a:noFill/>
                </a:ln>
                <a:solidFill>
                  <a:srgbClr val="FF0000"/>
                </a:solidFill>
                <a:effectLst/>
                <a:uLnTx/>
                <a:uFillTx/>
                <a:latin typeface="Times New Roman" panose="02020603050405020304" pitchFamily="18" charset="0"/>
                <a:ea typeface="+mn-ea"/>
                <a:cs typeface="Times New Roman" panose="02020603050405020304" pitchFamily="18" charset="0"/>
              </a:rPr>
              <a:t>ALLELUIA</a:t>
            </a:r>
          </a:p>
        </p:txBody>
      </p:sp>
      <p:sp>
        <p:nvSpPr>
          <p:cNvPr id="5" name="TextBox 4">
            <a:extLst>
              <a:ext uri="{FF2B5EF4-FFF2-40B4-BE49-F238E27FC236}">
                <a16:creationId xmlns:a16="http://schemas.microsoft.com/office/drawing/2014/main" id="{CE2C7636-1D84-830D-7262-9BFFBAC22390}"/>
              </a:ext>
            </a:extLst>
          </p:cNvPr>
          <p:cNvSpPr txBox="1"/>
          <p:nvPr/>
        </p:nvSpPr>
        <p:spPr>
          <a:xfrm>
            <a:off x="625642" y="1812758"/>
            <a:ext cx="10916653" cy="4394152"/>
          </a:xfrm>
          <a:prstGeom prst="rect">
            <a:avLst/>
          </a:prstGeom>
          <a:noFill/>
        </p:spPr>
        <p:txBody>
          <a:bodyPr wrap="square">
            <a:spAutoFit/>
          </a:bodyPr>
          <a:lstStyle/>
          <a:p>
            <a:pPr algn="just">
              <a:lnSpc>
                <a:spcPct val="107000"/>
              </a:lnSpc>
              <a:spcAft>
                <a:spcPts val="800"/>
              </a:spcAft>
            </a:pPr>
            <a:r>
              <a:rPr lang="en-US" sz="6600" kern="100" err="1">
                <a:effectLst/>
                <a:latin typeface="Times New Roman" panose="02020603050405020304" pitchFamily="18" charset="0"/>
                <a:ea typeface="Aptos" panose="020b0004020202020204" pitchFamily="34" charset="0"/>
                <a:cs typeface="Times New Roman" panose="02020603050405020304" pitchFamily="18" charset="0"/>
              </a:rPr>
              <a:t>Chúa phán: “Tất cả hãy đến với Ta, hỡi những ai khó nhọc và gánh nặng, Ta sẽ nâng đỡ bổ sức cho các ngươi”</a:t>
            </a:r>
            <a:endParaRPr lang="en-US" sz="6600" kern="100">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2018812530"/>
      </p:ext>
    </p:extLst>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spd="slow">
        <p:split orient="vert"/>
      </p:transition>
    </mc:Fallback>
  </mc:AlternateContent>
  <p:timing/>
</p:sld>
</file>

<file path=ppt/slides/slide15.xml><?xml version="1.0" encoding="utf-8"?>
<p:sld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cSld>
    <p:spTree>
      <p:nvGrpSpPr>
        <p:cNvPr id="1" name="">
          <a:extLst>
            <a:ext uri="{FF2B5EF4-FFF2-40B4-BE49-F238E27FC236}">
              <a16:creationId xmlns:a16="http://schemas.microsoft.com/office/drawing/2014/main" id="{39046CB1-93C5-1B2D-1BD8-885FA5BBA0B1}"/>
            </a:ext>
          </a:extLst>
        </p:cNvPr>
        <p:cNvGrpSpPr/>
        <p:nvPr/>
      </p:nvGrpSpPr>
      <p:grpSpPr>
        <a:xfrm>
          <a:off x="0" y="0"/>
          <a:ext cx="0" cy="0"/>
        </a:xfrm>
      </p:grpSpPr>
      <p:pic>
        <p:nvPicPr>
          <p:cNvPr id="5" name="Picture 4" descr="A group of people with religious images&#10;&#10;Description automatically generated">
            <a:extLst>
              <a:ext uri="{FF2B5EF4-FFF2-40B4-BE49-F238E27FC236}">
                <a16:creationId xmlns:a16="http://schemas.microsoft.com/office/drawing/2014/main" id="{ABA49951-3200-7F27-FBA4-61E1919EAFEA}"/>
              </a:ext>
            </a:extLst>
          </p:cNvPr>
          <p:cNvPicPr>
            <a:picLocks noChangeAspect="1"/>
          </p:cNvPicPr>
          <p:nvPr/>
        </p:nvPicPr>
        <p:blipFill>
          <a:blip r:embed="rId2"/>
          <a:srcRect b="15746"/>
          <a:stretch>
            <a:fillRect/>
          </a:stretch>
        </p:blipFill>
        <p:spPr>
          <a:xfrm>
            <a:off x="20" y="1282"/>
            <a:ext cx="12191980" cy="6856718"/>
          </a:xfrm>
          <a:prstGeom prst="rect">
            <a:avLst/>
          </a:prstGeom>
        </p:spPr>
      </p:pic>
    </p:spTree>
    <p:extLst>
      <p:ext uri="{BB962C8B-B14F-4D97-AF65-F5344CB8AC3E}">
        <p14:creationId xmlns:p14="http://schemas.microsoft.com/office/powerpoint/2010/main" val="45353358"/>
      </p:ext>
    </p:extLst>
  </p:cSld>
  <p:clrMapOvr>
    <a:masterClrMapping/>
  </p:clrMapOvr>
  <p:transition spd="slow">
    <p:push dir="u"/>
  </p:transition>
  <p:timing/>
</p:sld>
</file>

<file path=ppt/slides/slide16.xml><?xml version="1.0" encoding="utf-8"?>
<p:sld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pic>
        <p:nvPicPr>
          <p:cNvPr id="2" name="Picture 1">
            <a:extLst>
              <a:ext uri="{FF2B5EF4-FFF2-40B4-BE49-F238E27FC236}">
                <a16:creationId xmlns:a16="http://schemas.microsoft.com/office/drawing/2014/main" id="{E0AC450F-70AD-6C6E-D3BE-7D03DF975AD1}"/>
              </a:ext>
            </a:extLst>
          </p:cNvPr>
          <p:cNvPicPr>
            <a:picLocks noChangeAspect="1"/>
          </p:cNvPicPr>
          <p:nvPr/>
        </p:nvPicPr>
        <p:blipFill>
          <a:blip r:embed="rId2"/>
          <a:stretch>
            <a:fillRect/>
          </a:stretch>
        </p:blipFill>
        <p:spPr>
          <a:xfrm>
            <a:off x="1024632" y="891540"/>
            <a:ext cx="10193185" cy="5071110"/>
          </a:xfrm>
          <a:prstGeom prst="rect">
            <a:avLst/>
          </a:prstGeom>
        </p:spPr>
      </p:pic>
      <p:sp>
        <p:nvSpPr>
          <p:cNvPr id="4" name="TextBox 3">
            <a:extLst>
              <a:ext uri="{FF2B5EF4-FFF2-40B4-BE49-F238E27FC236}">
                <a16:creationId xmlns:a16="http://schemas.microsoft.com/office/drawing/2014/main" id="{E7E3E001-5107-997F-4056-1D760342DD57}"/>
              </a:ext>
            </a:extLst>
          </p:cNvPr>
          <p:cNvSpPr txBox="1"/>
          <p:nvPr/>
        </p:nvSpPr>
        <p:spPr>
          <a:xfrm>
            <a:off x="2582779" y="2781290"/>
            <a:ext cx="7026442" cy="1295419"/>
          </a:xfrm>
          <a:prstGeom prst="rect">
            <a:avLst/>
          </a:prstGeom>
          <a:noFill/>
        </p:spPr>
        <p:txBody>
          <a:bodyPr wrap="square">
            <a:spAutoFit/>
          </a:bodyPr>
          <a:lstStyle/>
          <a:p>
            <a:pPr algn="ctr">
              <a:lnSpc>
                <a:spcPct val="107000"/>
              </a:lnSpc>
              <a:spcAft>
                <a:spcPts val="800"/>
              </a:spcAft>
            </a:pPr>
            <a:r>
              <a:rPr lang="en-US" sz="4000" b="1" kern="100">
                <a:solidFill>
                  <a:srgbClr val="FF0000"/>
                </a:solidFill>
                <a:effectLst/>
                <a:latin typeface="Times New Roman" panose="02020603050405020304" pitchFamily="18" charset="0"/>
                <a:ea typeface="Aptos" panose="020b0004020202020204" pitchFamily="34" charset="0"/>
                <a:cs typeface="Times New Roman" panose="02020603050405020304" pitchFamily="18" charset="0"/>
              </a:rPr>
              <a:t>NGUYỆN DÂNG LÊN CHÚA</a:t>
            </a:r>
            <a:endParaRPr lang="en-US" sz="2800" kern="100">
              <a:effectLst/>
              <a:latin typeface="Aptos" panose="020b0004020202020204" pitchFamily="34" charset="0"/>
              <a:ea typeface="Aptos" panose="020b0004020202020204" pitchFamily="34" charset="0"/>
              <a:cs typeface="Times New Roman" panose="02020603050405020304" pitchFamily="18" charset="0"/>
            </a:endParaRPr>
          </a:p>
          <a:p>
            <a:pPr algn="ctr">
              <a:lnSpc>
                <a:spcPct val="107000"/>
              </a:lnSpc>
              <a:spcAft>
                <a:spcPts val="800"/>
              </a:spcAft>
            </a:pPr>
            <a:r>
              <a:rPr lang="en-US" sz="2800" b="1" kern="100" err="1">
                <a:solidFill>
                  <a:srgbClr val="FF0000"/>
                </a:solidFill>
                <a:effectLst/>
                <a:latin typeface="Times New Roman" panose="02020603050405020304" pitchFamily="18" charset="0"/>
                <a:ea typeface="Aptos" panose="020b0004020202020204" pitchFamily="34" charset="0"/>
                <a:cs typeface="Times New Roman" panose="02020603050405020304" pitchFamily="18" charset="0"/>
              </a:rPr>
              <a:t>Lm. Nguyễn Duy</a:t>
            </a:r>
            <a:endParaRPr lang="en-US" kern="100">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862223863"/>
      </p:ext>
    </p:extLst>
  </p:cSld>
  <p:clrMapOvr>
    <a:masterClrMapping/>
  </p:clrMapOvr>
  <mc:AlternateContent xmlns:mc="http://schemas.openxmlformats.org/markup-compatibility/2006">
    <mc:Choice xmlns:p14="http://schemas.microsoft.com/office/powerpoint/2010/main" Requires="p14">
      <p:transition spd="slow" p14:dur="800">
        <p:circle/>
      </p:transition>
    </mc:Choice>
    <mc:Fallback>
      <p:transition spd="slow">
        <p:circle/>
      </p:transition>
    </mc:Fallback>
  </mc:AlternateContent>
  <p:timing/>
</p:sld>
</file>

<file path=ppt/slides/slide17.xml><?xml version="1.0" encoding="utf-8"?>
<p:sld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cSld>
    <p:spTree>
      <p:nvGrpSpPr>
        <p:cNvPr id="1" name="">
          <a:extLst>
            <a:ext uri="{FF2B5EF4-FFF2-40B4-BE49-F238E27FC236}">
              <a16:creationId xmlns:a16="http://schemas.microsoft.com/office/drawing/2014/main" id="{E2BC5A67-4205-3CE9-CC1B-58ACA0F1FA34}"/>
            </a:ext>
          </a:extLst>
        </p:cNvPr>
        <p:cNvGrpSpPr/>
        <p:nvPr/>
      </p:nvGrpSpPr>
      <p:grpSpPr>
        <a:xfrm>
          <a:off x="0" y="0"/>
          <a:ext cx="0" cy="0"/>
        </a:xfrm>
      </p:grpSpPr>
      <p:pic>
        <p:nvPicPr>
          <p:cNvPr id="2" name="Picture 1" descr="A white background with a few scratches&#10;&#10;Description automatically generated with medium confidence">
            <a:extLst>
              <a:ext uri="{FF2B5EF4-FFF2-40B4-BE49-F238E27FC236}">
                <a16:creationId xmlns:a16="http://schemas.microsoft.com/office/drawing/2014/main" id="{0A217960-20FF-1294-EBB2-3408F9E1D791}"/>
              </a:ext>
            </a:extLst>
          </p:cNvPr>
          <p:cNvPicPr>
            <a:picLocks noChangeAspect="1"/>
          </p:cNvPicPr>
          <p:nvPr/>
        </p:nvPicPr>
        <p:blipFill>
          <a:blip r:embed="rId2"/>
          <a:srcRect t="6064" b="9365"/>
          <a:stretch>
            <a:fillRect/>
          </a:stretch>
        </p:blipFill>
        <p:spPr>
          <a:xfrm>
            <a:off x="20" y="1282"/>
            <a:ext cx="12191980" cy="6856718"/>
          </a:xfrm>
          <a:prstGeom prst="rect">
            <a:avLst/>
          </a:prstGeom>
        </p:spPr>
      </p:pic>
      <p:cxnSp>
        <p:nvCxnSpPr>
          <p:cNvPr id="4" name="Straight Connector 3">
            <a:extLst>
              <a:ext uri="{FF2B5EF4-FFF2-40B4-BE49-F238E27FC236}">
                <a16:creationId xmlns:a16="http://schemas.microsoft.com/office/drawing/2014/main" id="{4B6BDD59-AB38-7E2C-6DFA-6DB4D6DF35A3}"/>
              </a:ext>
            </a:extLst>
          </p:cNvPr>
          <p:cNvCxnSpPr/>
          <p:nvPr/>
        </p:nvCxnSpPr>
        <p:spPr>
          <a:xfrm flipH="1">
            <a:off x="117987" y="0"/>
            <a:ext cx="0" cy="6858000"/>
          </a:xfrm>
          <a:prstGeom prst="line">
            <a:avLst/>
          </a:prstGeom>
        </p:spPr>
        <p:style>
          <a:lnRef idx="3">
            <a:schemeClr val="dk1"/>
          </a:lnRef>
          <a:fillRef idx="0">
            <a:schemeClr val="dk1"/>
          </a:fillRef>
          <a:effectRef idx="2">
            <a:schemeClr val="dk1"/>
          </a:effectRef>
          <a:fontRef idx="minor">
            <a:schemeClr val="tx1"/>
          </a:fontRef>
        </p:style>
      </p:cxnSp>
      <p:cxnSp>
        <p:nvCxnSpPr>
          <p:cNvPr id="6" name="Straight Connector 5">
            <a:extLst>
              <a:ext uri="{FF2B5EF4-FFF2-40B4-BE49-F238E27FC236}">
                <a16:creationId xmlns:a16="http://schemas.microsoft.com/office/drawing/2014/main" id="{EB58F4C1-B1C7-0096-3B4F-6438214526A9}"/>
              </a:ext>
            </a:extLst>
          </p:cNvPr>
          <p:cNvCxnSpPr/>
          <p:nvPr/>
        </p:nvCxnSpPr>
        <p:spPr>
          <a:xfrm>
            <a:off x="0" y="137652"/>
            <a:ext cx="12190476" cy="0"/>
          </a:xfrm>
          <a:prstGeom prst="line">
            <a:avLst/>
          </a:prstGeom>
          <a:ln w="19050" cap="flat" cmpd="sng" algn="ctr">
            <a:solidFill>
              <a:schemeClr val="dk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10" name="Straight Connector 9">
            <a:extLst>
              <a:ext uri="{FF2B5EF4-FFF2-40B4-BE49-F238E27FC236}">
                <a16:creationId xmlns:a16="http://schemas.microsoft.com/office/drawing/2014/main" id="{5CAA2914-F482-778A-C936-E565E828C3E2}"/>
              </a:ext>
            </a:extLst>
          </p:cNvPr>
          <p:cNvCxnSpPr/>
          <p:nvPr/>
        </p:nvCxnSpPr>
        <p:spPr>
          <a:xfrm flipH="1">
            <a:off x="12074013" y="0"/>
            <a:ext cx="0" cy="6858000"/>
          </a:xfrm>
          <a:prstGeom prst="line">
            <a:avLst/>
          </a:prstGeom>
        </p:spPr>
        <p:style>
          <a:lnRef idx="3">
            <a:schemeClr val="dk1"/>
          </a:lnRef>
          <a:fillRef idx="0">
            <a:schemeClr val="dk1"/>
          </a:fillRef>
          <a:effectRef idx="2">
            <a:schemeClr val="dk1"/>
          </a:effectRef>
          <a:fontRef idx="minor">
            <a:schemeClr val="tx1"/>
          </a:fontRef>
        </p:style>
      </p:cxnSp>
      <p:cxnSp>
        <p:nvCxnSpPr>
          <p:cNvPr id="12" name="Straight Connector 11">
            <a:extLst>
              <a:ext uri="{FF2B5EF4-FFF2-40B4-BE49-F238E27FC236}">
                <a16:creationId xmlns:a16="http://schemas.microsoft.com/office/drawing/2014/main" id="{844E8DE1-A539-1E70-6418-424DBD8FB66D}"/>
              </a:ext>
            </a:extLst>
          </p:cNvPr>
          <p:cNvCxnSpPr/>
          <p:nvPr/>
        </p:nvCxnSpPr>
        <p:spPr>
          <a:xfrm>
            <a:off x="0" y="6720348"/>
            <a:ext cx="12192000" cy="0"/>
          </a:xfrm>
          <a:prstGeom prst="line">
            <a:avLst/>
          </a:prstGeom>
          <a:ln w="19050" cap="flat" cmpd="sng" algn="ctr">
            <a:solidFill>
              <a:schemeClr val="dk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sp>
        <p:nvSpPr>
          <p:cNvPr id="5" name="TextBox 4">
            <a:extLst>
              <a:ext uri="{FF2B5EF4-FFF2-40B4-BE49-F238E27FC236}">
                <a16:creationId xmlns:a16="http://schemas.microsoft.com/office/drawing/2014/main" id="{CC915136-1781-0BBC-3629-FFE2EEEFF40D}"/>
              </a:ext>
            </a:extLst>
          </p:cNvPr>
          <p:cNvSpPr txBox="1"/>
          <p:nvPr/>
        </p:nvSpPr>
        <p:spPr>
          <a:xfrm>
            <a:off x="235955" y="274023"/>
            <a:ext cx="11720067" cy="6567695"/>
          </a:xfrm>
          <a:prstGeom prst="rect">
            <a:avLst/>
          </a:prstGeom>
          <a:noFill/>
        </p:spPr>
        <p:txBody>
          <a:bodyPr wrap="square">
            <a:spAutoFit/>
          </a:bodyPr>
          <a:lstStyle/>
          <a:p>
            <a:pPr algn="just">
              <a:lnSpc>
                <a:spcPct val="107000"/>
              </a:lnSpc>
              <a:spcAft>
                <a:spcPts val="800"/>
              </a:spcAft>
            </a:pPr>
            <a:r>
              <a:rPr lang="en-US" sz="6600" b="1" i="1" kern="100">
                <a:solidFill>
                  <a:srgbClr val="FF0000"/>
                </a:solidFill>
                <a:effectLst/>
                <a:latin typeface="Times New Roman" panose="02020603050405020304" pitchFamily="18" charset="0"/>
                <a:ea typeface="Aptos" panose="020b0004020202020204" pitchFamily="34" charset="0"/>
                <a:cs typeface="Times New Roman" panose="02020603050405020304" pitchFamily="18" charset="0"/>
              </a:rPr>
              <a:t>ĐK:</a:t>
            </a:r>
            <a:r>
              <a:rPr lang="en-US" sz="6600" i="1" kern="100">
                <a:solidFill>
                  <a:srgbClr val="FF0000"/>
                </a:solidFill>
                <a:effectLst/>
                <a:latin typeface="Times New Roman" panose="02020603050405020304" pitchFamily="18" charset="0"/>
                <a:ea typeface="Aptos" panose="020b0004020202020204" pitchFamily="34" charset="0"/>
                <a:cs typeface="Times New Roman" panose="02020603050405020304" pitchFamily="18" charset="0"/>
              </a:rPr>
              <a:t> </a:t>
            </a:r>
            <a:r>
              <a:rPr lang="en-US" sz="6600" i="1" kern="100" err="1">
                <a:effectLst/>
                <a:latin typeface="Times New Roman" panose="02020603050405020304" pitchFamily="18" charset="0"/>
                <a:ea typeface="Aptos" panose="020b0004020202020204" pitchFamily="34" charset="0"/>
                <a:cs typeface="Times New Roman" panose="02020603050405020304" pitchFamily="18" charset="0"/>
              </a:rPr>
              <a:t>Nguyện dâng lên Chúa, tấm bánh và rượu nho, với lòng thành thiết tha, đêm ngày con mơ ước. Nguyện xin Thiên Chúa thắp sáng lòng chúng con, đức mến rực cháy luôn, cho tươi mùa thánh ân.</a:t>
            </a:r>
            <a:endParaRPr lang="en-US" sz="4800" i="1" kern="100">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730312518"/>
      </p:ext>
    </p:extLst>
  </p:cSld>
  <p:clrMapOvr>
    <a:masterClrMapping/>
  </p:clrMapOvr>
  <mc:AlternateContent xmlns:mc="http://schemas.openxmlformats.org/markup-compatibility/2006">
    <mc:Choice xmlns:p14="http://schemas.microsoft.com/office/powerpoint/2010/main" Requires="p14">
      <p:transition spd="slow" p14:dur="800">
        <p:circle/>
      </p:transition>
    </mc:Choice>
    <mc:Fallback>
      <p:transition spd="slow">
        <p:circle/>
      </p:transition>
    </mc:Fallback>
  </mc:AlternateContent>
  <p:timing/>
</p:sld>
</file>

<file path=ppt/slides/slide18.xml><?xml version="1.0" encoding="utf-8"?>
<p:sld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pic>
        <p:nvPicPr>
          <p:cNvPr id="2" name="Picture 1" descr="A white background with a few scratches&#10;&#10;Description automatically generated with medium confidence">
            <a:extLst>
              <a:ext uri="{FF2B5EF4-FFF2-40B4-BE49-F238E27FC236}">
                <a16:creationId xmlns:a16="http://schemas.microsoft.com/office/drawing/2014/main" id="{3B3458C1-882D-B1A0-0936-6ECAFCC6EDBA}"/>
              </a:ext>
            </a:extLst>
          </p:cNvPr>
          <p:cNvPicPr>
            <a:picLocks noChangeAspect="1"/>
          </p:cNvPicPr>
          <p:nvPr/>
        </p:nvPicPr>
        <p:blipFill>
          <a:blip r:embed="rId2"/>
          <a:srcRect t="6064" b="9365"/>
          <a:stretch>
            <a:fillRect/>
          </a:stretch>
        </p:blipFill>
        <p:spPr>
          <a:xfrm>
            <a:off x="20" y="1282"/>
            <a:ext cx="12191980" cy="6856718"/>
          </a:xfrm>
          <a:prstGeom prst="rect">
            <a:avLst/>
          </a:prstGeom>
        </p:spPr>
      </p:pic>
      <p:cxnSp>
        <p:nvCxnSpPr>
          <p:cNvPr id="4" name="Straight Connector 3">
            <a:extLst>
              <a:ext uri="{FF2B5EF4-FFF2-40B4-BE49-F238E27FC236}">
                <a16:creationId xmlns:a16="http://schemas.microsoft.com/office/drawing/2014/main" id="{AA0686E1-195A-622F-A206-B98CE223E37B}"/>
              </a:ext>
            </a:extLst>
          </p:cNvPr>
          <p:cNvCxnSpPr/>
          <p:nvPr/>
        </p:nvCxnSpPr>
        <p:spPr>
          <a:xfrm flipH="1">
            <a:off x="117987" y="0"/>
            <a:ext cx="0" cy="6858000"/>
          </a:xfrm>
          <a:prstGeom prst="line">
            <a:avLst/>
          </a:prstGeom>
        </p:spPr>
        <p:style>
          <a:lnRef idx="3">
            <a:schemeClr val="dk1"/>
          </a:lnRef>
          <a:fillRef idx="0">
            <a:schemeClr val="dk1"/>
          </a:fillRef>
          <a:effectRef idx="2">
            <a:schemeClr val="dk1"/>
          </a:effectRef>
          <a:fontRef idx="minor">
            <a:schemeClr val="tx1"/>
          </a:fontRef>
        </p:style>
      </p:cxnSp>
      <p:cxnSp>
        <p:nvCxnSpPr>
          <p:cNvPr id="6" name="Straight Connector 5">
            <a:extLst>
              <a:ext uri="{FF2B5EF4-FFF2-40B4-BE49-F238E27FC236}">
                <a16:creationId xmlns:a16="http://schemas.microsoft.com/office/drawing/2014/main" id="{41F9BAAF-22A8-8A97-AF81-9526DB1386CC}"/>
              </a:ext>
            </a:extLst>
          </p:cNvPr>
          <p:cNvCxnSpPr/>
          <p:nvPr/>
        </p:nvCxnSpPr>
        <p:spPr>
          <a:xfrm>
            <a:off x="0" y="137652"/>
            <a:ext cx="12190476" cy="0"/>
          </a:xfrm>
          <a:prstGeom prst="line">
            <a:avLst/>
          </a:prstGeom>
          <a:ln w="19050" cap="flat" cmpd="sng" algn="ctr">
            <a:solidFill>
              <a:schemeClr val="dk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10" name="Straight Connector 9">
            <a:extLst>
              <a:ext uri="{FF2B5EF4-FFF2-40B4-BE49-F238E27FC236}">
                <a16:creationId xmlns:a16="http://schemas.microsoft.com/office/drawing/2014/main" id="{EC06F25A-98A7-767A-8835-E08E90BFFFA2}"/>
              </a:ext>
            </a:extLst>
          </p:cNvPr>
          <p:cNvCxnSpPr/>
          <p:nvPr/>
        </p:nvCxnSpPr>
        <p:spPr>
          <a:xfrm flipH="1">
            <a:off x="12074013" y="0"/>
            <a:ext cx="0" cy="6858000"/>
          </a:xfrm>
          <a:prstGeom prst="line">
            <a:avLst/>
          </a:prstGeom>
        </p:spPr>
        <p:style>
          <a:lnRef idx="3">
            <a:schemeClr val="dk1"/>
          </a:lnRef>
          <a:fillRef idx="0">
            <a:schemeClr val="dk1"/>
          </a:fillRef>
          <a:effectRef idx="2">
            <a:schemeClr val="dk1"/>
          </a:effectRef>
          <a:fontRef idx="minor">
            <a:schemeClr val="tx1"/>
          </a:fontRef>
        </p:style>
      </p:cxnSp>
      <p:cxnSp>
        <p:nvCxnSpPr>
          <p:cNvPr id="12" name="Straight Connector 11">
            <a:extLst>
              <a:ext uri="{FF2B5EF4-FFF2-40B4-BE49-F238E27FC236}">
                <a16:creationId xmlns:a16="http://schemas.microsoft.com/office/drawing/2014/main" id="{F3AD2F83-2FD6-AE8B-4895-62431871B826}"/>
              </a:ext>
            </a:extLst>
          </p:cNvPr>
          <p:cNvCxnSpPr/>
          <p:nvPr/>
        </p:nvCxnSpPr>
        <p:spPr>
          <a:xfrm>
            <a:off x="0" y="6720348"/>
            <a:ext cx="12192000" cy="0"/>
          </a:xfrm>
          <a:prstGeom prst="line">
            <a:avLst/>
          </a:prstGeom>
          <a:ln w="19050" cap="flat" cmpd="sng" algn="ctr">
            <a:solidFill>
              <a:schemeClr val="dk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sp>
        <p:nvSpPr>
          <p:cNvPr id="5" name="TextBox 4">
            <a:extLst>
              <a:ext uri="{FF2B5EF4-FFF2-40B4-BE49-F238E27FC236}">
                <a16:creationId xmlns:a16="http://schemas.microsoft.com/office/drawing/2014/main" id="{DAC5E0CC-2F12-9145-D632-0596E70080FC}"/>
              </a:ext>
            </a:extLst>
          </p:cNvPr>
          <p:cNvSpPr txBox="1"/>
          <p:nvPr/>
        </p:nvSpPr>
        <p:spPr>
          <a:xfrm>
            <a:off x="272722" y="497305"/>
            <a:ext cx="11683300" cy="5978944"/>
          </a:xfrm>
          <a:prstGeom prst="rect">
            <a:avLst/>
          </a:prstGeom>
          <a:noFill/>
        </p:spPr>
        <p:txBody>
          <a:bodyPr wrap="square">
            <a:spAutoFit/>
          </a:bodyPr>
          <a:lstStyle/>
          <a:p>
            <a:pPr algn="just">
              <a:lnSpc>
                <a:spcPct val="107000"/>
              </a:lnSpc>
              <a:spcAft>
                <a:spcPts val="800"/>
              </a:spcAft>
            </a:pPr>
            <a:r>
              <a:rPr lang="en-US" sz="6000" b="1" kern="100">
                <a:solidFill>
                  <a:srgbClr val="FF0000"/>
                </a:solidFill>
                <a:effectLst/>
                <a:latin typeface="Times New Roman" panose="02020603050405020304" pitchFamily="18" charset="0"/>
                <a:ea typeface="Aptos" panose="020b0004020202020204" pitchFamily="34" charset="0"/>
                <a:cs typeface="Times New Roman" panose="02020603050405020304" pitchFamily="18" charset="0"/>
              </a:rPr>
              <a:t>1</a:t>
            </a:r>
            <a:r>
              <a:rPr lang="en-US" sz="6000" kern="100">
                <a:solidFill>
                  <a:srgbClr val="FF0000"/>
                </a:solidFill>
                <a:effectLst/>
                <a:latin typeface="Times New Roman" panose="02020603050405020304" pitchFamily="18" charset="0"/>
                <a:ea typeface="Aptos" panose="020b0004020202020204" pitchFamily="34" charset="0"/>
                <a:cs typeface="Times New Roman" panose="02020603050405020304" pitchFamily="18" charset="0"/>
              </a:rPr>
              <a:t>. </a:t>
            </a:r>
            <a:r>
              <a:rPr lang="en-US" sz="6000" kern="100" err="1">
                <a:effectLst/>
                <a:latin typeface="Times New Roman" panose="02020603050405020304" pitchFamily="18" charset="0"/>
                <a:ea typeface="Aptos" panose="020b0004020202020204" pitchFamily="34" charset="0"/>
                <a:cs typeface="Times New Roman" panose="02020603050405020304" pitchFamily="18" charset="0"/>
              </a:rPr>
              <a:t>Ngàn lời kinh thắm tình, ngày và đêm khấn xin. Cùng dâng trong rượu bánh, hoà ca với thần thánh. Biết bao là chân thành, nguyện xin ban ơn phúc. Đẹp lên bao mơ ước đắm say đời hiến dâng.</a:t>
            </a:r>
            <a:endParaRPr lang="en-US" sz="4400" kern="100">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2359085022"/>
      </p:ext>
    </p:extLst>
  </p:cSld>
  <p:clrMapOvr>
    <a:masterClrMapping/>
  </p:clrMapOvr>
  <mc:AlternateContent xmlns:mc="http://schemas.openxmlformats.org/markup-compatibility/2006">
    <mc:Choice xmlns:p14="http://schemas.microsoft.com/office/powerpoint/2010/main" Requires="p14">
      <p:transition spd="slow" p14:dur="800">
        <p:circle/>
      </p:transition>
    </mc:Choice>
    <mc:Fallback>
      <p:transition spd="slow">
        <p:circle/>
      </p:transition>
    </mc:Fallback>
  </mc:AlternateContent>
  <p:timing/>
</p:sld>
</file>

<file path=ppt/slides/slide19.xml><?xml version="1.0" encoding="utf-8"?>
<p:sld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cSld>
    <p:spTree>
      <p:nvGrpSpPr>
        <p:cNvPr id="1" name="">
          <a:extLst>
            <a:ext uri="{FF2B5EF4-FFF2-40B4-BE49-F238E27FC236}">
              <a16:creationId xmlns:a16="http://schemas.microsoft.com/office/drawing/2014/main" id="{BE742A68-A42B-9CBC-752C-CBE16CFA465F}"/>
            </a:ext>
          </a:extLst>
        </p:cNvPr>
        <p:cNvGrpSpPr/>
        <p:nvPr/>
      </p:nvGrpSpPr>
      <p:grpSpPr>
        <a:xfrm>
          <a:off x="0" y="0"/>
          <a:ext cx="0" cy="0"/>
        </a:xfrm>
      </p:grpSpPr>
      <p:pic>
        <p:nvPicPr>
          <p:cNvPr id="2" name="Picture 1" descr="A white background with a few scratches&#10;&#10;Description automatically generated with medium confidence">
            <a:extLst>
              <a:ext uri="{FF2B5EF4-FFF2-40B4-BE49-F238E27FC236}">
                <a16:creationId xmlns:a16="http://schemas.microsoft.com/office/drawing/2014/main" id="{71A7D95D-4FD3-138C-29B4-37010DD132F7}"/>
              </a:ext>
            </a:extLst>
          </p:cNvPr>
          <p:cNvPicPr>
            <a:picLocks noChangeAspect="1"/>
          </p:cNvPicPr>
          <p:nvPr/>
        </p:nvPicPr>
        <p:blipFill>
          <a:blip r:embed="rId2"/>
          <a:srcRect t="6064" b="9365"/>
          <a:stretch>
            <a:fillRect/>
          </a:stretch>
        </p:blipFill>
        <p:spPr>
          <a:xfrm>
            <a:off x="20" y="1282"/>
            <a:ext cx="12191980" cy="6856718"/>
          </a:xfrm>
          <a:prstGeom prst="rect">
            <a:avLst/>
          </a:prstGeom>
        </p:spPr>
      </p:pic>
      <p:cxnSp>
        <p:nvCxnSpPr>
          <p:cNvPr id="4" name="Straight Connector 3">
            <a:extLst>
              <a:ext uri="{FF2B5EF4-FFF2-40B4-BE49-F238E27FC236}">
                <a16:creationId xmlns:a16="http://schemas.microsoft.com/office/drawing/2014/main" id="{0A544E52-F95A-F7EC-67B4-3DA5BF56B8BE}"/>
              </a:ext>
            </a:extLst>
          </p:cNvPr>
          <p:cNvCxnSpPr/>
          <p:nvPr/>
        </p:nvCxnSpPr>
        <p:spPr>
          <a:xfrm flipH="1">
            <a:off x="117987" y="0"/>
            <a:ext cx="0" cy="6858000"/>
          </a:xfrm>
          <a:prstGeom prst="line">
            <a:avLst/>
          </a:prstGeom>
        </p:spPr>
        <p:style>
          <a:lnRef idx="3">
            <a:schemeClr val="dk1"/>
          </a:lnRef>
          <a:fillRef idx="0">
            <a:schemeClr val="dk1"/>
          </a:fillRef>
          <a:effectRef idx="2">
            <a:schemeClr val="dk1"/>
          </a:effectRef>
          <a:fontRef idx="minor">
            <a:schemeClr val="tx1"/>
          </a:fontRef>
        </p:style>
      </p:cxnSp>
      <p:cxnSp>
        <p:nvCxnSpPr>
          <p:cNvPr id="6" name="Straight Connector 5">
            <a:extLst>
              <a:ext uri="{FF2B5EF4-FFF2-40B4-BE49-F238E27FC236}">
                <a16:creationId xmlns:a16="http://schemas.microsoft.com/office/drawing/2014/main" id="{4863E786-233C-5646-A414-0DB02323EDB7}"/>
              </a:ext>
            </a:extLst>
          </p:cNvPr>
          <p:cNvCxnSpPr/>
          <p:nvPr/>
        </p:nvCxnSpPr>
        <p:spPr>
          <a:xfrm>
            <a:off x="0" y="137652"/>
            <a:ext cx="12190476" cy="0"/>
          </a:xfrm>
          <a:prstGeom prst="line">
            <a:avLst/>
          </a:prstGeom>
          <a:ln w="19050" cap="flat" cmpd="sng" algn="ctr">
            <a:solidFill>
              <a:schemeClr val="dk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10" name="Straight Connector 9">
            <a:extLst>
              <a:ext uri="{FF2B5EF4-FFF2-40B4-BE49-F238E27FC236}">
                <a16:creationId xmlns:a16="http://schemas.microsoft.com/office/drawing/2014/main" id="{6B690C08-2709-6634-49FA-67D4BFC58A42}"/>
              </a:ext>
            </a:extLst>
          </p:cNvPr>
          <p:cNvCxnSpPr/>
          <p:nvPr/>
        </p:nvCxnSpPr>
        <p:spPr>
          <a:xfrm flipH="1">
            <a:off x="12074013" y="0"/>
            <a:ext cx="0" cy="6858000"/>
          </a:xfrm>
          <a:prstGeom prst="line">
            <a:avLst/>
          </a:prstGeom>
        </p:spPr>
        <p:style>
          <a:lnRef idx="3">
            <a:schemeClr val="dk1"/>
          </a:lnRef>
          <a:fillRef idx="0">
            <a:schemeClr val="dk1"/>
          </a:fillRef>
          <a:effectRef idx="2">
            <a:schemeClr val="dk1"/>
          </a:effectRef>
          <a:fontRef idx="minor">
            <a:schemeClr val="tx1"/>
          </a:fontRef>
        </p:style>
      </p:cxnSp>
      <p:cxnSp>
        <p:nvCxnSpPr>
          <p:cNvPr id="12" name="Straight Connector 11">
            <a:extLst>
              <a:ext uri="{FF2B5EF4-FFF2-40B4-BE49-F238E27FC236}">
                <a16:creationId xmlns:a16="http://schemas.microsoft.com/office/drawing/2014/main" id="{40146FD6-0145-B3D9-B64A-980AEE01DB99}"/>
              </a:ext>
            </a:extLst>
          </p:cNvPr>
          <p:cNvCxnSpPr/>
          <p:nvPr/>
        </p:nvCxnSpPr>
        <p:spPr>
          <a:xfrm>
            <a:off x="0" y="6720348"/>
            <a:ext cx="12192000" cy="0"/>
          </a:xfrm>
          <a:prstGeom prst="line">
            <a:avLst/>
          </a:prstGeom>
          <a:ln w="19050" cap="flat" cmpd="sng" algn="ctr">
            <a:solidFill>
              <a:schemeClr val="dk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sp>
        <p:nvSpPr>
          <p:cNvPr id="5" name="TextBox 4">
            <a:extLst>
              <a:ext uri="{FF2B5EF4-FFF2-40B4-BE49-F238E27FC236}">
                <a16:creationId xmlns:a16="http://schemas.microsoft.com/office/drawing/2014/main" id="{F106341C-E0FE-0920-571D-3D3AF2BBBE09}"/>
              </a:ext>
            </a:extLst>
          </p:cNvPr>
          <p:cNvSpPr txBox="1"/>
          <p:nvPr/>
        </p:nvSpPr>
        <p:spPr>
          <a:xfrm>
            <a:off x="235955" y="274023"/>
            <a:ext cx="11720067" cy="6567695"/>
          </a:xfrm>
          <a:prstGeom prst="rect">
            <a:avLst/>
          </a:prstGeom>
          <a:noFill/>
        </p:spPr>
        <p:txBody>
          <a:bodyPr wrap="square">
            <a:spAutoFit/>
          </a:bodyPr>
          <a:lstStyle/>
          <a:p>
            <a:pPr algn="just">
              <a:lnSpc>
                <a:spcPct val="107000"/>
              </a:lnSpc>
              <a:spcAft>
                <a:spcPts val="800"/>
              </a:spcAft>
            </a:pPr>
            <a:r>
              <a:rPr lang="en-US" sz="6600" b="1" i="1" kern="100">
                <a:solidFill>
                  <a:srgbClr val="FF0000"/>
                </a:solidFill>
                <a:effectLst/>
                <a:latin typeface="Times New Roman" panose="02020603050405020304" pitchFamily="18" charset="0"/>
                <a:ea typeface="Aptos" panose="020b0004020202020204" pitchFamily="34" charset="0"/>
                <a:cs typeface="Times New Roman" panose="02020603050405020304" pitchFamily="18" charset="0"/>
              </a:rPr>
              <a:t>ĐK:</a:t>
            </a:r>
            <a:r>
              <a:rPr lang="en-US" sz="6600" i="1" kern="100">
                <a:solidFill>
                  <a:srgbClr val="FF0000"/>
                </a:solidFill>
                <a:effectLst/>
                <a:latin typeface="Times New Roman" panose="02020603050405020304" pitchFamily="18" charset="0"/>
                <a:ea typeface="Aptos" panose="020b0004020202020204" pitchFamily="34" charset="0"/>
                <a:cs typeface="Times New Roman" panose="02020603050405020304" pitchFamily="18" charset="0"/>
              </a:rPr>
              <a:t> </a:t>
            </a:r>
            <a:r>
              <a:rPr lang="en-US" sz="6600" i="1" kern="100" err="1">
                <a:effectLst/>
                <a:latin typeface="Times New Roman" panose="02020603050405020304" pitchFamily="18" charset="0"/>
                <a:ea typeface="Aptos" panose="020b0004020202020204" pitchFamily="34" charset="0"/>
                <a:cs typeface="Times New Roman" panose="02020603050405020304" pitchFamily="18" charset="0"/>
              </a:rPr>
              <a:t>Nguyện dâng lên Chúa, tấm bánh và rượu nho, với lòng thành thiết tha, đêm ngày con mơ ước. Nguyện xin Thiên Chúa thắp sáng lòng chúng con, đức mến rực cháy luôn, cho tươi mùa thánh ân.</a:t>
            </a:r>
            <a:endParaRPr lang="en-US" sz="4800" i="1" kern="100">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388929480"/>
      </p:ext>
    </p:extLst>
  </p:cSld>
  <p:clrMapOvr>
    <a:masterClrMapping/>
  </p:clrMapOvr>
  <mc:AlternateContent xmlns:mc="http://schemas.openxmlformats.org/markup-compatibility/2006">
    <mc:Choice xmlns:p14="http://schemas.microsoft.com/office/powerpoint/2010/main" Requires="p14">
      <p:transition spd="slow" p14:dur="800">
        <p:circle/>
      </p:transition>
    </mc:Choice>
    <mc:Fallback>
      <p:transition spd="slow">
        <p:circle/>
      </p:transition>
    </mc:Fallback>
  </mc:AlternateContent>
  <p:timing/>
</p:sld>
</file>

<file path=ppt/slides/slide20.xml><?xml version="1.0" encoding="utf-8"?>
<p:sld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cSld>
    <p:spTree>
      <p:nvGrpSpPr>
        <p:cNvPr id="1" name="">
          <a:extLst>
            <a:ext uri="{FF2B5EF4-FFF2-40B4-BE49-F238E27FC236}">
              <a16:creationId xmlns:a16="http://schemas.microsoft.com/office/drawing/2014/main" id="{BDAE652F-8E34-5C09-9E88-202386B85A68}"/>
            </a:ext>
          </a:extLst>
        </p:cNvPr>
        <p:cNvGrpSpPr/>
        <p:nvPr/>
      </p:nvGrpSpPr>
      <p:grpSpPr>
        <a:xfrm>
          <a:off x="0" y="0"/>
          <a:ext cx="0" cy="0"/>
        </a:xfrm>
      </p:grpSpPr>
      <p:pic>
        <p:nvPicPr>
          <p:cNvPr id="2" name="Picture 1" descr="A white background with a few scratches&#10;&#10;Description automatically generated with medium confidence">
            <a:extLst>
              <a:ext uri="{FF2B5EF4-FFF2-40B4-BE49-F238E27FC236}">
                <a16:creationId xmlns:a16="http://schemas.microsoft.com/office/drawing/2014/main" id="{B03ADF16-44FE-B851-0722-9272231D46B8}"/>
              </a:ext>
            </a:extLst>
          </p:cNvPr>
          <p:cNvPicPr>
            <a:picLocks noChangeAspect="1"/>
          </p:cNvPicPr>
          <p:nvPr/>
        </p:nvPicPr>
        <p:blipFill>
          <a:blip r:embed="rId2"/>
          <a:srcRect t="6064" b="9365"/>
          <a:stretch>
            <a:fillRect/>
          </a:stretch>
        </p:blipFill>
        <p:spPr>
          <a:xfrm>
            <a:off x="20" y="1282"/>
            <a:ext cx="12191980" cy="6856718"/>
          </a:xfrm>
          <a:prstGeom prst="rect">
            <a:avLst/>
          </a:prstGeom>
        </p:spPr>
      </p:pic>
      <p:cxnSp>
        <p:nvCxnSpPr>
          <p:cNvPr id="4" name="Straight Connector 3">
            <a:extLst>
              <a:ext uri="{FF2B5EF4-FFF2-40B4-BE49-F238E27FC236}">
                <a16:creationId xmlns:a16="http://schemas.microsoft.com/office/drawing/2014/main" id="{A1A766BF-6B0C-78D4-65A5-75A7C2384A20}"/>
              </a:ext>
            </a:extLst>
          </p:cNvPr>
          <p:cNvCxnSpPr/>
          <p:nvPr/>
        </p:nvCxnSpPr>
        <p:spPr>
          <a:xfrm flipH="1">
            <a:off x="117987" y="0"/>
            <a:ext cx="0" cy="6858000"/>
          </a:xfrm>
          <a:prstGeom prst="line">
            <a:avLst/>
          </a:prstGeom>
        </p:spPr>
        <p:style>
          <a:lnRef idx="3">
            <a:schemeClr val="dk1"/>
          </a:lnRef>
          <a:fillRef idx="0">
            <a:schemeClr val="dk1"/>
          </a:fillRef>
          <a:effectRef idx="2">
            <a:schemeClr val="dk1"/>
          </a:effectRef>
          <a:fontRef idx="minor">
            <a:schemeClr val="tx1"/>
          </a:fontRef>
        </p:style>
      </p:cxnSp>
      <p:cxnSp>
        <p:nvCxnSpPr>
          <p:cNvPr id="6" name="Straight Connector 5">
            <a:extLst>
              <a:ext uri="{FF2B5EF4-FFF2-40B4-BE49-F238E27FC236}">
                <a16:creationId xmlns:a16="http://schemas.microsoft.com/office/drawing/2014/main" id="{07C2C9BA-5E6B-96F8-B96E-5C23C1C525C8}"/>
              </a:ext>
            </a:extLst>
          </p:cNvPr>
          <p:cNvCxnSpPr/>
          <p:nvPr/>
        </p:nvCxnSpPr>
        <p:spPr>
          <a:xfrm>
            <a:off x="0" y="137652"/>
            <a:ext cx="12190476" cy="0"/>
          </a:xfrm>
          <a:prstGeom prst="line">
            <a:avLst/>
          </a:prstGeom>
          <a:ln w="19050" cap="flat" cmpd="sng" algn="ctr">
            <a:solidFill>
              <a:schemeClr val="dk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10" name="Straight Connector 9">
            <a:extLst>
              <a:ext uri="{FF2B5EF4-FFF2-40B4-BE49-F238E27FC236}">
                <a16:creationId xmlns:a16="http://schemas.microsoft.com/office/drawing/2014/main" id="{54D4B35A-167C-7025-A249-EBFD74252E7D}"/>
              </a:ext>
            </a:extLst>
          </p:cNvPr>
          <p:cNvCxnSpPr/>
          <p:nvPr/>
        </p:nvCxnSpPr>
        <p:spPr>
          <a:xfrm flipH="1">
            <a:off x="12074013" y="0"/>
            <a:ext cx="0" cy="6858000"/>
          </a:xfrm>
          <a:prstGeom prst="line">
            <a:avLst/>
          </a:prstGeom>
        </p:spPr>
        <p:style>
          <a:lnRef idx="3">
            <a:schemeClr val="dk1"/>
          </a:lnRef>
          <a:fillRef idx="0">
            <a:schemeClr val="dk1"/>
          </a:fillRef>
          <a:effectRef idx="2">
            <a:schemeClr val="dk1"/>
          </a:effectRef>
          <a:fontRef idx="minor">
            <a:schemeClr val="tx1"/>
          </a:fontRef>
        </p:style>
      </p:cxnSp>
      <p:cxnSp>
        <p:nvCxnSpPr>
          <p:cNvPr id="12" name="Straight Connector 11">
            <a:extLst>
              <a:ext uri="{FF2B5EF4-FFF2-40B4-BE49-F238E27FC236}">
                <a16:creationId xmlns:a16="http://schemas.microsoft.com/office/drawing/2014/main" id="{C715ABC0-A9C5-0EBF-2A68-F94FA8409C4B}"/>
              </a:ext>
            </a:extLst>
          </p:cNvPr>
          <p:cNvCxnSpPr/>
          <p:nvPr/>
        </p:nvCxnSpPr>
        <p:spPr>
          <a:xfrm>
            <a:off x="0" y="6720348"/>
            <a:ext cx="12192000" cy="0"/>
          </a:xfrm>
          <a:prstGeom prst="line">
            <a:avLst/>
          </a:prstGeom>
          <a:ln w="19050" cap="flat" cmpd="sng" algn="ctr">
            <a:solidFill>
              <a:schemeClr val="dk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sp>
        <p:nvSpPr>
          <p:cNvPr id="5" name="TextBox 4">
            <a:extLst>
              <a:ext uri="{FF2B5EF4-FFF2-40B4-BE49-F238E27FC236}">
                <a16:creationId xmlns:a16="http://schemas.microsoft.com/office/drawing/2014/main" id="{2AA1597A-A647-C446-7C95-95FF6AF8D460}"/>
              </a:ext>
            </a:extLst>
          </p:cNvPr>
          <p:cNvSpPr txBox="1"/>
          <p:nvPr/>
        </p:nvSpPr>
        <p:spPr>
          <a:xfrm>
            <a:off x="235955" y="274023"/>
            <a:ext cx="11720067" cy="6567695"/>
          </a:xfrm>
          <a:prstGeom prst="rect">
            <a:avLst/>
          </a:prstGeom>
          <a:noFill/>
        </p:spPr>
        <p:txBody>
          <a:bodyPr wrap="square">
            <a:spAutoFit/>
          </a:bodyPr>
          <a:lstStyle/>
          <a:p>
            <a:pPr algn="just">
              <a:lnSpc>
                <a:spcPct val="107000"/>
              </a:lnSpc>
              <a:spcAft>
                <a:spcPts val="800"/>
              </a:spcAft>
            </a:pPr>
            <a:r>
              <a:rPr lang="en-US" sz="6600" b="1" kern="100">
                <a:solidFill>
                  <a:srgbClr val="FF0000"/>
                </a:solidFill>
                <a:effectLst/>
                <a:latin typeface="Times New Roman" panose="02020603050405020304" pitchFamily="18" charset="0"/>
                <a:ea typeface="Aptos" panose="020b0004020202020204" pitchFamily="34" charset="0"/>
                <a:cs typeface="Times New Roman" panose="02020603050405020304" pitchFamily="18" charset="0"/>
              </a:rPr>
              <a:t>2</a:t>
            </a:r>
            <a:r>
              <a:rPr lang="en-US" sz="6600" kern="100">
                <a:solidFill>
                  <a:srgbClr val="FF0000"/>
                </a:solidFill>
                <a:effectLst/>
                <a:latin typeface="Times New Roman" panose="02020603050405020304" pitchFamily="18" charset="0"/>
                <a:ea typeface="Aptos" panose="020b0004020202020204" pitchFamily="34" charset="0"/>
                <a:cs typeface="Times New Roman" panose="02020603050405020304" pitchFamily="18" charset="0"/>
              </a:rPr>
              <a:t>. </a:t>
            </a:r>
            <a:r>
              <a:rPr lang="en-US" sz="6600" kern="100" err="1">
                <a:effectLst/>
                <a:latin typeface="Times New Roman" panose="02020603050405020304" pitchFamily="18" charset="0"/>
                <a:ea typeface="Aptos" panose="020b0004020202020204" pitchFamily="34" charset="0"/>
                <a:cs typeface="Times New Roman" panose="02020603050405020304" pitchFamily="18" charset="0"/>
              </a:rPr>
              <a:t>Tựa làn hương ngút ngàn, toả bay trước Thánh Nhan. Lời ca dâng về Chúa, lời ca không tàn úa. Chúc khen tình yêu Ngài, từ nay và mãi mãi. Vọng ngân bài ca mới, hết tâm tình Chúa ơi!</a:t>
            </a:r>
            <a:endParaRPr lang="en-US" sz="4800" kern="100">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1886485729"/>
      </p:ext>
    </p:extLst>
  </p:cSld>
  <p:clrMapOvr>
    <a:masterClrMapping/>
  </p:clrMapOvr>
  <mc:AlternateContent xmlns:mc="http://schemas.openxmlformats.org/markup-compatibility/2006">
    <mc:Choice xmlns:p14="http://schemas.microsoft.com/office/powerpoint/2010/main" Requires="p14">
      <p:transition spd="slow" p14:dur="800">
        <p:circle/>
      </p:transition>
    </mc:Choice>
    <mc:Fallback>
      <p:transition spd="slow">
        <p:circle/>
      </p:transition>
    </mc:Fallback>
  </mc:AlternateContent>
  <p:timing/>
</p:sld>
</file>

<file path=ppt/slides/slide21.xml><?xml version="1.0" encoding="utf-8"?>
<p:sld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cSld>
    <p:spTree>
      <p:nvGrpSpPr>
        <p:cNvPr id="1" name="">
          <a:extLst>
            <a:ext uri="{FF2B5EF4-FFF2-40B4-BE49-F238E27FC236}">
              <a16:creationId xmlns:a16="http://schemas.microsoft.com/office/drawing/2014/main" id="{822412F3-1E49-C01F-7BCC-F93AF12EAFB3}"/>
            </a:ext>
          </a:extLst>
        </p:cNvPr>
        <p:cNvGrpSpPr/>
        <p:nvPr/>
      </p:nvGrpSpPr>
      <p:grpSpPr>
        <a:xfrm>
          <a:off x="0" y="0"/>
          <a:ext cx="0" cy="0"/>
        </a:xfrm>
      </p:grpSpPr>
      <p:pic>
        <p:nvPicPr>
          <p:cNvPr id="2" name="Picture 1" descr="A white background with a few scratches&#10;&#10;Description automatically generated with medium confidence">
            <a:extLst>
              <a:ext uri="{FF2B5EF4-FFF2-40B4-BE49-F238E27FC236}">
                <a16:creationId xmlns:a16="http://schemas.microsoft.com/office/drawing/2014/main" id="{81CC9B72-5BCA-7D0E-F998-9B8D1C282DB5}"/>
              </a:ext>
            </a:extLst>
          </p:cNvPr>
          <p:cNvPicPr>
            <a:picLocks noChangeAspect="1"/>
          </p:cNvPicPr>
          <p:nvPr/>
        </p:nvPicPr>
        <p:blipFill>
          <a:blip r:embed="rId2"/>
          <a:srcRect t="6064" b="9365"/>
          <a:stretch>
            <a:fillRect/>
          </a:stretch>
        </p:blipFill>
        <p:spPr>
          <a:xfrm>
            <a:off x="20" y="1282"/>
            <a:ext cx="12191980" cy="6856718"/>
          </a:xfrm>
          <a:prstGeom prst="rect">
            <a:avLst/>
          </a:prstGeom>
        </p:spPr>
      </p:pic>
      <p:cxnSp>
        <p:nvCxnSpPr>
          <p:cNvPr id="4" name="Straight Connector 3">
            <a:extLst>
              <a:ext uri="{FF2B5EF4-FFF2-40B4-BE49-F238E27FC236}">
                <a16:creationId xmlns:a16="http://schemas.microsoft.com/office/drawing/2014/main" id="{39751644-C6B8-D0AA-33BB-3142AC4A485E}"/>
              </a:ext>
            </a:extLst>
          </p:cNvPr>
          <p:cNvCxnSpPr/>
          <p:nvPr/>
        </p:nvCxnSpPr>
        <p:spPr>
          <a:xfrm flipH="1">
            <a:off x="117987" y="0"/>
            <a:ext cx="0" cy="6858000"/>
          </a:xfrm>
          <a:prstGeom prst="line">
            <a:avLst/>
          </a:prstGeom>
        </p:spPr>
        <p:style>
          <a:lnRef idx="3">
            <a:schemeClr val="dk1"/>
          </a:lnRef>
          <a:fillRef idx="0">
            <a:schemeClr val="dk1"/>
          </a:fillRef>
          <a:effectRef idx="2">
            <a:schemeClr val="dk1"/>
          </a:effectRef>
          <a:fontRef idx="minor">
            <a:schemeClr val="tx1"/>
          </a:fontRef>
        </p:style>
      </p:cxnSp>
      <p:cxnSp>
        <p:nvCxnSpPr>
          <p:cNvPr id="6" name="Straight Connector 5">
            <a:extLst>
              <a:ext uri="{FF2B5EF4-FFF2-40B4-BE49-F238E27FC236}">
                <a16:creationId xmlns:a16="http://schemas.microsoft.com/office/drawing/2014/main" id="{EF2148AC-E82B-9C3C-3871-25511A6DB6A2}"/>
              </a:ext>
            </a:extLst>
          </p:cNvPr>
          <p:cNvCxnSpPr/>
          <p:nvPr/>
        </p:nvCxnSpPr>
        <p:spPr>
          <a:xfrm>
            <a:off x="0" y="137652"/>
            <a:ext cx="12190476" cy="0"/>
          </a:xfrm>
          <a:prstGeom prst="line">
            <a:avLst/>
          </a:prstGeom>
          <a:ln w="19050" cap="flat" cmpd="sng" algn="ctr">
            <a:solidFill>
              <a:schemeClr val="dk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10" name="Straight Connector 9">
            <a:extLst>
              <a:ext uri="{FF2B5EF4-FFF2-40B4-BE49-F238E27FC236}">
                <a16:creationId xmlns:a16="http://schemas.microsoft.com/office/drawing/2014/main" id="{07A91678-1A19-F376-45A9-007D1C53C1F3}"/>
              </a:ext>
            </a:extLst>
          </p:cNvPr>
          <p:cNvCxnSpPr/>
          <p:nvPr/>
        </p:nvCxnSpPr>
        <p:spPr>
          <a:xfrm flipH="1">
            <a:off x="12074013" y="0"/>
            <a:ext cx="0" cy="6858000"/>
          </a:xfrm>
          <a:prstGeom prst="line">
            <a:avLst/>
          </a:prstGeom>
        </p:spPr>
        <p:style>
          <a:lnRef idx="3">
            <a:schemeClr val="dk1"/>
          </a:lnRef>
          <a:fillRef idx="0">
            <a:schemeClr val="dk1"/>
          </a:fillRef>
          <a:effectRef idx="2">
            <a:schemeClr val="dk1"/>
          </a:effectRef>
          <a:fontRef idx="minor">
            <a:schemeClr val="tx1"/>
          </a:fontRef>
        </p:style>
      </p:cxnSp>
      <p:cxnSp>
        <p:nvCxnSpPr>
          <p:cNvPr id="12" name="Straight Connector 11">
            <a:extLst>
              <a:ext uri="{FF2B5EF4-FFF2-40B4-BE49-F238E27FC236}">
                <a16:creationId xmlns:a16="http://schemas.microsoft.com/office/drawing/2014/main" id="{3A5CDDA3-B418-A107-FB06-629ACA783072}"/>
              </a:ext>
            </a:extLst>
          </p:cNvPr>
          <p:cNvCxnSpPr/>
          <p:nvPr/>
        </p:nvCxnSpPr>
        <p:spPr>
          <a:xfrm>
            <a:off x="0" y="6720348"/>
            <a:ext cx="12192000" cy="0"/>
          </a:xfrm>
          <a:prstGeom prst="line">
            <a:avLst/>
          </a:prstGeom>
          <a:ln w="19050" cap="flat" cmpd="sng" algn="ctr">
            <a:solidFill>
              <a:schemeClr val="dk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sp>
        <p:nvSpPr>
          <p:cNvPr id="5" name="TextBox 4">
            <a:extLst>
              <a:ext uri="{FF2B5EF4-FFF2-40B4-BE49-F238E27FC236}">
                <a16:creationId xmlns:a16="http://schemas.microsoft.com/office/drawing/2014/main" id="{6AF3A08A-59F5-B170-74D4-EFAFA8CC2A9E}"/>
              </a:ext>
            </a:extLst>
          </p:cNvPr>
          <p:cNvSpPr txBox="1"/>
          <p:nvPr/>
        </p:nvSpPr>
        <p:spPr>
          <a:xfrm>
            <a:off x="235955" y="274023"/>
            <a:ext cx="11720067" cy="6567695"/>
          </a:xfrm>
          <a:prstGeom prst="rect">
            <a:avLst/>
          </a:prstGeom>
          <a:noFill/>
        </p:spPr>
        <p:txBody>
          <a:bodyPr wrap="square">
            <a:spAutoFit/>
          </a:bodyPr>
          <a:lstStyle/>
          <a:p>
            <a:pPr algn="just">
              <a:lnSpc>
                <a:spcPct val="107000"/>
              </a:lnSpc>
              <a:spcAft>
                <a:spcPts val="800"/>
              </a:spcAft>
            </a:pPr>
            <a:r>
              <a:rPr lang="en-US" sz="6600" b="1" i="1" kern="100">
                <a:solidFill>
                  <a:srgbClr val="FF0000"/>
                </a:solidFill>
                <a:effectLst/>
                <a:latin typeface="Times New Roman" panose="02020603050405020304" pitchFamily="18" charset="0"/>
                <a:ea typeface="Aptos" panose="020b0004020202020204" pitchFamily="34" charset="0"/>
                <a:cs typeface="Times New Roman" panose="02020603050405020304" pitchFamily="18" charset="0"/>
              </a:rPr>
              <a:t>ĐK:</a:t>
            </a:r>
            <a:r>
              <a:rPr lang="en-US" sz="6600" i="1" kern="100">
                <a:solidFill>
                  <a:srgbClr val="FF0000"/>
                </a:solidFill>
                <a:effectLst/>
                <a:latin typeface="Times New Roman" panose="02020603050405020304" pitchFamily="18" charset="0"/>
                <a:ea typeface="Aptos" panose="020b0004020202020204" pitchFamily="34" charset="0"/>
                <a:cs typeface="Times New Roman" panose="02020603050405020304" pitchFamily="18" charset="0"/>
              </a:rPr>
              <a:t> </a:t>
            </a:r>
            <a:r>
              <a:rPr lang="en-US" sz="6600" i="1" kern="100" err="1">
                <a:effectLst/>
                <a:latin typeface="Times New Roman" panose="02020603050405020304" pitchFamily="18" charset="0"/>
                <a:ea typeface="Aptos" panose="020b0004020202020204" pitchFamily="34" charset="0"/>
                <a:cs typeface="Times New Roman" panose="02020603050405020304" pitchFamily="18" charset="0"/>
              </a:rPr>
              <a:t>Nguyện dâng lên Chúa, tấm bánh và rượu nho, với lòng thành thiết tha, đêm ngày con mơ ước. Nguyện xin Thiên Chúa thắp sáng lòng chúng con, đức mến rực cháy luôn, cho tươi mùa thánh ân.</a:t>
            </a:r>
            <a:endParaRPr lang="en-US" sz="4800" i="1" kern="100">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755083777"/>
      </p:ext>
    </p:extLst>
  </p:cSld>
  <p:clrMapOvr>
    <a:masterClrMapping/>
  </p:clrMapOvr>
  <mc:AlternateContent xmlns:mc="http://schemas.openxmlformats.org/markup-compatibility/2006">
    <mc:Choice xmlns:p14="http://schemas.microsoft.com/office/powerpoint/2010/main" Requires="p14">
      <p:transition spd="slow" p14:dur="800">
        <p:circle/>
      </p:transition>
    </mc:Choice>
    <mc:Fallback>
      <p:transition spd="slow">
        <p:circle/>
      </p:transition>
    </mc:Fallback>
  </mc:AlternateContent>
  <p:timing/>
</p:sld>
</file>

<file path=ppt/slides/slide22.xml><?xml version="1.0" encoding="utf-8"?>
<p:sld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cSld>
    <p:spTree>
      <p:nvGrpSpPr>
        <p:cNvPr id="1" name="">
          <a:extLst>
            <a:ext uri="{FF2B5EF4-FFF2-40B4-BE49-F238E27FC236}">
              <a16:creationId xmlns:a16="http://schemas.microsoft.com/office/drawing/2014/main" id="{5A20BB95-9DCA-61EC-9369-44FDEB2E8BCA}"/>
            </a:ext>
          </a:extLst>
        </p:cNvPr>
        <p:cNvGrpSpPr/>
        <p:nvPr/>
      </p:nvGrpSpPr>
      <p:grpSpPr>
        <a:xfrm>
          <a:off x="0" y="0"/>
          <a:ext cx="0" cy="0"/>
        </a:xfrm>
      </p:grpSpPr>
      <p:pic>
        <p:nvPicPr>
          <p:cNvPr id="2" name="Picture 1" descr="A white background with a few scratches&#10;&#10;Description automatically generated with medium confidence">
            <a:extLst>
              <a:ext uri="{FF2B5EF4-FFF2-40B4-BE49-F238E27FC236}">
                <a16:creationId xmlns:a16="http://schemas.microsoft.com/office/drawing/2014/main" id="{761AE397-425C-A479-1CC8-629A074D820A}"/>
              </a:ext>
            </a:extLst>
          </p:cNvPr>
          <p:cNvPicPr>
            <a:picLocks noChangeAspect="1"/>
          </p:cNvPicPr>
          <p:nvPr/>
        </p:nvPicPr>
        <p:blipFill>
          <a:blip r:embed="rId2"/>
          <a:srcRect t="6064" b="9365"/>
          <a:stretch>
            <a:fillRect/>
          </a:stretch>
        </p:blipFill>
        <p:spPr>
          <a:xfrm>
            <a:off x="20" y="1282"/>
            <a:ext cx="12191980" cy="6856718"/>
          </a:xfrm>
          <a:prstGeom prst="rect">
            <a:avLst/>
          </a:prstGeom>
        </p:spPr>
      </p:pic>
      <p:cxnSp>
        <p:nvCxnSpPr>
          <p:cNvPr id="4" name="Straight Connector 3">
            <a:extLst>
              <a:ext uri="{FF2B5EF4-FFF2-40B4-BE49-F238E27FC236}">
                <a16:creationId xmlns:a16="http://schemas.microsoft.com/office/drawing/2014/main" id="{1440D4FA-29D0-00AF-B4E9-3440C8979586}"/>
              </a:ext>
            </a:extLst>
          </p:cNvPr>
          <p:cNvCxnSpPr/>
          <p:nvPr/>
        </p:nvCxnSpPr>
        <p:spPr>
          <a:xfrm flipH="1">
            <a:off x="117987" y="0"/>
            <a:ext cx="0" cy="6858000"/>
          </a:xfrm>
          <a:prstGeom prst="line">
            <a:avLst/>
          </a:prstGeom>
        </p:spPr>
        <p:style>
          <a:lnRef idx="3">
            <a:schemeClr val="dk1"/>
          </a:lnRef>
          <a:fillRef idx="0">
            <a:schemeClr val="dk1"/>
          </a:fillRef>
          <a:effectRef idx="2">
            <a:schemeClr val="dk1"/>
          </a:effectRef>
          <a:fontRef idx="minor">
            <a:schemeClr val="tx1"/>
          </a:fontRef>
        </p:style>
      </p:cxnSp>
      <p:cxnSp>
        <p:nvCxnSpPr>
          <p:cNvPr id="6" name="Straight Connector 5">
            <a:extLst>
              <a:ext uri="{FF2B5EF4-FFF2-40B4-BE49-F238E27FC236}">
                <a16:creationId xmlns:a16="http://schemas.microsoft.com/office/drawing/2014/main" id="{81E276E0-2431-1C25-6814-9C76900C3744}"/>
              </a:ext>
            </a:extLst>
          </p:cNvPr>
          <p:cNvCxnSpPr/>
          <p:nvPr/>
        </p:nvCxnSpPr>
        <p:spPr>
          <a:xfrm>
            <a:off x="0" y="137652"/>
            <a:ext cx="12190476" cy="0"/>
          </a:xfrm>
          <a:prstGeom prst="line">
            <a:avLst/>
          </a:prstGeom>
          <a:ln w="19050" cap="flat" cmpd="sng" algn="ctr">
            <a:solidFill>
              <a:schemeClr val="dk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10" name="Straight Connector 9">
            <a:extLst>
              <a:ext uri="{FF2B5EF4-FFF2-40B4-BE49-F238E27FC236}">
                <a16:creationId xmlns:a16="http://schemas.microsoft.com/office/drawing/2014/main" id="{15145864-3E38-7BDC-69B4-0A2798AA861A}"/>
              </a:ext>
            </a:extLst>
          </p:cNvPr>
          <p:cNvCxnSpPr/>
          <p:nvPr/>
        </p:nvCxnSpPr>
        <p:spPr>
          <a:xfrm flipH="1">
            <a:off x="12074013" y="0"/>
            <a:ext cx="0" cy="6858000"/>
          </a:xfrm>
          <a:prstGeom prst="line">
            <a:avLst/>
          </a:prstGeom>
        </p:spPr>
        <p:style>
          <a:lnRef idx="3">
            <a:schemeClr val="dk1"/>
          </a:lnRef>
          <a:fillRef idx="0">
            <a:schemeClr val="dk1"/>
          </a:fillRef>
          <a:effectRef idx="2">
            <a:schemeClr val="dk1"/>
          </a:effectRef>
          <a:fontRef idx="minor">
            <a:schemeClr val="tx1"/>
          </a:fontRef>
        </p:style>
      </p:cxnSp>
      <p:cxnSp>
        <p:nvCxnSpPr>
          <p:cNvPr id="12" name="Straight Connector 11">
            <a:extLst>
              <a:ext uri="{FF2B5EF4-FFF2-40B4-BE49-F238E27FC236}">
                <a16:creationId xmlns:a16="http://schemas.microsoft.com/office/drawing/2014/main" id="{9574E8B9-BB2A-606A-26CA-A3110D80F1D8}"/>
              </a:ext>
            </a:extLst>
          </p:cNvPr>
          <p:cNvCxnSpPr/>
          <p:nvPr/>
        </p:nvCxnSpPr>
        <p:spPr>
          <a:xfrm>
            <a:off x="0" y="6720348"/>
            <a:ext cx="12192000" cy="0"/>
          </a:xfrm>
          <a:prstGeom prst="line">
            <a:avLst/>
          </a:prstGeom>
          <a:ln w="19050" cap="flat" cmpd="sng" algn="ctr">
            <a:solidFill>
              <a:schemeClr val="dk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sp>
        <p:nvSpPr>
          <p:cNvPr id="5" name="TextBox 4">
            <a:extLst>
              <a:ext uri="{FF2B5EF4-FFF2-40B4-BE49-F238E27FC236}">
                <a16:creationId xmlns:a16="http://schemas.microsoft.com/office/drawing/2014/main" id="{0A7C5431-5A8A-33BF-0E8C-428B9A6E1CA2}"/>
              </a:ext>
            </a:extLst>
          </p:cNvPr>
          <p:cNvSpPr txBox="1"/>
          <p:nvPr/>
        </p:nvSpPr>
        <p:spPr>
          <a:xfrm>
            <a:off x="117986" y="371343"/>
            <a:ext cx="11720067" cy="5978944"/>
          </a:xfrm>
          <a:prstGeom prst="rect">
            <a:avLst/>
          </a:prstGeom>
          <a:noFill/>
        </p:spPr>
        <p:txBody>
          <a:bodyPr wrap="square">
            <a:spAutoFit/>
          </a:bodyPr>
          <a:lstStyle/>
          <a:p>
            <a:pPr algn="just">
              <a:lnSpc>
                <a:spcPct val="107000"/>
              </a:lnSpc>
              <a:spcAft>
                <a:spcPts val="800"/>
              </a:spcAft>
            </a:pPr>
            <a:r>
              <a:rPr lang="en-US" sz="6000" b="1" kern="100">
                <a:solidFill>
                  <a:srgbClr val="FF0000"/>
                </a:solidFill>
                <a:effectLst/>
                <a:latin typeface="Times New Roman" panose="02020603050405020304" pitchFamily="18" charset="0"/>
                <a:ea typeface="Aptos" panose="020b0004020202020204" pitchFamily="34" charset="0"/>
                <a:cs typeface="Times New Roman" panose="02020603050405020304" pitchFamily="18" charset="0"/>
              </a:rPr>
              <a:t>3</a:t>
            </a:r>
            <a:r>
              <a:rPr lang="en-US" sz="6000" kern="100">
                <a:solidFill>
                  <a:srgbClr val="FF0000"/>
                </a:solidFill>
                <a:effectLst/>
                <a:latin typeface="Times New Roman" panose="02020603050405020304" pitchFamily="18" charset="0"/>
                <a:ea typeface="Aptos" panose="020b0004020202020204" pitchFamily="34" charset="0"/>
                <a:cs typeface="Times New Roman" panose="02020603050405020304" pitchFamily="18" charset="0"/>
              </a:rPr>
              <a:t>. </a:t>
            </a:r>
            <a:r>
              <a:rPr lang="en-US" sz="6000" kern="100" err="1">
                <a:effectLst/>
                <a:latin typeface="Times New Roman" panose="02020603050405020304" pitchFamily="18" charset="0"/>
                <a:ea typeface="Aptos" panose="020b0004020202020204" pitchFamily="34" charset="0"/>
                <a:cs typeface="Times New Roman" panose="02020603050405020304" pitchFamily="18" charset="0"/>
              </a:rPr>
              <a:t>Một tình yêu thắm nồng, đoàn con xin tiến dâng. Niềm say mê tuổi sống đời tin yêu rực nóng. Chói chang hơn nắng hồng nguyện xin thương đưa lối. Đoàn con đang đi tới chốn Thiên đàng sáng tươi.</a:t>
            </a:r>
            <a:endParaRPr lang="en-US" sz="6000" kern="100">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231458749"/>
      </p:ext>
    </p:extLst>
  </p:cSld>
  <p:clrMapOvr>
    <a:masterClrMapping/>
  </p:clrMapOvr>
  <mc:AlternateContent xmlns:mc="http://schemas.openxmlformats.org/markup-compatibility/2006">
    <mc:Choice xmlns:p14="http://schemas.microsoft.com/office/powerpoint/2010/main" Requires="p14">
      <p:transition spd="slow" p14:dur="800">
        <p:circle/>
      </p:transition>
    </mc:Choice>
    <mc:Fallback>
      <p:transition spd="slow">
        <p:circle/>
      </p:transition>
    </mc:Fallback>
  </mc:AlternateContent>
  <p:timing/>
</p:sld>
</file>

<file path=ppt/slides/slide23.xml><?xml version="1.0" encoding="utf-8"?>
<p:sld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cSld>
    <p:spTree>
      <p:nvGrpSpPr>
        <p:cNvPr id="1" name="">
          <a:extLst>
            <a:ext uri="{FF2B5EF4-FFF2-40B4-BE49-F238E27FC236}">
              <a16:creationId xmlns:a16="http://schemas.microsoft.com/office/drawing/2014/main" id="{7EB9321F-0E5D-67A9-4934-E8DEA71C5C11}"/>
            </a:ext>
          </a:extLst>
        </p:cNvPr>
        <p:cNvGrpSpPr/>
        <p:nvPr/>
      </p:nvGrpSpPr>
      <p:grpSpPr>
        <a:xfrm>
          <a:off x="0" y="0"/>
          <a:ext cx="0" cy="0"/>
        </a:xfrm>
      </p:grpSpPr>
      <p:pic>
        <p:nvPicPr>
          <p:cNvPr id="2" name="Picture 1" descr="A white background with a few scratches&#10;&#10;Description automatically generated with medium confidence">
            <a:extLst>
              <a:ext uri="{FF2B5EF4-FFF2-40B4-BE49-F238E27FC236}">
                <a16:creationId xmlns:a16="http://schemas.microsoft.com/office/drawing/2014/main" id="{A5D9D550-3989-7E1D-F364-953A9266F802}"/>
              </a:ext>
            </a:extLst>
          </p:cNvPr>
          <p:cNvPicPr>
            <a:picLocks noChangeAspect="1"/>
          </p:cNvPicPr>
          <p:nvPr/>
        </p:nvPicPr>
        <p:blipFill>
          <a:blip r:embed="rId2"/>
          <a:srcRect t="6064" b="9365"/>
          <a:stretch>
            <a:fillRect/>
          </a:stretch>
        </p:blipFill>
        <p:spPr>
          <a:xfrm>
            <a:off x="20" y="1282"/>
            <a:ext cx="12191980" cy="6856718"/>
          </a:xfrm>
          <a:prstGeom prst="rect">
            <a:avLst/>
          </a:prstGeom>
        </p:spPr>
      </p:pic>
      <p:cxnSp>
        <p:nvCxnSpPr>
          <p:cNvPr id="4" name="Straight Connector 3">
            <a:extLst>
              <a:ext uri="{FF2B5EF4-FFF2-40B4-BE49-F238E27FC236}">
                <a16:creationId xmlns:a16="http://schemas.microsoft.com/office/drawing/2014/main" id="{1120B730-47E4-7023-7528-33F7FA5A9BFD}"/>
              </a:ext>
            </a:extLst>
          </p:cNvPr>
          <p:cNvCxnSpPr/>
          <p:nvPr/>
        </p:nvCxnSpPr>
        <p:spPr>
          <a:xfrm flipH="1">
            <a:off x="117987" y="0"/>
            <a:ext cx="0" cy="6858000"/>
          </a:xfrm>
          <a:prstGeom prst="line">
            <a:avLst/>
          </a:prstGeom>
        </p:spPr>
        <p:style>
          <a:lnRef idx="3">
            <a:schemeClr val="dk1"/>
          </a:lnRef>
          <a:fillRef idx="0">
            <a:schemeClr val="dk1"/>
          </a:fillRef>
          <a:effectRef idx="2">
            <a:schemeClr val="dk1"/>
          </a:effectRef>
          <a:fontRef idx="minor">
            <a:schemeClr val="tx1"/>
          </a:fontRef>
        </p:style>
      </p:cxnSp>
      <p:cxnSp>
        <p:nvCxnSpPr>
          <p:cNvPr id="6" name="Straight Connector 5">
            <a:extLst>
              <a:ext uri="{FF2B5EF4-FFF2-40B4-BE49-F238E27FC236}">
                <a16:creationId xmlns:a16="http://schemas.microsoft.com/office/drawing/2014/main" id="{89AF0610-0CA0-F272-C477-C88E278D578C}"/>
              </a:ext>
            </a:extLst>
          </p:cNvPr>
          <p:cNvCxnSpPr/>
          <p:nvPr/>
        </p:nvCxnSpPr>
        <p:spPr>
          <a:xfrm>
            <a:off x="0" y="137652"/>
            <a:ext cx="12190476" cy="0"/>
          </a:xfrm>
          <a:prstGeom prst="line">
            <a:avLst/>
          </a:prstGeom>
          <a:ln w="19050" cap="flat" cmpd="sng" algn="ctr">
            <a:solidFill>
              <a:schemeClr val="dk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10" name="Straight Connector 9">
            <a:extLst>
              <a:ext uri="{FF2B5EF4-FFF2-40B4-BE49-F238E27FC236}">
                <a16:creationId xmlns:a16="http://schemas.microsoft.com/office/drawing/2014/main" id="{B1E60D3A-4742-89B6-E8A9-6997EC4D89B3}"/>
              </a:ext>
            </a:extLst>
          </p:cNvPr>
          <p:cNvCxnSpPr/>
          <p:nvPr/>
        </p:nvCxnSpPr>
        <p:spPr>
          <a:xfrm flipH="1">
            <a:off x="12074013" y="0"/>
            <a:ext cx="0" cy="6858000"/>
          </a:xfrm>
          <a:prstGeom prst="line">
            <a:avLst/>
          </a:prstGeom>
        </p:spPr>
        <p:style>
          <a:lnRef idx="3">
            <a:schemeClr val="dk1"/>
          </a:lnRef>
          <a:fillRef idx="0">
            <a:schemeClr val="dk1"/>
          </a:fillRef>
          <a:effectRef idx="2">
            <a:schemeClr val="dk1"/>
          </a:effectRef>
          <a:fontRef idx="minor">
            <a:schemeClr val="tx1"/>
          </a:fontRef>
        </p:style>
      </p:cxnSp>
      <p:cxnSp>
        <p:nvCxnSpPr>
          <p:cNvPr id="12" name="Straight Connector 11">
            <a:extLst>
              <a:ext uri="{FF2B5EF4-FFF2-40B4-BE49-F238E27FC236}">
                <a16:creationId xmlns:a16="http://schemas.microsoft.com/office/drawing/2014/main" id="{4809EA6E-A06B-771C-BB85-ABD38B7C6BBE}"/>
              </a:ext>
            </a:extLst>
          </p:cNvPr>
          <p:cNvCxnSpPr/>
          <p:nvPr/>
        </p:nvCxnSpPr>
        <p:spPr>
          <a:xfrm>
            <a:off x="0" y="6720348"/>
            <a:ext cx="12192000" cy="0"/>
          </a:xfrm>
          <a:prstGeom prst="line">
            <a:avLst/>
          </a:prstGeom>
          <a:ln w="19050" cap="flat" cmpd="sng" algn="ctr">
            <a:solidFill>
              <a:schemeClr val="dk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sp>
        <p:nvSpPr>
          <p:cNvPr id="5" name="TextBox 4">
            <a:extLst>
              <a:ext uri="{FF2B5EF4-FFF2-40B4-BE49-F238E27FC236}">
                <a16:creationId xmlns:a16="http://schemas.microsoft.com/office/drawing/2014/main" id="{6CC254DA-07DD-0A5D-C1F2-43252D0C414C}"/>
              </a:ext>
            </a:extLst>
          </p:cNvPr>
          <p:cNvSpPr txBox="1"/>
          <p:nvPr/>
        </p:nvSpPr>
        <p:spPr>
          <a:xfrm>
            <a:off x="235955" y="274023"/>
            <a:ext cx="11720067" cy="6567695"/>
          </a:xfrm>
          <a:prstGeom prst="rect">
            <a:avLst/>
          </a:prstGeom>
          <a:noFill/>
        </p:spPr>
        <p:txBody>
          <a:bodyPr wrap="square">
            <a:spAutoFit/>
          </a:bodyPr>
          <a:lstStyle/>
          <a:p>
            <a:pPr algn="just">
              <a:lnSpc>
                <a:spcPct val="107000"/>
              </a:lnSpc>
              <a:spcAft>
                <a:spcPts val="800"/>
              </a:spcAft>
            </a:pPr>
            <a:r>
              <a:rPr lang="en-US" sz="6600" b="1" i="1" kern="100">
                <a:solidFill>
                  <a:srgbClr val="FF0000"/>
                </a:solidFill>
                <a:effectLst/>
                <a:latin typeface="Times New Roman" panose="02020603050405020304" pitchFamily="18" charset="0"/>
                <a:ea typeface="Aptos" panose="020b0004020202020204" pitchFamily="34" charset="0"/>
                <a:cs typeface="Times New Roman" panose="02020603050405020304" pitchFamily="18" charset="0"/>
              </a:rPr>
              <a:t>ĐK:</a:t>
            </a:r>
            <a:r>
              <a:rPr lang="en-US" sz="6600" i="1" kern="100">
                <a:solidFill>
                  <a:srgbClr val="FF0000"/>
                </a:solidFill>
                <a:effectLst/>
                <a:latin typeface="Times New Roman" panose="02020603050405020304" pitchFamily="18" charset="0"/>
                <a:ea typeface="Aptos" panose="020b0004020202020204" pitchFamily="34" charset="0"/>
                <a:cs typeface="Times New Roman" panose="02020603050405020304" pitchFamily="18" charset="0"/>
              </a:rPr>
              <a:t> </a:t>
            </a:r>
            <a:r>
              <a:rPr lang="en-US" sz="6600" i="1" kern="100" err="1">
                <a:effectLst/>
                <a:latin typeface="Times New Roman" panose="02020603050405020304" pitchFamily="18" charset="0"/>
                <a:ea typeface="Aptos" panose="020b0004020202020204" pitchFamily="34" charset="0"/>
                <a:cs typeface="Times New Roman" panose="02020603050405020304" pitchFamily="18" charset="0"/>
              </a:rPr>
              <a:t>Nguyện dâng lên Chúa, tấm bánh và rượu nho, với lòng thành thiết tha, đêm ngày con mơ ước. Nguyện xin Thiên Chúa thắp sáng lòng chúng con, đức mến rực cháy luôn, cho tươi mùa thánh ân.</a:t>
            </a:r>
            <a:endParaRPr lang="en-US" sz="4800" i="1" kern="100">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3597979013"/>
      </p:ext>
    </p:extLst>
  </p:cSld>
  <p:clrMapOvr>
    <a:masterClrMapping/>
  </p:clrMapOvr>
  <mc:AlternateContent xmlns:mc="http://schemas.openxmlformats.org/markup-compatibility/2006">
    <mc:Choice xmlns:p14="http://schemas.microsoft.com/office/powerpoint/2010/main" Requires="p14">
      <p:transition spd="slow" p14:dur="800">
        <p:circle/>
      </p:transition>
    </mc:Choice>
    <mc:Fallback>
      <p:transition spd="slow">
        <p:circle/>
      </p:transition>
    </mc:Fallback>
  </mc:AlternateContent>
  <p:timing/>
</p:sld>
</file>

<file path=ppt/slides/slide24.xml><?xml version="1.0" encoding="utf-8"?>
<p:sld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pic>
        <p:nvPicPr>
          <p:cNvPr id="3" name="Picture 2" descr="A chalice with a cross and grapes&#10;&#10;Description automatically generated">
            <a:extLst>
              <a:ext uri="{FF2B5EF4-FFF2-40B4-BE49-F238E27FC236}">
                <a16:creationId xmlns:a16="http://schemas.microsoft.com/office/drawing/2014/main" id="{493DD35C-45A7-2243-E754-CB7539771819}"/>
              </a:ext>
            </a:extLst>
          </p:cNvPr>
          <p:cNvPicPr>
            <a:picLocks noChangeAspect="1"/>
          </p:cNvPicPr>
          <p:nvPr/>
        </p:nvPicPr>
        <p:blipFill>
          <a:blip r:embed="rId2"/>
          <a:srcRect t="11728" b="4019"/>
          <a:stretch>
            <a:fillRect/>
          </a:stretch>
        </p:blipFill>
        <p:spPr>
          <a:xfrm>
            <a:off x="20" y="1282"/>
            <a:ext cx="12191980" cy="6856718"/>
          </a:xfrm>
          <a:prstGeom prst="rect">
            <a:avLst/>
          </a:prstGeom>
        </p:spPr>
      </p:pic>
    </p:spTree>
    <p:extLst>
      <p:ext uri="{BB962C8B-B14F-4D97-AF65-F5344CB8AC3E}">
        <p14:creationId xmlns:p14="http://schemas.microsoft.com/office/powerpoint/2010/main" val="2129562070"/>
      </p:ext>
    </p:extLst>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spd="slow">
        <p:split orient="vert"/>
      </p:transition>
    </mc:Fallback>
  </mc:AlternateContent>
  <p:timing/>
</p:sld>
</file>

<file path=ppt/slides/slide25.xml><?xml version="1.0" encoding="utf-8"?>
<p:sld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pic>
        <p:nvPicPr>
          <p:cNvPr id="2" name="Picture 1">
            <a:extLst>
              <a:ext uri="{FF2B5EF4-FFF2-40B4-BE49-F238E27FC236}">
                <a16:creationId xmlns:a16="http://schemas.microsoft.com/office/drawing/2014/main" id="{45A5EAD1-0BC5-CA87-F299-B5837A28883B}"/>
              </a:ext>
            </a:extLst>
          </p:cNvPr>
          <p:cNvPicPr>
            <a:picLocks noChangeAspect="1"/>
          </p:cNvPicPr>
          <p:nvPr/>
        </p:nvPicPr>
        <p:blipFill>
          <a:blip r:embed="rId2"/>
          <a:srcRect t="3660" b="7855"/>
          <a:stretch>
            <a:fillRect/>
          </a:stretch>
        </p:blipFill>
        <p:spPr>
          <a:xfrm>
            <a:off x="53887" y="188944"/>
            <a:ext cx="12192000" cy="6091275"/>
          </a:xfrm>
          <a:prstGeom prst="rect">
            <a:avLst/>
          </a:prstGeom>
        </p:spPr>
      </p:pic>
      <p:sp>
        <p:nvSpPr>
          <p:cNvPr id="3" name="TextBox 2">
            <a:extLst>
              <a:ext uri="{FF2B5EF4-FFF2-40B4-BE49-F238E27FC236}">
                <a16:creationId xmlns:a16="http://schemas.microsoft.com/office/drawing/2014/main" id="{F54867F5-29B0-27FB-D6B6-33BFDCB567F8}"/>
              </a:ext>
            </a:extLst>
          </p:cNvPr>
          <p:cNvSpPr txBox="1"/>
          <p:nvPr/>
        </p:nvSpPr>
        <p:spPr>
          <a:xfrm>
            <a:off x="1267326" y="2231923"/>
            <a:ext cx="9272337" cy="2269660"/>
          </a:xfrm>
          <a:prstGeom prst="rect">
            <a:avLst/>
          </a:prstGeom>
          <a:noFill/>
        </p:spPr>
        <p:txBody>
          <a:bodyPr wrap="square" rtlCol="0">
            <a:spAutoFit/>
          </a:bodyPr>
          <a:lstStyle/>
          <a:p>
            <a:pPr algn="ctr">
              <a:lnSpc>
                <a:spcPct val="107000"/>
              </a:lnSpc>
              <a:spcAft>
                <a:spcPts val="800"/>
              </a:spcAft>
            </a:pPr>
            <a:r>
              <a:rPr lang="en-US" sz="8000" b="1" kern="100">
                <a:solidFill>
                  <a:srgbClr val="FF0000"/>
                </a:solidFill>
                <a:effectLst/>
                <a:latin typeface="Times New Roman" panose="02020603050405020304" pitchFamily="18" charset="0"/>
                <a:ea typeface="Aptos" panose="020b0004020202020204" pitchFamily="34" charset="0"/>
                <a:cs typeface="Times New Roman" panose="02020603050405020304" pitchFamily="18" charset="0"/>
              </a:rPr>
              <a:t>CHÚA SẼ ĐỀN BÙ</a:t>
            </a:r>
            <a:endParaRPr lang="en-US" sz="6000" kern="100">
              <a:effectLst/>
              <a:latin typeface="Aptos" panose="020b0004020202020204" pitchFamily="34" charset="0"/>
              <a:ea typeface="Aptos" panose="020b0004020202020204" pitchFamily="34" charset="0"/>
              <a:cs typeface="Times New Roman" panose="02020603050405020304" pitchFamily="18" charset="0"/>
            </a:endParaRPr>
          </a:p>
          <a:p>
            <a:pPr algn="ctr">
              <a:lnSpc>
                <a:spcPct val="107000"/>
              </a:lnSpc>
              <a:spcAft>
                <a:spcPts val="800"/>
              </a:spcAft>
            </a:pPr>
            <a:r>
              <a:rPr lang="en-US" sz="4800" b="1" kern="100" err="1">
                <a:solidFill>
                  <a:srgbClr val="FF0000"/>
                </a:solidFill>
                <a:effectLst/>
                <a:latin typeface="Times New Roman" panose="02020603050405020304" pitchFamily="18" charset="0"/>
                <a:ea typeface="Aptos" panose="020b0004020202020204" pitchFamily="34" charset="0"/>
                <a:cs typeface="Times New Roman" panose="02020603050405020304" pitchFamily="18" charset="0"/>
              </a:rPr>
              <a:t>Lm. Mi Trầm</a:t>
            </a:r>
            <a:endParaRPr lang="en-US" sz="3600" kern="100">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3816299794"/>
      </p:ext>
    </p:extLst>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spd="slow">
        <p:split orient="vert"/>
      </p:transition>
    </mc:Fallback>
  </mc:AlternateContent>
  <p:timing/>
</p:sld>
</file>

<file path=ppt/slides/slide26.xml><?xml version="1.0" encoding="utf-8"?>
<p:sld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pic>
        <p:nvPicPr>
          <p:cNvPr id="4" name="Picture 3">
            <a:extLst>
              <a:ext uri="{FF2B5EF4-FFF2-40B4-BE49-F238E27FC236}">
                <a16:creationId xmlns:a16="http://schemas.microsoft.com/office/drawing/2014/main" id="{783279B6-6481-AC26-D8E1-E0D7A2827888}"/>
              </a:ext>
            </a:extLst>
          </p:cNvPr>
          <p:cNvPicPr>
            <a:picLocks noChangeAspect="1"/>
          </p:cNvPicPr>
          <p:nvPr/>
        </p:nvPicPr>
        <p:blipFill>
          <a:blip r:embed="rId2"/>
          <a:stretch>
            <a:fillRect/>
          </a:stretch>
        </p:blipFill>
        <p:spPr>
          <a:xfrm>
            <a:off x="-304800" y="-160421"/>
            <a:ext cx="12785557" cy="7539789"/>
          </a:xfrm>
          <a:prstGeom prst="rect">
            <a:avLst/>
          </a:prstGeom>
        </p:spPr>
      </p:pic>
      <p:sp>
        <p:nvSpPr>
          <p:cNvPr id="3" name="TextBox 2">
            <a:extLst>
              <a:ext uri="{FF2B5EF4-FFF2-40B4-BE49-F238E27FC236}">
                <a16:creationId xmlns:a16="http://schemas.microsoft.com/office/drawing/2014/main" id="{A6F5BA11-5909-B46A-FADA-3DDE2E7D29A1}"/>
              </a:ext>
            </a:extLst>
          </p:cNvPr>
          <p:cNvSpPr txBox="1"/>
          <p:nvPr/>
        </p:nvSpPr>
        <p:spPr>
          <a:xfrm>
            <a:off x="352925" y="705853"/>
            <a:ext cx="11405937" cy="5591852"/>
          </a:xfrm>
          <a:prstGeom prst="rect">
            <a:avLst/>
          </a:prstGeom>
          <a:noFill/>
        </p:spPr>
        <p:txBody>
          <a:bodyPr wrap="square">
            <a:spAutoFit/>
          </a:bodyPr>
          <a:lstStyle/>
          <a:p>
            <a:pPr algn="just">
              <a:lnSpc>
                <a:spcPct val="107000"/>
              </a:lnSpc>
              <a:spcAft>
                <a:spcPts val="800"/>
              </a:spcAft>
            </a:pPr>
            <a:r>
              <a:rPr lang="en-US" sz="4800" b="1" kern="100">
                <a:solidFill>
                  <a:srgbClr val="FF0000"/>
                </a:solidFill>
                <a:effectLst/>
                <a:latin typeface="Times New Roman" panose="02020603050405020304" pitchFamily="18" charset="0"/>
                <a:ea typeface="Aptos" panose="020b0004020202020204" pitchFamily="34" charset="0"/>
                <a:cs typeface="Times New Roman" panose="02020603050405020304" pitchFamily="18" charset="0"/>
              </a:rPr>
              <a:t>1.</a:t>
            </a:r>
            <a:r>
              <a:rPr lang="en-US" sz="4800" kern="100">
                <a:solidFill>
                  <a:srgbClr val="FF0000"/>
                </a:solidFill>
                <a:effectLst/>
                <a:latin typeface="Times New Roman" panose="02020603050405020304" pitchFamily="18" charset="0"/>
                <a:ea typeface="Aptos" panose="020b0004020202020204" pitchFamily="34" charset="0"/>
                <a:cs typeface="Times New Roman" panose="02020603050405020304" pitchFamily="18" charset="0"/>
              </a:rPr>
              <a:t> </a:t>
            </a:r>
            <a:r>
              <a:rPr lang="en-US" sz="4800" kern="100" err="1">
                <a:effectLst/>
                <a:latin typeface="Times New Roman" panose="02020603050405020304" pitchFamily="18" charset="0"/>
                <a:ea typeface="Aptos" panose="020b0004020202020204" pitchFamily="34" charset="0"/>
                <a:cs typeface="Times New Roman" panose="02020603050405020304" pitchFamily="18" charset="0"/>
              </a:rPr>
              <a:t>Hỡi những người khốn cùng cuộc đời hãy vững tin luôn, thập giá vương mang ngày tháng rồi đây dẫn tới vinh quang và đưa tới ngày tươi sáng. Hỡi những người khốn cùng cuộc đời hãy sống kiên trung vì những đau thương đời này sẽ được đền bù mai sau kìa ngày sống lại hạnh phúc với Ngài.</a:t>
            </a:r>
            <a:endParaRPr lang="en-US" sz="3600" kern="100">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2394050794"/>
      </p:ext>
    </p:extLst>
  </p:cSld>
  <p:clrMapOvr>
    <a:masterClrMapping/>
  </p:clrMapOvr>
  <p:transition spd="slow">
    <p:wheel spokes="1"/>
  </p:transition>
  <p:timing/>
</p:sld>
</file>

<file path=ppt/slides/slide27.xml><?xml version="1.0" encoding="utf-8"?>
<p:sld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cSld>
    <p:spTree>
      <p:nvGrpSpPr>
        <p:cNvPr id="1" name="">
          <a:extLst>
            <a:ext uri="{FF2B5EF4-FFF2-40B4-BE49-F238E27FC236}">
              <a16:creationId xmlns:a16="http://schemas.microsoft.com/office/drawing/2014/main" id="{AF2379E0-EA9A-8B67-4996-A4C084EA6CA5}"/>
            </a:ext>
          </a:extLst>
        </p:cNvPr>
        <p:cNvGrpSpPr/>
        <p:nvPr/>
      </p:nvGrpSpPr>
      <p:grpSpPr>
        <a:xfrm>
          <a:off x="0" y="0"/>
          <a:ext cx="0" cy="0"/>
        </a:xfrm>
      </p:grpSpPr>
      <p:pic>
        <p:nvPicPr>
          <p:cNvPr id="4" name="Picture 3">
            <a:extLst>
              <a:ext uri="{FF2B5EF4-FFF2-40B4-BE49-F238E27FC236}">
                <a16:creationId xmlns:a16="http://schemas.microsoft.com/office/drawing/2014/main" id="{686FFD47-B22B-80C1-CF01-F91AE5D72EF8}"/>
              </a:ext>
            </a:extLst>
          </p:cNvPr>
          <p:cNvPicPr>
            <a:picLocks noChangeAspect="1"/>
          </p:cNvPicPr>
          <p:nvPr/>
        </p:nvPicPr>
        <p:blipFill>
          <a:blip r:embed="rId2"/>
          <a:stretch>
            <a:fillRect/>
          </a:stretch>
        </p:blipFill>
        <p:spPr>
          <a:xfrm>
            <a:off x="-304800" y="-160421"/>
            <a:ext cx="12785557" cy="7539789"/>
          </a:xfrm>
          <a:prstGeom prst="rect">
            <a:avLst/>
          </a:prstGeom>
        </p:spPr>
      </p:pic>
      <p:sp>
        <p:nvSpPr>
          <p:cNvPr id="3" name="TextBox 2">
            <a:extLst>
              <a:ext uri="{FF2B5EF4-FFF2-40B4-BE49-F238E27FC236}">
                <a16:creationId xmlns:a16="http://schemas.microsoft.com/office/drawing/2014/main" id="{D3C40C79-EB7E-998C-B749-16885033635E}"/>
              </a:ext>
            </a:extLst>
          </p:cNvPr>
          <p:cNvSpPr txBox="1"/>
          <p:nvPr/>
        </p:nvSpPr>
        <p:spPr>
          <a:xfrm>
            <a:off x="593558" y="224589"/>
            <a:ext cx="11101137" cy="6567695"/>
          </a:xfrm>
          <a:prstGeom prst="rect">
            <a:avLst/>
          </a:prstGeom>
          <a:noFill/>
        </p:spPr>
        <p:txBody>
          <a:bodyPr wrap="square">
            <a:spAutoFit/>
          </a:bodyPr>
          <a:lstStyle/>
          <a:p>
            <a:pPr algn="just">
              <a:lnSpc>
                <a:spcPct val="107000"/>
              </a:lnSpc>
              <a:spcAft>
                <a:spcPts val="800"/>
              </a:spcAft>
            </a:pPr>
            <a:r>
              <a:rPr lang="en-US" sz="6600" b="1" i="1" kern="100">
                <a:solidFill>
                  <a:srgbClr val="FF0000"/>
                </a:solidFill>
                <a:effectLst/>
                <a:latin typeface="Times New Roman" panose="02020603050405020304" pitchFamily="18" charset="0"/>
                <a:ea typeface="Aptos" panose="020b0004020202020204" pitchFamily="34" charset="0"/>
                <a:cs typeface="Times New Roman" panose="02020603050405020304" pitchFamily="18" charset="0"/>
              </a:rPr>
              <a:t>ĐK.</a:t>
            </a:r>
            <a:r>
              <a:rPr lang="en-US" sz="6600" i="1" kern="100">
                <a:solidFill>
                  <a:srgbClr val="FF0000"/>
                </a:solidFill>
                <a:effectLst/>
                <a:latin typeface="Times New Roman" panose="02020603050405020304" pitchFamily="18" charset="0"/>
                <a:ea typeface="Aptos" panose="020b0004020202020204" pitchFamily="34" charset="0"/>
                <a:cs typeface="Times New Roman" panose="02020603050405020304" pitchFamily="18" charset="0"/>
              </a:rPr>
              <a:t> </a:t>
            </a:r>
            <a:r>
              <a:rPr lang="en-US" sz="6600" i="1" kern="100" err="1">
                <a:effectLst/>
                <a:latin typeface="Times New Roman" panose="02020603050405020304" pitchFamily="18" charset="0"/>
                <a:ea typeface="Aptos" panose="020b0004020202020204" pitchFamily="34" charset="0"/>
                <a:cs typeface="Times New Roman" panose="02020603050405020304" pitchFamily="18" charset="0"/>
              </a:rPr>
              <a:t>Ngày đó Chúa sẽ đền bù gấp trăm nghìn lần những thiệt thòi hôm qua hôm nay, và ngày đó Chúa sẽ đền bù gấp trăm nghìn lần những thiệt thòi hôm nay tương lai.</a:t>
            </a:r>
            <a:endParaRPr lang="en-US" sz="4800" i="1" kern="100">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2561427073"/>
      </p:ext>
    </p:extLst>
  </p:cSld>
  <p:clrMapOvr>
    <a:masterClrMapping/>
  </p:clrMapOvr>
  <p:transition spd="slow">
    <p:wheel spokes="1"/>
  </p:transition>
  <p:timing/>
</p:sld>
</file>

<file path=ppt/slides/slide28.xml><?xml version="1.0" encoding="utf-8"?>
<p:sld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cSld>
    <p:spTree>
      <p:nvGrpSpPr>
        <p:cNvPr id="1" name="">
          <a:extLst>
            <a:ext uri="{FF2B5EF4-FFF2-40B4-BE49-F238E27FC236}">
              <a16:creationId xmlns:a16="http://schemas.microsoft.com/office/drawing/2014/main" id="{4FBCD5E6-4A13-248F-CDB8-E73E5004EA03}"/>
            </a:ext>
          </a:extLst>
        </p:cNvPr>
        <p:cNvGrpSpPr/>
        <p:nvPr/>
      </p:nvGrpSpPr>
      <p:grpSpPr>
        <a:xfrm>
          <a:off x="0" y="0"/>
          <a:ext cx="0" cy="0"/>
        </a:xfrm>
      </p:grpSpPr>
      <p:pic>
        <p:nvPicPr>
          <p:cNvPr id="4" name="Picture 3">
            <a:extLst>
              <a:ext uri="{FF2B5EF4-FFF2-40B4-BE49-F238E27FC236}">
                <a16:creationId xmlns:a16="http://schemas.microsoft.com/office/drawing/2014/main" id="{5369A04C-A151-9147-C80A-AC633BC9A476}"/>
              </a:ext>
            </a:extLst>
          </p:cNvPr>
          <p:cNvPicPr>
            <a:picLocks noChangeAspect="1"/>
          </p:cNvPicPr>
          <p:nvPr/>
        </p:nvPicPr>
        <p:blipFill>
          <a:blip r:embed="rId2"/>
          <a:stretch>
            <a:fillRect/>
          </a:stretch>
        </p:blipFill>
        <p:spPr>
          <a:xfrm>
            <a:off x="-304800" y="-160421"/>
            <a:ext cx="12785557" cy="7539789"/>
          </a:xfrm>
          <a:prstGeom prst="rect">
            <a:avLst/>
          </a:prstGeom>
        </p:spPr>
      </p:pic>
      <p:sp>
        <p:nvSpPr>
          <p:cNvPr id="3" name="TextBox 2">
            <a:extLst>
              <a:ext uri="{FF2B5EF4-FFF2-40B4-BE49-F238E27FC236}">
                <a16:creationId xmlns:a16="http://schemas.microsoft.com/office/drawing/2014/main" id="{77949B4D-724C-812C-00C2-143C17EFBB7F}"/>
              </a:ext>
            </a:extLst>
          </p:cNvPr>
          <p:cNvSpPr txBox="1"/>
          <p:nvPr/>
        </p:nvSpPr>
        <p:spPr>
          <a:xfrm>
            <a:off x="497305" y="609599"/>
            <a:ext cx="11261558" cy="5591852"/>
          </a:xfrm>
          <a:prstGeom prst="rect">
            <a:avLst/>
          </a:prstGeom>
          <a:noFill/>
        </p:spPr>
        <p:txBody>
          <a:bodyPr wrap="square">
            <a:spAutoFit/>
          </a:bodyPr>
          <a:lstStyle/>
          <a:p>
            <a:pPr algn="just">
              <a:lnSpc>
                <a:spcPct val="107000"/>
              </a:lnSpc>
              <a:spcAft>
                <a:spcPts val="800"/>
              </a:spcAft>
            </a:pPr>
            <a:r>
              <a:rPr lang="en-US" sz="4800" b="1" kern="100">
                <a:solidFill>
                  <a:srgbClr val="FF0000"/>
                </a:solidFill>
                <a:effectLst/>
                <a:latin typeface="Times New Roman" panose="02020603050405020304" pitchFamily="18" charset="0"/>
                <a:ea typeface="Aptos" panose="020b0004020202020204" pitchFamily="34" charset="0"/>
                <a:cs typeface="Times New Roman" panose="02020603050405020304" pitchFamily="18" charset="0"/>
              </a:rPr>
              <a:t>2.</a:t>
            </a:r>
            <a:r>
              <a:rPr lang="en-US" sz="4800" kern="100">
                <a:solidFill>
                  <a:srgbClr val="FF0000"/>
                </a:solidFill>
                <a:effectLst/>
                <a:latin typeface="Times New Roman" panose="02020603050405020304" pitchFamily="18" charset="0"/>
                <a:ea typeface="Aptos" panose="020b0004020202020204" pitchFamily="34" charset="0"/>
                <a:cs typeface="Times New Roman" panose="02020603050405020304" pitchFamily="18" charset="0"/>
              </a:rPr>
              <a:t> </a:t>
            </a:r>
            <a:r>
              <a:rPr lang="en-US" sz="4800" kern="100" err="1">
                <a:effectLst/>
                <a:latin typeface="Times New Roman" panose="02020603050405020304" pitchFamily="18" charset="0"/>
                <a:ea typeface="Aptos" panose="020b0004020202020204" pitchFamily="34" charset="0"/>
                <a:cs typeface="Times New Roman" panose="02020603050405020304" pitchFamily="18" charset="0"/>
              </a:rPr>
              <a:t>Hỡi những người u sầu cuộc đời quẳng gánh lo âu, ngày tháng trên nơi trần thế người ơi giũ bóng đam mê người ơi chấp nhận hy tế. Hỡi những người u sầu cuộc đời phúc đức ghi sâu vì những gian nan đời này sẽ được trọng thưởng mai sau cuộc đời tín thành ngời sáng phúc lành.</a:t>
            </a:r>
            <a:endParaRPr lang="en-US" sz="3600" kern="100">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3438059816"/>
      </p:ext>
    </p:extLst>
  </p:cSld>
  <p:clrMapOvr>
    <a:masterClrMapping/>
  </p:clrMapOvr>
  <p:transition spd="slow">
    <p:wheel spokes="1"/>
  </p:transition>
  <p:timing/>
</p:sld>
</file>

<file path=ppt/slides/slide29.xml><?xml version="1.0" encoding="utf-8"?>
<p:sld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cSld>
    <p:spTree>
      <p:nvGrpSpPr>
        <p:cNvPr id="1" name="">
          <a:extLst>
            <a:ext uri="{FF2B5EF4-FFF2-40B4-BE49-F238E27FC236}">
              <a16:creationId xmlns:a16="http://schemas.microsoft.com/office/drawing/2014/main" id="{1B831A41-387B-FE59-20FC-72C2C2529AB2}"/>
            </a:ext>
          </a:extLst>
        </p:cNvPr>
        <p:cNvGrpSpPr/>
        <p:nvPr/>
      </p:nvGrpSpPr>
      <p:grpSpPr>
        <a:xfrm>
          <a:off x="0" y="0"/>
          <a:ext cx="0" cy="0"/>
        </a:xfrm>
      </p:grpSpPr>
      <p:pic>
        <p:nvPicPr>
          <p:cNvPr id="4" name="Picture 3">
            <a:extLst>
              <a:ext uri="{FF2B5EF4-FFF2-40B4-BE49-F238E27FC236}">
                <a16:creationId xmlns:a16="http://schemas.microsoft.com/office/drawing/2014/main" id="{1835AF3B-2D0B-E274-DE08-494F76E1978D}"/>
              </a:ext>
            </a:extLst>
          </p:cNvPr>
          <p:cNvPicPr>
            <a:picLocks noChangeAspect="1"/>
          </p:cNvPicPr>
          <p:nvPr/>
        </p:nvPicPr>
        <p:blipFill>
          <a:blip r:embed="rId2"/>
          <a:stretch>
            <a:fillRect/>
          </a:stretch>
        </p:blipFill>
        <p:spPr>
          <a:xfrm>
            <a:off x="-304800" y="-160421"/>
            <a:ext cx="12785557" cy="7539789"/>
          </a:xfrm>
          <a:prstGeom prst="rect">
            <a:avLst/>
          </a:prstGeom>
        </p:spPr>
      </p:pic>
      <p:sp>
        <p:nvSpPr>
          <p:cNvPr id="3" name="TextBox 2">
            <a:extLst>
              <a:ext uri="{FF2B5EF4-FFF2-40B4-BE49-F238E27FC236}">
                <a16:creationId xmlns:a16="http://schemas.microsoft.com/office/drawing/2014/main" id="{7325E310-375C-C274-8330-DE355171F62E}"/>
              </a:ext>
            </a:extLst>
          </p:cNvPr>
          <p:cNvSpPr txBox="1"/>
          <p:nvPr/>
        </p:nvSpPr>
        <p:spPr>
          <a:xfrm>
            <a:off x="593558" y="224589"/>
            <a:ext cx="11101137" cy="6567695"/>
          </a:xfrm>
          <a:prstGeom prst="rect">
            <a:avLst/>
          </a:prstGeom>
          <a:noFill/>
        </p:spPr>
        <p:txBody>
          <a:bodyPr wrap="square">
            <a:spAutoFit/>
          </a:bodyPr>
          <a:lstStyle/>
          <a:p>
            <a:pPr algn="just">
              <a:lnSpc>
                <a:spcPct val="107000"/>
              </a:lnSpc>
              <a:spcAft>
                <a:spcPts val="800"/>
              </a:spcAft>
            </a:pPr>
            <a:r>
              <a:rPr lang="en-US" sz="6600" b="1" i="1" kern="100">
                <a:solidFill>
                  <a:srgbClr val="FF0000"/>
                </a:solidFill>
                <a:effectLst/>
                <a:latin typeface="Times New Roman" panose="02020603050405020304" pitchFamily="18" charset="0"/>
                <a:ea typeface="Aptos" panose="020b0004020202020204" pitchFamily="34" charset="0"/>
                <a:cs typeface="Times New Roman" panose="02020603050405020304" pitchFamily="18" charset="0"/>
              </a:rPr>
              <a:t>ĐK.</a:t>
            </a:r>
            <a:r>
              <a:rPr lang="en-US" sz="6600" i="1" kern="100">
                <a:solidFill>
                  <a:srgbClr val="FF0000"/>
                </a:solidFill>
                <a:effectLst/>
                <a:latin typeface="Times New Roman" panose="02020603050405020304" pitchFamily="18" charset="0"/>
                <a:ea typeface="Aptos" panose="020b0004020202020204" pitchFamily="34" charset="0"/>
                <a:cs typeface="Times New Roman" panose="02020603050405020304" pitchFamily="18" charset="0"/>
              </a:rPr>
              <a:t> </a:t>
            </a:r>
            <a:r>
              <a:rPr lang="en-US" sz="6600" i="1" kern="100" err="1">
                <a:effectLst/>
                <a:latin typeface="Times New Roman" panose="02020603050405020304" pitchFamily="18" charset="0"/>
                <a:ea typeface="Aptos" panose="020b0004020202020204" pitchFamily="34" charset="0"/>
                <a:cs typeface="Times New Roman" panose="02020603050405020304" pitchFamily="18" charset="0"/>
              </a:rPr>
              <a:t>Ngày đó Chúa sẽ đền bù gấp trăm nghìn lần những thiệt thòi hôm qua hôm nay, và ngày đó Chúa sẽ đền bù gấp trăm nghìn lần những thiệt thòi hôm nay tương lai.</a:t>
            </a:r>
            <a:endParaRPr lang="en-US" sz="4800" i="1" kern="100">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2129658048"/>
      </p:ext>
    </p:extLst>
  </p:cSld>
  <p:clrMapOvr>
    <a:masterClrMapping/>
  </p:clrMapOvr>
  <p:transition spd="slow">
    <p:wheel spokes="1"/>
  </p:transition>
  <p:timing/>
</p:sld>
</file>

<file path=ppt/slides/slide30.xml><?xml version="1.0" encoding="utf-8"?>
<p:sld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cSld>
    <p:spTree>
      <p:nvGrpSpPr>
        <p:cNvPr id="1" name="">
          <a:extLst>
            <a:ext uri="{FF2B5EF4-FFF2-40B4-BE49-F238E27FC236}">
              <a16:creationId xmlns:a16="http://schemas.microsoft.com/office/drawing/2014/main" id="{39E269EE-A0FE-7B94-9C45-E6EFB9036209}"/>
            </a:ext>
          </a:extLst>
        </p:cNvPr>
        <p:cNvGrpSpPr/>
        <p:nvPr/>
      </p:nvGrpSpPr>
      <p:grpSpPr>
        <a:xfrm>
          <a:off x="0" y="0"/>
          <a:ext cx="0" cy="0"/>
        </a:xfrm>
      </p:grpSpPr>
      <p:pic>
        <p:nvPicPr>
          <p:cNvPr id="4" name="Picture 3">
            <a:extLst>
              <a:ext uri="{FF2B5EF4-FFF2-40B4-BE49-F238E27FC236}">
                <a16:creationId xmlns:a16="http://schemas.microsoft.com/office/drawing/2014/main" id="{3BC7B127-EE59-6EC1-87BE-F34895D91C99}"/>
              </a:ext>
            </a:extLst>
          </p:cNvPr>
          <p:cNvPicPr>
            <a:picLocks noChangeAspect="1"/>
          </p:cNvPicPr>
          <p:nvPr/>
        </p:nvPicPr>
        <p:blipFill>
          <a:blip r:embed="rId2"/>
          <a:stretch>
            <a:fillRect/>
          </a:stretch>
        </p:blipFill>
        <p:spPr>
          <a:xfrm>
            <a:off x="-304800" y="-160421"/>
            <a:ext cx="12785557" cy="7539789"/>
          </a:xfrm>
          <a:prstGeom prst="rect">
            <a:avLst/>
          </a:prstGeom>
        </p:spPr>
      </p:pic>
      <p:sp>
        <p:nvSpPr>
          <p:cNvPr id="3" name="TextBox 2">
            <a:extLst>
              <a:ext uri="{FF2B5EF4-FFF2-40B4-BE49-F238E27FC236}">
                <a16:creationId xmlns:a16="http://schemas.microsoft.com/office/drawing/2014/main" id="{4035A6E5-B3A6-A153-9542-9BB23DDCE9B9}"/>
              </a:ext>
            </a:extLst>
          </p:cNvPr>
          <p:cNvSpPr txBox="1"/>
          <p:nvPr/>
        </p:nvSpPr>
        <p:spPr>
          <a:xfrm>
            <a:off x="529389" y="561473"/>
            <a:ext cx="11229474" cy="5556191"/>
          </a:xfrm>
          <a:prstGeom prst="rect">
            <a:avLst/>
          </a:prstGeom>
          <a:noFill/>
        </p:spPr>
        <p:txBody>
          <a:bodyPr wrap="square">
            <a:spAutoFit/>
          </a:bodyPr>
          <a:lstStyle/>
          <a:p>
            <a:pPr algn="just">
              <a:lnSpc>
                <a:spcPct val="107000"/>
              </a:lnSpc>
              <a:spcAft>
                <a:spcPts val="800"/>
              </a:spcAft>
            </a:pPr>
            <a:r>
              <a:rPr lang="en-US" sz="4800" b="1" kern="100">
                <a:solidFill>
                  <a:srgbClr val="FF0000"/>
                </a:solidFill>
                <a:effectLst/>
                <a:latin typeface="Times New Roman" panose="02020603050405020304" pitchFamily="18" charset="0"/>
                <a:ea typeface="Aptos" panose="020b0004020202020204" pitchFamily="34" charset="0"/>
                <a:cs typeface="Times New Roman" panose="02020603050405020304" pitchFamily="18" charset="0"/>
              </a:rPr>
              <a:t>3.</a:t>
            </a:r>
            <a:r>
              <a:rPr lang="en-US" sz="4800" kern="100">
                <a:solidFill>
                  <a:srgbClr val="FF0000"/>
                </a:solidFill>
                <a:effectLst/>
                <a:latin typeface="Times New Roman" panose="02020603050405020304" pitchFamily="18" charset="0"/>
                <a:ea typeface="Aptos" panose="020b0004020202020204" pitchFamily="34" charset="0"/>
                <a:cs typeface="Times New Roman" panose="02020603050405020304" pitchFamily="18" charset="0"/>
              </a:rPr>
              <a:t> </a:t>
            </a:r>
            <a:r>
              <a:rPr lang="en-US" sz="4800" kern="100" err="1">
                <a:effectLst/>
                <a:latin typeface="Times New Roman" panose="02020603050405020304" pitchFamily="18" charset="0"/>
                <a:ea typeface="Aptos" panose="020b0004020202020204" pitchFamily="34" charset="0"/>
                <a:cs typeface="Times New Roman" panose="02020603050405020304" pitchFamily="18" charset="0"/>
              </a:rPr>
              <a:t>Hỡi những người thất vọng cuộc đời hãy sống trinh trong, ngày tháng vui trong tình mến trời đêm có ánh trăng lên rồi mai có hừng đông đến. Hỡi những người thất vọng cuộc đời hãy cứ trông mong vì những hy sinh đời này sẽ được rạng ngời mai sau ngày dài thất vọng bừng sáng hy vọng.</a:t>
            </a:r>
            <a:endParaRPr lang="en-US" sz="3600" kern="100">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1291025228"/>
      </p:ext>
    </p:extLst>
  </p:cSld>
  <p:clrMapOvr>
    <a:masterClrMapping/>
  </p:clrMapOvr>
  <p:transition spd="slow">
    <p:wheel spokes="1"/>
  </p:transition>
  <p:timing/>
</p:sld>
</file>

<file path=ppt/slides/slide31.xml><?xml version="1.0" encoding="utf-8"?>
<p:sld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cSld>
    <p:spTree>
      <p:nvGrpSpPr>
        <p:cNvPr id="1" name="">
          <a:extLst>
            <a:ext uri="{FF2B5EF4-FFF2-40B4-BE49-F238E27FC236}">
              <a16:creationId xmlns:a16="http://schemas.microsoft.com/office/drawing/2014/main" id="{3E795BF2-3E45-ACF7-1ACC-889834B0A922}"/>
            </a:ext>
          </a:extLst>
        </p:cNvPr>
        <p:cNvGrpSpPr/>
        <p:nvPr/>
      </p:nvGrpSpPr>
      <p:grpSpPr>
        <a:xfrm>
          <a:off x="0" y="0"/>
          <a:ext cx="0" cy="0"/>
        </a:xfrm>
      </p:grpSpPr>
      <p:pic>
        <p:nvPicPr>
          <p:cNvPr id="4" name="Picture 3">
            <a:extLst>
              <a:ext uri="{FF2B5EF4-FFF2-40B4-BE49-F238E27FC236}">
                <a16:creationId xmlns:a16="http://schemas.microsoft.com/office/drawing/2014/main" id="{DCAAB8CD-3715-24F2-94E0-35D419710757}"/>
              </a:ext>
            </a:extLst>
          </p:cNvPr>
          <p:cNvPicPr>
            <a:picLocks noChangeAspect="1"/>
          </p:cNvPicPr>
          <p:nvPr/>
        </p:nvPicPr>
        <p:blipFill>
          <a:blip r:embed="rId2"/>
          <a:stretch>
            <a:fillRect/>
          </a:stretch>
        </p:blipFill>
        <p:spPr>
          <a:xfrm>
            <a:off x="-304800" y="-160421"/>
            <a:ext cx="12785557" cy="7539789"/>
          </a:xfrm>
          <a:prstGeom prst="rect">
            <a:avLst/>
          </a:prstGeom>
        </p:spPr>
      </p:pic>
      <p:sp>
        <p:nvSpPr>
          <p:cNvPr id="3" name="TextBox 2">
            <a:extLst>
              <a:ext uri="{FF2B5EF4-FFF2-40B4-BE49-F238E27FC236}">
                <a16:creationId xmlns:a16="http://schemas.microsoft.com/office/drawing/2014/main" id="{FE7400EE-EDB5-8B7C-A9B3-277D8F5A99E4}"/>
              </a:ext>
            </a:extLst>
          </p:cNvPr>
          <p:cNvSpPr txBox="1"/>
          <p:nvPr/>
        </p:nvSpPr>
        <p:spPr>
          <a:xfrm>
            <a:off x="593558" y="224589"/>
            <a:ext cx="11101137" cy="6567695"/>
          </a:xfrm>
          <a:prstGeom prst="rect">
            <a:avLst/>
          </a:prstGeom>
          <a:noFill/>
        </p:spPr>
        <p:txBody>
          <a:bodyPr wrap="square">
            <a:spAutoFit/>
          </a:bodyPr>
          <a:lstStyle/>
          <a:p>
            <a:pPr algn="just">
              <a:lnSpc>
                <a:spcPct val="107000"/>
              </a:lnSpc>
              <a:spcAft>
                <a:spcPts val="800"/>
              </a:spcAft>
            </a:pPr>
            <a:r>
              <a:rPr lang="en-US" sz="6600" b="1" i="1" kern="100">
                <a:solidFill>
                  <a:srgbClr val="FF0000"/>
                </a:solidFill>
                <a:effectLst/>
                <a:latin typeface="Times New Roman" panose="02020603050405020304" pitchFamily="18" charset="0"/>
                <a:ea typeface="Aptos" panose="020b0004020202020204" pitchFamily="34" charset="0"/>
                <a:cs typeface="Times New Roman" panose="02020603050405020304" pitchFamily="18" charset="0"/>
              </a:rPr>
              <a:t>ĐK.</a:t>
            </a:r>
            <a:r>
              <a:rPr lang="en-US" sz="6600" i="1" kern="100">
                <a:solidFill>
                  <a:srgbClr val="FF0000"/>
                </a:solidFill>
                <a:effectLst/>
                <a:latin typeface="Times New Roman" panose="02020603050405020304" pitchFamily="18" charset="0"/>
                <a:ea typeface="Aptos" panose="020b0004020202020204" pitchFamily="34" charset="0"/>
                <a:cs typeface="Times New Roman" panose="02020603050405020304" pitchFamily="18" charset="0"/>
              </a:rPr>
              <a:t> </a:t>
            </a:r>
            <a:r>
              <a:rPr lang="en-US" sz="6600" i="1" kern="100" err="1">
                <a:effectLst/>
                <a:latin typeface="Times New Roman" panose="02020603050405020304" pitchFamily="18" charset="0"/>
                <a:ea typeface="Aptos" panose="020b0004020202020204" pitchFamily="34" charset="0"/>
                <a:cs typeface="Times New Roman" panose="02020603050405020304" pitchFamily="18" charset="0"/>
              </a:rPr>
              <a:t>Ngày đó Chúa sẽ đền bù gấp trăm nghìn lần những thiệt thòi hôm qua hôm nay, và ngày đó Chúa sẽ đền bù gấp trăm nghìn lần những thiệt thòi hôm nay tương lai.</a:t>
            </a:r>
            <a:endParaRPr lang="en-US" sz="4800" i="1" kern="100">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387357460"/>
      </p:ext>
    </p:extLst>
  </p:cSld>
  <p:clrMapOvr>
    <a:masterClrMapping/>
  </p:clrMapOvr>
  <p:transition spd="slow">
    <p:wheel spokes="1"/>
  </p:transition>
  <p:timing/>
</p:sld>
</file>

<file path=ppt/slides/slide32.xml><?xml version="1.0" encoding="utf-8"?>
<p:sld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pic>
        <p:nvPicPr>
          <p:cNvPr id="3" name="Picture 2" descr="A chalice with a cross and grapes&#10;&#10;Description automatically generated">
            <a:extLst>
              <a:ext uri="{FF2B5EF4-FFF2-40B4-BE49-F238E27FC236}">
                <a16:creationId xmlns:a16="http://schemas.microsoft.com/office/drawing/2014/main" id="{493DD35C-45A7-2243-E754-CB7539771819}"/>
              </a:ext>
            </a:extLst>
          </p:cNvPr>
          <p:cNvPicPr>
            <a:picLocks noChangeAspect="1"/>
          </p:cNvPicPr>
          <p:nvPr/>
        </p:nvPicPr>
        <p:blipFill>
          <a:blip r:embed="rId2"/>
          <a:srcRect t="11728" b="4019"/>
          <a:stretch>
            <a:fillRect/>
          </a:stretch>
        </p:blipFill>
        <p:spPr>
          <a:xfrm>
            <a:off x="20" y="1282"/>
            <a:ext cx="12191980" cy="6856718"/>
          </a:xfrm>
          <a:prstGeom prst="rect">
            <a:avLst/>
          </a:prstGeom>
        </p:spPr>
      </p:pic>
    </p:spTree>
    <p:extLst>
      <p:ext uri="{BB962C8B-B14F-4D97-AF65-F5344CB8AC3E}">
        <p14:creationId xmlns:p14="http://schemas.microsoft.com/office/powerpoint/2010/main" val="159749271"/>
      </p:ext>
    </p:extLst>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spd="slow">
        <p:split orient="vert"/>
      </p:transition>
    </mc:Fallback>
  </mc:AlternateContent>
  <p:timing/>
</p:sld>
</file>

<file path=ppt/slides/slide33.xml><?xml version="1.0" encoding="utf-8"?>
<p:sld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pic>
        <p:nvPicPr>
          <p:cNvPr id="2" name="Picture 1">
            <a:extLst>
              <a:ext uri="{FF2B5EF4-FFF2-40B4-BE49-F238E27FC236}">
                <a16:creationId xmlns:a16="http://schemas.microsoft.com/office/drawing/2014/main" id="{6D296287-1408-C9F2-87D0-D08FF8753B91}"/>
              </a:ext>
            </a:extLst>
          </p:cNvPr>
          <p:cNvPicPr>
            <a:picLocks noChangeAspect="1"/>
          </p:cNvPicPr>
          <p:nvPr/>
        </p:nvPicPr>
        <p:blipFill>
          <a:blip r:embed="rId2"/>
          <a:srcRect t="11120"/>
          <a:stretch>
            <a:fillRect/>
          </a:stretch>
        </p:blipFill>
        <p:spPr>
          <a:xfrm>
            <a:off x="208546" y="394855"/>
            <a:ext cx="11742822" cy="6068290"/>
          </a:xfrm>
          <a:prstGeom prst="rect">
            <a:avLst/>
          </a:prstGeom>
        </p:spPr>
      </p:pic>
      <p:sp>
        <p:nvSpPr>
          <p:cNvPr id="4" name="TextBox 3">
            <a:extLst>
              <a:ext uri="{FF2B5EF4-FFF2-40B4-BE49-F238E27FC236}">
                <a16:creationId xmlns:a16="http://schemas.microsoft.com/office/drawing/2014/main" id="{54D014E3-BBE1-3D2D-E304-BF41B1314C45}"/>
              </a:ext>
            </a:extLst>
          </p:cNvPr>
          <p:cNvSpPr txBox="1"/>
          <p:nvPr/>
        </p:nvSpPr>
        <p:spPr>
          <a:xfrm>
            <a:off x="1074821" y="2796688"/>
            <a:ext cx="9721516" cy="1814086"/>
          </a:xfrm>
          <a:prstGeom prst="rect">
            <a:avLst/>
          </a:prstGeom>
          <a:noFill/>
        </p:spPr>
        <p:txBody>
          <a:bodyPr wrap="square">
            <a:spAutoFit/>
          </a:bodyPr>
          <a:lstStyle/>
          <a:p>
            <a:pPr algn="ctr">
              <a:lnSpc>
                <a:spcPct val="107000"/>
              </a:lnSpc>
              <a:spcAft>
                <a:spcPts val="800"/>
              </a:spcAft>
            </a:pPr>
            <a:r>
              <a:rPr lang="en-US" sz="6000" b="1" kern="100">
                <a:solidFill>
                  <a:srgbClr val="FF0000"/>
                </a:solidFill>
                <a:effectLst/>
                <a:latin typeface="Times New Roman" panose="02020603050405020304" pitchFamily="18" charset="0"/>
                <a:ea typeface="Aptos" panose="020b0004020202020204" pitchFamily="34" charset="0"/>
                <a:cs typeface="Times New Roman" panose="02020603050405020304" pitchFamily="18" charset="0"/>
              </a:rPr>
              <a:t>TÁM MỐI PHÚC THẬT</a:t>
            </a:r>
            <a:endParaRPr lang="en-US" sz="4400" kern="100">
              <a:effectLst/>
              <a:latin typeface="Aptos" panose="020b0004020202020204" pitchFamily="34" charset="0"/>
              <a:ea typeface="Aptos" panose="020b0004020202020204" pitchFamily="34" charset="0"/>
              <a:cs typeface="Times New Roman" panose="02020603050405020304" pitchFamily="18" charset="0"/>
            </a:endParaRPr>
          </a:p>
          <a:p>
            <a:pPr algn="ctr">
              <a:lnSpc>
                <a:spcPct val="107000"/>
              </a:lnSpc>
              <a:spcAft>
                <a:spcPts val="800"/>
              </a:spcAft>
            </a:pPr>
            <a:r>
              <a:rPr lang="en-US" sz="4000" b="1" kern="100" err="1">
                <a:solidFill>
                  <a:srgbClr val="FF0000"/>
                </a:solidFill>
                <a:effectLst/>
                <a:latin typeface="Times New Roman" panose="02020603050405020304" pitchFamily="18" charset="0"/>
                <a:ea typeface="Aptos" panose="020b0004020202020204" pitchFamily="34" charset="0"/>
                <a:cs typeface="Times New Roman" panose="02020603050405020304" pitchFamily="18" charset="0"/>
              </a:rPr>
              <a:t>Hùng Lân </a:t>
            </a:r>
            <a:endParaRPr lang="en-US" sz="2800" kern="100">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925160099"/>
      </p:ext>
    </p:extLst>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spd="slow">
        <p:split orient="vert"/>
      </p:transition>
    </mc:Fallback>
  </mc:AlternateContent>
  <p:timing/>
</p:sld>
</file>

<file path=ppt/slides/slide34.xml><?xml version="1.0" encoding="utf-8"?>
<p:sld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pic>
        <p:nvPicPr>
          <p:cNvPr id="2" name="Picture 1" descr="A white background with a few scratches&#10;&#10;Description automatically generated with medium confidence">
            <a:extLst>
              <a:ext uri="{FF2B5EF4-FFF2-40B4-BE49-F238E27FC236}">
                <a16:creationId xmlns:a16="http://schemas.microsoft.com/office/drawing/2014/main" id="{3B3458C1-882D-B1A0-0936-6ECAFCC6EDBA}"/>
              </a:ext>
            </a:extLst>
          </p:cNvPr>
          <p:cNvPicPr>
            <a:picLocks noChangeAspect="1"/>
          </p:cNvPicPr>
          <p:nvPr/>
        </p:nvPicPr>
        <p:blipFill>
          <a:blip r:embed="rId2"/>
          <a:srcRect t="6064" b="9365"/>
          <a:stretch>
            <a:fillRect/>
          </a:stretch>
        </p:blipFill>
        <p:spPr>
          <a:xfrm>
            <a:off x="20" y="1282"/>
            <a:ext cx="12191980" cy="6856718"/>
          </a:xfrm>
          <a:prstGeom prst="rect">
            <a:avLst/>
          </a:prstGeom>
        </p:spPr>
      </p:pic>
      <p:cxnSp>
        <p:nvCxnSpPr>
          <p:cNvPr id="4" name="Straight Connector 3">
            <a:extLst>
              <a:ext uri="{FF2B5EF4-FFF2-40B4-BE49-F238E27FC236}">
                <a16:creationId xmlns:a16="http://schemas.microsoft.com/office/drawing/2014/main" id="{AA0686E1-195A-622F-A206-B98CE223E37B}"/>
              </a:ext>
            </a:extLst>
          </p:cNvPr>
          <p:cNvCxnSpPr/>
          <p:nvPr/>
        </p:nvCxnSpPr>
        <p:spPr>
          <a:xfrm flipH="1">
            <a:off x="117987" y="0"/>
            <a:ext cx="0" cy="6858000"/>
          </a:xfrm>
          <a:prstGeom prst="line">
            <a:avLst/>
          </a:prstGeom>
        </p:spPr>
        <p:style>
          <a:lnRef idx="3">
            <a:schemeClr val="dk1"/>
          </a:lnRef>
          <a:fillRef idx="0">
            <a:schemeClr val="dk1"/>
          </a:fillRef>
          <a:effectRef idx="2">
            <a:schemeClr val="dk1"/>
          </a:effectRef>
          <a:fontRef idx="minor">
            <a:schemeClr val="tx1"/>
          </a:fontRef>
        </p:style>
      </p:cxnSp>
      <p:cxnSp>
        <p:nvCxnSpPr>
          <p:cNvPr id="6" name="Straight Connector 5">
            <a:extLst>
              <a:ext uri="{FF2B5EF4-FFF2-40B4-BE49-F238E27FC236}">
                <a16:creationId xmlns:a16="http://schemas.microsoft.com/office/drawing/2014/main" id="{41F9BAAF-22A8-8A97-AF81-9526DB1386CC}"/>
              </a:ext>
            </a:extLst>
          </p:cNvPr>
          <p:cNvCxnSpPr/>
          <p:nvPr/>
        </p:nvCxnSpPr>
        <p:spPr>
          <a:xfrm>
            <a:off x="0" y="137652"/>
            <a:ext cx="12190476" cy="0"/>
          </a:xfrm>
          <a:prstGeom prst="line">
            <a:avLst/>
          </a:prstGeom>
          <a:ln w="19050" cap="flat" cmpd="sng" algn="ctr">
            <a:solidFill>
              <a:schemeClr val="dk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10" name="Straight Connector 9">
            <a:extLst>
              <a:ext uri="{FF2B5EF4-FFF2-40B4-BE49-F238E27FC236}">
                <a16:creationId xmlns:a16="http://schemas.microsoft.com/office/drawing/2014/main" id="{EC06F25A-98A7-767A-8835-E08E90BFFFA2}"/>
              </a:ext>
            </a:extLst>
          </p:cNvPr>
          <p:cNvCxnSpPr/>
          <p:nvPr/>
        </p:nvCxnSpPr>
        <p:spPr>
          <a:xfrm flipH="1">
            <a:off x="12074013" y="0"/>
            <a:ext cx="0" cy="6858000"/>
          </a:xfrm>
          <a:prstGeom prst="line">
            <a:avLst/>
          </a:prstGeom>
        </p:spPr>
        <p:style>
          <a:lnRef idx="3">
            <a:schemeClr val="dk1"/>
          </a:lnRef>
          <a:fillRef idx="0">
            <a:schemeClr val="dk1"/>
          </a:fillRef>
          <a:effectRef idx="2">
            <a:schemeClr val="dk1"/>
          </a:effectRef>
          <a:fontRef idx="minor">
            <a:schemeClr val="tx1"/>
          </a:fontRef>
        </p:style>
      </p:cxnSp>
      <p:cxnSp>
        <p:nvCxnSpPr>
          <p:cNvPr id="12" name="Straight Connector 11">
            <a:extLst>
              <a:ext uri="{FF2B5EF4-FFF2-40B4-BE49-F238E27FC236}">
                <a16:creationId xmlns:a16="http://schemas.microsoft.com/office/drawing/2014/main" id="{F3AD2F83-2FD6-AE8B-4895-62431871B826}"/>
              </a:ext>
            </a:extLst>
          </p:cNvPr>
          <p:cNvCxnSpPr/>
          <p:nvPr/>
        </p:nvCxnSpPr>
        <p:spPr>
          <a:xfrm>
            <a:off x="0" y="6720348"/>
            <a:ext cx="12192000" cy="0"/>
          </a:xfrm>
          <a:prstGeom prst="line">
            <a:avLst/>
          </a:prstGeom>
          <a:ln w="19050" cap="flat" cmpd="sng" algn="ctr">
            <a:solidFill>
              <a:schemeClr val="dk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sp>
        <p:nvSpPr>
          <p:cNvPr id="5" name="TextBox 4">
            <a:extLst>
              <a:ext uri="{FF2B5EF4-FFF2-40B4-BE49-F238E27FC236}">
                <a16:creationId xmlns:a16="http://schemas.microsoft.com/office/drawing/2014/main" id="{F8D08F37-1C33-1A59-19B2-DADABBC86FD5}"/>
              </a:ext>
            </a:extLst>
          </p:cNvPr>
          <p:cNvSpPr txBox="1"/>
          <p:nvPr/>
        </p:nvSpPr>
        <p:spPr>
          <a:xfrm>
            <a:off x="235955" y="274022"/>
            <a:ext cx="11720066" cy="6623865"/>
          </a:xfrm>
          <a:prstGeom prst="rect">
            <a:avLst/>
          </a:prstGeom>
          <a:noFill/>
        </p:spPr>
        <p:txBody>
          <a:bodyPr wrap="square">
            <a:spAutoFit/>
          </a:bodyPr>
          <a:lstStyle/>
          <a:p>
            <a:pPr algn="just">
              <a:lnSpc>
                <a:spcPct val="107000"/>
              </a:lnSpc>
              <a:spcAft>
                <a:spcPts val="800"/>
              </a:spcAft>
            </a:pPr>
            <a:r>
              <a:rPr lang="en-US" sz="8000" b="1" kern="100">
                <a:solidFill>
                  <a:srgbClr val="FF0000"/>
                </a:solidFill>
                <a:effectLst/>
                <a:latin typeface="Times New Roman" panose="02020603050405020304" pitchFamily="18" charset="0"/>
                <a:ea typeface="Aptos" panose="020b0004020202020204" pitchFamily="34" charset="0"/>
                <a:cs typeface="Times New Roman" panose="02020603050405020304" pitchFamily="18" charset="0"/>
              </a:rPr>
              <a:t>1. </a:t>
            </a:r>
            <a:r>
              <a:rPr lang="en-US" sz="8000" kern="100" err="1">
                <a:effectLst/>
                <a:latin typeface="Times New Roman" panose="02020603050405020304" pitchFamily="18" charset="0"/>
                <a:ea typeface="Aptos" panose="020b0004020202020204" pitchFamily="34" charset="0"/>
                <a:cs typeface="Times New Roman" panose="02020603050405020304" pitchFamily="18" charset="0"/>
              </a:rPr>
              <a:t>Phúc cho ai có lòng khó nghèo, vì Nước Trời dành cho kẻ ấy. Phúc cho ai than khóc buồn thương, vì sẽ được Chúa Trời (an) ủi an.</a:t>
            </a:r>
            <a:endParaRPr lang="en-US" sz="6000" kern="100">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2875377385"/>
      </p:ext>
    </p:extLst>
  </p:cSld>
  <p:clrMapOvr>
    <a:masterClrMapping/>
  </p:clrMapOvr>
  <mc:AlternateContent xmlns:mc="http://schemas.openxmlformats.org/markup-compatibility/2006">
    <mc:Choice xmlns:p14="http://schemas.microsoft.com/office/powerpoint/2010/main" Requires="p14">
      <p:transition spd="slow" p14:dur="800">
        <p:circle/>
      </p:transition>
    </mc:Choice>
    <mc:Fallback>
      <p:transition spd="slow">
        <p:circle/>
      </p:transition>
    </mc:Fallback>
  </mc:AlternateContent>
  <p:timing/>
</p:sld>
</file>

<file path=ppt/slides/slide35.xml><?xml version="1.0" encoding="utf-8"?>
<p:sld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cSld>
    <p:spTree>
      <p:nvGrpSpPr>
        <p:cNvPr id="1" name="">
          <a:extLst>
            <a:ext uri="{FF2B5EF4-FFF2-40B4-BE49-F238E27FC236}">
              <a16:creationId xmlns:a16="http://schemas.microsoft.com/office/drawing/2014/main" id="{EC15D937-5578-78B2-86AC-76964CADDEBD}"/>
            </a:ext>
          </a:extLst>
        </p:cNvPr>
        <p:cNvGrpSpPr/>
        <p:nvPr/>
      </p:nvGrpSpPr>
      <p:grpSpPr>
        <a:xfrm>
          <a:off x="0" y="0"/>
          <a:ext cx="0" cy="0"/>
        </a:xfrm>
      </p:grpSpPr>
      <p:pic>
        <p:nvPicPr>
          <p:cNvPr id="2" name="Picture 1" descr="A white background with a few scratches&#10;&#10;Description automatically generated with medium confidence">
            <a:extLst>
              <a:ext uri="{FF2B5EF4-FFF2-40B4-BE49-F238E27FC236}">
                <a16:creationId xmlns:a16="http://schemas.microsoft.com/office/drawing/2014/main" id="{086F4A79-A1CB-9566-7718-CB4C74B26CBA}"/>
              </a:ext>
            </a:extLst>
          </p:cNvPr>
          <p:cNvPicPr>
            <a:picLocks noChangeAspect="1"/>
          </p:cNvPicPr>
          <p:nvPr/>
        </p:nvPicPr>
        <p:blipFill>
          <a:blip r:embed="rId2"/>
          <a:srcRect t="6064" b="9365"/>
          <a:stretch>
            <a:fillRect/>
          </a:stretch>
        </p:blipFill>
        <p:spPr>
          <a:xfrm>
            <a:off x="20" y="1282"/>
            <a:ext cx="12191980" cy="6856718"/>
          </a:xfrm>
          <a:prstGeom prst="rect">
            <a:avLst/>
          </a:prstGeom>
        </p:spPr>
      </p:pic>
      <p:cxnSp>
        <p:nvCxnSpPr>
          <p:cNvPr id="4" name="Straight Connector 3">
            <a:extLst>
              <a:ext uri="{FF2B5EF4-FFF2-40B4-BE49-F238E27FC236}">
                <a16:creationId xmlns:a16="http://schemas.microsoft.com/office/drawing/2014/main" id="{626E9E5D-8DFA-AACF-2E92-4300D3DFC7A2}"/>
              </a:ext>
            </a:extLst>
          </p:cNvPr>
          <p:cNvCxnSpPr/>
          <p:nvPr/>
        </p:nvCxnSpPr>
        <p:spPr>
          <a:xfrm flipH="1">
            <a:off x="117987" y="0"/>
            <a:ext cx="0" cy="6858000"/>
          </a:xfrm>
          <a:prstGeom prst="line">
            <a:avLst/>
          </a:prstGeom>
        </p:spPr>
        <p:style>
          <a:lnRef idx="3">
            <a:schemeClr val="dk1"/>
          </a:lnRef>
          <a:fillRef idx="0">
            <a:schemeClr val="dk1"/>
          </a:fillRef>
          <a:effectRef idx="2">
            <a:schemeClr val="dk1"/>
          </a:effectRef>
          <a:fontRef idx="minor">
            <a:schemeClr val="tx1"/>
          </a:fontRef>
        </p:style>
      </p:cxnSp>
      <p:cxnSp>
        <p:nvCxnSpPr>
          <p:cNvPr id="6" name="Straight Connector 5">
            <a:extLst>
              <a:ext uri="{FF2B5EF4-FFF2-40B4-BE49-F238E27FC236}">
                <a16:creationId xmlns:a16="http://schemas.microsoft.com/office/drawing/2014/main" id="{E9090C15-3E31-6CD4-B65C-64AC900B3F28}"/>
              </a:ext>
            </a:extLst>
          </p:cNvPr>
          <p:cNvCxnSpPr/>
          <p:nvPr/>
        </p:nvCxnSpPr>
        <p:spPr>
          <a:xfrm>
            <a:off x="0" y="137652"/>
            <a:ext cx="12190476" cy="0"/>
          </a:xfrm>
          <a:prstGeom prst="line">
            <a:avLst/>
          </a:prstGeom>
          <a:ln w="19050" cap="flat" cmpd="sng" algn="ctr">
            <a:solidFill>
              <a:schemeClr val="dk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10" name="Straight Connector 9">
            <a:extLst>
              <a:ext uri="{FF2B5EF4-FFF2-40B4-BE49-F238E27FC236}">
                <a16:creationId xmlns:a16="http://schemas.microsoft.com/office/drawing/2014/main" id="{BD000D62-D3B3-7AA4-79E5-5B7C5E6602A5}"/>
              </a:ext>
            </a:extLst>
          </p:cNvPr>
          <p:cNvCxnSpPr/>
          <p:nvPr/>
        </p:nvCxnSpPr>
        <p:spPr>
          <a:xfrm flipH="1">
            <a:off x="12074013" y="0"/>
            <a:ext cx="0" cy="6858000"/>
          </a:xfrm>
          <a:prstGeom prst="line">
            <a:avLst/>
          </a:prstGeom>
        </p:spPr>
        <p:style>
          <a:lnRef idx="3">
            <a:schemeClr val="dk1"/>
          </a:lnRef>
          <a:fillRef idx="0">
            <a:schemeClr val="dk1"/>
          </a:fillRef>
          <a:effectRef idx="2">
            <a:schemeClr val="dk1"/>
          </a:effectRef>
          <a:fontRef idx="minor">
            <a:schemeClr val="tx1"/>
          </a:fontRef>
        </p:style>
      </p:cxnSp>
      <p:cxnSp>
        <p:nvCxnSpPr>
          <p:cNvPr id="12" name="Straight Connector 11">
            <a:extLst>
              <a:ext uri="{FF2B5EF4-FFF2-40B4-BE49-F238E27FC236}">
                <a16:creationId xmlns:a16="http://schemas.microsoft.com/office/drawing/2014/main" id="{B2CC50DE-0687-41DE-14D3-AAAD0F1664B0}"/>
              </a:ext>
            </a:extLst>
          </p:cNvPr>
          <p:cNvCxnSpPr/>
          <p:nvPr/>
        </p:nvCxnSpPr>
        <p:spPr>
          <a:xfrm>
            <a:off x="0" y="6720348"/>
            <a:ext cx="12192000" cy="0"/>
          </a:xfrm>
          <a:prstGeom prst="line">
            <a:avLst/>
          </a:prstGeom>
          <a:ln w="19050" cap="flat" cmpd="sng" algn="ctr">
            <a:solidFill>
              <a:schemeClr val="dk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sp>
        <p:nvSpPr>
          <p:cNvPr id="5" name="TextBox 4">
            <a:extLst>
              <a:ext uri="{FF2B5EF4-FFF2-40B4-BE49-F238E27FC236}">
                <a16:creationId xmlns:a16="http://schemas.microsoft.com/office/drawing/2014/main" id="{5790EBCE-1CF0-21F0-C268-73A0C94293CE}"/>
              </a:ext>
            </a:extLst>
          </p:cNvPr>
          <p:cNvSpPr txBox="1"/>
          <p:nvPr/>
        </p:nvSpPr>
        <p:spPr>
          <a:xfrm>
            <a:off x="116472" y="0"/>
            <a:ext cx="11956013" cy="7240929"/>
          </a:xfrm>
          <a:prstGeom prst="rect">
            <a:avLst/>
          </a:prstGeom>
          <a:noFill/>
        </p:spPr>
        <p:txBody>
          <a:bodyPr wrap="square">
            <a:spAutoFit/>
          </a:bodyPr>
          <a:lstStyle/>
          <a:p>
            <a:pPr algn="just">
              <a:lnSpc>
                <a:spcPct val="107000"/>
              </a:lnSpc>
              <a:spcAft>
                <a:spcPts val="800"/>
              </a:spcAft>
            </a:pPr>
            <a:r>
              <a:rPr lang="en-US" sz="6000" b="1" kern="100">
                <a:solidFill>
                  <a:srgbClr val="FF0000"/>
                </a:solidFill>
                <a:effectLst/>
                <a:latin typeface="Times New Roman" panose="02020603050405020304" pitchFamily="18" charset="0"/>
                <a:ea typeface="Aptos" panose="020b0004020202020204" pitchFamily="34" charset="0"/>
                <a:cs typeface="Times New Roman" panose="02020603050405020304" pitchFamily="18" charset="0"/>
              </a:rPr>
              <a:t>ĐK:</a:t>
            </a:r>
            <a:r>
              <a:rPr lang="en-US" sz="6000" b="1" kern="100">
                <a:effectLst/>
                <a:latin typeface="Times New Roman" panose="02020603050405020304" pitchFamily="18" charset="0"/>
                <a:ea typeface="Aptos" panose="020b0004020202020204" pitchFamily="34" charset="0"/>
                <a:cs typeface="Times New Roman" panose="02020603050405020304" pitchFamily="18" charset="0"/>
              </a:rPr>
              <a:t> </a:t>
            </a:r>
            <a:r>
              <a:rPr lang="en-US" sz="6000" kern="100" err="1">
                <a:effectLst/>
                <a:latin typeface="Times New Roman" panose="02020603050405020304" pitchFamily="18" charset="0"/>
                <a:ea typeface="Aptos" panose="020b0004020202020204" pitchFamily="34" charset="0"/>
                <a:cs typeface="Times New Roman" panose="02020603050405020304" pitchFamily="18" charset="0"/>
              </a:rPr>
              <a:t>Chúng con nay mừng chư thánh hiển vinh </a:t>
            </a:r>
            <a:r>
              <a:rPr lang="en-US" sz="6000" i="1" kern="100">
                <a:effectLst/>
                <a:latin typeface="Times New Roman" panose="02020603050405020304" pitchFamily="18" charset="0"/>
                <a:ea typeface="Aptos" panose="020b0004020202020204" pitchFamily="34" charset="0"/>
                <a:cs typeface="Times New Roman" panose="02020603050405020304" pitchFamily="18" charset="0"/>
              </a:rPr>
              <a:t>(Chúng con sẽ được hạnh phúc Thiên Đình)</a:t>
            </a:r>
            <a:r>
              <a:rPr lang="en-US" sz="6000" kern="100">
                <a:effectLst/>
                <a:latin typeface="Times New Roman" panose="02020603050405020304" pitchFamily="18" charset="0"/>
                <a:ea typeface="Aptos" panose="020b0004020202020204" pitchFamily="34" charset="0"/>
                <a:cs typeface="Times New Roman" panose="02020603050405020304" pitchFamily="18" charset="0"/>
              </a:rPr>
              <a:t>. Khác chi những giòng họ lãnh ấn. Mặc áo trắng dài cầm cành lá, lá thắng trận. Ngợi chúc Chúa ngự ngai vàng giữa "chiến binh".</a:t>
            </a:r>
            <a:endParaRPr lang="en-US" sz="4400" kern="100">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212641675"/>
      </p:ext>
    </p:extLst>
  </p:cSld>
  <p:clrMapOvr>
    <a:masterClrMapping/>
  </p:clrMapOvr>
  <mc:AlternateContent xmlns:mc="http://schemas.openxmlformats.org/markup-compatibility/2006">
    <mc:Choice xmlns:p14="http://schemas.microsoft.com/office/powerpoint/2010/main" Requires="p14">
      <p:transition spd="slow" p14:dur="800">
        <p:circle/>
      </p:transition>
    </mc:Choice>
    <mc:Fallback>
      <p:transition spd="slow">
        <p:circle/>
      </p:transition>
    </mc:Fallback>
  </mc:AlternateContent>
  <p:timing/>
</p:sld>
</file>

<file path=ppt/slides/slide36.xml><?xml version="1.0" encoding="utf-8"?>
<p:sld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cSld>
    <p:spTree>
      <p:nvGrpSpPr>
        <p:cNvPr id="1" name="">
          <a:extLst>
            <a:ext uri="{FF2B5EF4-FFF2-40B4-BE49-F238E27FC236}">
              <a16:creationId xmlns:a16="http://schemas.microsoft.com/office/drawing/2014/main" id="{BA489F96-7A5B-38DC-0946-FBB7042DD416}"/>
            </a:ext>
          </a:extLst>
        </p:cNvPr>
        <p:cNvGrpSpPr/>
        <p:nvPr/>
      </p:nvGrpSpPr>
      <p:grpSpPr>
        <a:xfrm>
          <a:off x="0" y="0"/>
          <a:ext cx="0" cy="0"/>
        </a:xfrm>
      </p:grpSpPr>
      <p:pic>
        <p:nvPicPr>
          <p:cNvPr id="2" name="Picture 1" descr="A white background with a few scratches&#10;&#10;Description automatically generated with medium confidence">
            <a:extLst>
              <a:ext uri="{FF2B5EF4-FFF2-40B4-BE49-F238E27FC236}">
                <a16:creationId xmlns:a16="http://schemas.microsoft.com/office/drawing/2014/main" id="{799DBD8A-30D7-E80E-2DD2-9560C3D1B269}"/>
              </a:ext>
            </a:extLst>
          </p:cNvPr>
          <p:cNvPicPr>
            <a:picLocks noChangeAspect="1"/>
          </p:cNvPicPr>
          <p:nvPr/>
        </p:nvPicPr>
        <p:blipFill>
          <a:blip r:embed="rId2"/>
          <a:srcRect t="6064" b="9365"/>
          <a:stretch>
            <a:fillRect/>
          </a:stretch>
        </p:blipFill>
        <p:spPr>
          <a:xfrm>
            <a:off x="20" y="1282"/>
            <a:ext cx="12191980" cy="6856718"/>
          </a:xfrm>
          <a:prstGeom prst="rect">
            <a:avLst/>
          </a:prstGeom>
        </p:spPr>
      </p:pic>
      <p:cxnSp>
        <p:nvCxnSpPr>
          <p:cNvPr id="4" name="Straight Connector 3">
            <a:extLst>
              <a:ext uri="{FF2B5EF4-FFF2-40B4-BE49-F238E27FC236}">
                <a16:creationId xmlns:a16="http://schemas.microsoft.com/office/drawing/2014/main" id="{65217611-3928-B66F-745F-179D0A13E463}"/>
              </a:ext>
            </a:extLst>
          </p:cNvPr>
          <p:cNvCxnSpPr/>
          <p:nvPr/>
        </p:nvCxnSpPr>
        <p:spPr>
          <a:xfrm flipH="1">
            <a:off x="117987" y="0"/>
            <a:ext cx="0" cy="6858000"/>
          </a:xfrm>
          <a:prstGeom prst="line">
            <a:avLst/>
          </a:prstGeom>
        </p:spPr>
        <p:style>
          <a:lnRef idx="3">
            <a:schemeClr val="dk1"/>
          </a:lnRef>
          <a:fillRef idx="0">
            <a:schemeClr val="dk1"/>
          </a:fillRef>
          <a:effectRef idx="2">
            <a:schemeClr val="dk1"/>
          </a:effectRef>
          <a:fontRef idx="minor">
            <a:schemeClr val="tx1"/>
          </a:fontRef>
        </p:style>
      </p:cxnSp>
      <p:cxnSp>
        <p:nvCxnSpPr>
          <p:cNvPr id="6" name="Straight Connector 5">
            <a:extLst>
              <a:ext uri="{FF2B5EF4-FFF2-40B4-BE49-F238E27FC236}">
                <a16:creationId xmlns:a16="http://schemas.microsoft.com/office/drawing/2014/main" id="{5C3CE7DA-8023-81B1-82A6-00AE75938545}"/>
              </a:ext>
            </a:extLst>
          </p:cNvPr>
          <p:cNvCxnSpPr/>
          <p:nvPr/>
        </p:nvCxnSpPr>
        <p:spPr>
          <a:xfrm>
            <a:off x="0" y="137652"/>
            <a:ext cx="12190476" cy="0"/>
          </a:xfrm>
          <a:prstGeom prst="line">
            <a:avLst/>
          </a:prstGeom>
          <a:ln w="19050" cap="flat" cmpd="sng" algn="ctr">
            <a:solidFill>
              <a:schemeClr val="dk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10" name="Straight Connector 9">
            <a:extLst>
              <a:ext uri="{FF2B5EF4-FFF2-40B4-BE49-F238E27FC236}">
                <a16:creationId xmlns:a16="http://schemas.microsoft.com/office/drawing/2014/main" id="{22FE29AF-C091-BD47-85B5-883689FE7392}"/>
              </a:ext>
            </a:extLst>
          </p:cNvPr>
          <p:cNvCxnSpPr/>
          <p:nvPr/>
        </p:nvCxnSpPr>
        <p:spPr>
          <a:xfrm flipH="1">
            <a:off x="12074013" y="0"/>
            <a:ext cx="0" cy="6858000"/>
          </a:xfrm>
          <a:prstGeom prst="line">
            <a:avLst/>
          </a:prstGeom>
        </p:spPr>
        <p:style>
          <a:lnRef idx="3">
            <a:schemeClr val="dk1"/>
          </a:lnRef>
          <a:fillRef idx="0">
            <a:schemeClr val="dk1"/>
          </a:fillRef>
          <a:effectRef idx="2">
            <a:schemeClr val="dk1"/>
          </a:effectRef>
          <a:fontRef idx="minor">
            <a:schemeClr val="tx1"/>
          </a:fontRef>
        </p:style>
      </p:cxnSp>
      <p:cxnSp>
        <p:nvCxnSpPr>
          <p:cNvPr id="12" name="Straight Connector 11">
            <a:extLst>
              <a:ext uri="{FF2B5EF4-FFF2-40B4-BE49-F238E27FC236}">
                <a16:creationId xmlns:a16="http://schemas.microsoft.com/office/drawing/2014/main" id="{7A33967A-F3C8-44B0-E8D1-E006AE2709E9}"/>
              </a:ext>
            </a:extLst>
          </p:cNvPr>
          <p:cNvCxnSpPr/>
          <p:nvPr/>
        </p:nvCxnSpPr>
        <p:spPr>
          <a:xfrm>
            <a:off x="0" y="6720348"/>
            <a:ext cx="12192000" cy="0"/>
          </a:xfrm>
          <a:prstGeom prst="line">
            <a:avLst/>
          </a:prstGeom>
          <a:ln w="19050" cap="flat" cmpd="sng" algn="ctr">
            <a:solidFill>
              <a:schemeClr val="dk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sp>
        <p:nvSpPr>
          <p:cNvPr id="5" name="TextBox 4">
            <a:extLst>
              <a:ext uri="{FF2B5EF4-FFF2-40B4-BE49-F238E27FC236}">
                <a16:creationId xmlns:a16="http://schemas.microsoft.com/office/drawing/2014/main" id="{FE74B2E4-DD98-9231-4126-3BB415F8C5A6}"/>
              </a:ext>
            </a:extLst>
          </p:cNvPr>
          <p:cNvSpPr txBox="1"/>
          <p:nvPr/>
        </p:nvSpPr>
        <p:spPr>
          <a:xfrm>
            <a:off x="235205" y="274023"/>
            <a:ext cx="11720066" cy="5970802"/>
          </a:xfrm>
          <a:prstGeom prst="rect">
            <a:avLst/>
          </a:prstGeom>
          <a:noFill/>
        </p:spPr>
        <p:txBody>
          <a:bodyPr wrap="square">
            <a:spAutoFit/>
          </a:bodyPr>
          <a:lstStyle/>
          <a:p>
            <a:pPr algn="just">
              <a:lnSpc>
                <a:spcPct val="107000"/>
              </a:lnSpc>
              <a:spcAft>
                <a:spcPts val="800"/>
              </a:spcAft>
            </a:pPr>
            <a:r>
              <a:rPr lang="en-US" sz="7200" b="1" kern="100">
                <a:solidFill>
                  <a:srgbClr val="FF0000"/>
                </a:solidFill>
                <a:effectLst/>
                <a:latin typeface="Times New Roman" panose="02020603050405020304" pitchFamily="18" charset="0"/>
                <a:ea typeface="Aptos" panose="020b0004020202020204" pitchFamily="34" charset="0"/>
                <a:cs typeface="Times New Roman" panose="02020603050405020304" pitchFamily="18" charset="0"/>
              </a:rPr>
              <a:t>2. </a:t>
            </a:r>
            <a:r>
              <a:rPr lang="en-US" sz="7200" kern="100" err="1">
                <a:effectLst/>
                <a:latin typeface="Times New Roman" panose="02020603050405020304" pitchFamily="18" charset="0"/>
                <a:ea typeface="Aptos" panose="020b0004020202020204" pitchFamily="34" charset="0"/>
                <a:cs typeface="Times New Roman" panose="02020603050405020304" pitchFamily="18" charset="0"/>
              </a:rPr>
              <a:t>Phúc cho ai hiền lành trong lòng, vì gia nghiệp là Nước hằng sống. Phúc cho ai khao khát đường ngay, vì sẽ được Chúa Trời (an) ủi an.</a:t>
            </a:r>
            <a:endParaRPr lang="en-US" sz="5400" kern="100">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1842462738"/>
      </p:ext>
    </p:extLst>
  </p:cSld>
  <p:clrMapOvr>
    <a:masterClrMapping/>
  </p:clrMapOvr>
  <mc:AlternateContent xmlns:mc="http://schemas.openxmlformats.org/markup-compatibility/2006">
    <mc:Choice xmlns:p14="http://schemas.microsoft.com/office/powerpoint/2010/main" Requires="p14">
      <p:transition spd="slow" p14:dur="800">
        <p:circle/>
      </p:transition>
    </mc:Choice>
    <mc:Fallback>
      <p:transition spd="slow">
        <p:circle/>
      </p:transition>
    </mc:Fallback>
  </mc:AlternateContent>
  <p:timing/>
</p:sld>
</file>

<file path=ppt/slides/slide37.xml><?xml version="1.0" encoding="utf-8"?>
<p:sld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cSld>
    <p:spTree>
      <p:nvGrpSpPr>
        <p:cNvPr id="1" name="">
          <a:extLst>
            <a:ext uri="{FF2B5EF4-FFF2-40B4-BE49-F238E27FC236}">
              <a16:creationId xmlns:a16="http://schemas.microsoft.com/office/drawing/2014/main" id="{F775C64A-2210-8455-C569-D67F173DDA45}"/>
            </a:ext>
          </a:extLst>
        </p:cNvPr>
        <p:cNvGrpSpPr/>
        <p:nvPr/>
      </p:nvGrpSpPr>
      <p:grpSpPr>
        <a:xfrm>
          <a:off x="0" y="0"/>
          <a:ext cx="0" cy="0"/>
        </a:xfrm>
      </p:grpSpPr>
      <p:pic>
        <p:nvPicPr>
          <p:cNvPr id="2" name="Picture 1" descr="A white background with a few scratches&#10;&#10;Description automatically generated with medium confidence">
            <a:extLst>
              <a:ext uri="{FF2B5EF4-FFF2-40B4-BE49-F238E27FC236}">
                <a16:creationId xmlns:a16="http://schemas.microsoft.com/office/drawing/2014/main" id="{DB122973-DB49-5DB1-4341-7E77D2E0CB50}"/>
              </a:ext>
            </a:extLst>
          </p:cNvPr>
          <p:cNvPicPr>
            <a:picLocks noChangeAspect="1"/>
          </p:cNvPicPr>
          <p:nvPr/>
        </p:nvPicPr>
        <p:blipFill>
          <a:blip r:embed="rId2"/>
          <a:srcRect t="6064" b="9365"/>
          <a:stretch>
            <a:fillRect/>
          </a:stretch>
        </p:blipFill>
        <p:spPr>
          <a:xfrm>
            <a:off x="20" y="1282"/>
            <a:ext cx="12191980" cy="6856718"/>
          </a:xfrm>
          <a:prstGeom prst="rect">
            <a:avLst/>
          </a:prstGeom>
        </p:spPr>
      </p:pic>
      <p:cxnSp>
        <p:nvCxnSpPr>
          <p:cNvPr id="4" name="Straight Connector 3">
            <a:extLst>
              <a:ext uri="{FF2B5EF4-FFF2-40B4-BE49-F238E27FC236}">
                <a16:creationId xmlns:a16="http://schemas.microsoft.com/office/drawing/2014/main" id="{3399F3C0-337C-F08F-FBB4-E7F2CE0F7E38}"/>
              </a:ext>
            </a:extLst>
          </p:cNvPr>
          <p:cNvCxnSpPr/>
          <p:nvPr/>
        </p:nvCxnSpPr>
        <p:spPr>
          <a:xfrm flipH="1">
            <a:off x="117987" y="0"/>
            <a:ext cx="0" cy="6858000"/>
          </a:xfrm>
          <a:prstGeom prst="line">
            <a:avLst/>
          </a:prstGeom>
        </p:spPr>
        <p:style>
          <a:lnRef idx="3">
            <a:schemeClr val="dk1"/>
          </a:lnRef>
          <a:fillRef idx="0">
            <a:schemeClr val="dk1"/>
          </a:fillRef>
          <a:effectRef idx="2">
            <a:schemeClr val="dk1"/>
          </a:effectRef>
          <a:fontRef idx="minor">
            <a:schemeClr val="tx1"/>
          </a:fontRef>
        </p:style>
      </p:cxnSp>
      <p:cxnSp>
        <p:nvCxnSpPr>
          <p:cNvPr id="6" name="Straight Connector 5">
            <a:extLst>
              <a:ext uri="{FF2B5EF4-FFF2-40B4-BE49-F238E27FC236}">
                <a16:creationId xmlns:a16="http://schemas.microsoft.com/office/drawing/2014/main" id="{3AE69B5B-8046-CAF5-1A6D-A8A097F8D74D}"/>
              </a:ext>
            </a:extLst>
          </p:cNvPr>
          <p:cNvCxnSpPr/>
          <p:nvPr/>
        </p:nvCxnSpPr>
        <p:spPr>
          <a:xfrm>
            <a:off x="0" y="137652"/>
            <a:ext cx="12190476" cy="0"/>
          </a:xfrm>
          <a:prstGeom prst="line">
            <a:avLst/>
          </a:prstGeom>
          <a:ln w="19050" cap="flat" cmpd="sng" algn="ctr">
            <a:solidFill>
              <a:schemeClr val="dk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10" name="Straight Connector 9">
            <a:extLst>
              <a:ext uri="{FF2B5EF4-FFF2-40B4-BE49-F238E27FC236}">
                <a16:creationId xmlns:a16="http://schemas.microsoft.com/office/drawing/2014/main" id="{A2C70968-1BE8-3ED2-D0B4-D00998558C38}"/>
              </a:ext>
            </a:extLst>
          </p:cNvPr>
          <p:cNvCxnSpPr/>
          <p:nvPr/>
        </p:nvCxnSpPr>
        <p:spPr>
          <a:xfrm flipH="1">
            <a:off x="12074013" y="0"/>
            <a:ext cx="0" cy="6858000"/>
          </a:xfrm>
          <a:prstGeom prst="line">
            <a:avLst/>
          </a:prstGeom>
        </p:spPr>
        <p:style>
          <a:lnRef idx="3">
            <a:schemeClr val="dk1"/>
          </a:lnRef>
          <a:fillRef idx="0">
            <a:schemeClr val="dk1"/>
          </a:fillRef>
          <a:effectRef idx="2">
            <a:schemeClr val="dk1"/>
          </a:effectRef>
          <a:fontRef idx="minor">
            <a:schemeClr val="tx1"/>
          </a:fontRef>
        </p:style>
      </p:cxnSp>
      <p:cxnSp>
        <p:nvCxnSpPr>
          <p:cNvPr id="12" name="Straight Connector 11">
            <a:extLst>
              <a:ext uri="{FF2B5EF4-FFF2-40B4-BE49-F238E27FC236}">
                <a16:creationId xmlns:a16="http://schemas.microsoft.com/office/drawing/2014/main" id="{FA695852-FAD5-0399-CE2C-84DB20E7C743}"/>
              </a:ext>
            </a:extLst>
          </p:cNvPr>
          <p:cNvCxnSpPr/>
          <p:nvPr/>
        </p:nvCxnSpPr>
        <p:spPr>
          <a:xfrm>
            <a:off x="0" y="6720348"/>
            <a:ext cx="12192000" cy="0"/>
          </a:xfrm>
          <a:prstGeom prst="line">
            <a:avLst/>
          </a:prstGeom>
          <a:ln w="19050" cap="flat" cmpd="sng" algn="ctr">
            <a:solidFill>
              <a:schemeClr val="dk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sp>
        <p:nvSpPr>
          <p:cNvPr id="5" name="TextBox 4">
            <a:extLst>
              <a:ext uri="{FF2B5EF4-FFF2-40B4-BE49-F238E27FC236}">
                <a16:creationId xmlns:a16="http://schemas.microsoft.com/office/drawing/2014/main" id="{E2201E84-BD71-177B-DBA0-D167EE6457B2}"/>
              </a:ext>
            </a:extLst>
          </p:cNvPr>
          <p:cNvSpPr txBox="1"/>
          <p:nvPr/>
        </p:nvSpPr>
        <p:spPr>
          <a:xfrm>
            <a:off x="116472" y="0"/>
            <a:ext cx="11956013" cy="7240929"/>
          </a:xfrm>
          <a:prstGeom prst="rect">
            <a:avLst/>
          </a:prstGeom>
          <a:noFill/>
        </p:spPr>
        <p:txBody>
          <a:bodyPr wrap="square">
            <a:spAutoFit/>
          </a:bodyPr>
          <a:lstStyle/>
          <a:p>
            <a:pPr algn="just">
              <a:lnSpc>
                <a:spcPct val="107000"/>
              </a:lnSpc>
              <a:spcAft>
                <a:spcPts val="800"/>
              </a:spcAft>
            </a:pPr>
            <a:r>
              <a:rPr lang="en-US" sz="6000" b="1" kern="100">
                <a:solidFill>
                  <a:srgbClr val="FF0000"/>
                </a:solidFill>
                <a:effectLst/>
                <a:latin typeface="Times New Roman" panose="02020603050405020304" pitchFamily="18" charset="0"/>
                <a:ea typeface="Aptos" panose="020b0004020202020204" pitchFamily="34" charset="0"/>
                <a:cs typeface="Times New Roman" panose="02020603050405020304" pitchFamily="18" charset="0"/>
              </a:rPr>
              <a:t>ĐK:</a:t>
            </a:r>
            <a:r>
              <a:rPr lang="en-US" sz="6000" b="1" kern="100">
                <a:effectLst/>
                <a:latin typeface="Times New Roman" panose="02020603050405020304" pitchFamily="18" charset="0"/>
                <a:ea typeface="Aptos" panose="020b0004020202020204" pitchFamily="34" charset="0"/>
                <a:cs typeface="Times New Roman" panose="02020603050405020304" pitchFamily="18" charset="0"/>
              </a:rPr>
              <a:t> </a:t>
            </a:r>
            <a:r>
              <a:rPr lang="en-US" sz="6000" kern="100" err="1">
                <a:effectLst/>
                <a:latin typeface="Times New Roman" panose="02020603050405020304" pitchFamily="18" charset="0"/>
                <a:ea typeface="Aptos" panose="020b0004020202020204" pitchFamily="34" charset="0"/>
                <a:cs typeface="Times New Roman" panose="02020603050405020304" pitchFamily="18" charset="0"/>
              </a:rPr>
              <a:t>Chúng con nay mừng chư thánh hiển vinh </a:t>
            </a:r>
            <a:r>
              <a:rPr lang="en-US" sz="6000" i="1" kern="100">
                <a:effectLst/>
                <a:latin typeface="Times New Roman" panose="02020603050405020304" pitchFamily="18" charset="0"/>
                <a:ea typeface="Aptos" panose="020b0004020202020204" pitchFamily="34" charset="0"/>
                <a:cs typeface="Times New Roman" panose="02020603050405020304" pitchFamily="18" charset="0"/>
              </a:rPr>
              <a:t>(Chúng con sẽ được hạnh phúc Thiên Đình)</a:t>
            </a:r>
            <a:r>
              <a:rPr lang="en-US" sz="6000" kern="100">
                <a:effectLst/>
                <a:latin typeface="Times New Roman" panose="02020603050405020304" pitchFamily="18" charset="0"/>
                <a:ea typeface="Aptos" panose="020b0004020202020204" pitchFamily="34" charset="0"/>
                <a:cs typeface="Times New Roman" panose="02020603050405020304" pitchFamily="18" charset="0"/>
              </a:rPr>
              <a:t>. Khác chi những giòng họ lãnh ấn. Mặc áo trắng dài cầm cành lá, lá thắng trận. Ngợi chúc Chúa ngự ngai vàng giữa "chiến binh".</a:t>
            </a:r>
            <a:endParaRPr lang="en-US" sz="4400" kern="100">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485789550"/>
      </p:ext>
    </p:extLst>
  </p:cSld>
  <p:clrMapOvr>
    <a:masterClrMapping/>
  </p:clrMapOvr>
  <mc:AlternateContent xmlns:mc="http://schemas.openxmlformats.org/markup-compatibility/2006">
    <mc:Choice xmlns:p14="http://schemas.microsoft.com/office/powerpoint/2010/main" Requires="p14">
      <p:transition spd="slow" p14:dur="800">
        <p:circle/>
      </p:transition>
    </mc:Choice>
    <mc:Fallback>
      <p:transition spd="slow">
        <p:circle/>
      </p:transition>
    </mc:Fallback>
  </mc:AlternateContent>
  <p:timing/>
</p:sld>
</file>

<file path=ppt/slides/slide38.xml><?xml version="1.0" encoding="utf-8"?>
<p:sld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cSld>
    <p:spTree>
      <p:nvGrpSpPr>
        <p:cNvPr id="1" name="">
          <a:extLst>
            <a:ext uri="{FF2B5EF4-FFF2-40B4-BE49-F238E27FC236}">
              <a16:creationId xmlns:a16="http://schemas.microsoft.com/office/drawing/2014/main" id="{FE335DDE-6EEE-5A13-2C6E-4B70AB5CF4E5}"/>
            </a:ext>
          </a:extLst>
        </p:cNvPr>
        <p:cNvGrpSpPr/>
        <p:nvPr/>
      </p:nvGrpSpPr>
      <p:grpSpPr>
        <a:xfrm>
          <a:off x="0" y="0"/>
          <a:ext cx="0" cy="0"/>
        </a:xfrm>
      </p:grpSpPr>
      <p:pic>
        <p:nvPicPr>
          <p:cNvPr id="2" name="Picture 1" descr="A white background with a few scratches&#10;&#10;Description automatically generated with medium confidence">
            <a:extLst>
              <a:ext uri="{FF2B5EF4-FFF2-40B4-BE49-F238E27FC236}">
                <a16:creationId xmlns:a16="http://schemas.microsoft.com/office/drawing/2014/main" id="{684ACF2D-BEF6-929B-A7E6-701BE92B2CA2}"/>
              </a:ext>
            </a:extLst>
          </p:cNvPr>
          <p:cNvPicPr>
            <a:picLocks noChangeAspect="1"/>
          </p:cNvPicPr>
          <p:nvPr/>
        </p:nvPicPr>
        <p:blipFill>
          <a:blip r:embed="rId2"/>
          <a:srcRect t="6064" b="9365"/>
          <a:stretch>
            <a:fillRect/>
          </a:stretch>
        </p:blipFill>
        <p:spPr>
          <a:xfrm>
            <a:off x="20" y="1282"/>
            <a:ext cx="12191980" cy="6856718"/>
          </a:xfrm>
          <a:prstGeom prst="rect">
            <a:avLst/>
          </a:prstGeom>
        </p:spPr>
      </p:pic>
      <p:cxnSp>
        <p:nvCxnSpPr>
          <p:cNvPr id="4" name="Straight Connector 3">
            <a:extLst>
              <a:ext uri="{FF2B5EF4-FFF2-40B4-BE49-F238E27FC236}">
                <a16:creationId xmlns:a16="http://schemas.microsoft.com/office/drawing/2014/main" id="{D8C46573-A71A-D902-929F-58A5E7DBC8F5}"/>
              </a:ext>
            </a:extLst>
          </p:cNvPr>
          <p:cNvCxnSpPr/>
          <p:nvPr/>
        </p:nvCxnSpPr>
        <p:spPr>
          <a:xfrm flipH="1">
            <a:off x="117987" y="0"/>
            <a:ext cx="0" cy="6858000"/>
          </a:xfrm>
          <a:prstGeom prst="line">
            <a:avLst/>
          </a:prstGeom>
        </p:spPr>
        <p:style>
          <a:lnRef idx="3">
            <a:schemeClr val="dk1"/>
          </a:lnRef>
          <a:fillRef idx="0">
            <a:schemeClr val="dk1"/>
          </a:fillRef>
          <a:effectRef idx="2">
            <a:schemeClr val="dk1"/>
          </a:effectRef>
          <a:fontRef idx="minor">
            <a:schemeClr val="tx1"/>
          </a:fontRef>
        </p:style>
      </p:cxnSp>
      <p:cxnSp>
        <p:nvCxnSpPr>
          <p:cNvPr id="6" name="Straight Connector 5">
            <a:extLst>
              <a:ext uri="{FF2B5EF4-FFF2-40B4-BE49-F238E27FC236}">
                <a16:creationId xmlns:a16="http://schemas.microsoft.com/office/drawing/2014/main" id="{3CACA438-8CD3-A48C-5ABF-B0E02B6BF269}"/>
              </a:ext>
            </a:extLst>
          </p:cNvPr>
          <p:cNvCxnSpPr/>
          <p:nvPr/>
        </p:nvCxnSpPr>
        <p:spPr>
          <a:xfrm>
            <a:off x="0" y="137652"/>
            <a:ext cx="12190476" cy="0"/>
          </a:xfrm>
          <a:prstGeom prst="line">
            <a:avLst/>
          </a:prstGeom>
          <a:ln w="19050" cap="flat" cmpd="sng" algn="ctr">
            <a:solidFill>
              <a:schemeClr val="dk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10" name="Straight Connector 9">
            <a:extLst>
              <a:ext uri="{FF2B5EF4-FFF2-40B4-BE49-F238E27FC236}">
                <a16:creationId xmlns:a16="http://schemas.microsoft.com/office/drawing/2014/main" id="{BFA9AF5C-9EBA-79AE-B2F0-9206B341F5DB}"/>
              </a:ext>
            </a:extLst>
          </p:cNvPr>
          <p:cNvCxnSpPr/>
          <p:nvPr/>
        </p:nvCxnSpPr>
        <p:spPr>
          <a:xfrm flipH="1">
            <a:off x="12074013" y="0"/>
            <a:ext cx="0" cy="6858000"/>
          </a:xfrm>
          <a:prstGeom prst="line">
            <a:avLst/>
          </a:prstGeom>
        </p:spPr>
        <p:style>
          <a:lnRef idx="3">
            <a:schemeClr val="dk1"/>
          </a:lnRef>
          <a:fillRef idx="0">
            <a:schemeClr val="dk1"/>
          </a:fillRef>
          <a:effectRef idx="2">
            <a:schemeClr val="dk1"/>
          </a:effectRef>
          <a:fontRef idx="minor">
            <a:schemeClr val="tx1"/>
          </a:fontRef>
        </p:style>
      </p:cxnSp>
      <p:cxnSp>
        <p:nvCxnSpPr>
          <p:cNvPr id="12" name="Straight Connector 11">
            <a:extLst>
              <a:ext uri="{FF2B5EF4-FFF2-40B4-BE49-F238E27FC236}">
                <a16:creationId xmlns:a16="http://schemas.microsoft.com/office/drawing/2014/main" id="{8A6A4AB5-B15C-B124-4EBA-B04580115DE6}"/>
              </a:ext>
            </a:extLst>
          </p:cNvPr>
          <p:cNvCxnSpPr/>
          <p:nvPr/>
        </p:nvCxnSpPr>
        <p:spPr>
          <a:xfrm>
            <a:off x="0" y="6720348"/>
            <a:ext cx="12192000" cy="0"/>
          </a:xfrm>
          <a:prstGeom prst="line">
            <a:avLst/>
          </a:prstGeom>
          <a:ln w="19050" cap="flat" cmpd="sng" algn="ctr">
            <a:solidFill>
              <a:schemeClr val="dk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sp>
        <p:nvSpPr>
          <p:cNvPr id="5" name="TextBox 4">
            <a:extLst>
              <a:ext uri="{FF2B5EF4-FFF2-40B4-BE49-F238E27FC236}">
                <a16:creationId xmlns:a16="http://schemas.microsoft.com/office/drawing/2014/main" id="{B234DC62-C663-5191-0A67-DEFE84189CB3}"/>
              </a:ext>
            </a:extLst>
          </p:cNvPr>
          <p:cNvSpPr txBox="1"/>
          <p:nvPr/>
        </p:nvSpPr>
        <p:spPr>
          <a:xfrm>
            <a:off x="235955" y="274022"/>
            <a:ext cx="11720066" cy="5970802"/>
          </a:xfrm>
          <a:prstGeom prst="rect">
            <a:avLst/>
          </a:prstGeom>
          <a:noFill/>
        </p:spPr>
        <p:txBody>
          <a:bodyPr wrap="square">
            <a:spAutoFit/>
          </a:bodyPr>
          <a:lstStyle/>
          <a:p>
            <a:pPr algn="just">
              <a:lnSpc>
                <a:spcPct val="107000"/>
              </a:lnSpc>
              <a:spcAft>
                <a:spcPts val="800"/>
              </a:spcAft>
            </a:pPr>
            <a:r>
              <a:rPr lang="en-US" sz="7200" b="1" kern="100">
                <a:solidFill>
                  <a:srgbClr val="FF0000"/>
                </a:solidFill>
                <a:effectLst/>
                <a:latin typeface="Times New Roman" panose="02020603050405020304" pitchFamily="18" charset="0"/>
                <a:ea typeface="Aptos" panose="020b0004020202020204" pitchFamily="34" charset="0"/>
                <a:cs typeface="Times New Roman" panose="02020603050405020304" pitchFamily="18" charset="0"/>
              </a:rPr>
              <a:t>3.</a:t>
            </a:r>
            <a:r>
              <a:rPr lang="en-US" sz="7200" kern="100">
                <a:solidFill>
                  <a:srgbClr val="FF0000"/>
                </a:solidFill>
                <a:effectLst/>
                <a:latin typeface="Times New Roman" panose="02020603050405020304" pitchFamily="18" charset="0"/>
                <a:ea typeface="Aptos" panose="020b0004020202020204" pitchFamily="34" charset="0"/>
                <a:cs typeface="Times New Roman" panose="02020603050405020304" pitchFamily="18" charset="0"/>
              </a:rPr>
              <a:t> </a:t>
            </a:r>
            <a:r>
              <a:rPr lang="en-US" sz="7200" kern="100" err="1">
                <a:effectLst/>
                <a:latin typeface="Times New Roman" panose="02020603050405020304" pitchFamily="18" charset="0"/>
                <a:ea typeface="Aptos" panose="020b0004020202020204" pitchFamily="34" charset="0"/>
                <a:cs typeface="Times New Roman" panose="02020603050405020304" pitchFamily="18" charset="0"/>
              </a:rPr>
              <a:t>Phúc cho ai thương người như mình, vì sẽ được Thiên Chúa thương đến. Phúc cho ai trí tịnh lòng ngay, vì sẽ được thấy Người trên Nước thiêng.</a:t>
            </a:r>
            <a:endParaRPr lang="en-US" sz="5400" kern="100">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1320832030"/>
      </p:ext>
    </p:extLst>
  </p:cSld>
  <p:clrMapOvr>
    <a:masterClrMapping/>
  </p:clrMapOvr>
  <mc:AlternateContent xmlns:mc="http://schemas.openxmlformats.org/markup-compatibility/2006">
    <mc:Choice xmlns:p14="http://schemas.microsoft.com/office/powerpoint/2010/main" Requires="p14">
      <p:transition spd="slow" p14:dur="800">
        <p:circle/>
      </p:transition>
    </mc:Choice>
    <mc:Fallback>
      <p:transition spd="slow">
        <p:circle/>
      </p:transition>
    </mc:Fallback>
  </mc:AlternateContent>
  <p:timing/>
</p:sld>
</file>

<file path=ppt/slides/slide39.xml><?xml version="1.0" encoding="utf-8"?>
<p:sld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cSld>
    <p:spTree>
      <p:nvGrpSpPr>
        <p:cNvPr id="1" name="">
          <a:extLst>
            <a:ext uri="{FF2B5EF4-FFF2-40B4-BE49-F238E27FC236}">
              <a16:creationId xmlns:a16="http://schemas.microsoft.com/office/drawing/2014/main" id="{B6EA5943-623D-1E84-988D-A1E6E395AA6D}"/>
            </a:ext>
          </a:extLst>
        </p:cNvPr>
        <p:cNvGrpSpPr/>
        <p:nvPr/>
      </p:nvGrpSpPr>
      <p:grpSpPr>
        <a:xfrm>
          <a:off x="0" y="0"/>
          <a:ext cx="0" cy="0"/>
        </a:xfrm>
      </p:grpSpPr>
      <p:pic>
        <p:nvPicPr>
          <p:cNvPr id="2" name="Picture 1" descr="A white background with a few scratches&#10;&#10;Description automatically generated with medium confidence">
            <a:extLst>
              <a:ext uri="{FF2B5EF4-FFF2-40B4-BE49-F238E27FC236}">
                <a16:creationId xmlns:a16="http://schemas.microsoft.com/office/drawing/2014/main" id="{9770DF31-A5F6-BF31-3AF6-24022C04C79E}"/>
              </a:ext>
            </a:extLst>
          </p:cNvPr>
          <p:cNvPicPr>
            <a:picLocks noChangeAspect="1"/>
          </p:cNvPicPr>
          <p:nvPr/>
        </p:nvPicPr>
        <p:blipFill>
          <a:blip r:embed="rId2"/>
          <a:srcRect t="6064" b="9365"/>
          <a:stretch>
            <a:fillRect/>
          </a:stretch>
        </p:blipFill>
        <p:spPr>
          <a:xfrm>
            <a:off x="20" y="1282"/>
            <a:ext cx="12191980" cy="6856718"/>
          </a:xfrm>
          <a:prstGeom prst="rect">
            <a:avLst/>
          </a:prstGeom>
        </p:spPr>
      </p:pic>
      <p:cxnSp>
        <p:nvCxnSpPr>
          <p:cNvPr id="4" name="Straight Connector 3">
            <a:extLst>
              <a:ext uri="{FF2B5EF4-FFF2-40B4-BE49-F238E27FC236}">
                <a16:creationId xmlns:a16="http://schemas.microsoft.com/office/drawing/2014/main" id="{D21038A0-B139-79C7-E949-6CB2707D8FB9}"/>
              </a:ext>
            </a:extLst>
          </p:cNvPr>
          <p:cNvCxnSpPr/>
          <p:nvPr/>
        </p:nvCxnSpPr>
        <p:spPr>
          <a:xfrm flipH="1">
            <a:off x="117987" y="0"/>
            <a:ext cx="0" cy="6858000"/>
          </a:xfrm>
          <a:prstGeom prst="line">
            <a:avLst/>
          </a:prstGeom>
        </p:spPr>
        <p:style>
          <a:lnRef idx="3">
            <a:schemeClr val="dk1"/>
          </a:lnRef>
          <a:fillRef idx="0">
            <a:schemeClr val="dk1"/>
          </a:fillRef>
          <a:effectRef idx="2">
            <a:schemeClr val="dk1"/>
          </a:effectRef>
          <a:fontRef idx="minor">
            <a:schemeClr val="tx1"/>
          </a:fontRef>
        </p:style>
      </p:cxnSp>
      <p:cxnSp>
        <p:nvCxnSpPr>
          <p:cNvPr id="6" name="Straight Connector 5">
            <a:extLst>
              <a:ext uri="{FF2B5EF4-FFF2-40B4-BE49-F238E27FC236}">
                <a16:creationId xmlns:a16="http://schemas.microsoft.com/office/drawing/2014/main" id="{5494DC02-F290-5A2E-1478-EDE561B28E1D}"/>
              </a:ext>
            </a:extLst>
          </p:cNvPr>
          <p:cNvCxnSpPr/>
          <p:nvPr/>
        </p:nvCxnSpPr>
        <p:spPr>
          <a:xfrm>
            <a:off x="0" y="137652"/>
            <a:ext cx="12190476" cy="0"/>
          </a:xfrm>
          <a:prstGeom prst="line">
            <a:avLst/>
          </a:prstGeom>
          <a:ln w="19050" cap="flat" cmpd="sng" algn="ctr">
            <a:solidFill>
              <a:schemeClr val="dk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10" name="Straight Connector 9">
            <a:extLst>
              <a:ext uri="{FF2B5EF4-FFF2-40B4-BE49-F238E27FC236}">
                <a16:creationId xmlns:a16="http://schemas.microsoft.com/office/drawing/2014/main" id="{05A90024-9E5C-C12C-88FE-5B41441823FB}"/>
              </a:ext>
            </a:extLst>
          </p:cNvPr>
          <p:cNvCxnSpPr/>
          <p:nvPr/>
        </p:nvCxnSpPr>
        <p:spPr>
          <a:xfrm flipH="1">
            <a:off x="12074013" y="0"/>
            <a:ext cx="0" cy="6858000"/>
          </a:xfrm>
          <a:prstGeom prst="line">
            <a:avLst/>
          </a:prstGeom>
        </p:spPr>
        <p:style>
          <a:lnRef idx="3">
            <a:schemeClr val="dk1"/>
          </a:lnRef>
          <a:fillRef idx="0">
            <a:schemeClr val="dk1"/>
          </a:fillRef>
          <a:effectRef idx="2">
            <a:schemeClr val="dk1"/>
          </a:effectRef>
          <a:fontRef idx="minor">
            <a:schemeClr val="tx1"/>
          </a:fontRef>
        </p:style>
      </p:cxnSp>
      <p:cxnSp>
        <p:nvCxnSpPr>
          <p:cNvPr id="12" name="Straight Connector 11">
            <a:extLst>
              <a:ext uri="{FF2B5EF4-FFF2-40B4-BE49-F238E27FC236}">
                <a16:creationId xmlns:a16="http://schemas.microsoft.com/office/drawing/2014/main" id="{17BDA36D-2122-5E6F-BF70-BBBA1121AAAB}"/>
              </a:ext>
            </a:extLst>
          </p:cNvPr>
          <p:cNvCxnSpPr/>
          <p:nvPr/>
        </p:nvCxnSpPr>
        <p:spPr>
          <a:xfrm>
            <a:off x="0" y="6720348"/>
            <a:ext cx="12192000" cy="0"/>
          </a:xfrm>
          <a:prstGeom prst="line">
            <a:avLst/>
          </a:prstGeom>
          <a:ln w="19050" cap="flat" cmpd="sng" algn="ctr">
            <a:solidFill>
              <a:schemeClr val="dk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sp>
        <p:nvSpPr>
          <p:cNvPr id="5" name="TextBox 4">
            <a:extLst>
              <a:ext uri="{FF2B5EF4-FFF2-40B4-BE49-F238E27FC236}">
                <a16:creationId xmlns:a16="http://schemas.microsoft.com/office/drawing/2014/main" id="{7D258891-56FA-6FCC-F658-68F47D6CE1BF}"/>
              </a:ext>
            </a:extLst>
          </p:cNvPr>
          <p:cNvSpPr txBox="1"/>
          <p:nvPr/>
        </p:nvSpPr>
        <p:spPr>
          <a:xfrm>
            <a:off x="116472" y="0"/>
            <a:ext cx="11956013" cy="7240929"/>
          </a:xfrm>
          <a:prstGeom prst="rect">
            <a:avLst/>
          </a:prstGeom>
          <a:noFill/>
        </p:spPr>
        <p:txBody>
          <a:bodyPr wrap="square">
            <a:spAutoFit/>
          </a:bodyPr>
          <a:lstStyle/>
          <a:p>
            <a:pPr algn="just">
              <a:lnSpc>
                <a:spcPct val="107000"/>
              </a:lnSpc>
              <a:spcAft>
                <a:spcPts val="800"/>
              </a:spcAft>
            </a:pPr>
            <a:r>
              <a:rPr lang="en-US" sz="6000" b="1" kern="100">
                <a:solidFill>
                  <a:srgbClr val="FF0000"/>
                </a:solidFill>
                <a:effectLst/>
                <a:latin typeface="Times New Roman" panose="02020603050405020304" pitchFamily="18" charset="0"/>
                <a:ea typeface="Aptos" panose="020b0004020202020204" pitchFamily="34" charset="0"/>
                <a:cs typeface="Times New Roman" panose="02020603050405020304" pitchFamily="18" charset="0"/>
              </a:rPr>
              <a:t>ĐK:</a:t>
            </a:r>
            <a:r>
              <a:rPr lang="en-US" sz="6000" b="1" kern="100">
                <a:effectLst/>
                <a:latin typeface="Times New Roman" panose="02020603050405020304" pitchFamily="18" charset="0"/>
                <a:ea typeface="Aptos" panose="020b0004020202020204" pitchFamily="34" charset="0"/>
                <a:cs typeface="Times New Roman" panose="02020603050405020304" pitchFamily="18" charset="0"/>
              </a:rPr>
              <a:t> </a:t>
            </a:r>
            <a:r>
              <a:rPr lang="en-US" sz="6000" kern="100" err="1">
                <a:effectLst/>
                <a:latin typeface="Times New Roman" panose="02020603050405020304" pitchFamily="18" charset="0"/>
                <a:ea typeface="Aptos" panose="020b0004020202020204" pitchFamily="34" charset="0"/>
                <a:cs typeface="Times New Roman" panose="02020603050405020304" pitchFamily="18" charset="0"/>
              </a:rPr>
              <a:t>Chúng con nay mừng chư thánh hiển vinh </a:t>
            </a:r>
            <a:r>
              <a:rPr lang="en-US" sz="6000" i="1" kern="100">
                <a:effectLst/>
                <a:latin typeface="Times New Roman" panose="02020603050405020304" pitchFamily="18" charset="0"/>
                <a:ea typeface="Aptos" panose="020b0004020202020204" pitchFamily="34" charset="0"/>
                <a:cs typeface="Times New Roman" panose="02020603050405020304" pitchFamily="18" charset="0"/>
              </a:rPr>
              <a:t>(Chúng con sẽ được hạnh phúc Thiên Đình)</a:t>
            </a:r>
            <a:r>
              <a:rPr lang="en-US" sz="6000" kern="100">
                <a:effectLst/>
                <a:latin typeface="Times New Roman" panose="02020603050405020304" pitchFamily="18" charset="0"/>
                <a:ea typeface="Aptos" panose="020b0004020202020204" pitchFamily="34" charset="0"/>
                <a:cs typeface="Times New Roman" panose="02020603050405020304" pitchFamily="18" charset="0"/>
              </a:rPr>
              <a:t>. Khác chi những giòng họ lãnh ấn. Mặc áo trắng dài cầm cành lá, lá thắng trận. Ngợi chúc Chúa ngự ngai vàng giữa "chiến binh".</a:t>
            </a:r>
            <a:endParaRPr lang="en-US" sz="4400" kern="100">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1242292431"/>
      </p:ext>
    </p:extLst>
  </p:cSld>
  <p:clrMapOvr>
    <a:masterClrMapping/>
  </p:clrMapOvr>
  <mc:AlternateContent xmlns:mc="http://schemas.openxmlformats.org/markup-compatibility/2006">
    <mc:Choice xmlns:p14="http://schemas.microsoft.com/office/powerpoint/2010/main" Requires="p14">
      <p:transition spd="slow" p14:dur="800">
        <p:circle/>
      </p:transition>
    </mc:Choice>
    <mc:Fallback>
      <p:transition spd="slow">
        <p:circle/>
      </p:transition>
    </mc:Fallback>
  </mc:AlternateContent>
  <p:timing/>
</p:sld>
</file>

<file path=ppt/slides/slide40.xml><?xml version="1.0" encoding="utf-8"?>
<p:sld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cSld>
    <p:spTree>
      <p:nvGrpSpPr>
        <p:cNvPr id="1" name="">
          <a:extLst>
            <a:ext uri="{FF2B5EF4-FFF2-40B4-BE49-F238E27FC236}">
              <a16:creationId xmlns:a16="http://schemas.microsoft.com/office/drawing/2014/main" id="{85C3F35D-EB69-3744-4C9A-7C5D63F31703}"/>
            </a:ext>
          </a:extLst>
        </p:cNvPr>
        <p:cNvGrpSpPr/>
        <p:nvPr/>
      </p:nvGrpSpPr>
      <p:grpSpPr>
        <a:xfrm>
          <a:off x="0" y="0"/>
          <a:ext cx="0" cy="0"/>
        </a:xfrm>
      </p:grpSpPr>
      <p:pic>
        <p:nvPicPr>
          <p:cNvPr id="2" name="Picture 1" descr="A white background with a few scratches&#10;&#10;Description automatically generated with medium confidence">
            <a:extLst>
              <a:ext uri="{FF2B5EF4-FFF2-40B4-BE49-F238E27FC236}">
                <a16:creationId xmlns:a16="http://schemas.microsoft.com/office/drawing/2014/main" id="{66CC67DB-9824-5744-ADF1-8A5618B43498}"/>
              </a:ext>
            </a:extLst>
          </p:cNvPr>
          <p:cNvPicPr>
            <a:picLocks noChangeAspect="1"/>
          </p:cNvPicPr>
          <p:nvPr/>
        </p:nvPicPr>
        <p:blipFill>
          <a:blip r:embed="rId2"/>
          <a:srcRect t="6064" b="9365"/>
          <a:stretch>
            <a:fillRect/>
          </a:stretch>
        </p:blipFill>
        <p:spPr>
          <a:xfrm>
            <a:off x="20" y="1282"/>
            <a:ext cx="12191980" cy="6856718"/>
          </a:xfrm>
          <a:prstGeom prst="rect">
            <a:avLst/>
          </a:prstGeom>
        </p:spPr>
      </p:pic>
      <p:cxnSp>
        <p:nvCxnSpPr>
          <p:cNvPr id="4" name="Straight Connector 3">
            <a:extLst>
              <a:ext uri="{FF2B5EF4-FFF2-40B4-BE49-F238E27FC236}">
                <a16:creationId xmlns:a16="http://schemas.microsoft.com/office/drawing/2014/main" id="{821B0B58-27EC-4837-DE86-EE7806900EF8}"/>
              </a:ext>
            </a:extLst>
          </p:cNvPr>
          <p:cNvCxnSpPr/>
          <p:nvPr/>
        </p:nvCxnSpPr>
        <p:spPr>
          <a:xfrm flipH="1">
            <a:off x="117987" y="0"/>
            <a:ext cx="0" cy="6858000"/>
          </a:xfrm>
          <a:prstGeom prst="line">
            <a:avLst/>
          </a:prstGeom>
        </p:spPr>
        <p:style>
          <a:lnRef idx="3">
            <a:schemeClr val="dk1"/>
          </a:lnRef>
          <a:fillRef idx="0">
            <a:schemeClr val="dk1"/>
          </a:fillRef>
          <a:effectRef idx="2">
            <a:schemeClr val="dk1"/>
          </a:effectRef>
          <a:fontRef idx="minor">
            <a:schemeClr val="tx1"/>
          </a:fontRef>
        </p:style>
      </p:cxnSp>
      <p:cxnSp>
        <p:nvCxnSpPr>
          <p:cNvPr id="6" name="Straight Connector 5">
            <a:extLst>
              <a:ext uri="{FF2B5EF4-FFF2-40B4-BE49-F238E27FC236}">
                <a16:creationId xmlns:a16="http://schemas.microsoft.com/office/drawing/2014/main" id="{C269DE17-E834-17EF-7250-C9E008DAB0E1}"/>
              </a:ext>
            </a:extLst>
          </p:cNvPr>
          <p:cNvCxnSpPr/>
          <p:nvPr/>
        </p:nvCxnSpPr>
        <p:spPr>
          <a:xfrm>
            <a:off x="0" y="137652"/>
            <a:ext cx="12190476" cy="0"/>
          </a:xfrm>
          <a:prstGeom prst="line">
            <a:avLst/>
          </a:prstGeom>
          <a:ln w="19050" cap="flat" cmpd="sng" algn="ctr">
            <a:solidFill>
              <a:schemeClr val="dk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10" name="Straight Connector 9">
            <a:extLst>
              <a:ext uri="{FF2B5EF4-FFF2-40B4-BE49-F238E27FC236}">
                <a16:creationId xmlns:a16="http://schemas.microsoft.com/office/drawing/2014/main" id="{16D16318-43D3-F50A-C29B-06FE8249A821}"/>
              </a:ext>
            </a:extLst>
          </p:cNvPr>
          <p:cNvCxnSpPr/>
          <p:nvPr/>
        </p:nvCxnSpPr>
        <p:spPr>
          <a:xfrm flipH="1">
            <a:off x="12074013" y="0"/>
            <a:ext cx="0" cy="6858000"/>
          </a:xfrm>
          <a:prstGeom prst="line">
            <a:avLst/>
          </a:prstGeom>
        </p:spPr>
        <p:style>
          <a:lnRef idx="3">
            <a:schemeClr val="dk1"/>
          </a:lnRef>
          <a:fillRef idx="0">
            <a:schemeClr val="dk1"/>
          </a:fillRef>
          <a:effectRef idx="2">
            <a:schemeClr val="dk1"/>
          </a:effectRef>
          <a:fontRef idx="minor">
            <a:schemeClr val="tx1"/>
          </a:fontRef>
        </p:style>
      </p:cxnSp>
      <p:cxnSp>
        <p:nvCxnSpPr>
          <p:cNvPr id="12" name="Straight Connector 11">
            <a:extLst>
              <a:ext uri="{FF2B5EF4-FFF2-40B4-BE49-F238E27FC236}">
                <a16:creationId xmlns:a16="http://schemas.microsoft.com/office/drawing/2014/main" id="{F3A823BD-39F5-6BA9-A9B2-7A8B08939311}"/>
              </a:ext>
            </a:extLst>
          </p:cNvPr>
          <p:cNvCxnSpPr/>
          <p:nvPr/>
        </p:nvCxnSpPr>
        <p:spPr>
          <a:xfrm>
            <a:off x="0" y="6720348"/>
            <a:ext cx="12192000" cy="0"/>
          </a:xfrm>
          <a:prstGeom prst="line">
            <a:avLst/>
          </a:prstGeom>
          <a:ln w="19050" cap="flat" cmpd="sng" algn="ctr">
            <a:solidFill>
              <a:schemeClr val="dk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sp>
        <p:nvSpPr>
          <p:cNvPr id="5" name="TextBox 4">
            <a:extLst>
              <a:ext uri="{FF2B5EF4-FFF2-40B4-BE49-F238E27FC236}">
                <a16:creationId xmlns:a16="http://schemas.microsoft.com/office/drawing/2014/main" id="{3539FA97-64FE-7002-DA5D-2D5231886996}"/>
              </a:ext>
            </a:extLst>
          </p:cNvPr>
          <p:cNvSpPr txBox="1"/>
          <p:nvPr/>
        </p:nvSpPr>
        <p:spPr>
          <a:xfrm>
            <a:off x="235955" y="274022"/>
            <a:ext cx="11720066" cy="5970802"/>
          </a:xfrm>
          <a:prstGeom prst="rect">
            <a:avLst/>
          </a:prstGeom>
          <a:noFill/>
        </p:spPr>
        <p:txBody>
          <a:bodyPr wrap="square">
            <a:spAutoFit/>
          </a:bodyPr>
          <a:lstStyle/>
          <a:p>
            <a:pPr algn="just">
              <a:lnSpc>
                <a:spcPct val="107000"/>
              </a:lnSpc>
              <a:spcAft>
                <a:spcPts val="800"/>
              </a:spcAft>
            </a:pPr>
            <a:r>
              <a:rPr lang="en-US" sz="7200" b="1" kern="100">
                <a:solidFill>
                  <a:srgbClr val="FF0000"/>
                </a:solidFill>
                <a:effectLst/>
                <a:latin typeface="Times New Roman" panose="02020603050405020304" pitchFamily="18" charset="0"/>
                <a:ea typeface="Aptos" panose="020b0004020202020204" pitchFamily="34" charset="0"/>
                <a:cs typeface="Times New Roman" panose="02020603050405020304" pitchFamily="18" charset="0"/>
              </a:rPr>
              <a:t>4. </a:t>
            </a:r>
            <a:r>
              <a:rPr lang="en-US" sz="7200" kern="100" err="1">
                <a:effectLst/>
                <a:latin typeface="Times New Roman" panose="02020603050405020304" pitchFamily="18" charset="0"/>
                <a:ea typeface="Aptos" panose="020b0004020202020204" pitchFamily="34" charset="0"/>
                <a:cs typeface="Times New Roman" panose="02020603050405020304" pitchFamily="18" charset="0"/>
              </a:rPr>
              <a:t>Phúc cho ai xây dựng hoà bình, vì sẽ được làm con của Chúa. Phúc cho ai bị bách hại vì chân lý, vì sẽ được Nước Trời nên của riêng.</a:t>
            </a:r>
            <a:endParaRPr lang="en-US" sz="5400" kern="100">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12124405"/>
      </p:ext>
    </p:extLst>
  </p:cSld>
  <p:clrMapOvr>
    <a:masterClrMapping/>
  </p:clrMapOvr>
  <mc:AlternateContent xmlns:mc="http://schemas.openxmlformats.org/markup-compatibility/2006">
    <mc:Choice xmlns:p14="http://schemas.microsoft.com/office/powerpoint/2010/main" Requires="p14">
      <p:transition spd="slow" p14:dur="800">
        <p:circle/>
      </p:transition>
    </mc:Choice>
    <mc:Fallback>
      <p:transition spd="slow">
        <p:circle/>
      </p:transition>
    </mc:Fallback>
  </mc:AlternateContent>
  <p:timing/>
</p:sld>
</file>

<file path=ppt/slides/slide41.xml><?xml version="1.0" encoding="utf-8"?>
<p:sld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cSld>
    <p:spTree>
      <p:nvGrpSpPr>
        <p:cNvPr id="1" name="">
          <a:extLst>
            <a:ext uri="{FF2B5EF4-FFF2-40B4-BE49-F238E27FC236}">
              <a16:creationId xmlns:a16="http://schemas.microsoft.com/office/drawing/2014/main" id="{B8C85E82-0AD0-4F23-93FC-EA07707151EB}"/>
            </a:ext>
          </a:extLst>
        </p:cNvPr>
        <p:cNvGrpSpPr/>
        <p:nvPr/>
      </p:nvGrpSpPr>
      <p:grpSpPr>
        <a:xfrm>
          <a:off x="0" y="0"/>
          <a:ext cx="0" cy="0"/>
        </a:xfrm>
      </p:grpSpPr>
      <p:pic>
        <p:nvPicPr>
          <p:cNvPr id="2" name="Picture 1" descr="A white background with a few scratches&#10;&#10;Description automatically generated with medium confidence">
            <a:extLst>
              <a:ext uri="{FF2B5EF4-FFF2-40B4-BE49-F238E27FC236}">
                <a16:creationId xmlns:a16="http://schemas.microsoft.com/office/drawing/2014/main" id="{0AD90C70-8D1A-99E8-8C9C-3AB5DCFF7E69}"/>
              </a:ext>
            </a:extLst>
          </p:cNvPr>
          <p:cNvPicPr>
            <a:picLocks noChangeAspect="1"/>
          </p:cNvPicPr>
          <p:nvPr/>
        </p:nvPicPr>
        <p:blipFill>
          <a:blip r:embed="rId2"/>
          <a:srcRect t="6064" b="9365"/>
          <a:stretch>
            <a:fillRect/>
          </a:stretch>
        </p:blipFill>
        <p:spPr>
          <a:xfrm>
            <a:off x="20" y="1282"/>
            <a:ext cx="12191980" cy="6856718"/>
          </a:xfrm>
          <a:prstGeom prst="rect">
            <a:avLst/>
          </a:prstGeom>
        </p:spPr>
      </p:pic>
      <p:cxnSp>
        <p:nvCxnSpPr>
          <p:cNvPr id="4" name="Straight Connector 3">
            <a:extLst>
              <a:ext uri="{FF2B5EF4-FFF2-40B4-BE49-F238E27FC236}">
                <a16:creationId xmlns:a16="http://schemas.microsoft.com/office/drawing/2014/main" id="{8A287B4B-7C54-B6F5-D8EA-1D85761C3DD4}"/>
              </a:ext>
            </a:extLst>
          </p:cNvPr>
          <p:cNvCxnSpPr/>
          <p:nvPr/>
        </p:nvCxnSpPr>
        <p:spPr>
          <a:xfrm flipH="1">
            <a:off x="117987" y="0"/>
            <a:ext cx="0" cy="6858000"/>
          </a:xfrm>
          <a:prstGeom prst="line">
            <a:avLst/>
          </a:prstGeom>
        </p:spPr>
        <p:style>
          <a:lnRef idx="3">
            <a:schemeClr val="dk1"/>
          </a:lnRef>
          <a:fillRef idx="0">
            <a:schemeClr val="dk1"/>
          </a:fillRef>
          <a:effectRef idx="2">
            <a:schemeClr val="dk1"/>
          </a:effectRef>
          <a:fontRef idx="minor">
            <a:schemeClr val="tx1"/>
          </a:fontRef>
        </p:style>
      </p:cxnSp>
      <p:cxnSp>
        <p:nvCxnSpPr>
          <p:cNvPr id="6" name="Straight Connector 5">
            <a:extLst>
              <a:ext uri="{FF2B5EF4-FFF2-40B4-BE49-F238E27FC236}">
                <a16:creationId xmlns:a16="http://schemas.microsoft.com/office/drawing/2014/main" id="{226D8B72-C5C8-A891-570C-B558ED17EF10}"/>
              </a:ext>
            </a:extLst>
          </p:cNvPr>
          <p:cNvCxnSpPr/>
          <p:nvPr/>
        </p:nvCxnSpPr>
        <p:spPr>
          <a:xfrm>
            <a:off x="0" y="137652"/>
            <a:ext cx="12190476" cy="0"/>
          </a:xfrm>
          <a:prstGeom prst="line">
            <a:avLst/>
          </a:prstGeom>
          <a:ln w="19050" cap="flat" cmpd="sng" algn="ctr">
            <a:solidFill>
              <a:schemeClr val="dk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10" name="Straight Connector 9">
            <a:extLst>
              <a:ext uri="{FF2B5EF4-FFF2-40B4-BE49-F238E27FC236}">
                <a16:creationId xmlns:a16="http://schemas.microsoft.com/office/drawing/2014/main" id="{64B9B7DF-329C-12BB-0884-66F0ACD9FF8F}"/>
              </a:ext>
            </a:extLst>
          </p:cNvPr>
          <p:cNvCxnSpPr/>
          <p:nvPr/>
        </p:nvCxnSpPr>
        <p:spPr>
          <a:xfrm flipH="1">
            <a:off x="12074013" y="0"/>
            <a:ext cx="0" cy="6858000"/>
          </a:xfrm>
          <a:prstGeom prst="line">
            <a:avLst/>
          </a:prstGeom>
        </p:spPr>
        <p:style>
          <a:lnRef idx="3">
            <a:schemeClr val="dk1"/>
          </a:lnRef>
          <a:fillRef idx="0">
            <a:schemeClr val="dk1"/>
          </a:fillRef>
          <a:effectRef idx="2">
            <a:schemeClr val="dk1"/>
          </a:effectRef>
          <a:fontRef idx="minor">
            <a:schemeClr val="tx1"/>
          </a:fontRef>
        </p:style>
      </p:cxnSp>
      <p:cxnSp>
        <p:nvCxnSpPr>
          <p:cNvPr id="12" name="Straight Connector 11">
            <a:extLst>
              <a:ext uri="{FF2B5EF4-FFF2-40B4-BE49-F238E27FC236}">
                <a16:creationId xmlns:a16="http://schemas.microsoft.com/office/drawing/2014/main" id="{075C6BBB-A96A-82B4-E6E6-C5BC0EFDD7BD}"/>
              </a:ext>
            </a:extLst>
          </p:cNvPr>
          <p:cNvCxnSpPr/>
          <p:nvPr/>
        </p:nvCxnSpPr>
        <p:spPr>
          <a:xfrm>
            <a:off x="0" y="6720348"/>
            <a:ext cx="12192000" cy="0"/>
          </a:xfrm>
          <a:prstGeom prst="line">
            <a:avLst/>
          </a:prstGeom>
          <a:ln w="19050" cap="flat" cmpd="sng" algn="ctr">
            <a:solidFill>
              <a:schemeClr val="dk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sp>
        <p:nvSpPr>
          <p:cNvPr id="5" name="TextBox 4">
            <a:extLst>
              <a:ext uri="{FF2B5EF4-FFF2-40B4-BE49-F238E27FC236}">
                <a16:creationId xmlns:a16="http://schemas.microsoft.com/office/drawing/2014/main" id="{7B65DE6C-9E46-43B4-734E-8CCF3A8F8A01}"/>
              </a:ext>
            </a:extLst>
          </p:cNvPr>
          <p:cNvSpPr txBox="1"/>
          <p:nvPr/>
        </p:nvSpPr>
        <p:spPr>
          <a:xfrm>
            <a:off x="116472" y="0"/>
            <a:ext cx="11956013" cy="7240929"/>
          </a:xfrm>
          <a:prstGeom prst="rect">
            <a:avLst/>
          </a:prstGeom>
          <a:noFill/>
        </p:spPr>
        <p:txBody>
          <a:bodyPr wrap="square">
            <a:spAutoFit/>
          </a:bodyPr>
          <a:lstStyle/>
          <a:p>
            <a:pPr algn="just">
              <a:lnSpc>
                <a:spcPct val="107000"/>
              </a:lnSpc>
              <a:spcAft>
                <a:spcPts val="800"/>
              </a:spcAft>
            </a:pPr>
            <a:r>
              <a:rPr lang="en-US" sz="6000" b="1" kern="100">
                <a:solidFill>
                  <a:srgbClr val="FF0000"/>
                </a:solidFill>
                <a:effectLst/>
                <a:latin typeface="Times New Roman" panose="02020603050405020304" pitchFamily="18" charset="0"/>
                <a:ea typeface="Aptos" panose="020b0004020202020204" pitchFamily="34" charset="0"/>
                <a:cs typeface="Times New Roman" panose="02020603050405020304" pitchFamily="18" charset="0"/>
              </a:rPr>
              <a:t>ĐK:</a:t>
            </a:r>
            <a:r>
              <a:rPr lang="en-US" sz="6000" b="1" kern="100">
                <a:effectLst/>
                <a:latin typeface="Times New Roman" panose="02020603050405020304" pitchFamily="18" charset="0"/>
                <a:ea typeface="Aptos" panose="020b0004020202020204" pitchFamily="34" charset="0"/>
                <a:cs typeface="Times New Roman" panose="02020603050405020304" pitchFamily="18" charset="0"/>
              </a:rPr>
              <a:t> </a:t>
            </a:r>
            <a:r>
              <a:rPr lang="en-US" sz="6000" kern="100" err="1">
                <a:effectLst/>
                <a:latin typeface="Times New Roman" panose="02020603050405020304" pitchFamily="18" charset="0"/>
                <a:ea typeface="Aptos" panose="020b0004020202020204" pitchFamily="34" charset="0"/>
                <a:cs typeface="Times New Roman" panose="02020603050405020304" pitchFamily="18" charset="0"/>
              </a:rPr>
              <a:t>Chúng con nay mừng chư thánh hiển vinh </a:t>
            </a:r>
            <a:r>
              <a:rPr lang="en-US" sz="6000" i="1" kern="100">
                <a:effectLst/>
                <a:latin typeface="Times New Roman" panose="02020603050405020304" pitchFamily="18" charset="0"/>
                <a:ea typeface="Aptos" panose="020b0004020202020204" pitchFamily="34" charset="0"/>
                <a:cs typeface="Times New Roman" panose="02020603050405020304" pitchFamily="18" charset="0"/>
              </a:rPr>
              <a:t>(Chúng con sẽ được hạnh phúc Thiên Đình)</a:t>
            </a:r>
            <a:r>
              <a:rPr lang="en-US" sz="6000" kern="100">
                <a:effectLst/>
                <a:latin typeface="Times New Roman" panose="02020603050405020304" pitchFamily="18" charset="0"/>
                <a:ea typeface="Aptos" panose="020b0004020202020204" pitchFamily="34" charset="0"/>
                <a:cs typeface="Times New Roman" panose="02020603050405020304" pitchFamily="18" charset="0"/>
              </a:rPr>
              <a:t>. Khác chi những giòng họ lãnh ấn. Mặc áo trắng dài cầm cành lá, lá thắng trận. Ngợi chúc Chúa ngự ngai vàng giữa "chiến binh".</a:t>
            </a:r>
            <a:endParaRPr lang="en-US" sz="4400" kern="100">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1412701106"/>
      </p:ext>
    </p:extLst>
  </p:cSld>
  <p:clrMapOvr>
    <a:masterClrMapping/>
  </p:clrMapOvr>
  <mc:AlternateContent xmlns:mc="http://schemas.openxmlformats.org/markup-compatibility/2006">
    <mc:Choice xmlns:p14="http://schemas.microsoft.com/office/powerpoint/2010/main" Requires="p14">
      <p:transition spd="slow" p14:dur="800">
        <p:circle/>
      </p:transition>
    </mc:Choice>
    <mc:Fallback>
      <p:transition spd="slow">
        <p:circle/>
      </p:transition>
    </mc:Fallback>
  </mc:AlternateContent>
  <p:timing/>
</p:sld>
</file>

<file path=ppt/slides/slide42.xml><?xml version="1.0" encoding="utf-8"?>
<p:sld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cSld>
    <p:spTree>
      <p:nvGrpSpPr>
        <p:cNvPr id="1" name="">
          <a:extLst>
            <a:ext uri="{FF2B5EF4-FFF2-40B4-BE49-F238E27FC236}">
              <a16:creationId xmlns:a16="http://schemas.microsoft.com/office/drawing/2014/main" id="{CD51E7C1-AFE0-6469-F87F-997A8368E5D6}"/>
            </a:ext>
          </a:extLst>
        </p:cNvPr>
        <p:cNvGrpSpPr/>
        <p:nvPr/>
      </p:nvGrpSpPr>
      <p:grpSpPr>
        <a:xfrm>
          <a:off x="0" y="0"/>
          <a:ext cx="0" cy="0"/>
        </a:xfrm>
      </p:grpSpPr>
      <p:pic>
        <p:nvPicPr>
          <p:cNvPr id="2" name="Picture 1" descr="A white background with a few scratches&#10;&#10;Description automatically generated with medium confidence">
            <a:extLst>
              <a:ext uri="{FF2B5EF4-FFF2-40B4-BE49-F238E27FC236}">
                <a16:creationId xmlns:a16="http://schemas.microsoft.com/office/drawing/2014/main" id="{40DB521A-8BDD-5E2B-F44E-56ECE8C212C9}"/>
              </a:ext>
            </a:extLst>
          </p:cNvPr>
          <p:cNvPicPr>
            <a:picLocks noChangeAspect="1"/>
          </p:cNvPicPr>
          <p:nvPr/>
        </p:nvPicPr>
        <p:blipFill>
          <a:blip r:embed="rId2"/>
          <a:srcRect t="6064" b="9365"/>
          <a:stretch>
            <a:fillRect/>
          </a:stretch>
        </p:blipFill>
        <p:spPr>
          <a:xfrm>
            <a:off x="20" y="1282"/>
            <a:ext cx="12191980" cy="6856718"/>
          </a:xfrm>
          <a:prstGeom prst="rect">
            <a:avLst/>
          </a:prstGeom>
        </p:spPr>
      </p:pic>
      <p:cxnSp>
        <p:nvCxnSpPr>
          <p:cNvPr id="4" name="Straight Connector 3">
            <a:extLst>
              <a:ext uri="{FF2B5EF4-FFF2-40B4-BE49-F238E27FC236}">
                <a16:creationId xmlns:a16="http://schemas.microsoft.com/office/drawing/2014/main" id="{C0BAF2DC-8051-BE60-4103-338D007342DA}"/>
              </a:ext>
            </a:extLst>
          </p:cNvPr>
          <p:cNvCxnSpPr/>
          <p:nvPr/>
        </p:nvCxnSpPr>
        <p:spPr>
          <a:xfrm flipH="1">
            <a:off x="117987" y="0"/>
            <a:ext cx="0" cy="6858000"/>
          </a:xfrm>
          <a:prstGeom prst="line">
            <a:avLst/>
          </a:prstGeom>
        </p:spPr>
        <p:style>
          <a:lnRef idx="3">
            <a:schemeClr val="dk1"/>
          </a:lnRef>
          <a:fillRef idx="0">
            <a:schemeClr val="dk1"/>
          </a:fillRef>
          <a:effectRef idx="2">
            <a:schemeClr val="dk1"/>
          </a:effectRef>
          <a:fontRef idx="minor">
            <a:schemeClr val="tx1"/>
          </a:fontRef>
        </p:style>
      </p:cxnSp>
      <p:cxnSp>
        <p:nvCxnSpPr>
          <p:cNvPr id="6" name="Straight Connector 5">
            <a:extLst>
              <a:ext uri="{FF2B5EF4-FFF2-40B4-BE49-F238E27FC236}">
                <a16:creationId xmlns:a16="http://schemas.microsoft.com/office/drawing/2014/main" id="{5F5A5C8E-C318-823A-0BEC-D651A4B25C1A}"/>
              </a:ext>
            </a:extLst>
          </p:cNvPr>
          <p:cNvCxnSpPr/>
          <p:nvPr/>
        </p:nvCxnSpPr>
        <p:spPr>
          <a:xfrm>
            <a:off x="0" y="137652"/>
            <a:ext cx="12190476" cy="0"/>
          </a:xfrm>
          <a:prstGeom prst="line">
            <a:avLst/>
          </a:prstGeom>
          <a:ln w="19050" cap="flat" cmpd="sng" algn="ctr">
            <a:solidFill>
              <a:schemeClr val="dk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10" name="Straight Connector 9">
            <a:extLst>
              <a:ext uri="{FF2B5EF4-FFF2-40B4-BE49-F238E27FC236}">
                <a16:creationId xmlns:a16="http://schemas.microsoft.com/office/drawing/2014/main" id="{9C9AB1EB-1D28-BE0F-84BB-33C2D3676DCA}"/>
              </a:ext>
            </a:extLst>
          </p:cNvPr>
          <p:cNvCxnSpPr/>
          <p:nvPr/>
        </p:nvCxnSpPr>
        <p:spPr>
          <a:xfrm flipH="1">
            <a:off x="12074013" y="0"/>
            <a:ext cx="0" cy="6858000"/>
          </a:xfrm>
          <a:prstGeom prst="line">
            <a:avLst/>
          </a:prstGeom>
        </p:spPr>
        <p:style>
          <a:lnRef idx="3">
            <a:schemeClr val="dk1"/>
          </a:lnRef>
          <a:fillRef idx="0">
            <a:schemeClr val="dk1"/>
          </a:fillRef>
          <a:effectRef idx="2">
            <a:schemeClr val="dk1"/>
          </a:effectRef>
          <a:fontRef idx="minor">
            <a:schemeClr val="tx1"/>
          </a:fontRef>
        </p:style>
      </p:cxnSp>
      <p:cxnSp>
        <p:nvCxnSpPr>
          <p:cNvPr id="12" name="Straight Connector 11">
            <a:extLst>
              <a:ext uri="{FF2B5EF4-FFF2-40B4-BE49-F238E27FC236}">
                <a16:creationId xmlns:a16="http://schemas.microsoft.com/office/drawing/2014/main" id="{1FADC5F0-3AC0-4D0D-5266-1131CA90F888}"/>
              </a:ext>
            </a:extLst>
          </p:cNvPr>
          <p:cNvCxnSpPr/>
          <p:nvPr/>
        </p:nvCxnSpPr>
        <p:spPr>
          <a:xfrm>
            <a:off x="0" y="6720348"/>
            <a:ext cx="12192000" cy="0"/>
          </a:xfrm>
          <a:prstGeom prst="line">
            <a:avLst/>
          </a:prstGeom>
          <a:ln w="19050" cap="flat" cmpd="sng" algn="ctr">
            <a:solidFill>
              <a:schemeClr val="dk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sp>
        <p:nvSpPr>
          <p:cNvPr id="5" name="TextBox 4">
            <a:extLst>
              <a:ext uri="{FF2B5EF4-FFF2-40B4-BE49-F238E27FC236}">
                <a16:creationId xmlns:a16="http://schemas.microsoft.com/office/drawing/2014/main" id="{18AC36EE-63F1-00EF-B69A-C305EF200D0A}"/>
              </a:ext>
            </a:extLst>
          </p:cNvPr>
          <p:cNvSpPr txBox="1"/>
          <p:nvPr/>
        </p:nvSpPr>
        <p:spPr>
          <a:xfrm>
            <a:off x="251998" y="466527"/>
            <a:ext cx="11490821" cy="5480924"/>
          </a:xfrm>
          <a:prstGeom prst="rect">
            <a:avLst/>
          </a:prstGeom>
          <a:noFill/>
        </p:spPr>
        <p:txBody>
          <a:bodyPr wrap="square">
            <a:spAutoFit/>
          </a:bodyPr>
          <a:lstStyle/>
          <a:p>
            <a:pPr algn="just">
              <a:lnSpc>
                <a:spcPct val="107000"/>
              </a:lnSpc>
              <a:spcAft>
                <a:spcPts val="800"/>
              </a:spcAft>
            </a:pPr>
            <a:r>
              <a:rPr lang="en-US" sz="6600" b="1" kern="100">
                <a:solidFill>
                  <a:srgbClr val="FF0000"/>
                </a:solidFill>
                <a:effectLst/>
                <a:latin typeface="Times New Roman" panose="02020603050405020304" pitchFamily="18" charset="0"/>
                <a:ea typeface="Aptos" panose="020b0004020202020204" pitchFamily="34" charset="0"/>
                <a:cs typeface="Times New Roman" panose="02020603050405020304" pitchFamily="18" charset="0"/>
              </a:rPr>
              <a:t>5. </a:t>
            </a:r>
            <a:r>
              <a:rPr lang="en-US" sz="6600" kern="100" err="1">
                <a:effectLst/>
                <a:latin typeface="Times New Roman" panose="02020603050405020304" pitchFamily="18" charset="0"/>
                <a:ea typeface="Aptos" panose="020b0004020202020204" pitchFamily="34" charset="0"/>
                <a:cs typeface="Times New Roman" panose="02020603050405020304" pitchFamily="18" charset="0"/>
              </a:rPr>
              <a:t>Phúc cho con khi bị lăng mạ, hoặc bị bách hại, vu khống, vu khống. Phúc cho con chịu khổ vì Cha, vì sẽ được thưởng hậu (muôn) gấp muôn.</a:t>
            </a:r>
            <a:endParaRPr lang="en-US" sz="4800" kern="100">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545299047"/>
      </p:ext>
    </p:extLst>
  </p:cSld>
  <p:clrMapOvr>
    <a:masterClrMapping/>
  </p:clrMapOvr>
  <mc:AlternateContent xmlns:mc="http://schemas.openxmlformats.org/markup-compatibility/2006">
    <mc:Choice xmlns:p14="http://schemas.microsoft.com/office/powerpoint/2010/main" Requires="p14">
      <p:transition spd="slow" p14:dur="800">
        <p:circle/>
      </p:transition>
    </mc:Choice>
    <mc:Fallback>
      <p:transition spd="slow">
        <p:circle/>
      </p:transition>
    </mc:Fallback>
  </mc:AlternateContent>
  <p:timing/>
</p:sld>
</file>

<file path=ppt/slides/slide43.xml><?xml version="1.0" encoding="utf-8"?>
<p:sld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cSld>
    <p:spTree>
      <p:nvGrpSpPr>
        <p:cNvPr id="1" name="">
          <a:extLst>
            <a:ext uri="{FF2B5EF4-FFF2-40B4-BE49-F238E27FC236}">
              <a16:creationId xmlns:a16="http://schemas.microsoft.com/office/drawing/2014/main" id="{3B488668-C678-7A2F-5C3B-3A6A4F594C03}"/>
            </a:ext>
          </a:extLst>
        </p:cNvPr>
        <p:cNvGrpSpPr/>
        <p:nvPr/>
      </p:nvGrpSpPr>
      <p:grpSpPr>
        <a:xfrm>
          <a:off x="0" y="0"/>
          <a:ext cx="0" cy="0"/>
        </a:xfrm>
      </p:grpSpPr>
      <p:pic>
        <p:nvPicPr>
          <p:cNvPr id="2" name="Picture 1" descr="A white background with a few scratches&#10;&#10;Description automatically generated with medium confidence">
            <a:extLst>
              <a:ext uri="{FF2B5EF4-FFF2-40B4-BE49-F238E27FC236}">
                <a16:creationId xmlns:a16="http://schemas.microsoft.com/office/drawing/2014/main" id="{E47913A6-4E2D-0BAD-5A30-BD6F4D56F189}"/>
              </a:ext>
            </a:extLst>
          </p:cNvPr>
          <p:cNvPicPr>
            <a:picLocks noChangeAspect="1"/>
          </p:cNvPicPr>
          <p:nvPr/>
        </p:nvPicPr>
        <p:blipFill>
          <a:blip r:embed="rId2"/>
          <a:srcRect t="6064" b="9365"/>
          <a:stretch>
            <a:fillRect/>
          </a:stretch>
        </p:blipFill>
        <p:spPr>
          <a:xfrm>
            <a:off x="20" y="1282"/>
            <a:ext cx="12191980" cy="6856718"/>
          </a:xfrm>
          <a:prstGeom prst="rect">
            <a:avLst/>
          </a:prstGeom>
        </p:spPr>
      </p:pic>
      <p:cxnSp>
        <p:nvCxnSpPr>
          <p:cNvPr id="4" name="Straight Connector 3">
            <a:extLst>
              <a:ext uri="{FF2B5EF4-FFF2-40B4-BE49-F238E27FC236}">
                <a16:creationId xmlns:a16="http://schemas.microsoft.com/office/drawing/2014/main" id="{08919998-7948-528C-4D4A-5AA9F6AF50DB}"/>
              </a:ext>
            </a:extLst>
          </p:cNvPr>
          <p:cNvCxnSpPr/>
          <p:nvPr/>
        </p:nvCxnSpPr>
        <p:spPr>
          <a:xfrm flipH="1">
            <a:off x="117987" y="0"/>
            <a:ext cx="0" cy="6858000"/>
          </a:xfrm>
          <a:prstGeom prst="line">
            <a:avLst/>
          </a:prstGeom>
        </p:spPr>
        <p:style>
          <a:lnRef idx="3">
            <a:schemeClr val="dk1"/>
          </a:lnRef>
          <a:fillRef idx="0">
            <a:schemeClr val="dk1"/>
          </a:fillRef>
          <a:effectRef idx="2">
            <a:schemeClr val="dk1"/>
          </a:effectRef>
          <a:fontRef idx="minor">
            <a:schemeClr val="tx1"/>
          </a:fontRef>
        </p:style>
      </p:cxnSp>
      <p:cxnSp>
        <p:nvCxnSpPr>
          <p:cNvPr id="6" name="Straight Connector 5">
            <a:extLst>
              <a:ext uri="{FF2B5EF4-FFF2-40B4-BE49-F238E27FC236}">
                <a16:creationId xmlns:a16="http://schemas.microsoft.com/office/drawing/2014/main" id="{0F6D1201-4EB0-CB20-8FD0-263EC41F89BF}"/>
              </a:ext>
            </a:extLst>
          </p:cNvPr>
          <p:cNvCxnSpPr/>
          <p:nvPr/>
        </p:nvCxnSpPr>
        <p:spPr>
          <a:xfrm>
            <a:off x="0" y="137652"/>
            <a:ext cx="12190476" cy="0"/>
          </a:xfrm>
          <a:prstGeom prst="line">
            <a:avLst/>
          </a:prstGeom>
          <a:ln w="19050" cap="flat" cmpd="sng" algn="ctr">
            <a:solidFill>
              <a:schemeClr val="dk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10" name="Straight Connector 9">
            <a:extLst>
              <a:ext uri="{FF2B5EF4-FFF2-40B4-BE49-F238E27FC236}">
                <a16:creationId xmlns:a16="http://schemas.microsoft.com/office/drawing/2014/main" id="{6F54BA38-B61F-1C47-9238-82349E1AB2E7}"/>
              </a:ext>
            </a:extLst>
          </p:cNvPr>
          <p:cNvCxnSpPr/>
          <p:nvPr/>
        </p:nvCxnSpPr>
        <p:spPr>
          <a:xfrm flipH="1">
            <a:off x="12074013" y="0"/>
            <a:ext cx="0" cy="6858000"/>
          </a:xfrm>
          <a:prstGeom prst="line">
            <a:avLst/>
          </a:prstGeom>
        </p:spPr>
        <p:style>
          <a:lnRef idx="3">
            <a:schemeClr val="dk1"/>
          </a:lnRef>
          <a:fillRef idx="0">
            <a:schemeClr val="dk1"/>
          </a:fillRef>
          <a:effectRef idx="2">
            <a:schemeClr val="dk1"/>
          </a:effectRef>
          <a:fontRef idx="minor">
            <a:schemeClr val="tx1"/>
          </a:fontRef>
        </p:style>
      </p:cxnSp>
      <p:cxnSp>
        <p:nvCxnSpPr>
          <p:cNvPr id="12" name="Straight Connector 11">
            <a:extLst>
              <a:ext uri="{FF2B5EF4-FFF2-40B4-BE49-F238E27FC236}">
                <a16:creationId xmlns:a16="http://schemas.microsoft.com/office/drawing/2014/main" id="{6FB8486F-C78B-031E-2053-66950B7A9B2B}"/>
              </a:ext>
            </a:extLst>
          </p:cNvPr>
          <p:cNvCxnSpPr/>
          <p:nvPr/>
        </p:nvCxnSpPr>
        <p:spPr>
          <a:xfrm>
            <a:off x="0" y="6720348"/>
            <a:ext cx="12192000" cy="0"/>
          </a:xfrm>
          <a:prstGeom prst="line">
            <a:avLst/>
          </a:prstGeom>
          <a:ln w="19050" cap="flat" cmpd="sng" algn="ctr">
            <a:solidFill>
              <a:schemeClr val="dk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sp>
        <p:nvSpPr>
          <p:cNvPr id="5" name="TextBox 4">
            <a:extLst>
              <a:ext uri="{FF2B5EF4-FFF2-40B4-BE49-F238E27FC236}">
                <a16:creationId xmlns:a16="http://schemas.microsoft.com/office/drawing/2014/main" id="{021B2B6E-10BD-F181-C81E-25179C63FDB1}"/>
              </a:ext>
            </a:extLst>
          </p:cNvPr>
          <p:cNvSpPr txBox="1"/>
          <p:nvPr/>
        </p:nvSpPr>
        <p:spPr>
          <a:xfrm>
            <a:off x="116472" y="0"/>
            <a:ext cx="11956013" cy="7240929"/>
          </a:xfrm>
          <a:prstGeom prst="rect">
            <a:avLst/>
          </a:prstGeom>
          <a:noFill/>
        </p:spPr>
        <p:txBody>
          <a:bodyPr wrap="square">
            <a:spAutoFit/>
          </a:bodyPr>
          <a:lstStyle/>
          <a:p>
            <a:pPr algn="just">
              <a:lnSpc>
                <a:spcPct val="107000"/>
              </a:lnSpc>
              <a:spcAft>
                <a:spcPts val="800"/>
              </a:spcAft>
            </a:pPr>
            <a:r>
              <a:rPr lang="en-US" sz="6000" b="1" kern="100">
                <a:solidFill>
                  <a:srgbClr val="FF0000"/>
                </a:solidFill>
                <a:effectLst/>
                <a:latin typeface="Times New Roman" panose="02020603050405020304" pitchFamily="18" charset="0"/>
                <a:ea typeface="Aptos" panose="020b0004020202020204" pitchFamily="34" charset="0"/>
                <a:cs typeface="Times New Roman" panose="02020603050405020304" pitchFamily="18" charset="0"/>
              </a:rPr>
              <a:t>ĐK:</a:t>
            </a:r>
            <a:r>
              <a:rPr lang="en-US" sz="6000" b="1" kern="100">
                <a:effectLst/>
                <a:latin typeface="Times New Roman" panose="02020603050405020304" pitchFamily="18" charset="0"/>
                <a:ea typeface="Aptos" panose="020b0004020202020204" pitchFamily="34" charset="0"/>
                <a:cs typeface="Times New Roman" panose="02020603050405020304" pitchFamily="18" charset="0"/>
              </a:rPr>
              <a:t> </a:t>
            </a:r>
            <a:r>
              <a:rPr lang="en-US" sz="6000" kern="100" err="1">
                <a:effectLst/>
                <a:latin typeface="Times New Roman" panose="02020603050405020304" pitchFamily="18" charset="0"/>
                <a:ea typeface="Aptos" panose="020b0004020202020204" pitchFamily="34" charset="0"/>
                <a:cs typeface="Times New Roman" panose="02020603050405020304" pitchFamily="18" charset="0"/>
              </a:rPr>
              <a:t>Chúng con nay mừng chư thánh hiển vinh </a:t>
            </a:r>
            <a:r>
              <a:rPr lang="en-US" sz="6000" i="1" kern="100">
                <a:effectLst/>
                <a:latin typeface="Times New Roman" panose="02020603050405020304" pitchFamily="18" charset="0"/>
                <a:ea typeface="Aptos" panose="020b0004020202020204" pitchFamily="34" charset="0"/>
                <a:cs typeface="Times New Roman" panose="02020603050405020304" pitchFamily="18" charset="0"/>
              </a:rPr>
              <a:t>(Chúng con sẽ được hạnh phúc Thiên Đình)</a:t>
            </a:r>
            <a:r>
              <a:rPr lang="en-US" sz="6000" kern="100">
                <a:effectLst/>
                <a:latin typeface="Times New Roman" panose="02020603050405020304" pitchFamily="18" charset="0"/>
                <a:ea typeface="Aptos" panose="020b0004020202020204" pitchFamily="34" charset="0"/>
                <a:cs typeface="Times New Roman" panose="02020603050405020304" pitchFamily="18" charset="0"/>
              </a:rPr>
              <a:t>. Khác chi những giòng họ lãnh ấn. Mặc áo trắng dài cầm cành lá, lá thắng trận. Ngợi chúc Chúa ngự ngai vàng giữa "chiến binh".</a:t>
            </a:r>
            <a:endParaRPr lang="en-US" sz="4400" kern="100">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340207017"/>
      </p:ext>
    </p:extLst>
  </p:cSld>
  <p:clrMapOvr>
    <a:masterClrMapping/>
  </p:clrMapOvr>
  <mc:AlternateContent xmlns:mc="http://schemas.openxmlformats.org/markup-compatibility/2006">
    <mc:Choice xmlns:p14="http://schemas.microsoft.com/office/powerpoint/2010/main" Requires="p14">
      <p:transition spd="slow" p14:dur="800">
        <p:circle/>
      </p:transition>
    </mc:Choice>
    <mc:Fallback>
      <p:transition spd="slow">
        <p:circle/>
      </p:transition>
    </mc:Fallback>
  </mc:AlternateContent>
  <p:timing/>
</p:sld>
</file>

<file path=ppt/slides/slide44.xml><?xml version="1.0" encoding="utf-8"?>
<p:sld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cSld>
    <p:spTree>
      <p:nvGrpSpPr>
        <p:cNvPr id="1" name="">
          <a:extLst>
            <a:ext uri="{FF2B5EF4-FFF2-40B4-BE49-F238E27FC236}">
              <a16:creationId xmlns:a16="http://schemas.microsoft.com/office/drawing/2014/main" id="{11C11E1D-ABF3-9A4A-1A0A-B5CDA9165013}"/>
            </a:ext>
          </a:extLst>
        </p:cNvPr>
        <p:cNvGrpSpPr/>
        <p:nvPr/>
      </p:nvGrpSpPr>
      <p:grpSpPr>
        <a:xfrm>
          <a:off x="0" y="0"/>
          <a:ext cx="0" cy="0"/>
        </a:xfrm>
      </p:grpSpPr>
      <p:pic>
        <p:nvPicPr>
          <p:cNvPr id="5" name="Picture 4" descr="A group of people with religious images&#10;&#10;Description automatically generated">
            <a:extLst>
              <a:ext uri="{FF2B5EF4-FFF2-40B4-BE49-F238E27FC236}">
                <a16:creationId xmlns:a16="http://schemas.microsoft.com/office/drawing/2014/main" id="{2CE11827-DA37-81D0-0562-35422EE59AD9}"/>
              </a:ext>
            </a:extLst>
          </p:cNvPr>
          <p:cNvPicPr>
            <a:picLocks noChangeAspect="1"/>
          </p:cNvPicPr>
          <p:nvPr/>
        </p:nvPicPr>
        <p:blipFill>
          <a:blip r:embed="rId2"/>
          <a:srcRect b="15746"/>
          <a:stretch>
            <a:fillRect/>
          </a:stretch>
        </p:blipFill>
        <p:spPr>
          <a:xfrm>
            <a:off x="20" y="1282"/>
            <a:ext cx="12191980" cy="6856718"/>
          </a:xfrm>
          <a:prstGeom prst="rect">
            <a:avLst/>
          </a:prstGeom>
        </p:spPr>
      </p:pic>
    </p:spTree>
    <p:extLst>
      <p:ext uri="{BB962C8B-B14F-4D97-AF65-F5344CB8AC3E}">
        <p14:creationId xmlns:p14="http://schemas.microsoft.com/office/powerpoint/2010/main" val="211326616"/>
      </p:ext>
    </p:extLst>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spd="slow">
        <p:split orient="vert"/>
      </p:transition>
    </mc:Fallback>
  </mc:AlternateContent>
  <p:timing/>
</p:sld>
</file>

<file path=ppt/slides/slide45.xml><?xml version="1.0" encoding="utf-8"?>
<p:sld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pic>
        <p:nvPicPr>
          <p:cNvPr id="3" name="Picture 2">
            <a:extLst>
              <a:ext uri="{FF2B5EF4-FFF2-40B4-BE49-F238E27FC236}">
                <a16:creationId xmlns:a16="http://schemas.microsoft.com/office/drawing/2014/main" id="{B6052511-1353-19F0-651F-48C1E6A1D438}"/>
              </a:ext>
            </a:extLst>
          </p:cNvPr>
          <p:cNvPicPr>
            <a:picLocks noChangeAspect="1"/>
          </p:cNvPicPr>
          <p:nvPr/>
        </p:nvPicPr>
        <p:blipFill>
          <a:blip r:embed="rId2"/>
          <a:srcRect l="34" r="139" b="-1"/>
          <a:stretch>
            <a:fillRect/>
          </a:stretch>
        </p:blipFill>
        <p:spPr>
          <a:xfrm>
            <a:off x="967853" y="10"/>
            <a:ext cx="10256294" cy="6857990"/>
          </a:xfrm>
          <a:custGeom>
            <a:rect l="l" t="t" r="r" b="b"/>
            <a:pathLst>
              <a:path w="10256294" h="6858000">
                <a:moveTo>
                  <a:pt x="1691450" y="0"/>
                </a:moveTo>
                <a:lnTo>
                  <a:pt x="4470259" y="0"/>
                </a:lnTo>
                <a:lnTo>
                  <a:pt x="4542814" y="0"/>
                </a:lnTo>
                <a:lnTo>
                  <a:pt x="5713480" y="0"/>
                </a:lnTo>
                <a:lnTo>
                  <a:pt x="5786036" y="0"/>
                </a:lnTo>
                <a:lnTo>
                  <a:pt x="8564844" y="0"/>
                </a:lnTo>
                <a:lnTo>
                  <a:pt x="8587900" y="14997"/>
                </a:lnTo>
                <a:cubicBezTo>
                  <a:pt x="9658369" y="754641"/>
                  <a:pt x="10256294" y="2093192"/>
                  <a:pt x="10256294" y="3621656"/>
                </a:cubicBezTo>
                <a:cubicBezTo>
                  <a:pt x="10256294" y="4969131"/>
                  <a:pt x="9288413" y="5602839"/>
                  <a:pt x="8302921" y="6374814"/>
                </a:cubicBezTo>
                <a:cubicBezTo>
                  <a:pt x="8123457" y="6515397"/>
                  <a:pt x="7945637" y="6653108"/>
                  <a:pt x="7764491" y="6780599"/>
                </a:cubicBezTo>
                <a:lnTo>
                  <a:pt x="7648023" y="6858000"/>
                </a:lnTo>
                <a:lnTo>
                  <a:pt x="5786036" y="6858000"/>
                </a:lnTo>
                <a:lnTo>
                  <a:pt x="5713480" y="6858000"/>
                </a:lnTo>
                <a:lnTo>
                  <a:pt x="4542814" y="6858000"/>
                </a:lnTo>
                <a:lnTo>
                  <a:pt x="4470259" y="6858000"/>
                </a:lnTo>
                <a:lnTo>
                  <a:pt x="2608272" y="6858000"/>
                </a:lnTo>
                <a:lnTo>
                  <a:pt x="2491804" y="6780599"/>
                </a:lnTo>
                <a:cubicBezTo>
                  <a:pt x="2310658" y="6653108"/>
                  <a:pt x="2132837" y="6515397"/>
                  <a:pt x="1953374" y="6374814"/>
                </a:cubicBezTo>
                <a:cubicBezTo>
                  <a:pt x="967880" y="5602839"/>
                  <a:pt x="0" y="4969131"/>
                  <a:pt x="0" y="3621656"/>
                </a:cubicBezTo>
                <a:cubicBezTo>
                  <a:pt x="0" y="2093192"/>
                  <a:pt x="597925" y="754641"/>
                  <a:pt x="1668394" y="14997"/>
                </a:cubicBezTo>
                <a:close/>
              </a:path>
            </a:pathLst>
          </a:custGeom>
        </p:spPr>
      </p:pic>
      <p:sp>
        <p:nvSpPr>
          <p:cNvPr id="5" name="TextBox 4">
            <a:extLst>
              <a:ext uri="{FF2B5EF4-FFF2-40B4-BE49-F238E27FC236}">
                <a16:creationId xmlns:a16="http://schemas.microsoft.com/office/drawing/2014/main" id="{6101B989-D6F6-61D5-FF0F-D369C94EA183}"/>
              </a:ext>
            </a:extLst>
          </p:cNvPr>
          <p:cNvSpPr txBox="1"/>
          <p:nvPr/>
        </p:nvSpPr>
        <p:spPr>
          <a:xfrm>
            <a:off x="2654968" y="2571361"/>
            <a:ext cx="6882063" cy="1715278"/>
          </a:xfrm>
          <a:prstGeom prst="rect">
            <a:avLst/>
          </a:prstGeom>
          <a:noFill/>
        </p:spPr>
        <p:txBody>
          <a:bodyPr wrap="square">
            <a:spAutoFit/>
          </a:bodyPr>
          <a:lstStyle/>
          <a:p>
            <a:pPr algn="ctr">
              <a:lnSpc>
                <a:spcPct val="107000"/>
              </a:lnSpc>
              <a:spcAft>
                <a:spcPts val="800"/>
              </a:spcAft>
            </a:pPr>
            <a:r>
              <a:rPr lang="en-US" sz="5400" b="1" kern="100">
                <a:solidFill>
                  <a:srgbClr val="FF0000"/>
                </a:solidFill>
                <a:effectLst/>
                <a:latin typeface="Times New Roman" panose="02020603050405020304" pitchFamily="18" charset="0"/>
                <a:ea typeface="Aptos" panose="020b0004020202020204" pitchFamily="34" charset="0"/>
                <a:cs typeface="Times New Roman" panose="02020603050405020304" pitchFamily="18" charset="0"/>
              </a:rPr>
              <a:t>MỪNG CÁC THÁNH </a:t>
            </a:r>
            <a:endParaRPr lang="en-US" sz="4000" kern="100">
              <a:effectLst/>
              <a:latin typeface="Aptos" panose="020b0004020202020204" pitchFamily="34" charset="0"/>
              <a:ea typeface="Aptos" panose="020b0004020202020204" pitchFamily="34" charset="0"/>
              <a:cs typeface="Times New Roman" panose="02020603050405020304" pitchFamily="18" charset="0"/>
            </a:endParaRPr>
          </a:p>
          <a:p>
            <a:pPr algn="ctr">
              <a:lnSpc>
                <a:spcPct val="107000"/>
              </a:lnSpc>
              <a:spcAft>
                <a:spcPts val="800"/>
              </a:spcAft>
            </a:pPr>
            <a:r>
              <a:rPr lang="en-US" sz="3600" b="1" kern="100">
                <a:solidFill>
                  <a:srgbClr val="FF0000"/>
                </a:solidFill>
                <a:effectLst/>
                <a:latin typeface="Times New Roman" panose="02020603050405020304" pitchFamily="18" charset="0"/>
                <a:ea typeface="Aptos" panose="020b0004020202020204" pitchFamily="34" charset="0"/>
                <a:cs typeface="Times New Roman" panose="02020603050405020304" pitchFamily="18" charset="0"/>
              </a:rPr>
              <a:t>Hoài Đức </a:t>
            </a:r>
            <a:endParaRPr lang="en-US" sz="2400" kern="100">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2426376327"/>
      </p:ext>
    </p:extLst>
  </p:cSld>
  <p:clrMapOvr>
    <a:masterClrMapping/>
  </p:clrMapOvr>
  <mc:AlternateContent xmlns:mc="http://schemas.openxmlformats.org/markup-compatibility/2006">
    <mc:Choice xmlns:p15="http://schemas.microsoft.com/office/powerpoint/2012/main" Requires="p15">
      <p:transition spd="slow" p14:dur="1250">
        <p15:prstTrans prst="pageCurlDouble"/>
      </p:transition>
    </mc:Choice>
    <mc:Fallback>
      <p:transition spd="slow">
        <p:fade/>
      </p:transition>
    </mc:Fallback>
  </mc:AlternateContent>
  <p:timing/>
</p:sld>
</file>

<file path=ppt/slides/slide46.xml><?xml version="1.0" encoding="utf-8"?>
<p:sld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pic>
        <p:nvPicPr>
          <p:cNvPr id="2" name="Picture 1">
            <a:extLst>
              <a:ext uri="{FF2B5EF4-FFF2-40B4-BE49-F238E27FC236}">
                <a16:creationId xmlns:a16="http://schemas.microsoft.com/office/drawing/2014/main" id="{483F7C30-459F-0CDA-5151-AA7455E5206E}"/>
              </a:ext>
            </a:extLst>
          </p:cNvPr>
          <p:cNvPicPr>
            <a:picLocks noChangeAspect="1"/>
          </p:cNvPicPr>
          <p:nvPr/>
        </p:nvPicPr>
        <p:blipFill>
          <a:blip r:embed="rId2">
            <a:duotone>
              <a:prstClr val="black"/>
              <a:prstClr val="white"/>
            </a:duotone>
          </a:blip>
          <a:stretch>
            <a:fillRect/>
          </a:stretch>
        </p:blipFill>
        <p:spPr>
          <a:xfrm>
            <a:off x="20" y="10"/>
            <a:ext cx="12191980" cy="6857990"/>
          </a:xfrm>
          <a:prstGeom prst="rect">
            <a:avLst/>
          </a:prstGeom>
        </p:spPr>
      </p:pic>
      <p:cxnSp>
        <p:nvCxnSpPr>
          <p:cNvPr id="4" name="Straight Connector 3">
            <a:extLst>
              <a:ext uri="{FF2B5EF4-FFF2-40B4-BE49-F238E27FC236}">
                <a16:creationId xmlns:a16="http://schemas.microsoft.com/office/drawing/2014/main" id="{E1D3EBDE-F833-AD60-3AE2-2060D458A944}"/>
              </a:ext>
            </a:extLst>
          </p:cNvPr>
          <p:cNvCxnSpPr/>
          <p:nvPr/>
        </p:nvCxnSpPr>
        <p:spPr>
          <a:xfrm flipH="1">
            <a:off x="208547" y="0"/>
            <a:ext cx="0" cy="6858000"/>
          </a:xfrm>
          <a:prstGeom prst="line">
            <a:avLst/>
          </a:prstGeom>
        </p:spPr>
        <p:style>
          <a:lnRef idx="3">
            <a:schemeClr val="accent6"/>
          </a:lnRef>
          <a:fillRef idx="0">
            <a:schemeClr val="accent6"/>
          </a:fillRef>
          <a:effectRef idx="2">
            <a:schemeClr val="accent6"/>
          </a:effectRef>
          <a:fontRef idx="minor">
            <a:schemeClr val="tx1"/>
          </a:fontRef>
        </p:style>
      </p:cxnSp>
      <p:cxnSp>
        <p:nvCxnSpPr>
          <p:cNvPr id="6" name="Straight Connector 5">
            <a:extLst>
              <a:ext uri="{FF2B5EF4-FFF2-40B4-BE49-F238E27FC236}">
                <a16:creationId xmlns:a16="http://schemas.microsoft.com/office/drawing/2014/main" id="{A6DA709F-B9D7-EBD9-03C8-040D94621B25}"/>
              </a:ext>
            </a:extLst>
          </p:cNvPr>
          <p:cNvCxnSpPr/>
          <p:nvPr/>
        </p:nvCxnSpPr>
        <p:spPr>
          <a:xfrm>
            <a:off x="0" y="6705600"/>
            <a:ext cx="12192000" cy="0"/>
          </a:xfrm>
          <a:prstGeom prst="line">
            <a:avLst/>
          </a:prstGeom>
        </p:spPr>
        <p:style>
          <a:lnRef idx="3">
            <a:schemeClr val="accent6"/>
          </a:lnRef>
          <a:fillRef idx="0">
            <a:schemeClr val="accent6"/>
          </a:fillRef>
          <a:effectRef idx="2">
            <a:schemeClr val="accent6"/>
          </a:effectRef>
          <a:fontRef idx="minor">
            <a:schemeClr val="tx1"/>
          </a:fontRef>
        </p:style>
      </p:cxnSp>
      <p:cxnSp>
        <p:nvCxnSpPr>
          <p:cNvPr id="8" name="Straight Connector 7">
            <a:extLst>
              <a:ext uri="{FF2B5EF4-FFF2-40B4-BE49-F238E27FC236}">
                <a16:creationId xmlns:a16="http://schemas.microsoft.com/office/drawing/2014/main" id="{0CE39032-3488-FF0D-964A-F96A3283EE9C}"/>
              </a:ext>
            </a:extLst>
          </p:cNvPr>
          <p:cNvCxnSpPr/>
          <p:nvPr/>
        </p:nvCxnSpPr>
        <p:spPr>
          <a:xfrm flipH="1">
            <a:off x="11983453" y="0"/>
            <a:ext cx="0" cy="6858000"/>
          </a:xfrm>
          <a:prstGeom prst="line">
            <a:avLst/>
          </a:prstGeom>
        </p:spPr>
        <p:style>
          <a:lnRef idx="3">
            <a:schemeClr val="accent6"/>
          </a:lnRef>
          <a:fillRef idx="0">
            <a:schemeClr val="accent6"/>
          </a:fillRef>
          <a:effectRef idx="2">
            <a:schemeClr val="accent6"/>
          </a:effectRef>
          <a:fontRef idx="minor">
            <a:schemeClr val="tx1"/>
          </a:fontRef>
        </p:style>
      </p:cxnSp>
      <p:cxnSp>
        <p:nvCxnSpPr>
          <p:cNvPr id="10" name="Straight Connector 9">
            <a:extLst>
              <a:ext uri="{FF2B5EF4-FFF2-40B4-BE49-F238E27FC236}">
                <a16:creationId xmlns:a16="http://schemas.microsoft.com/office/drawing/2014/main" id="{1ACF608D-2DAA-4F3F-CA70-D1C27269A1F1}"/>
              </a:ext>
            </a:extLst>
          </p:cNvPr>
          <p:cNvCxnSpPr/>
          <p:nvPr/>
        </p:nvCxnSpPr>
        <p:spPr>
          <a:xfrm>
            <a:off x="0" y="152399"/>
            <a:ext cx="12192000" cy="0"/>
          </a:xfrm>
          <a:prstGeom prst="line">
            <a:avLst/>
          </a:prstGeom>
        </p:spPr>
        <p:style>
          <a:lnRef idx="3">
            <a:schemeClr val="accent6"/>
          </a:lnRef>
          <a:fillRef idx="0">
            <a:schemeClr val="accent6"/>
          </a:fillRef>
          <a:effectRef idx="2">
            <a:schemeClr val="accent6"/>
          </a:effectRef>
          <a:fontRef idx="minor">
            <a:schemeClr val="tx1"/>
          </a:fontRef>
        </p:style>
      </p:cxnSp>
      <p:sp>
        <p:nvSpPr>
          <p:cNvPr id="5" name="TextBox 4">
            <a:extLst>
              <a:ext uri="{FF2B5EF4-FFF2-40B4-BE49-F238E27FC236}">
                <a16:creationId xmlns:a16="http://schemas.microsoft.com/office/drawing/2014/main" id="{FFC720DB-08A7-10D3-B51E-60CC186D6464}"/>
              </a:ext>
            </a:extLst>
          </p:cNvPr>
          <p:cNvSpPr txBox="1"/>
          <p:nvPr/>
        </p:nvSpPr>
        <p:spPr>
          <a:xfrm>
            <a:off x="208545" y="275697"/>
            <a:ext cx="11774903" cy="6539675"/>
          </a:xfrm>
          <a:prstGeom prst="rect">
            <a:avLst/>
          </a:prstGeom>
          <a:noFill/>
        </p:spPr>
        <p:txBody>
          <a:bodyPr wrap="square">
            <a:spAutoFit/>
          </a:bodyPr>
          <a:lstStyle/>
          <a:p>
            <a:pPr algn="just">
              <a:lnSpc>
                <a:spcPct val="107000"/>
              </a:lnSpc>
              <a:spcAft>
                <a:spcPts val="800"/>
              </a:spcAft>
              <a:tabLst>
                <a:tab pos="3327400"/>
              </a:tabLst>
            </a:pPr>
            <a:r>
              <a:rPr lang="en-US" sz="6600" b="1" i="1" kern="100">
                <a:solidFill>
                  <a:srgbClr val="FF0000"/>
                </a:solidFill>
                <a:effectLst/>
                <a:latin typeface="Times New Roman" panose="02020603050405020304" pitchFamily="18" charset="0"/>
                <a:ea typeface="Aptos" panose="020b0004020202020204" pitchFamily="34" charset="0"/>
                <a:cs typeface="Times New Roman" panose="02020603050405020304" pitchFamily="18" charset="0"/>
              </a:rPr>
              <a:t>ĐK:</a:t>
            </a:r>
            <a:r>
              <a:rPr lang="en-US" sz="6600" i="1" kern="100">
                <a:effectLst/>
                <a:latin typeface="Times New Roman" panose="02020603050405020304" pitchFamily="18" charset="0"/>
                <a:ea typeface="Aptos" panose="020b0004020202020204" pitchFamily="34" charset="0"/>
                <a:cs typeface="Times New Roman" panose="02020603050405020304" pitchFamily="18" charset="0"/>
              </a:rPr>
              <a:t> Hào quang Thiên Quốc tươi sáng vô cùng! Nhạc ca Thiên Quốc ngây ngất vô cùng! Bên Chúa vinh quang Thần Thánh vui mừng. Bảo Toà triều thiên chứng minh toàn công. </a:t>
            </a:r>
          </a:p>
        </p:txBody>
      </p:sp>
    </p:spTree>
    <p:extLst>
      <p:ext uri="{BB962C8B-B14F-4D97-AF65-F5344CB8AC3E}">
        <p14:creationId xmlns:p14="http://schemas.microsoft.com/office/powerpoint/2010/main" val="1310129832"/>
      </p:ext>
    </p:extLst>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spd="slow">
        <p:split orient="vert"/>
      </p:transition>
    </mc:Fallback>
  </mc:AlternateContent>
  <p:timing/>
</p:sld>
</file>

<file path=ppt/slides/slide47.xml><?xml version="1.0" encoding="utf-8"?>
<p:sld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cSld>
    <p:spTree>
      <p:nvGrpSpPr>
        <p:cNvPr id="1" name="">
          <a:extLst>
            <a:ext uri="{FF2B5EF4-FFF2-40B4-BE49-F238E27FC236}">
              <a16:creationId xmlns:a16="http://schemas.microsoft.com/office/drawing/2014/main" id="{BE50B964-2D53-46CA-7853-2BFF08A1B472}"/>
            </a:ext>
          </a:extLst>
        </p:cNvPr>
        <p:cNvGrpSpPr/>
        <p:nvPr/>
      </p:nvGrpSpPr>
      <p:grpSpPr>
        <a:xfrm>
          <a:off x="0" y="0"/>
          <a:ext cx="0" cy="0"/>
        </a:xfrm>
      </p:grpSpPr>
      <p:pic>
        <p:nvPicPr>
          <p:cNvPr id="2" name="Picture 1">
            <a:extLst>
              <a:ext uri="{FF2B5EF4-FFF2-40B4-BE49-F238E27FC236}">
                <a16:creationId xmlns:a16="http://schemas.microsoft.com/office/drawing/2014/main" id="{9A898491-E26A-A482-0994-6C73FD0B126A}"/>
              </a:ext>
            </a:extLst>
          </p:cNvPr>
          <p:cNvPicPr>
            <a:picLocks noChangeAspect="1"/>
          </p:cNvPicPr>
          <p:nvPr/>
        </p:nvPicPr>
        <p:blipFill>
          <a:blip r:embed="rId2">
            <a:duotone>
              <a:prstClr val="black"/>
              <a:prstClr val="white"/>
            </a:duotone>
          </a:blip>
          <a:stretch>
            <a:fillRect/>
          </a:stretch>
        </p:blipFill>
        <p:spPr>
          <a:xfrm>
            <a:off x="20" y="10"/>
            <a:ext cx="12191980" cy="6857990"/>
          </a:xfrm>
          <a:prstGeom prst="rect">
            <a:avLst/>
          </a:prstGeom>
        </p:spPr>
      </p:pic>
      <p:cxnSp>
        <p:nvCxnSpPr>
          <p:cNvPr id="4" name="Straight Connector 3">
            <a:extLst>
              <a:ext uri="{FF2B5EF4-FFF2-40B4-BE49-F238E27FC236}">
                <a16:creationId xmlns:a16="http://schemas.microsoft.com/office/drawing/2014/main" id="{6F904325-9BF6-A8AE-E37A-766B18572229}"/>
              </a:ext>
            </a:extLst>
          </p:cNvPr>
          <p:cNvCxnSpPr/>
          <p:nvPr/>
        </p:nvCxnSpPr>
        <p:spPr>
          <a:xfrm flipH="1">
            <a:off x="208547" y="0"/>
            <a:ext cx="0" cy="6858000"/>
          </a:xfrm>
          <a:prstGeom prst="line">
            <a:avLst/>
          </a:prstGeom>
        </p:spPr>
        <p:style>
          <a:lnRef idx="3">
            <a:schemeClr val="accent6"/>
          </a:lnRef>
          <a:fillRef idx="0">
            <a:schemeClr val="accent6"/>
          </a:fillRef>
          <a:effectRef idx="2">
            <a:schemeClr val="accent6"/>
          </a:effectRef>
          <a:fontRef idx="minor">
            <a:schemeClr val="tx1"/>
          </a:fontRef>
        </p:style>
      </p:cxnSp>
      <p:cxnSp>
        <p:nvCxnSpPr>
          <p:cNvPr id="6" name="Straight Connector 5">
            <a:extLst>
              <a:ext uri="{FF2B5EF4-FFF2-40B4-BE49-F238E27FC236}">
                <a16:creationId xmlns:a16="http://schemas.microsoft.com/office/drawing/2014/main" id="{A26F2AF7-71B1-E2D0-1032-AE3CC4554251}"/>
              </a:ext>
            </a:extLst>
          </p:cNvPr>
          <p:cNvCxnSpPr/>
          <p:nvPr/>
        </p:nvCxnSpPr>
        <p:spPr>
          <a:xfrm>
            <a:off x="0" y="6705600"/>
            <a:ext cx="12192000" cy="0"/>
          </a:xfrm>
          <a:prstGeom prst="line">
            <a:avLst/>
          </a:prstGeom>
        </p:spPr>
        <p:style>
          <a:lnRef idx="3">
            <a:schemeClr val="accent6"/>
          </a:lnRef>
          <a:fillRef idx="0">
            <a:schemeClr val="accent6"/>
          </a:fillRef>
          <a:effectRef idx="2">
            <a:schemeClr val="accent6"/>
          </a:effectRef>
          <a:fontRef idx="minor">
            <a:schemeClr val="tx1"/>
          </a:fontRef>
        </p:style>
      </p:cxnSp>
      <p:cxnSp>
        <p:nvCxnSpPr>
          <p:cNvPr id="8" name="Straight Connector 7">
            <a:extLst>
              <a:ext uri="{FF2B5EF4-FFF2-40B4-BE49-F238E27FC236}">
                <a16:creationId xmlns:a16="http://schemas.microsoft.com/office/drawing/2014/main" id="{83713669-26AE-F3D5-3F5C-A417AD4E39BC}"/>
              </a:ext>
            </a:extLst>
          </p:cNvPr>
          <p:cNvCxnSpPr/>
          <p:nvPr/>
        </p:nvCxnSpPr>
        <p:spPr>
          <a:xfrm flipH="1">
            <a:off x="11983453" y="0"/>
            <a:ext cx="0" cy="6858000"/>
          </a:xfrm>
          <a:prstGeom prst="line">
            <a:avLst/>
          </a:prstGeom>
        </p:spPr>
        <p:style>
          <a:lnRef idx="3">
            <a:schemeClr val="accent6"/>
          </a:lnRef>
          <a:fillRef idx="0">
            <a:schemeClr val="accent6"/>
          </a:fillRef>
          <a:effectRef idx="2">
            <a:schemeClr val="accent6"/>
          </a:effectRef>
          <a:fontRef idx="minor">
            <a:schemeClr val="tx1"/>
          </a:fontRef>
        </p:style>
      </p:cxnSp>
      <p:cxnSp>
        <p:nvCxnSpPr>
          <p:cNvPr id="10" name="Straight Connector 9">
            <a:extLst>
              <a:ext uri="{FF2B5EF4-FFF2-40B4-BE49-F238E27FC236}">
                <a16:creationId xmlns:a16="http://schemas.microsoft.com/office/drawing/2014/main" id="{C8A451B9-48B9-5D36-D522-194D8260D5C0}"/>
              </a:ext>
            </a:extLst>
          </p:cNvPr>
          <p:cNvCxnSpPr/>
          <p:nvPr/>
        </p:nvCxnSpPr>
        <p:spPr>
          <a:xfrm>
            <a:off x="0" y="152399"/>
            <a:ext cx="12192000" cy="0"/>
          </a:xfrm>
          <a:prstGeom prst="line">
            <a:avLst/>
          </a:prstGeom>
        </p:spPr>
        <p:style>
          <a:lnRef idx="3">
            <a:schemeClr val="accent6"/>
          </a:lnRef>
          <a:fillRef idx="0">
            <a:schemeClr val="accent6"/>
          </a:fillRef>
          <a:effectRef idx="2">
            <a:schemeClr val="accent6"/>
          </a:effectRef>
          <a:fontRef idx="minor">
            <a:schemeClr val="tx1"/>
          </a:fontRef>
        </p:style>
      </p:cxnSp>
      <p:sp>
        <p:nvSpPr>
          <p:cNvPr id="5" name="TextBox 4">
            <a:extLst>
              <a:ext uri="{FF2B5EF4-FFF2-40B4-BE49-F238E27FC236}">
                <a16:creationId xmlns:a16="http://schemas.microsoft.com/office/drawing/2014/main" id="{C16CC0F0-66E6-2B31-FB3B-41B6505CB42C}"/>
              </a:ext>
            </a:extLst>
          </p:cNvPr>
          <p:cNvSpPr txBox="1"/>
          <p:nvPr/>
        </p:nvSpPr>
        <p:spPr>
          <a:xfrm>
            <a:off x="208545" y="275697"/>
            <a:ext cx="11774903" cy="6382196"/>
          </a:xfrm>
          <a:prstGeom prst="rect">
            <a:avLst/>
          </a:prstGeom>
          <a:noFill/>
        </p:spPr>
        <p:txBody>
          <a:bodyPr wrap="square">
            <a:spAutoFit/>
          </a:bodyPr>
          <a:lstStyle/>
          <a:p>
            <a:pPr algn="just">
              <a:lnSpc>
                <a:spcPct val="107000"/>
              </a:lnSpc>
              <a:spcAft>
                <a:spcPts val="800"/>
              </a:spcAft>
              <a:tabLst>
                <a:tab pos="3327400"/>
              </a:tabLst>
            </a:pPr>
            <a:r>
              <a:rPr lang="en-US" sz="4800" b="1" kern="100">
                <a:solidFill>
                  <a:srgbClr val="FF0000"/>
                </a:solidFill>
                <a:effectLst/>
                <a:latin typeface="Times New Roman" panose="02020603050405020304" pitchFamily="18" charset="0"/>
                <a:ea typeface="Aptos" panose="020b0004020202020204" pitchFamily="34" charset="0"/>
                <a:cs typeface="Times New Roman" panose="02020603050405020304" pitchFamily="18" charset="0"/>
              </a:rPr>
              <a:t>1.</a:t>
            </a:r>
            <a:r>
              <a:rPr lang="en-US" sz="4800" kern="100">
                <a:solidFill>
                  <a:srgbClr val="FF0000"/>
                </a:solidFill>
                <a:effectLst/>
                <a:latin typeface="Times New Roman" panose="02020603050405020304" pitchFamily="18" charset="0"/>
                <a:ea typeface="Aptos" panose="020b0004020202020204" pitchFamily="34" charset="0"/>
                <a:cs typeface="Times New Roman" panose="02020603050405020304" pitchFamily="18" charset="0"/>
              </a:rPr>
              <a:t> </a:t>
            </a:r>
            <a:r>
              <a:rPr lang="en-US" sz="4800" kern="100" err="1">
                <a:effectLst/>
                <a:latin typeface="Times New Roman" panose="02020603050405020304" pitchFamily="18" charset="0"/>
                <a:ea typeface="Aptos" panose="020b0004020202020204" pitchFamily="34" charset="0"/>
                <a:cs typeface="Times New Roman" panose="02020603050405020304" pitchFamily="18" charset="0"/>
              </a:rPr>
              <a:t>Trần gian không đường, đàn không tiếng ca, Trần thế không điệu nhạc, không tứ thơ. Mong tượng trưng diễn đạt được nơi trường xuân, Nơi nhạc thơ quyến hồn, đàn ca Thần Thánh ngân. Một nơi không còn thời gian ước mơ, Và hết kinh hoàng sầu bi lắng lo. Các Thánh ngắm chầu nhan Chúa không lúc rời. Đức kính mến nguyên tuyền không còn nhạt phai.  </a:t>
            </a:r>
            <a:endParaRPr lang="en-US" sz="3600" kern="100">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4258230051"/>
      </p:ext>
    </p:extLst>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spd="slow">
        <p:split orient="vert"/>
      </p:transition>
    </mc:Fallback>
  </mc:AlternateContent>
  <p:timing/>
</p:sld>
</file>

<file path=ppt/slides/slide48.xml><?xml version="1.0" encoding="utf-8"?>
<p:sld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cSld>
    <p:spTree>
      <p:nvGrpSpPr>
        <p:cNvPr id="1" name="">
          <a:extLst>
            <a:ext uri="{FF2B5EF4-FFF2-40B4-BE49-F238E27FC236}">
              <a16:creationId xmlns:a16="http://schemas.microsoft.com/office/drawing/2014/main" id="{4ACD290E-9B05-65B3-46EC-84356917F527}"/>
            </a:ext>
          </a:extLst>
        </p:cNvPr>
        <p:cNvGrpSpPr/>
        <p:nvPr/>
      </p:nvGrpSpPr>
      <p:grpSpPr>
        <a:xfrm>
          <a:off x="0" y="0"/>
          <a:ext cx="0" cy="0"/>
        </a:xfrm>
      </p:grpSpPr>
      <p:pic>
        <p:nvPicPr>
          <p:cNvPr id="2" name="Picture 1">
            <a:extLst>
              <a:ext uri="{FF2B5EF4-FFF2-40B4-BE49-F238E27FC236}">
                <a16:creationId xmlns:a16="http://schemas.microsoft.com/office/drawing/2014/main" id="{6A55155F-C6AB-5C3D-C0BC-220041511E28}"/>
              </a:ext>
            </a:extLst>
          </p:cNvPr>
          <p:cNvPicPr>
            <a:picLocks noChangeAspect="1"/>
          </p:cNvPicPr>
          <p:nvPr/>
        </p:nvPicPr>
        <p:blipFill>
          <a:blip r:embed="rId2">
            <a:duotone>
              <a:prstClr val="black"/>
              <a:prstClr val="white"/>
            </a:duotone>
          </a:blip>
          <a:stretch>
            <a:fillRect/>
          </a:stretch>
        </p:blipFill>
        <p:spPr>
          <a:xfrm>
            <a:off x="20" y="10"/>
            <a:ext cx="12191980" cy="6857990"/>
          </a:xfrm>
          <a:prstGeom prst="rect">
            <a:avLst/>
          </a:prstGeom>
        </p:spPr>
      </p:pic>
      <p:cxnSp>
        <p:nvCxnSpPr>
          <p:cNvPr id="4" name="Straight Connector 3">
            <a:extLst>
              <a:ext uri="{FF2B5EF4-FFF2-40B4-BE49-F238E27FC236}">
                <a16:creationId xmlns:a16="http://schemas.microsoft.com/office/drawing/2014/main" id="{5352458F-0A11-11A7-33D5-8F867530B89B}"/>
              </a:ext>
            </a:extLst>
          </p:cNvPr>
          <p:cNvCxnSpPr/>
          <p:nvPr/>
        </p:nvCxnSpPr>
        <p:spPr>
          <a:xfrm flipH="1">
            <a:off x="208547" y="0"/>
            <a:ext cx="0" cy="6858000"/>
          </a:xfrm>
          <a:prstGeom prst="line">
            <a:avLst/>
          </a:prstGeom>
        </p:spPr>
        <p:style>
          <a:lnRef idx="3">
            <a:schemeClr val="accent6"/>
          </a:lnRef>
          <a:fillRef idx="0">
            <a:schemeClr val="accent6"/>
          </a:fillRef>
          <a:effectRef idx="2">
            <a:schemeClr val="accent6"/>
          </a:effectRef>
          <a:fontRef idx="minor">
            <a:schemeClr val="tx1"/>
          </a:fontRef>
        </p:style>
      </p:cxnSp>
      <p:cxnSp>
        <p:nvCxnSpPr>
          <p:cNvPr id="6" name="Straight Connector 5">
            <a:extLst>
              <a:ext uri="{FF2B5EF4-FFF2-40B4-BE49-F238E27FC236}">
                <a16:creationId xmlns:a16="http://schemas.microsoft.com/office/drawing/2014/main" id="{598C3DE9-28B4-6695-E992-84C772FD8C27}"/>
              </a:ext>
            </a:extLst>
          </p:cNvPr>
          <p:cNvCxnSpPr/>
          <p:nvPr/>
        </p:nvCxnSpPr>
        <p:spPr>
          <a:xfrm>
            <a:off x="0" y="6705600"/>
            <a:ext cx="12192000" cy="0"/>
          </a:xfrm>
          <a:prstGeom prst="line">
            <a:avLst/>
          </a:prstGeom>
        </p:spPr>
        <p:style>
          <a:lnRef idx="3">
            <a:schemeClr val="accent6"/>
          </a:lnRef>
          <a:fillRef idx="0">
            <a:schemeClr val="accent6"/>
          </a:fillRef>
          <a:effectRef idx="2">
            <a:schemeClr val="accent6"/>
          </a:effectRef>
          <a:fontRef idx="minor">
            <a:schemeClr val="tx1"/>
          </a:fontRef>
        </p:style>
      </p:cxnSp>
      <p:cxnSp>
        <p:nvCxnSpPr>
          <p:cNvPr id="8" name="Straight Connector 7">
            <a:extLst>
              <a:ext uri="{FF2B5EF4-FFF2-40B4-BE49-F238E27FC236}">
                <a16:creationId xmlns:a16="http://schemas.microsoft.com/office/drawing/2014/main" id="{FEAA4ED0-A7CE-E2F8-58D2-57232840CAF6}"/>
              </a:ext>
            </a:extLst>
          </p:cNvPr>
          <p:cNvCxnSpPr/>
          <p:nvPr/>
        </p:nvCxnSpPr>
        <p:spPr>
          <a:xfrm flipH="1">
            <a:off x="11983453" y="0"/>
            <a:ext cx="0" cy="6858000"/>
          </a:xfrm>
          <a:prstGeom prst="line">
            <a:avLst/>
          </a:prstGeom>
        </p:spPr>
        <p:style>
          <a:lnRef idx="3">
            <a:schemeClr val="accent6"/>
          </a:lnRef>
          <a:fillRef idx="0">
            <a:schemeClr val="accent6"/>
          </a:fillRef>
          <a:effectRef idx="2">
            <a:schemeClr val="accent6"/>
          </a:effectRef>
          <a:fontRef idx="minor">
            <a:schemeClr val="tx1"/>
          </a:fontRef>
        </p:style>
      </p:cxnSp>
      <p:cxnSp>
        <p:nvCxnSpPr>
          <p:cNvPr id="10" name="Straight Connector 9">
            <a:extLst>
              <a:ext uri="{FF2B5EF4-FFF2-40B4-BE49-F238E27FC236}">
                <a16:creationId xmlns:a16="http://schemas.microsoft.com/office/drawing/2014/main" id="{6D8DE7B6-D52C-2A5B-9F26-9D820DDE4771}"/>
              </a:ext>
            </a:extLst>
          </p:cNvPr>
          <p:cNvCxnSpPr/>
          <p:nvPr/>
        </p:nvCxnSpPr>
        <p:spPr>
          <a:xfrm>
            <a:off x="0" y="152399"/>
            <a:ext cx="12192000" cy="0"/>
          </a:xfrm>
          <a:prstGeom prst="line">
            <a:avLst/>
          </a:prstGeom>
        </p:spPr>
        <p:style>
          <a:lnRef idx="3">
            <a:schemeClr val="accent6"/>
          </a:lnRef>
          <a:fillRef idx="0">
            <a:schemeClr val="accent6"/>
          </a:fillRef>
          <a:effectRef idx="2">
            <a:schemeClr val="accent6"/>
          </a:effectRef>
          <a:fontRef idx="minor">
            <a:schemeClr val="tx1"/>
          </a:fontRef>
        </p:style>
      </p:cxnSp>
      <p:sp>
        <p:nvSpPr>
          <p:cNvPr id="5" name="TextBox 4">
            <a:extLst>
              <a:ext uri="{FF2B5EF4-FFF2-40B4-BE49-F238E27FC236}">
                <a16:creationId xmlns:a16="http://schemas.microsoft.com/office/drawing/2014/main" id="{103C8BE0-0723-77DC-44E1-49D636D0BD60}"/>
              </a:ext>
            </a:extLst>
          </p:cNvPr>
          <p:cNvSpPr txBox="1"/>
          <p:nvPr/>
        </p:nvSpPr>
        <p:spPr>
          <a:xfrm>
            <a:off x="208545" y="275697"/>
            <a:ext cx="11774903" cy="6539675"/>
          </a:xfrm>
          <a:prstGeom prst="rect">
            <a:avLst/>
          </a:prstGeom>
          <a:noFill/>
        </p:spPr>
        <p:txBody>
          <a:bodyPr wrap="square">
            <a:spAutoFit/>
          </a:bodyPr>
          <a:lstStyle/>
          <a:p>
            <a:pPr algn="just">
              <a:lnSpc>
                <a:spcPct val="107000"/>
              </a:lnSpc>
              <a:spcAft>
                <a:spcPts val="800"/>
              </a:spcAft>
              <a:tabLst>
                <a:tab pos="3327400"/>
              </a:tabLst>
            </a:pPr>
            <a:r>
              <a:rPr lang="en-US" sz="6600" b="1" i="1" kern="100">
                <a:solidFill>
                  <a:srgbClr val="FF0000"/>
                </a:solidFill>
                <a:effectLst/>
                <a:latin typeface="Times New Roman" panose="02020603050405020304" pitchFamily="18" charset="0"/>
                <a:ea typeface="Aptos" panose="020b0004020202020204" pitchFamily="34" charset="0"/>
                <a:cs typeface="Times New Roman" panose="02020603050405020304" pitchFamily="18" charset="0"/>
              </a:rPr>
              <a:t>ĐK:</a:t>
            </a:r>
            <a:r>
              <a:rPr lang="en-US" sz="6600" i="1" kern="100">
                <a:effectLst/>
                <a:latin typeface="Times New Roman" panose="02020603050405020304" pitchFamily="18" charset="0"/>
                <a:ea typeface="Aptos" panose="020b0004020202020204" pitchFamily="34" charset="0"/>
                <a:cs typeface="Times New Roman" panose="02020603050405020304" pitchFamily="18" charset="0"/>
              </a:rPr>
              <a:t> Hào quang Thiên Quốc tươi sáng vô cùng! Nhạc ca Thiên Quốc ngây ngất vô cùng! Bên Chúa vinh quang Thần Thánh vui mừng. Bảo Toà triều thiên chứng minh toàn công. </a:t>
            </a:r>
          </a:p>
        </p:txBody>
      </p:sp>
    </p:spTree>
    <p:extLst>
      <p:ext uri="{BB962C8B-B14F-4D97-AF65-F5344CB8AC3E}">
        <p14:creationId xmlns:p14="http://schemas.microsoft.com/office/powerpoint/2010/main" val="230083985"/>
      </p:ext>
    </p:extLst>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spd="slow">
        <p:split orient="vert"/>
      </p:transition>
    </mc:Fallback>
  </mc:AlternateContent>
  <p:timing/>
</p:sld>
</file>

<file path=ppt/slides/slide49.xml><?xml version="1.0" encoding="utf-8"?>
<p:sld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cSld>
    <p:spTree>
      <p:nvGrpSpPr>
        <p:cNvPr id="1" name="">
          <a:extLst>
            <a:ext uri="{FF2B5EF4-FFF2-40B4-BE49-F238E27FC236}">
              <a16:creationId xmlns:a16="http://schemas.microsoft.com/office/drawing/2014/main" id="{ED5F612B-B2A8-5D47-B449-69471D4D9631}"/>
            </a:ext>
          </a:extLst>
        </p:cNvPr>
        <p:cNvGrpSpPr/>
        <p:nvPr/>
      </p:nvGrpSpPr>
      <p:grpSpPr>
        <a:xfrm>
          <a:off x="0" y="0"/>
          <a:ext cx="0" cy="0"/>
        </a:xfrm>
      </p:grpSpPr>
      <p:pic>
        <p:nvPicPr>
          <p:cNvPr id="2" name="Picture 1">
            <a:extLst>
              <a:ext uri="{FF2B5EF4-FFF2-40B4-BE49-F238E27FC236}">
                <a16:creationId xmlns:a16="http://schemas.microsoft.com/office/drawing/2014/main" id="{8BC4D892-B40E-60F2-588B-37CAA3CC8C38}"/>
              </a:ext>
            </a:extLst>
          </p:cNvPr>
          <p:cNvPicPr>
            <a:picLocks noChangeAspect="1"/>
          </p:cNvPicPr>
          <p:nvPr/>
        </p:nvPicPr>
        <p:blipFill>
          <a:blip r:embed="rId2">
            <a:duotone>
              <a:prstClr val="black"/>
              <a:prstClr val="white"/>
            </a:duotone>
          </a:blip>
          <a:stretch>
            <a:fillRect/>
          </a:stretch>
        </p:blipFill>
        <p:spPr>
          <a:xfrm>
            <a:off x="20" y="10"/>
            <a:ext cx="12191980" cy="6857990"/>
          </a:xfrm>
          <a:prstGeom prst="rect">
            <a:avLst/>
          </a:prstGeom>
        </p:spPr>
      </p:pic>
      <p:cxnSp>
        <p:nvCxnSpPr>
          <p:cNvPr id="4" name="Straight Connector 3">
            <a:extLst>
              <a:ext uri="{FF2B5EF4-FFF2-40B4-BE49-F238E27FC236}">
                <a16:creationId xmlns:a16="http://schemas.microsoft.com/office/drawing/2014/main" id="{99F3B4DA-5A28-D6B1-CF90-5A58CAEC6A12}"/>
              </a:ext>
            </a:extLst>
          </p:cNvPr>
          <p:cNvCxnSpPr/>
          <p:nvPr/>
        </p:nvCxnSpPr>
        <p:spPr>
          <a:xfrm flipH="1">
            <a:off x="208547" y="0"/>
            <a:ext cx="0" cy="6858000"/>
          </a:xfrm>
          <a:prstGeom prst="line">
            <a:avLst/>
          </a:prstGeom>
        </p:spPr>
        <p:style>
          <a:lnRef idx="3">
            <a:schemeClr val="accent6"/>
          </a:lnRef>
          <a:fillRef idx="0">
            <a:schemeClr val="accent6"/>
          </a:fillRef>
          <a:effectRef idx="2">
            <a:schemeClr val="accent6"/>
          </a:effectRef>
          <a:fontRef idx="minor">
            <a:schemeClr val="tx1"/>
          </a:fontRef>
        </p:style>
      </p:cxnSp>
      <p:cxnSp>
        <p:nvCxnSpPr>
          <p:cNvPr id="6" name="Straight Connector 5">
            <a:extLst>
              <a:ext uri="{FF2B5EF4-FFF2-40B4-BE49-F238E27FC236}">
                <a16:creationId xmlns:a16="http://schemas.microsoft.com/office/drawing/2014/main" id="{4F92033C-F9FF-1941-FF60-B45EAFC9CFB7}"/>
              </a:ext>
            </a:extLst>
          </p:cNvPr>
          <p:cNvCxnSpPr/>
          <p:nvPr/>
        </p:nvCxnSpPr>
        <p:spPr>
          <a:xfrm>
            <a:off x="0" y="6705600"/>
            <a:ext cx="12192000" cy="0"/>
          </a:xfrm>
          <a:prstGeom prst="line">
            <a:avLst/>
          </a:prstGeom>
        </p:spPr>
        <p:style>
          <a:lnRef idx="3">
            <a:schemeClr val="accent6"/>
          </a:lnRef>
          <a:fillRef idx="0">
            <a:schemeClr val="accent6"/>
          </a:fillRef>
          <a:effectRef idx="2">
            <a:schemeClr val="accent6"/>
          </a:effectRef>
          <a:fontRef idx="minor">
            <a:schemeClr val="tx1"/>
          </a:fontRef>
        </p:style>
      </p:cxnSp>
      <p:cxnSp>
        <p:nvCxnSpPr>
          <p:cNvPr id="8" name="Straight Connector 7">
            <a:extLst>
              <a:ext uri="{FF2B5EF4-FFF2-40B4-BE49-F238E27FC236}">
                <a16:creationId xmlns:a16="http://schemas.microsoft.com/office/drawing/2014/main" id="{B2523376-6F37-CF29-E04F-491F99C40134}"/>
              </a:ext>
            </a:extLst>
          </p:cNvPr>
          <p:cNvCxnSpPr/>
          <p:nvPr/>
        </p:nvCxnSpPr>
        <p:spPr>
          <a:xfrm flipH="1">
            <a:off x="11983453" y="0"/>
            <a:ext cx="0" cy="6858000"/>
          </a:xfrm>
          <a:prstGeom prst="line">
            <a:avLst/>
          </a:prstGeom>
        </p:spPr>
        <p:style>
          <a:lnRef idx="3">
            <a:schemeClr val="accent6"/>
          </a:lnRef>
          <a:fillRef idx="0">
            <a:schemeClr val="accent6"/>
          </a:fillRef>
          <a:effectRef idx="2">
            <a:schemeClr val="accent6"/>
          </a:effectRef>
          <a:fontRef idx="minor">
            <a:schemeClr val="tx1"/>
          </a:fontRef>
        </p:style>
      </p:cxnSp>
      <p:cxnSp>
        <p:nvCxnSpPr>
          <p:cNvPr id="10" name="Straight Connector 9">
            <a:extLst>
              <a:ext uri="{FF2B5EF4-FFF2-40B4-BE49-F238E27FC236}">
                <a16:creationId xmlns:a16="http://schemas.microsoft.com/office/drawing/2014/main" id="{3CA8A431-AE14-F8CF-02B7-A8BA939D1554}"/>
              </a:ext>
            </a:extLst>
          </p:cNvPr>
          <p:cNvCxnSpPr/>
          <p:nvPr/>
        </p:nvCxnSpPr>
        <p:spPr>
          <a:xfrm>
            <a:off x="0" y="152399"/>
            <a:ext cx="12192000" cy="0"/>
          </a:xfrm>
          <a:prstGeom prst="line">
            <a:avLst/>
          </a:prstGeom>
        </p:spPr>
        <p:style>
          <a:lnRef idx="3">
            <a:schemeClr val="accent6"/>
          </a:lnRef>
          <a:fillRef idx="0">
            <a:schemeClr val="accent6"/>
          </a:fillRef>
          <a:effectRef idx="2">
            <a:schemeClr val="accent6"/>
          </a:effectRef>
          <a:fontRef idx="minor">
            <a:schemeClr val="tx1"/>
          </a:fontRef>
        </p:style>
      </p:cxnSp>
      <p:sp>
        <p:nvSpPr>
          <p:cNvPr id="5" name="TextBox 4">
            <a:extLst>
              <a:ext uri="{FF2B5EF4-FFF2-40B4-BE49-F238E27FC236}">
                <a16:creationId xmlns:a16="http://schemas.microsoft.com/office/drawing/2014/main" id="{6D32B595-5A3D-6A61-9942-077310E4DE27}"/>
              </a:ext>
            </a:extLst>
          </p:cNvPr>
          <p:cNvSpPr txBox="1"/>
          <p:nvPr/>
        </p:nvSpPr>
        <p:spPr>
          <a:xfrm>
            <a:off x="208545" y="275697"/>
            <a:ext cx="11774903" cy="6382196"/>
          </a:xfrm>
          <a:prstGeom prst="rect">
            <a:avLst/>
          </a:prstGeom>
          <a:noFill/>
        </p:spPr>
        <p:txBody>
          <a:bodyPr wrap="square">
            <a:spAutoFit/>
          </a:bodyPr>
          <a:lstStyle/>
          <a:p>
            <a:pPr algn="just">
              <a:lnSpc>
                <a:spcPct val="107000"/>
              </a:lnSpc>
              <a:spcAft>
                <a:spcPts val="800"/>
              </a:spcAft>
              <a:tabLst>
                <a:tab pos="3327400"/>
              </a:tabLst>
            </a:pPr>
            <a:r>
              <a:rPr lang="en-US" sz="4800" b="1" kern="100">
                <a:solidFill>
                  <a:srgbClr val="FF0000"/>
                </a:solidFill>
                <a:effectLst/>
                <a:latin typeface="Times New Roman" panose="02020603050405020304" pitchFamily="18" charset="0"/>
                <a:ea typeface="Aptos" panose="020b0004020202020204" pitchFamily="34" charset="0"/>
                <a:cs typeface="Times New Roman" panose="02020603050405020304" pitchFamily="18" charset="0"/>
              </a:rPr>
              <a:t>2.</a:t>
            </a:r>
            <a:r>
              <a:rPr lang="en-US" sz="4800" kern="100">
                <a:solidFill>
                  <a:srgbClr val="FF0000"/>
                </a:solidFill>
                <a:effectLst/>
                <a:latin typeface="Times New Roman" panose="02020603050405020304" pitchFamily="18" charset="0"/>
                <a:ea typeface="Aptos" panose="020b0004020202020204" pitchFamily="34" charset="0"/>
                <a:cs typeface="Times New Roman" panose="02020603050405020304" pitchFamily="18" charset="0"/>
              </a:rPr>
              <a:t> </a:t>
            </a:r>
            <a:r>
              <a:rPr lang="en-US" sz="4800" kern="100" err="1">
                <a:effectLst/>
                <a:latin typeface="Times New Roman" panose="02020603050405020304" pitchFamily="18" charset="0"/>
                <a:ea typeface="Aptos" panose="020b0004020202020204" pitchFamily="34" charset="0"/>
                <a:cs typeface="Times New Roman" panose="02020603050405020304" pitchFamily="18" charset="0"/>
              </a:rPr>
              <a:t>Ngàn dân trên đời cùng vang tiếng lên, Thần Thánh Thiên Đàng ngợi khen Chúa trên. Nơi tòa cao Chúa Trời thưởng công đoàn con, Không kể muôn thế hệ cùng chung lòng sắt son. Vì bao công nghiệp, vì bao hy sinh, Vì chí trung thành thờ Cha chí linh. Thắm nét chữ vàng ghi sách thiêng cõi trời, Với tích thánh gương lành cho người đời soi. </a:t>
            </a:r>
            <a:endParaRPr lang="en-US" sz="3600" kern="100">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128905683"/>
      </p:ext>
    </p:extLst>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spd="slow">
        <p:split orient="vert"/>
      </p:transition>
    </mc:Fallback>
  </mc:AlternateContent>
  <p:timing/>
</p:sld>
</file>

<file path=ppt/slides/slide50.xml><?xml version="1.0" encoding="utf-8"?>
<p:sld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cSld>
    <p:spTree>
      <p:nvGrpSpPr>
        <p:cNvPr id="1" name="">
          <a:extLst>
            <a:ext uri="{FF2B5EF4-FFF2-40B4-BE49-F238E27FC236}">
              <a16:creationId xmlns:a16="http://schemas.microsoft.com/office/drawing/2014/main" id="{95C3130D-29D2-0CC7-5968-E32324851C7D}"/>
            </a:ext>
          </a:extLst>
        </p:cNvPr>
        <p:cNvGrpSpPr/>
        <p:nvPr/>
      </p:nvGrpSpPr>
      <p:grpSpPr>
        <a:xfrm>
          <a:off x="0" y="0"/>
          <a:ext cx="0" cy="0"/>
        </a:xfrm>
      </p:grpSpPr>
      <p:pic>
        <p:nvPicPr>
          <p:cNvPr id="2" name="Picture 1">
            <a:extLst>
              <a:ext uri="{FF2B5EF4-FFF2-40B4-BE49-F238E27FC236}">
                <a16:creationId xmlns:a16="http://schemas.microsoft.com/office/drawing/2014/main" id="{618FA044-091F-1679-BACF-FB654096EEF1}"/>
              </a:ext>
            </a:extLst>
          </p:cNvPr>
          <p:cNvPicPr>
            <a:picLocks noChangeAspect="1"/>
          </p:cNvPicPr>
          <p:nvPr/>
        </p:nvPicPr>
        <p:blipFill>
          <a:blip r:embed="rId2">
            <a:duotone>
              <a:prstClr val="black"/>
              <a:prstClr val="white"/>
            </a:duotone>
          </a:blip>
          <a:stretch>
            <a:fillRect/>
          </a:stretch>
        </p:blipFill>
        <p:spPr>
          <a:xfrm>
            <a:off x="20" y="10"/>
            <a:ext cx="12191980" cy="6857990"/>
          </a:xfrm>
          <a:prstGeom prst="rect">
            <a:avLst/>
          </a:prstGeom>
        </p:spPr>
      </p:pic>
      <p:cxnSp>
        <p:nvCxnSpPr>
          <p:cNvPr id="4" name="Straight Connector 3">
            <a:extLst>
              <a:ext uri="{FF2B5EF4-FFF2-40B4-BE49-F238E27FC236}">
                <a16:creationId xmlns:a16="http://schemas.microsoft.com/office/drawing/2014/main" id="{47645750-01E6-4BF3-8D95-DA5C4F9D148A}"/>
              </a:ext>
            </a:extLst>
          </p:cNvPr>
          <p:cNvCxnSpPr/>
          <p:nvPr/>
        </p:nvCxnSpPr>
        <p:spPr>
          <a:xfrm flipH="1">
            <a:off x="208547" y="0"/>
            <a:ext cx="0" cy="6858000"/>
          </a:xfrm>
          <a:prstGeom prst="line">
            <a:avLst/>
          </a:prstGeom>
        </p:spPr>
        <p:style>
          <a:lnRef idx="3">
            <a:schemeClr val="accent6"/>
          </a:lnRef>
          <a:fillRef idx="0">
            <a:schemeClr val="accent6"/>
          </a:fillRef>
          <a:effectRef idx="2">
            <a:schemeClr val="accent6"/>
          </a:effectRef>
          <a:fontRef idx="minor">
            <a:schemeClr val="tx1"/>
          </a:fontRef>
        </p:style>
      </p:cxnSp>
      <p:cxnSp>
        <p:nvCxnSpPr>
          <p:cNvPr id="6" name="Straight Connector 5">
            <a:extLst>
              <a:ext uri="{FF2B5EF4-FFF2-40B4-BE49-F238E27FC236}">
                <a16:creationId xmlns:a16="http://schemas.microsoft.com/office/drawing/2014/main" id="{A9F53022-5BC3-0E03-2DE9-F32849DEA84C}"/>
              </a:ext>
            </a:extLst>
          </p:cNvPr>
          <p:cNvCxnSpPr/>
          <p:nvPr/>
        </p:nvCxnSpPr>
        <p:spPr>
          <a:xfrm>
            <a:off x="0" y="6705600"/>
            <a:ext cx="12192000" cy="0"/>
          </a:xfrm>
          <a:prstGeom prst="line">
            <a:avLst/>
          </a:prstGeom>
        </p:spPr>
        <p:style>
          <a:lnRef idx="3">
            <a:schemeClr val="accent6"/>
          </a:lnRef>
          <a:fillRef idx="0">
            <a:schemeClr val="accent6"/>
          </a:fillRef>
          <a:effectRef idx="2">
            <a:schemeClr val="accent6"/>
          </a:effectRef>
          <a:fontRef idx="minor">
            <a:schemeClr val="tx1"/>
          </a:fontRef>
        </p:style>
      </p:cxnSp>
      <p:cxnSp>
        <p:nvCxnSpPr>
          <p:cNvPr id="8" name="Straight Connector 7">
            <a:extLst>
              <a:ext uri="{FF2B5EF4-FFF2-40B4-BE49-F238E27FC236}">
                <a16:creationId xmlns:a16="http://schemas.microsoft.com/office/drawing/2014/main" id="{293770BE-3A28-9FEA-6B7A-C3B12A246F5E}"/>
              </a:ext>
            </a:extLst>
          </p:cNvPr>
          <p:cNvCxnSpPr/>
          <p:nvPr/>
        </p:nvCxnSpPr>
        <p:spPr>
          <a:xfrm flipH="1">
            <a:off x="11983453" y="0"/>
            <a:ext cx="0" cy="6858000"/>
          </a:xfrm>
          <a:prstGeom prst="line">
            <a:avLst/>
          </a:prstGeom>
        </p:spPr>
        <p:style>
          <a:lnRef idx="3">
            <a:schemeClr val="accent6"/>
          </a:lnRef>
          <a:fillRef idx="0">
            <a:schemeClr val="accent6"/>
          </a:fillRef>
          <a:effectRef idx="2">
            <a:schemeClr val="accent6"/>
          </a:effectRef>
          <a:fontRef idx="minor">
            <a:schemeClr val="tx1"/>
          </a:fontRef>
        </p:style>
      </p:cxnSp>
      <p:cxnSp>
        <p:nvCxnSpPr>
          <p:cNvPr id="10" name="Straight Connector 9">
            <a:extLst>
              <a:ext uri="{FF2B5EF4-FFF2-40B4-BE49-F238E27FC236}">
                <a16:creationId xmlns:a16="http://schemas.microsoft.com/office/drawing/2014/main" id="{A7DA663A-B79A-3F50-4CB0-54279C59B1BF}"/>
              </a:ext>
            </a:extLst>
          </p:cNvPr>
          <p:cNvCxnSpPr/>
          <p:nvPr/>
        </p:nvCxnSpPr>
        <p:spPr>
          <a:xfrm>
            <a:off x="0" y="152399"/>
            <a:ext cx="12192000" cy="0"/>
          </a:xfrm>
          <a:prstGeom prst="line">
            <a:avLst/>
          </a:prstGeom>
        </p:spPr>
        <p:style>
          <a:lnRef idx="3">
            <a:schemeClr val="accent6"/>
          </a:lnRef>
          <a:fillRef idx="0">
            <a:schemeClr val="accent6"/>
          </a:fillRef>
          <a:effectRef idx="2">
            <a:schemeClr val="accent6"/>
          </a:effectRef>
          <a:fontRef idx="minor">
            <a:schemeClr val="tx1"/>
          </a:fontRef>
        </p:style>
      </p:cxnSp>
      <p:sp>
        <p:nvSpPr>
          <p:cNvPr id="5" name="TextBox 4">
            <a:extLst>
              <a:ext uri="{FF2B5EF4-FFF2-40B4-BE49-F238E27FC236}">
                <a16:creationId xmlns:a16="http://schemas.microsoft.com/office/drawing/2014/main" id="{5F992F3A-315C-3AB4-8C10-9C2D6D646519}"/>
              </a:ext>
            </a:extLst>
          </p:cNvPr>
          <p:cNvSpPr txBox="1"/>
          <p:nvPr/>
        </p:nvSpPr>
        <p:spPr>
          <a:xfrm>
            <a:off x="208545" y="275697"/>
            <a:ext cx="11774903" cy="6539675"/>
          </a:xfrm>
          <a:prstGeom prst="rect">
            <a:avLst/>
          </a:prstGeom>
          <a:noFill/>
        </p:spPr>
        <p:txBody>
          <a:bodyPr wrap="square">
            <a:spAutoFit/>
          </a:bodyPr>
          <a:lstStyle/>
          <a:p>
            <a:pPr algn="just">
              <a:lnSpc>
                <a:spcPct val="107000"/>
              </a:lnSpc>
              <a:spcAft>
                <a:spcPts val="800"/>
              </a:spcAft>
              <a:tabLst>
                <a:tab pos="3327400"/>
              </a:tabLst>
            </a:pPr>
            <a:r>
              <a:rPr lang="en-US" sz="6600" b="1" i="1" kern="100">
                <a:solidFill>
                  <a:srgbClr val="FF0000"/>
                </a:solidFill>
                <a:effectLst/>
                <a:latin typeface="Times New Roman" panose="02020603050405020304" pitchFamily="18" charset="0"/>
                <a:ea typeface="Aptos" panose="020b0004020202020204" pitchFamily="34" charset="0"/>
                <a:cs typeface="Times New Roman" panose="02020603050405020304" pitchFamily="18" charset="0"/>
              </a:rPr>
              <a:t>ĐK:</a:t>
            </a:r>
            <a:r>
              <a:rPr lang="en-US" sz="6600" i="1" kern="100">
                <a:effectLst/>
                <a:latin typeface="Times New Roman" panose="02020603050405020304" pitchFamily="18" charset="0"/>
                <a:ea typeface="Aptos" panose="020b0004020202020204" pitchFamily="34" charset="0"/>
                <a:cs typeface="Times New Roman" panose="02020603050405020304" pitchFamily="18" charset="0"/>
              </a:rPr>
              <a:t> Hào quang Thiên Quốc tươi sáng vô cùng! Nhạc ca Thiên Quốc ngây ngất vô cùng! Bên Chúa vinh quang Thần Thánh vui mừng. Bảo Toà triều thiên chứng minh toàn công. </a:t>
            </a:r>
          </a:p>
        </p:txBody>
      </p:sp>
    </p:spTree>
    <p:extLst>
      <p:ext uri="{BB962C8B-B14F-4D97-AF65-F5344CB8AC3E}">
        <p14:creationId xmlns:p14="http://schemas.microsoft.com/office/powerpoint/2010/main" val="2502625359"/>
      </p:ext>
    </p:extLst>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spd="slow">
        <p:split orient="vert"/>
      </p:transition>
    </mc:Fallback>
  </mc:AlternateContent>
  <p:timing/>
</p:sld>
</file>

<file path=ppt/slides/slide51.xml><?xml version="1.0" encoding="utf-8"?>
<p:sld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cSld>
    <p:spTree>
      <p:nvGrpSpPr>
        <p:cNvPr id="1" name="">
          <a:extLst>
            <a:ext uri="{FF2B5EF4-FFF2-40B4-BE49-F238E27FC236}">
              <a16:creationId xmlns:a16="http://schemas.microsoft.com/office/drawing/2014/main" id="{306B0C4E-BA3F-64F8-0765-D88A73DE4112}"/>
            </a:ext>
          </a:extLst>
        </p:cNvPr>
        <p:cNvGrpSpPr/>
        <p:nvPr/>
      </p:nvGrpSpPr>
      <p:grpSpPr>
        <a:xfrm>
          <a:off x="0" y="0"/>
          <a:ext cx="0" cy="0"/>
        </a:xfrm>
      </p:grpSpPr>
      <p:pic>
        <p:nvPicPr>
          <p:cNvPr id="5" name="Picture 4" descr="A group of people with religious images&#10;&#10;Description automatically generated">
            <a:extLst>
              <a:ext uri="{FF2B5EF4-FFF2-40B4-BE49-F238E27FC236}">
                <a16:creationId xmlns:a16="http://schemas.microsoft.com/office/drawing/2014/main" id="{7E0E7F63-D9E1-FF52-85E2-D7C9F92EBC3A}"/>
              </a:ext>
            </a:extLst>
          </p:cNvPr>
          <p:cNvPicPr>
            <a:picLocks noChangeAspect="1"/>
          </p:cNvPicPr>
          <p:nvPr/>
        </p:nvPicPr>
        <p:blipFill>
          <a:blip r:embed="rId2"/>
          <a:srcRect b="15746"/>
          <a:stretch>
            <a:fillRect/>
          </a:stretch>
        </p:blipFill>
        <p:spPr>
          <a:xfrm>
            <a:off x="20" y="1282"/>
            <a:ext cx="12191980" cy="6856718"/>
          </a:xfrm>
          <a:prstGeom prst="rect">
            <a:avLst/>
          </a:prstGeom>
        </p:spPr>
      </p:pic>
    </p:spTree>
    <p:extLst>
      <p:ext uri="{BB962C8B-B14F-4D97-AF65-F5344CB8AC3E}">
        <p14:creationId xmlns:p14="http://schemas.microsoft.com/office/powerpoint/2010/main" val="549168600"/>
      </p:ext>
    </p:extLst>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spd="slow">
        <p:split orient="vert"/>
      </p:transition>
    </mc:Fallback>
  </mc:AlternateContent>
  <p:timing/>
</p:sld>
</file>

<file path=ppt/tags/tag1.xml><?xml version="1.0" encoding="utf-8"?>
<p:tagLst xmlns:p="http://schemas.openxmlformats.org/presentationml/2006/main">
  <p:tag name="AS_NET" val="4.0.30319.42000"/>
  <p:tag name="AS_OS" val="Microsoft Windows NT 10.0.14393.0"/>
  <p:tag name="AS_RELEASE_DATE" val="2019.12.14"/>
  <p:tag name="AS_TITLE" val="Aspose.Slides for .NET 4.0 Client Profile"/>
  <p:tag name="AS_VERSION" val="19.12"/>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Arial"/>
        <a:cs typeface="Arial"/>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Arial"/>
        <a:cs typeface="Arial"/>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vt="http://schemas.openxmlformats.org/officeDocument/2006/docPropsVTypes" xmlns="http://schemas.openxmlformats.org/officeDocument/2006/extended-properties">
  <Company/>
  <PresentationFormat>Widescreen</PresentationFormat>
  <Paragraphs>51</Paragraphs>
  <Slides>51</Slides>
  <Notes>0</Notes>
  <TotalTime>35</TotalTime>
  <HiddenSlides>0</HiddenSlides>
  <MMClips>0</MMClips>
  <ScaleCrop>0</ScaleCrop>
  <HeadingPairs>
    <vt:vector baseType="variant" size="6">
      <vt:variant>
        <vt:lpstr>Fonts used</vt:lpstr>
      </vt:variant>
      <vt:variant>
        <vt:i4>4</vt:i4>
      </vt:variant>
      <vt:variant>
        <vt:lpstr>Theme</vt:lpstr>
      </vt:variant>
      <vt:variant>
        <vt:i4>1</vt:i4>
      </vt:variant>
      <vt:variant>
        <vt:lpstr>Slide Titles</vt:lpstr>
      </vt:variant>
      <vt:variant>
        <vt:i4>51</vt:i4>
      </vt:variant>
    </vt:vector>
  </HeadingPairs>
  <TitlesOfParts>
    <vt:vector baseType="lpstr" size="56">
      <vt:lpstr>Arial</vt:lpstr>
      <vt:lpstr>Aptos Display</vt:lpstr>
      <vt:lpstr>Aptos</vt:lpstr>
      <vt:lpstr>Times New Roman</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0</LinksUpToDate>
  <SharedDoc>0</SharedDoc>
  <HyperlinksChanged>0</HyperlinksChanged>
  <Application>Aspose.Slides for .NET</Application>
  <AppVersion>19.1200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creator>HP</dc:creator>
  <cp:lastModifiedBy>HP</cp:lastModifiedBy>
  <cp:revision>14</cp:revision>
  <dcterms:created xsi:type="dcterms:W3CDTF">2024-10-23T14:47:25Z</dcterms:created>
  <dcterms:modified xsi:type="dcterms:W3CDTF">2025-10-29T01:46:14Z</dcterms:modified>
</cp:coreProperties>
</file>