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5" r:id="rId2"/>
    <p:sldId id="258" r:id="rId3"/>
    <p:sldId id="259" r:id="rId4"/>
    <p:sldId id="260" r:id="rId5"/>
    <p:sldId id="261" r:id="rId6"/>
    <p:sldId id="262" r:id="rId7"/>
    <p:sldId id="263" r:id="rId8"/>
    <p:sldId id="264" r:id="rId9"/>
    <p:sldId id="265" r:id="rId10"/>
    <p:sldId id="306" r:id="rId11"/>
    <p:sldId id="267" r:id="rId12"/>
    <p:sldId id="307" r:id="rId13"/>
    <p:sldId id="269" r:id="rId14"/>
    <p:sldId id="308" r:id="rId15"/>
    <p:sldId id="271" r:id="rId16"/>
    <p:sldId id="272" r:id="rId17"/>
    <p:sldId id="273" r:id="rId18"/>
    <p:sldId id="274" r:id="rId19"/>
    <p:sldId id="275" r:id="rId20"/>
    <p:sldId id="276" r:id="rId21"/>
    <p:sldId id="277" r:id="rId22"/>
    <p:sldId id="309" r:id="rId23"/>
    <p:sldId id="279" r:id="rId24"/>
    <p:sldId id="280" r:id="rId25"/>
    <p:sldId id="281" r:id="rId26"/>
    <p:sldId id="282" r:id="rId27"/>
    <p:sldId id="283" r:id="rId28"/>
    <p:sldId id="284" r:id="rId29"/>
    <p:sldId id="285" r:id="rId30"/>
    <p:sldId id="310" r:id="rId31"/>
    <p:sldId id="287" r:id="rId32"/>
    <p:sldId id="288" r:id="rId33"/>
    <p:sldId id="289" r:id="rId34"/>
    <p:sldId id="290" r:id="rId35"/>
    <p:sldId id="291" r:id="rId36"/>
    <p:sldId id="292" r:id="rId37"/>
    <p:sldId id="293" r:id="rId38"/>
    <p:sldId id="311" r:id="rId39"/>
    <p:sldId id="295" r:id="rId40"/>
    <p:sldId id="296" r:id="rId41"/>
    <p:sldId id="297" r:id="rId42"/>
    <p:sldId id="298" r:id="rId43"/>
    <p:sldId id="299" r:id="rId44"/>
    <p:sldId id="300" r:id="rId45"/>
    <p:sldId id="301" r:id="rId46"/>
    <p:sldId id="302" r:id="rId47"/>
    <p:sldId id="303" r:id="rId48"/>
    <p:sldId id="304" r:id="rId49"/>
    <p:sldId id="312" r:id="rId50"/>
  </p:sldIdLst>
  <p:sldSz cx="12192000" cy="6858000"/>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5" d="100"/>
          <a:sy n="75" d="100"/>
        </p:scale>
        <p:origin x="1146" y="86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92666B-16CB-40B7-A609-1C1A2FDC70D3}" type="datetimeFigureOut">
              <a:rPr lang="en-US" smtClean="0"/>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33845A-DFAE-4BCF-856E-5DDAEBEE37FA}" type="slidenum">
              <a:rPr lang="en-US" smtClean="0"/>
              <a:t>‹#›</a:t>
            </a:fld>
            <a:endParaRPr lang="en-US"/>
          </a:p>
        </p:txBody>
      </p:sp>
    </p:spTree>
    <p:extLst>
      <p:ext uri="{BB962C8B-B14F-4D97-AF65-F5344CB8AC3E}">
        <p14:creationId xmlns:p14="http://schemas.microsoft.com/office/powerpoint/2010/main" val="4096179161"/>
      </p:ext>
    </p:extLst>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92666B-16CB-40B7-A609-1C1A2FDC70D3}" type="datetimeFigureOut">
              <a:rPr lang="en-US" smtClean="0"/>
              <a:t>12/11/2025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3845A-DFAE-4BCF-856E-5DDAEBEE37FA}" type="slidenum">
              <a:rPr lang="en-US" smtClean="0"/>
              <a:t>‹#›</a:t>
            </a:fld>
            <a:endParaRPr lang="en-US"/>
          </a:p>
        </p:txBody>
      </p:sp>
    </p:spTree>
    <p:extLst>
      <p:ext uri="{BB962C8B-B14F-4D97-AF65-F5344CB8AC3E}">
        <p14:creationId xmlns:p14="http://schemas.microsoft.com/office/powerpoint/2010/main" val="556365761"/>
      </p:ext>
    </p:extLst>
  </p:cSld>
  <p:clrMap bg1="lt1" tx1="dk1" bg2="lt2" tx2="dk2" accent1="accent1" accent2="accent2" accent3="accent3" accent4="accent4" accent5="accent5" accent6="accent6" hlink="hlink" folHlink="folHlink"/>
  <p:sldLayoutIdLst>
    <p:sldLayoutId id="2147483650"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18338942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9124" y="683051"/>
            <a:ext cx="11679810" cy="5913012"/>
          </a:xfrm>
        </p:spPr>
        <p:txBody>
          <a:bodyPr>
            <a:normAutofit/>
          </a:bodyPr>
          <a:lstStyle/>
          <a:p>
            <a:pPr marL="0" indent="0" algn="ctr">
              <a:buNone/>
            </a:pPr>
            <a:endParaRPr lang="en-US" sz="4400" b="1" dirty="0">
              <a:latin typeface="+mj-lt"/>
            </a:endParaRPr>
          </a:p>
          <a:p>
            <a:pPr marL="0" indent="0" algn="ctr">
              <a:buNone/>
            </a:pPr>
            <a:endParaRPr lang="en-US" sz="4400" b="1" dirty="0" smtClean="0">
              <a:latin typeface="+mj-lt"/>
            </a:endParaRPr>
          </a:p>
          <a:p>
            <a:pPr marL="0" indent="0" algn="ctr">
              <a:buNone/>
            </a:pPr>
            <a:r>
              <a:rPr lang="vi-VN" sz="6000" b="1" dirty="0" smtClean="0">
                <a:latin typeface="+mj-lt"/>
              </a:rPr>
              <a:t>CON </a:t>
            </a:r>
            <a:r>
              <a:rPr lang="vi-VN" sz="6000" b="1" dirty="0">
                <a:latin typeface="+mj-lt"/>
              </a:rPr>
              <a:t>BƯỚC LÊN BÀN THỜ</a:t>
            </a:r>
            <a:br>
              <a:rPr lang="vi-VN" sz="6000" b="1" dirty="0">
                <a:latin typeface="+mj-lt"/>
              </a:rPr>
            </a:br>
            <a:r>
              <a:rPr lang="en-US" sz="6000" b="1" dirty="0" smtClean="0">
                <a:solidFill>
                  <a:srgbClr val="FF0000"/>
                </a:solidFill>
                <a:latin typeface="+mj-lt"/>
              </a:rPr>
              <a:t>St</a:t>
            </a:r>
            <a:r>
              <a:rPr lang="vi-VN" sz="6000" b="1" dirty="0" smtClean="0">
                <a:solidFill>
                  <a:srgbClr val="FF0000"/>
                </a:solidFill>
                <a:latin typeface="+mj-lt"/>
              </a:rPr>
              <a:t>. </a:t>
            </a:r>
            <a:r>
              <a:rPr lang="vi-VN" sz="6000" b="1" dirty="0">
                <a:solidFill>
                  <a:srgbClr val="FF0000"/>
                </a:solidFill>
                <a:latin typeface="+mj-lt"/>
              </a:rPr>
              <a:t>Kim Long</a:t>
            </a:r>
          </a:p>
          <a:p>
            <a:pPr marL="0" indent="0" algn="just">
              <a:buNone/>
            </a:pPr>
            <a:r>
              <a:rPr lang="vi-VN" dirty="0" smtClean="0">
                <a:latin typeface="+mj-lt"/>
              </a:rPr>
              <a:t/>
            </a:r>
            <a:br>
              <a:rPr lang="vi-VN" dirty="0" smtClean="0">
                <a:latin typeface="+mj-lt"/>
              </a:rPr>
            </a:br>
            <a:r>
              <a:rPr lang="vi-VN" dirty="0" smtClean="0">
                <a:latin typeface="+mj-lt"/>
              </a:rPr>
              <a:t/>
            </a:r>
            <a:br>
              <a:rPr lang="vi-VN" dirty="0" smtClean="0">
                <a:latin typeface="+mj-lt"/>
              </a:rPr>
            </a:br>
            <a:endParaRPr lang="en-US" dirty="0">
              <a:latin typeface="+mj-lt"/>
            </a:endParaRPr>
          </a:p>
        </p:txBody>
      </p:sp>
    </p:spTree>
    <p:extLst>
      <p:ext uri="{BB962C8B-B14F-4D97-AF65-F5344CB8AC3E}">
        <p14:creationId xmlns:p14="http://schemas.microsoft.com/office/powerpoint/2010/main" val="291210517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524" y="632251"/>
            <a:ext cx="11679810" cy="5913012"/>
          </a:xfrm>
        </p:spPr>
        <p:txBody>
          <a:bodyPr>
            <a:noAutofit/>
          </a:bodyPr>
          <a:lstStyle/>
          <a:p>
            <a:pPr marL="0" indent="0" algn="just">
              <a:buNone/>
            </a:pPr>
            <a:r>
              <a:rPr lang="vi-VN" sz="7200" dirty="0" smtClean="0">
                <a:latin typeface="+mj-lt"/>
              </a:rPr>
              <a:t>ÐK</a:t>
            </a:r>
            <a:r>
              <a:rPr lang="vi-VN" sz="7200" dirty="0">
                <a:latin typeface="+mj-lt"/>
              </a:rPr>
              <a:t>: Con bước lên bàn thờ cùng dân Chúa đây hợp dâng thánh lễ. Ðây lễ Chiên chiều xưa, Con Chúa uy linh đã trao hiến thân </a:t>
            </a:r>
            <a:r>
              <a:rPr lang="vi-VN" sz="7200" dirty="0" smtClean="0">
                <a:latin typeface="+mj-lt"/>
              </a:rPr>
              <a:t>mình</a:t>
            </a:r>
            <a:r>
              <a:rPr lang="en-US" sz="7200" dirty="0" smtClean="0">
                <a:latin typeface="+mj-lt"/>
              </a:rPr>
              <a:t>.</a:t>
            </a:r>
          </a:p>
          <a:p>
            <a:pPr marL="0" indent="0" algn="just">
              <a:buNone/>
            </a:pPr>
            <a:r>
              <a:rPr lang="vi-VN" sz="7200" dirty="0" smtClean="0">
                <a:latin typeface="+mj-lt"/>
              </a:rPr>
              <a:t/>
            </a:r>
            <a:br>
              <a:rPr lang="vi-VN" sz="7200" dirty="0" smtClean="0">
                <a:latin typeface="+mj-lt"/>
              </a:rPr>
            </a:br>
            <a:endParaRPr lang="en-US" sz="7200" dirty="0">
              <a:latin typeface="+mj-lt"/>
            </a:endParaRPr>
          </a:p>
        </p:txBody>
      </p:sp>
    </p:spTree>
    <p:extLst>
      <p:ext uri="{BB962C8B-B14F-4D97-AF65-F5344CB8AC3E}">
        <p14:creationId xmlns:p14="http://schemas.microsoft.com/office/powerpoint/2010/main" val="228298388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5324" y="644951"/>
            <a:ext cx="11679810" cy="5913012"/>
          </a:xfrm>
        </p:spPr>
        <p:txBody>
          <a:bodyPr>
            <a:noAutofit/>
          </a:bodyPr>
          <a:lstStyle/>
          <a:p>
            <a:pPr marL="0" indent="0" algn="just">
              <a:buNone/>
            </a:pPr>
            <a:r>
              <a:rPr lang="vi-VN" sz="6600" dirty="0" smtClean="0">
                <a:latin typeface="+mj-lt"/>
              </a:rPr>
              <a:t>1</a:t>
            </a:r>
            <a:r>
              <a:rPr lang="vi-VN" sz="6600" dirty="0">
                <a:latin typeface="+mj-lt"/>
              </a:rPr>
              <a:t>. Muôn tâm hồn liên kết trong tình thân dâng tiến Cha toàn năng lễ vật hy sinh. Xin Cha lành cho lễ dâng toàn thiêu mưa xuống muôn hồng ân nhuần thấm tâm </a:t>
            </a:r>
            <a:r>
              <a:rPr lang="vi-VN" sz="6600" dirty="0" smtClean="0">
                <a:latin typeface="+mj-lt"/>
              </a:rPr>
              <a:t>hồn</a:t>
            </a:r>
            <a:r>
              <a:rPr lang="en-US" sz="6600" dirty="0" smtClean="0">
                <a:latin typeface="+mj-lt"/>
              </a:rPr>
              <a:t>.</a:t>
            </a:r>
          </a:p>
          <a:p>
            <a:pPr marL="0" indent="0" algn="just">
              <a:buNone/>
            </a:pPr>
            <a:r>
              <a:rPr lang="vi-VN" sz="6600" dirty="0" smtClean="0">
                <a:latin typeface="+mj-lt"/>
              </a:rPr>
              <a:t/>
            </a:r>
            <a:br>
              <a:rPr lang="vi-VN" sz="6600" dirty="0" smtClean="0">
                <a:latin typeface="+mj-lt"/>
              </a:rPr>
            </a:br>
            <a:r>
              <a:rPr lang="vi-VN" sz="6600" dirty="0" smtClean="0">
                <a:latin typeface="+mj-lt"/>
              </a:rPr>
              <a:t/>
            </a:r>
            <a:br>
              <a:rPr lang="vi-VN" sz="6600" dirty="0" smtClean="0">
                <a:latin typeface="+mj-lt"/>
              </a:rPr>
            </a:br>
            <a:endParaRPr lang="en-US" sz="6600" dirty="0">
              <a:latin typeface="+mj-lt"/>
            </a:endParaRPr>
          </a:p>
        </p:txBody>
      </p:sp>
    </p:spTree>
    <p:extLst>
      <p:ext uri="{BB962C8B-B14F-4D97-AF65-F5344CB8AC3E}">
        <p14:creationId xmlns:p14="http://schemas.microsoft.com/office/powerpoint/2010/main" val="20650743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6095" y="672306"/>
            <a:ext cx="11679810" cy="5913012"/>
          </a:xfrm>
        </p:spPr>
        <p:txBody>
          <a:bodyPr>
            <a:noAutofit/>
          </a:bodyPr>
          <a:lstStyle/>
          <a:p>
            <a:pPr marL="0" indent="0" algn="just">
              <a:buNone/>
            </a:pPr>
            <a:r>
              <a:rPr lang="vi-VN" sz="7200" dirty="0" smtClean="0">
                <a:latin typeface="+mj-lt"/>
              </a:rPr>
              <a:t>ÐK</a:t>
            </a:r>
            <a:r>
              <a:rPr lang="vi-VN" sz="7200" dirty="0">
                <a:latin typeface="+mj-lt"/>
              </a:rPr>
              <a:t>: Con bước lên bàn thờ cùng dân Chúa đây hợp dâng thánh lễ. Ðây lễ Chiên chiều xưa, Con Chúa uy linh đã trao hiến thân </a:t>
            </a:r>
            <a:r>
              <a:rPr lang="vi-VN" sz="7200" dirty="0" smtClean="0">
                <a:latin typeface="+mj-lt"/>
              </a:rPr>
              <a:t>mình</a:t>
            </a:r>
            <a:r>
              <a:rPr lang="en-US" sz="7200" dirty="0" smtClean="0">
                <a:latin typeface="+mj-lt"/>
              </a:rPr>
              <a:t>.</a:t>
            </a:r>
          </a:p>
          <a:p>
            <a:pPr marL="0" indent="0" algn="just">
              <a:buNone/>
            </a:pPr>
            <a:r>
              <a:rPr lang="vi-VN" sz="7200" dirty="0" smtClean="0">
                <a:latin typeface="+mj-lt"/>
              </a:rPr>
              <a:t/>
            </a:r>
            <a:br>
              <a:rPr lang="vi-VN" sz="7200" dirty="0" smtClean="0">
                <a:latin typeface="+mj-lt"/>
              </a:rPr>
            </a:br>
            <a:endParaRPr lang="en-US" sz="7200" dirty="0">
              <a:latin typeface="+mj-lt"/>
            </a:endParaRPr>
          </a:p>
        </p:txBody>
      </p:sp>
    </p:spTree>
    <p:extLst>
      <p:ext uri="{BB962C8B-B14F-4D97-AF65-F5344CB8AC3E}">
        <p14:creationId xmlns:p14="http://schemas.microsoft.com/office/powerpoint/2010/main" val="89207016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895" y="538588"/>
            <a:ext cx="11679810" cy="5913012"/>
          </a:xfrm>
        </p:spPr>
        <p:txBody>
          <a:bodyPr>
            <a:noAutofit/>
          </a:bodyPr>
          <a:lstStyle/>
          <a:p>
            <a:pPr marL="0" indent="0" algn="just">
              <a:buNone/>
            </a:pPr>
            <a:r>
              <a:rPr lang="vi-VN" sz="6600" dirty="0" smtClean="0">
                <a:latin typeface="+mj-lt"/>
              </a:rPr>
              <a:t>2</a:t>
            </a:r>
            <a:r>
              <a:rPr lang="vi-VN" sz="6600" dirty="0">
                <a:latin typeface="+mj-lt"/>
              </a:rPr>
              <a:t>. Con nguyện cầu xin Chúa thương trần gian cho khắp nơi bình an, Giáo Hội rộng lan, cho muôn người thôi oán thương hận than, cho khói binh mờ tan, hạnh phúc tuôn </a:t>
            </a:r>
            <a:r>
              <a:rPr lang="vi-VN" sz="6600" dirty="0" smtClean="0">
                <a:latin typeface="+mj-lt"/>
              </a:rPr>
              <a:t>tràn</a:t>
            </a:r>
            <a:r>
              <a:rPr lang="en-US" sz="6600" dirty="0" smtClean="0">
                <a:latin typeface="+mj-lt"/>
              </a:rPr>
              <a:t>.</a:t>
            </a:r>
          </a:p>
          <a:p>
            <a:pPr marL="0" indent="0" algn="just">
              <a:buNone/>
            </a:pPr>
            <a:r>
              <a:rPr lang="vi-VN" sz="6600" dirty="0" smtClean="0">
                <a:latin typeface="+mj-lt"/>
              </a:rPr>
              <a:t/>
            </a:r>
            <a:br>
              <a:rPr lang="vi-VN" sz="6600" dirty="0" smtClean="0">
                <a:latin typeface="+mj-lt"/>
              </a:rPr>
            </a:br>
            <a:r>
              <a:rPr lang="vi-VN" sz="6600" dirty="0" smtClean="0">
                <a:latin typeface="+mj-lt"/>
              </a:rPr>
              <a:t/>
            </a:r>
            <a:br>
              <a:rPr lang="vi-VN" sz="6600" dirty="0" smtClean="0">
                <a:latin typeface="+mj-lt"/>
              </a:rPr>
            </a:br>
            <a:endParaRPr lang="vi-VN" sz="6600" dirty="0">
              <a:latin typeface="+mj-lt"/>
            </a:endParaRPr>
          </a:p>
          <a:p>
            <a:pPr algn="just"/>
            <a:endParaRPr lang="en-US" sz="6600" dirty="0">
              <a:latin typeface="+mj-lt"/>
            </a:endParaRPr>
          </a:p>
        </p:txBody>
      </p:sp>
    </p:spTree>
    <p:extLst>
      <p:ext uri="{BB962C8B-B14F-4D97-AF65-F5344CB8AC3E}">
        <p14:creationId xmlns:p14="http://schemas.microsoft.com/office/powerpoint/2010/main" val="68896125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94195" y="710406"/>
            <a:ext cx="11679810" cy="5913012"/>
          </a:xfrm>
        </p:spPr>
        <p:txBody>
          <a:bodyPr>
            <a:noAutofit/>
          </a:bodyPr>
          <a:lstStyle/>
          <a:p>
            <a:pPr marL="0" indent="0" algn="just">
              <a:buNone/>
            </a:pPr>
            <a:r>
              <a:rPr lang="vi-VN" sz="7200" dirty="0" smtClean="0">
                <a:latin typeface="+mj-lt"/>
              </a:rPr>
              <a:t>ÐK</a:t>
            </a:r>
            <a:r>
              <a:rPr lang="vi-VN" sz="7200" dirty="0">
                <a:latin typeface="+mj-lt"/>
              </a:rPr>
              <a:t>: Con bước lên bàn thờ cùng dân Chúa đây hợp dâng thánh lễ. Ðây lễ Chiên chiều xưa, Con Chúa uy linh đã trao hiến thân </a:t>
            </a:r>
            <a:r>
              <a:rPr lang="vi-VN" sz="7200" dirty="0" smtClean="0">
                <a:latin typeface="+mj-lt"/>
              </a:rPr>
              <a:t>mình</a:t>
            </a:r>
            <a:r>
              <a:rPr lang="en-US" sz="7200" dirty="0" smtClean="0">
                <a:latin typeface="+mj-lt"/>
              </a:rPr>
              <a:t>.</a:t>
            </a:r>
          </a:p>
          <a:p>
            <a:pPr marL="0" indent="0" algn="just">
              <a:buNone/>
            </a:pPr>
            <a:r>
              <a:rPr lang="vi-VN" sz="7200" dirty="0" smtClean="0">
                <a:latin typeface="+mj-lt"/>
              </a:rPr>
              <a:t/>
            </a:r>
            <a:br>
              <a:rPr lang="vi-VN" sz="7200" dirty="0" smtClean="0">
                <a:latin typeface="+mj-lt"/>
              </a:rPr>
            </a:br>
            <a:endParaRPr lang="en-US" sz="7200" dirty="0">
              <a:latin typeface="+mj-lt"/>
            </a:endParaRPr>
          </a:p>
        </p:txBody>
      </p:sp>
    </p:spTree>
    <p:extLst>
      <p:ext uri="{BB962C8B-B14F-4D97-AF65-F5344CB8AC3E}">
        <p14:creationId xmlns:p14="http://schemas.microsoft.com/office/powerpoint/2010/main" val="48837097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3395" y="850106"/>
            <a:ext cx="11679810" cy="5913012"/>
          </a:xfrm>
        </p:spPr>
        <p:txBody>
          <a:bodyPr>
            <a:noAutofit/>
          </a:bodyPr>
          <a:lstStyle/>
          <a:p>
            <a:pPr marL="0" indent="0" algn="just">
              <a:buNone/>
            </a:pPr>
            <a:r>
              <a:rPr lang="vi-VN" sz="6600" dirty="0" smtClean="0">
                <a:latin typeface="+mj-lt"/>
              </a:rPr>
              <a:t>3</a:t>
            </a:r>
            <a:r>
              <a:rPr lang="vi-VN" sz="6600" dirty="0">
                <a:latin typeface="+mj-lt"/>
              </a:rPr>
              <a:t>. Chúa nhân hiền thương chúng con triền miên mê đắm trong tội khiên, cõi đời truân chuyên. Trút lệ phiền con kính dâng niềm tin, đôi mắt luôn nhìn lên tòa Chúa uy quyền</a:t>
            </a:r>
            <a:r>
              <a:rPr lang="vi-VN" sz="6600" dirty="0" smtClean="0">
                <a:latin typeface="+mj-lt"/>
              </a:rPr>
              <a:t>.</a:t>
            </a:r>
            <a:endParaRPr lang="en-US" sz="6600" dirty="0" smtClean="0">
              <a:latin typeface="+mj-lt"/>
            </a:endParaRPr>
          </a:p>
          <a:p>
            <a:pPr marL="0" indent="0" algn="just">
              <a:buNone/>
            </a:pPr>
            <a:r>
              <a:rPr lang="vi-VN" sz="6600" dirty="0" smtClean="0">
                <a:latin typeface="+mj-lt"/>
              </a:rPr>
              <a:t/>
            </a:r>
            <a:br>
              <a:rPr lang="vi-VN" sz="6600" dirty="0" smtClean="0">
                <a:latin typeface="+mj-lt"/>
              </a:rPr>
            </a:br>
            <a:r>
              <a:rPr lang="vi-VN" sz="6600" dirty="0" smtClean="0">
                <a:latin typeface="+mj-lt"/>
              </a:rPr>
              <a:t/>
            </a:r>
            <a:br>
              <a:rPr lang="vi-VN" sz="6600" dirty="0" smtClean="0">
                <a:latin typeface="+mj-lt"/>
              </a:rPr>
            </a:br>
            <a:endParaRPr lang="vi-VN" sz="6600" dirty="0">
              <a:latin typeface="+mj-lt"/>
            </a:endParaRPr>
          </a:p>
          <a:p>
            <a:pPr algn="just"/>
            <a:endParaRPr lang="en-US" sz="6600" dirty="0">
              <a:latin typeface="+mj-lt"/>
            </a:endParaRPr>
          </a:p>
        </p:txBody>
      </p:sp>
    </p:spTree>
    <p:extLst>
      <p:ext uri="{BB962C8B-B14F-4D97-AF65-F5344CB8AC3E}">
        <p14:creationId xmlns:p14="http://schemas.microsoft.com/office/powerpoint/2010/main" val="235794890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024" y="735806"/>
            <a:ext cx="11679810" cy="5913012"/>
          </a:xfrm>
        </p:spPr>
        <p:txBody>
          <a:bodyPr>
            <a:noAutofit/>
          </a:bodyPr>
          <a:lstStyle/>
          <a:p>
            <a:pPr marL="0" indent="0" algn="just">
              <a:buNone/>
            </a:pPr>
            <a:r>
              <a:rPr lang="vi-VN" sz="7200" dirty="0" smtClean="0">
                <a:latin typeface="+mj-lt"/>
              </a:rPr>
              <a:t>ÐK</a:t>
            </a:r>
            <a:r>
              <a:rPr lang="vi-VN" sz="7200" dirty="0">
                <a:latin typeface="+mj-lt"/>
              </a:rPr>
              <a:t>: Con bước lên bàn thờ cùng dân Chúa đây hợp dâng thánh lễ. Ðây lễ Chiên chiều xưa, Con Chúa uy linh đã trao hiến thân </a:t>
            </a:r>
            <a:r>
              <a:rPr lang="vi-VN" sz="7200" dirty="0" smtClean="0">
                <a:latin typeface="+mj-lt"/>
              </a:rPr>
              <a:t>mình</a:t>
            </a:r>
            <a:r>
              <a:rPr lang="en-US" sz="7200" dirty="0" smtClean="0">
                <a:latin typeface="+mj-lt"/>
              </a:rPr>
              <a:t>.</a:t>
            </a:r>
          </a:p>
          <a:p>
            <a:pPr marL="0" indent="0" algn="just">
              <a:buNone/>
            </a:pPr>
            <a:r>
              <a:rPr lang="vi-VN" sz="7200" dirty="0" smtClean="0">
                <a:latin typeface="+mj-lt"/>
              </a:rPr>
              <a:t/>
            </a:r>
            <a:br>
              <a:rPr lang="vi-VN" sz="7200" dirty="0" smtClean="0">
                <a:latin typeface="+mj-lt"/>
              </a:rPr>
            </a:br>
            <a:endParaRPr lang="en-US" sz="7200" dirty="0">
              <a:latin typeface="+mj-lt"/>
            </a:endParaRPr>
          </a:p>
        </p:txBody>
      </p:sp>
    </p:spTree>
    <p:extLst>
      <p:ext uri="{BB962C8B-B14F-4D97-AF65-F5344CB8AC3E}">
        <p14:creationId xmlns:p14="http://schemas.microsoft.com/office/powerpoint/2010/main" val="23091611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1076124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3809" y="804718"/>
            <a:ext cx="11021291" cy="5511945"/>
          </a:xfrm>
        </p:spPr>
        <p:txBody>
          <a:bodyPr>
            <a:normAutofit lnSpcReduction="10000"/>
          </a:bodyPr>
          <a:lstStyle/>
          <a:p>
            <a:pPr marL="0" indent="0" algn="ctr">
              <a:buNone/>
            </a:pPr>
            <a:r>
              <a:rPr lang="en-US" sz="4800" b="1" dirty="0">
                <a:solidFill>
                  <a:srgbClr val="FF0000"/>
                </a:solidFill>
                <a:latin typeface="Times New Roman" panose="02020603050405020304" pitchFamily="18" charset="0"/>
                <a:cs typeface="Times New Roman" panose="02020603050405020304" pitchFamily="18" charset="0"/>
              </a:rPr>
              <a:t>THÁNH VỊNH </a:t>
            </a:r>
            <a:r>
              <a:rPr lang="en-US" sz="4800" b="1" dirty="0" smtClean="0">
                <a:solidFill>
                  <a:srgbClr val="FF0000"/>
                </a:solidFill>
                <a:latin typeface="Times New Roman" panose="02020603050405020304" pitchFamily="18" charset="0"/>
                <a:cs typeface="Times New Roman" panose="02020603050405020304" pitchFamily="18" charset="0"/>
              </a:rPr>
              <a:t>15 -Huy </a:t>
            </a:r>
            <a:r>
              <a:rPr lang="en-US" sz="4800" b="1" dirty="0" smtClean="0">
                <a:solidFill>
                  <a:srgbClr val="FF0000"/>
                </a:solidFill>
                <a:latin typeface="Times New Roman" panose="02020603050405020304" pitchFamily="18" charset="0"/>
                <a:cs typeface="Times New Roman" panose="02020603050405020304" pitchFamily="18" charset="0"/>
              </a:rPr>
              <a:t>Hoàng</a:t>
            </a:r>
          </a:p>
          <a:p>
            <a:pPr marL="0" indent="0" algn="ctr">
              <a:buNone/>
            </a:pPr>
            <a:endParaRPr lang="en-US" sz="4800" dirty="0">
              <a:solidFill>
                <a:srgbClr val="FF0000"/>
              </a:solidFill>
              <a:latin typeface="Times New Roman" pitchFamily="18" charset="0"/>
              <a:cs typeface="Times New Roman" panose="02020603050405020304" pitchFamily="18" charset="0"/>
            </a:endParaRPr>
          </a:p>
          <a:p>
            <a:pPr marL="0" indent="0" algn="just">
              <a:buNone/>
            </a:pPr>
            <a:r>
              <a:rPr lang="en-US" sz="9600" b="1" dirty="0">
                <a:latin typeface="Times New Roman" panose="02020603050405020304" pitchFamily="18" charset="0"/>
                <a:cs typeface="Times New Roman" panose="02020603050405020304" pitchFamily="18" charset="0"/>
              </a:rPr>
              <a:t>ĐK:  </a:t>
            </a:r>
            <a:r>
              <a:rPr lang="vi-VN" sz="9600" b="1" dirty="0" smtClean="0">
                <a:latin typeface="Times New Roman" panose="02020603050405020304" pitchFamily="18" charset="0"/>
                <a:cs typeface="Times New Roman" panose="02020603050405020304" pitchFamily="18" charset="0"/>
              </a:rPr>
              <a:t>Chúa ngự đến xét xử trần gian theo đường chính trực.</a:t>
            </a:r>
            <a:endParaRPr lang="en-US" sz="9600" dirty="0">
              <a:latin typeface="Times New Roman" pitchFamily="18" charset="0"/>
              <a:cs typeface="Times New Roman" panose="02020603050405020304" pitchFamily="18" charset="0"/>
            </a:endParaRPr>
          </a:p>
          <a:p>
            <a:pPr algn="just"/>
            <a:endParaRPr lang="en-US" sz="8000" dirty="0">
              <a:latin typeface="Times New Roman" pitchFamily="18" charset="0"/>
              <a:cs typeface="Times New Roman" panose="02020603050405020304" pitchFamily="18" charset="0"/>
            </a:endParaRPr>
          </a:p>
        </p:txBody>
      </p:sp>
    </p:spTree>
    <p:extLst>
      <p:ext uri="{BB962C8B-B14F-4D97-AF65-F5344CB8AC3E}">
        <p14:creationId xmlns:p14="http://schemas.microsoft.com/office/powerpoint/2010/main" val="58484219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4782234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5353" y="527901"/>
            <a:ext cx="11472420" cy="5649062"/>
          </a:xfrm>
        </p:spPr>
        <p:txBody>
          <a:bodyPr>
            <a:noAutofit/>
          </a:bodyPr>
          <a:lstStyle/>
          <a:p>
            <a:pPr marL="0" indent="0" algn="ctr">
              <a:buNone/>
            </a:pPr>
            <a:r>
              <a:rPr lang="en-US" sz="6000" b="1" smtClean="0">
                <a:solidFill>
                  <a:srgbClr val="FF0000"/>
                </a:solidFill>
                <a:latin typeface="Times New Roman" panose="02020603050405020304" pitchFamily="18" charset="0"/>
                <a:cs typeface="Times New Roman" panose="02020603050405020304" pitchFamily="18" charset="0"/>
              </a:rPr>
              <a:t>ALELUIA: Huy </a:t>
            </a:r>
            <a:r>
              <a:rPr lang="en-US" sz="6000" b="1" err="1">
                <a:solidFill>
                  <a:srgbClr val="FF0000"/>
                </a:solidFill>
                <a:latin typeface="Times New Roman" panose="02020603050405020304" pitchFamily="18" charset="0"/>
                <a:cs typeface="Times New Roman" panose="02020603050405020304" pitchFamily="18" charset="0"/>
              </a:rPr>
              <a:t>Hoàng</a:t>
            </a:r>
            <a:endParaRPr lang="en-US" sz="6000">
              <a:solidFill>
                <a:srgbClr val="FF0000"/>
              </a:solidFill>
              <a:latin typeface="Times New Roman" pitchFamily="18" charset="0"/>
              <a:cs typeface="Times New Roman" panose="02020603050405020304" pitchFamily="18" charset="0"/>
            </a:endParaRPr>
          </a:p>
          <a:p>
            <a:pPr marL="0" indent="0" algn="just">
              <a:buNone/>
            </a:pPr>
            <a:r>
              <a:rPr lang="vi-VN" sz="8800" b="1" smtClean="0">
                <a:latin typeface="Times New Roman" panose="02020603050405020304" pitchFamily="18" charset="0"/>
                <a:cs typeface="Times New Roman" panose="02020603050405020304" pitchFamily="18" charset="0"/>
              </a:rPr>
              <a:t>Các con hãy thức tỉnh và hãy sẵn sàng. Vì lúc các con không ngờ thì Con Người sẽ đến. </a:t>
            </a:r>
            <a:r>
              <a:rPr lang="en-US" sz="8800" b="1" smtClean="0">
                <a:latin typeface="Times New Roman" panose="02020603050405020304" pitchFamily="18" charset="0"/>
                <a:cs typeface="Times New Roman" panose="02020603050405020304" pitchFamily="18" charset="0"/>
              </a:rPr>
              <a:t> </a:t>
            </a:r>
            <a:endParaRPr lang="en-US" sz="8800" b="1">
              <a:latin typeface="Times New Roman" pitchFamily="18" charset="0"/>
              <a:cs typeface="Times New Roman" panose="02020603050405020304" pitchFamily="18" charset="0"/>
            </a:endParaRPr>
          </a:p>
          <a:p>
            <a:pPr algn="just"/>
            <a:endParaRPr lang="en-US" sz="8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17565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5682575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6109" y="165624"/>
            <a:ext cx="11528981" cy="5922439"/>
          </a:xfrm>
        </p:spPr>
        <p:txBody>
          <a:bodyPr>
            <a:normAutofit/>
          </a:bodyPr>
          <a:lstStyle/>
          <a:p>
            <a:pPr marL="0" indent="0" algn="ctr" fontAlgn="base">
              <a:buNone/>
            </a:pPr>
            <a:endParaRPr lang="en-US" sz="6600" b="1" dirty="0" smtClean="0">
              <a:latin typeface="Times New Roman" pitchFamily="18" charset="0"/>
              <a:cs typeface="Times New Roman" panose="02020603050405020304" pitchFamily="18" charset="0"/>
            </a:endParaRPr>
          </a:p>
          <a:p>
            <a:pPr marL="0" indent="0" algn="ctr" fontAlgn="base">
              <a:buNone/>
            </a:pPr>
            <a:endParaRPr lang="en-US" sz="6600" b="1" dirty="0">
              <a:latin typeface="Times New Roman" pitchFamily="18" charset="0"/>
              <a:cs typeface="Times New Roman" panose="02020603050405020304" pitchFamily="18" charset="0"/>
            </a:endParaRPr>
          </a:p>
          <a:p>
            <a:pPr marL="0" indent="0" algn="ctr" fontAlgn="base">
              <a:buNone/>
            </a:pPr>
            <a:r>
              <a:rPr lang="en-US" sz="6600" b="1" dirty="0" smtClean="0">
                <a:latin typeface="Times New Roman" panose="02020603050405020304" pitchFamily="18" charset="0"/>
                <a:cs typeface="Times New Roman" panose="02020603050405020304" pitchFamily="18" charset="0"/>
              </a:rPr>
              <a:t>RƯỢU </a:t>
            </a:r>
            <a:r>
              <a:rPr lang="en-US" sz="6600" b="1" dirty="0">
                <a:latin typeface="Times New Roman" panose="02020603050405020304" pitchFamily="18" charset="0"/>
                <a:cs typeface="Times New Roman" panose="02020603050405020304" pitchFamily="18" charset="0"/>
              </a:rPr>
              <a:t>BÁNH THƠM NỒNG</a:t>
            </a:r>
            <a:endParaRPr lang="en-US" sz="6600" dirty="0">
              <a:latin typeface="Times New Roman" pitchFamily="18" charset="0"/>
              <a:cs typeface="Times New Roman" panose="02020603050405020304" pitchFamily="18" charset="0"/>
            </a:endParaRPr>
          </a:p>
          <a:p>
            <a:pPr marL="0" indent="0" algn="ctr" fontAlgn="base">
              <a:buNone/>
            </a:pPr>
            <a:r>
              <a:rPr lang="en-US" sz="6600" b="1" dirty="0">
                <a:solidFill>
                  <a:srgbClr val="FF0000"/>
                </a:solidFill>
                <a:latin typeface="Times New Roman" panose="02020603050405020304" pitchFamily="18" charset="0"/>
                <a:cs typeface="Times New Roman" panose="02020603050405020304" pitchFamily="18" charset="0"/>
              </a:rPr>
              <a:t>St.Đinh Công Huỳnh</a:t>
            </a:r>
            <a:r>
              <a:rPr lang="en-US" sz="6600" b="1" dirty="0" smtClean="0">
                <a:solidFill>
                  <a:srgbClr val="FF0000"/>
                </a:solidFill>
                <a:latin typeface="Times New Roman" panose="02020603050405020304" pitchFamily="18" charset="0"/>
                <a:cs typeface="Times New Roman" panose="02020603050405020304" pitchFamily="18" charset="0"/>
              </a:rPr>
              <a:t>.</a:t>
            </a:r>
            <a:endParaRPr lang="en-US" sz="6600" dirty="0">
              <a:solidFill>
                <a:srgbClr val="FF0000"/>
              </a:solidFill>
              <a:latin typeface="Times New Roman" pitchFamily="18" charset="0"/>
              <a:cs typeface="Times New Roman" panose="02020603050405020304" pitchFamily="18" charset="0"/>
            </a:endParaRPr>
          </a:p>
        </p:txBody>
      </p:sp>
    </p:spTree>
    <p:extLst>
      <p:ext uri="{BB962C8B-B14F-4D97-AF65-F5344CB8AC3E}">
        <p14:creationId xmlns:p14="http://schemas.microsoft.com/office/powerpoint/2010/main" val="313741903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101" y="237061"/>
            <a:ext cx="11745798" cy="5922439"/>
          </a:xfrm>
        </p:spPr>
        <p:txBody>
          <a:bodyPr>
            <a:noAutofit/>
          </a:bodyPr>
          <a:lstStyle/>
          <a:p>
            <a:pPr marL="0" indent="0" algn="just" fontAlgn="base">
              <a:buNone/>
            </a:pPr>
            <a:r>
              <a:rPr lang="en-US" sz="6000" dirty="0" smtClean="0">
                <a:latin typeface="Times New Roman" panose="02020603050405020304" pitchFamily="18" charset="0"/>
                <a:cs typeface="Times New Roman" panose="02020603050405020304" pitchFamily="18" charset="0"/>
              </a:rPr>
              <a:t>1</a:t>
            </a:r>
            <a:r>
              <a:rPr lang="en-US" sz="6000" dirty="0">
                <a:latin typeface="Times New Roman" panose="02020603050405020304" pitchFamily="18" charset="0"/>
                <a:cs typeface="Times New Roman" panose="02020603050405020304" pitchFamily="18" charset="0"/>
              </a:rPr>
              <a:t>. Của lễ con dâng hôm nay là rượu nho bánh miến thơm nồng. Ngày tháng đôi vai phong sương giọt mồ hôi rớt trên đồi nương. Hạt lúa hôm nay đơm bông nồng nàn nho thơm tinh hương. Với hai mùa mưa nắng dầm sương tiến dâng về Thiên Chúa tình thương.</a:t>
            </a:r>
          </a:p>
          <a:p>
            <a:pPr marL="0" indent="0" algn="just">
              <a:buNone/>
            </a:pP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979162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992" y="262249"/>
            <a:ext cx="11924908" cy="5922439"/>
          </a:xfrm>
        </p:spPr>
        <p:txBody>
          <a:bodyPr>
            <a:noAutofit/>
          </a:bodyPr>
          <a:lstStyle/>
          <a:p>
            <a:pPr marL="0" indent="0" algn="just" fontAlgn="base">
              <a:buNone/>
            </a:pPr>
            <a:r>
              <a:rPr lang="en-US" sz="6000" dirty="0" smtClean="0">
                <a:latin typeface="Times New Roman" panose="02020603050405020304" pitchFamily="18" charset="0"/>
                <a:cs typeface="Times New Roman" panose="02020603050405020304" pitchFamily="18" charset="0"/>
              </a:rPr>
              <a:t>ĐK</a:t>
            </a:r>
            <a:r>
              <a:rPr lang="en-US" sz="6000" dirty="0">
                <a:latin typeface="Times New Roman" panose="02020603050405020304" pitchFamily="18" charset="0"/>
                <a:cs typeface="Times New Roman" panose="02020603050405020304" pitchFamily="18" charset="0"/>
              </a:rPr>
              <a:t>. Xin dâng lên rượu bánh thơm lành dâng câu ca đượm thắm ân tình. Giọt mồ hôi từ bao lao công nguyện xin Chúa thánh hóa lễ vật. Dâng con tim lòng mến chân thành bao tin yêu hiệp nhất nên một. Nguyện trở nên bài ca yêu thương cùng dâng tiến Thiên Chúa từ nhân.</a:t>
            </a:r>
          </a:p>
          <a:p>
            <a:pPr marL="0" indent="0" algn="just">
              <a:buNone/>
            </a:pP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767326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209" y="535888"/>
            <a:ext cx="11528981" cy="6110975"/>
          </a:xfrm>
        </p:spPr>
        <p:txBody>
          <a:bodyPr>
            <a:noAutofit/>
          </a:bodyPr>
          <a:lstStyle/>
          <a:p>
            <a:pPr marL="0" indent="0" algn="just" fontAlgn="base">
              <a:buNone/>
            </a:pPr>
            <a:r>
              <a:rPr lang="en-US" sz="6000" dirty="0" smtClean="0">
                <a:latin typeface="Times New Roman" panose="02020603050405020304" pitchFamily="18" charset="0"/>
                <a:cs typeface="Times New Roman" panose="02020603050405020304" pitchFamily="18" charset="0"/>
              </a:rPr>
              <a:t>2</a:t>
            </a:r>
            <a:r>
              <a:rPr lang="en-US" sz="6000" dirty="0">
                <a:latin typeface="Times New Roman" panose="02020603050405020304" pitchFamily="18" charset="0"/>
                <a:cs typeface="Times New Roman" panose="02020603050405020304" pitchFamily="18" charset="0"/>
              </a:rPr>
              <a:t>. Hòa với muôn muôn con tim cùng hiệp trong tấm bánh ly rượu. Cùng áng hương bay cao nguyện trở nên lễ dâng tình yêu. Này tấm thân đơn sơ nguyện là bài ca câu thơ. Tiến dâng về ngai Chúa cực linh những khúc nhạc yêu mến triền miên</a:t>
            </a:r>
            <a:r>
              <a:rPr lang="en-US" sz="6000" dirty="0" smtClean="0">
                <a:latin typeface="Times New Roman" panose="02020603050405020304" pitchFamily="18" charset="0"/>
                <a:cs typeface="Times New Roman" panose="02020603050405020304" pitchFamily="18" charset="0"/>
              </a:rPr>
              <a:t>.</a:t>
            </a: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442256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 y="414649"/>
            <a:ext cx="11480800" cy="5922439"/>
          </a:xfrm>
        </p:spPr>
        <p:txBody>
          <a:bodyPr>
            <a:noAutofit/>
          </a:bodyPr>
          <a:lstStyle/>
          <a:p>
            <a:pPr marL="0" indent="0" algn="just" fontAlgn="base">
              <a:buNone/>
            </a:pPr>
            <a:r>
              <a:rPr lang="en-US" sz="5400" dirty="0" smtClean="0">
                <a:latin typeface="Times New Roman" panose="02020603050405020304" pitchFamily="18" charset="0"/>
                <a:cs typeface="Times New Roman" panose="02020603050405020304" pitchFamily="18" charset="0"/>
              </a:rPr>
              <a:t>ĐK</a:t>
            </a:r>
            <a:r>
              <a:rPr lang="en-US" sz="5400" dirty="0">
                <a:latin typeface="Times New Roman" panose="02020603050405020304" pitchFamily="18" charset="0"/>
                <a:cs typeface="Times New Roman" panose="02020603050405020304" pitchFamily="18" charset="0"/>
              </a:rPr>
              <a:t>. Xin dâng lên rượu bánh thơm lành dâng câu ca đượm thắm ân tình. Giọt mồ hôi từ bao lao công nguyện xin Chúa thánh hóa lễ vật. Dâng con tim lòng mến chân thành bao tin yêu hiệp nhất nên một. Nguyện trở nên bài ca yêu thương cùng dâng tiến Thiên Chúa từ nhân.</a:t>
            </a:r>
          </a:p>
          <a:p>
            <a:pPr marL="0" indent="0" algn="just">
              <a:buNone/>
            </a:pPr>
            <a:endParaRPr lang="en-US" sz="5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602209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6109" y="241824"/>
            <a:ext cx="11528981" cy="5922439"/>
          </a:xfrm>
        </p:spPr>
        <p:txBody>
          <a:bodyPr>
            <a:noAutofit/>
          </a:bodyPr>
          <a:lstStyle/>
          <a:p>
            <a:pPr marL="0" indent="0" algn="just" fontAlgn="base">
              <a:buNone/>
            </a:pPr>
            <a:r>
              <a:rPr lang="en-US" sz="6000" dirty="0" smtClean="0">
                <a:latin typeface="Times New Roman" panose="02020603050405020304" pitchFamily="18" charset="0"/>
                <a:cs typeface="Times New Roman" panose="02020603050405020304" pitchFamily="18" charset="0"/>
              </a:rPr>
              <a:t>3</a:t>
            </a:r>
            <a:r>
              <a:rPr lang="en-US" sz="6000" dirty="0">
                <a:latin typeface="Times New Roman" panose="02020603050405020304" pitchFamily="18" charset="0"/>
                <a:cs typeface="Times New Roman" panose="02020603050405020304" pitchFamily="18" charset="0"/>
              </a:rPr>
              <a:t>. Cùng tiến dâng lên thiên nhan này buồn vui kiếp sống dương trần. Ngày tháng bôn ba lo toan giọt lệ rơi với những lầm than. Hạnh phúc thương trao cho nhau tình người sẻ chia thương đau. Kết nên thành hy lễ tình yêu kính dâng về Thiên Chúa huyền siêu.</a:t>
            </a:r>
          </a:p>
          <a:p>
            <a:pPr algn="just"/>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249671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792" y="177006"/>
            <a:ext cx="11924908" cy="5922439"/>
          </a:xfrm>
        </p:spPr>
        <p:txBody>
          <a:bodyPr>
            <a:noAutofit/>
          </a:bodyPr>
          <a:lstStyle/>
          <a:p>
            <a:pPr marL="0" indent="0" algn="just" fontAlgn="base">
              <a:buNone/>
            </a:pPr>
            <a:r>
              <a:rPr lang="en-US" sz="6000" dirty="0" smtClean="0">
                <a:latin typeface="Times New Roman" panose="02020603050405020304" pitchFamily="18" charset="0"/>
                <a:cs typeface="Times New Roman" panose="02020603050405020304" pitchFamily="18" charset="0"/>
              </a:rPr>
              <a:t>ĐK</a:t>
            </a:r>
            <a:r>
              <a:rPr lang="en-US" sz="6000" dirty="0">
                <a:latin typeface="Times New Roman" panose="02020603050405020304" pitchFamily="18" charset="0"/>
                <a:cs typeface="Times New Roman" panose="02020603050405020304" pitchFamily="18" charset="0"/>
              </a:rPr>
              <a:t>. Xin dâng lên rượu bánh thơm lành dâng câu ca đượm thắm ân tình. Giọt mồ hôi từ bao lao công nguyện xin Chúa thánh hóa lễ vật. Dâng con tim lòng mến chân thành bao tin yêu hiệp nhất nên một. Nguyện trở nên bài ca yêu thương cùng dâng tiến Thiên Chúa từ nhân.</a:t>
            </a:r>
          </a:p>
          <a:p>
            <a:pPr marL="0" indent="0" algn="just">
              <a:buNone/>
            </a:pP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819727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331451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63951" y="141402"/>
            <a:ext cx="11726944" cy="6035561"/>
          </a:xfrm>
        </p:spPr>
        <p:txBody>
          <a:bodyPr>
            <a:normAutofit/>
          </a:bodyPr>
          <a:lstStyle/>
          <a:p>
            <a:pPr marL="0" indent="0" algn="ctr">
              <a:buNone/>
            </a:pPr>
            <a:endParaRPr lang="en-US" sz="7200" b="1" smtClean="0">
              <a:latin typeface="Times New Roman" pitchFamily="18" charset="0"/>
              <a:cs typeface="Times New Roman" panose="02020603050405020304" pitchFamily="18" charset="0"/>
            </a:endParaRPr>
          </a:p>
          <a:p>
            <a:pPr marL="0" indent="0" algn="ctr">
              <a:buNone/>
            </a:pPr>
            <a:endParaRPr lang="en-US" sz="7200" b="1">
              <a:latin typeface="Times New Roman" pitchFamily="18" charset="0"/>
              <a:cs typeface="Times New Roman" panose="02020603050405020304" pitchFamily="18" charset="0"/>
            </a:endParaRPr>
          </a:p>
          <a:p>
            <a:pPr marL="0" indent="0" algn="ctr">
              <a:buNone/>
            </a:pPr>
            <a:r>
              <a:rPr lang="en-US" sz="7200" b="1" smtClean="0">
                <a:latin typeface="Times New Roman" panose="02020603050405020304" pitchFamily="18" charset="0"/>
                <a:cs typeface="Times New Roman" panose="02020603050405020304" pitchFamily="18" charset="0"/>
              </a:rPr>
              <a:t>BAO </a:t>
            </a:r>
            <a:r>
              <a:rPr lang="en-US" sz="7200" b="1">
                <a:latin typeface="Times New Roman" panose="02020603050405020304" pitchFamily="18" charset="0"/>
                <a:cs typeface="Times New Roman" panose="02020603050405020304" pitchFamily="18" charset="0"/>
              </a:rPr>
              <a:t>LA TÌNH CHÚA</a:t>
            </a:r>
            <a:r>
              <a:rPr lang="en-US" sz="7200">
                <a:latin typeface="Times New Roman" panose="02020603050405020304" pitchFamily="18" charset="0"/>
                <a:cs typeface="Times New Roman" panose="02020603050405020304" pitchFamily="18" charset="0"/>
              </a:rPr>
              <a:t/>
            </a:r>
            <a:br>
              <a:rPr lang="en-US" sz="7200">
                <a:latin typeface="Times New Roman" panose="02020603050405020304" pitchFamily="18" charset="0"/>
                <a:cs typeface="Times New Roman" panose="02020603050405020304" pitchFamily="18" charset="0"/>
              </a:rPr>
            </a:br>
            <a:r>
              <a:rPr lang="en-US" sz="7200">
                <a:solidFill>
                  <a:srgbClr val="FF0000"/>
                </a:solidFill>
                <a:latin typeface="Times New Roman" panose="02020603050405020304" pitchFamily="18" charset="0"/>
                <a:cs typeface="Times New Roman" panose="02020603050405020304" pitchFamily="18" charset="0"/>
              </a:rPr>
              <a:t>St. Giang Ân</a:t>
            </a:r>
          </a:p>
          <a:p>
            <a:pPr marL="0" indent="0" algn="just">
              <a:buNone/>
            </a:pPr>
            <a:r>
              <a:rPr lang="en-US">
                <a:latin typeface="Times New Roman" panose="02020603050405020304" pitchFamily="18" charset="0"/>
                <a:cs typeface="Times New Roman" panose="02020603050405020304" pitchFamily="18" charset="0"/>
              </a:rPr>
              <a:t/>
            </a:r>
            <a:br>
              <a:rPr lang="en-US">
                <a:latin typeface="Times New Roman" panose="02020603050405020304" pitchFamily="18" charset="0"/>
                <a:cs typeface="Times New Roman" panose="02020603050405020304" pitchFamily="18" charset="0"/>
              </a:rPr>
            </a:br>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390083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851" y="177006"/>
            <a:ext cx="11726944" cy="6035561"/>
          </a:xfrm>
        </p:spPr>
        <p:txBody>
          <a:bodyPr>
            <a:noAutofit/>
          </a:bodyPr>
          <a:lstStyle/>
          <a:p>
            <a:pPr marL="0" indent="0" algn="just">
              <a:buNone/>
            </a:pPr>
            <a:r>
              <a:rPr lang="en-US" sz="6600" b="1" dirty="0" smtClean="0">
                <a:latin typeface="Times New Roman" panose="02020603050405020304" pitchFamily="18" charset="0"/>
                <a:cs typeface="Times New Roman" panose="02020603050405020304" pitchFamily="18" charset="0"/>
              </a:rPr>
              <a:t>1</a:t>
            </a:r>
            <a:r>
              <a:rPr lang="en-US" sz="6600" b="1" dirty="0">
                <a:latin typeface="Times New Roman" panose="02020603050405020304" pitchFamily="18" charset="0"/>
                <a:cs typeface="Times New Roman" panose="02020603050405020304" pitchFamily="18" charset="0"/>
              </a:rPr>
              <a:t>.</a:t>
            </a:r>
            <a:r>
              <a:rPr lang="en-US" sz="6600" dirty="0">
                <a:latin typeface="Times New Roman" panose="02020603050405020304" pitchFamily="18" charset="0"/>
                <a:cs typeface="Times New Roman" panose="02020603050405020304" pitchFamily="18" charset="0"/>
              </a:rPr>
              <a:t> Bao la tình Chúa yêu con, mênh mông như biển Thái Bình, dạt dào như ngàn con sóng, vỗ về năm tháng đời con. Tình Ngài như mưa đỉnh núi, suốt đời tuôn đổ dạt dào. Một tình yêu vô biên, một tình yêu vô biên</a:t>
            </a:r>
            <a:r>
              <a:rPr lang="en-US" sz="6600" dirty="0" smtClean="0">
                <a:latin typeface="Times New Roman" panose="02020603050405020304" pitchFamily="18" charset="0"/>
                <a:cs typeface="Times New Roman" panose="02020603050405020304" pitchFamily="18" charset="0"/>
              </a:rPr>
              <a:t>.</a:t>
            </a:r>
          </a:p>
          <a:p>
            <a:pPr marL="0" indent="0" algn="just">
              <a:buNone/>
            </a:pPr>
            <a:r>
              <a:rPr lang="en-US" sz="6600" dirty="0">
                <a:latin typeface="Times New Roman" panose="02020603050405020304" pitchFamily="18" charset="0"/>
                <a:cs typeface="Times New Roman" panose="02020603050405020304" pitchFamily="18" charset="0"/>
              </a:rPr>
              <a:t/>
            </a:r>
            <a:br>
              <a:rPr lang="en-US" sz="6600" dirty="0">
                <a:latin typeface="Times New Roman" panose="02020603050405020304" pitchFamily="18" charset="0"/>
                <a:cs typeface="Times New Roman" panose="02020603050405020304" pitchFamily="18" charset="0"/>
              </a:rPr>
            </a:br>
            <a:r>
              <a:rPr lang="en-US" sz="6600" dirty="0">
                <a:latin typeface="Times New Roman" panose="02020603050405020304" pitchFamily="18" charset="0"/>
                <a:cs typeface="Times New Roman" panose="02020603050405020304" pitchFamily="18" charset="0"/>
              </a:rPr>
              <a:t/>
            </a:r>
            <a:br>
              <a:rPr lang="en-US" sz="6600" dirty="0">
                <a:latin typeface="Times New Roman" panose="02020603050405020304" pitchFamily="18" charset="0"/>
                <a:cs typeface="Times New Roman" panose="02020603050405020304" pitchFamily="18" charset="0"/>
              </a:rPr>
            </a:b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427257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8897" y="189706"/>
            <a:ext cx="11726944" cy="6035561"/>
          </a:xfrm>
        </p:spPr>
        <p:txBody>
          <a:bodyPr>
            <a:noAutofit/>
          </a:bodyPr>
          <a:lstStyle/>
          <a:p>
            <a:pPr marL="0" indent="0" algn="just">
              <a:buNone/>
            </a:pPr>
            <a:r>
              <a:rPr lang="en-US" sz="6000" b="1" dirty="0" smtClean="0">
                <a:latin typeface="Times New Roman" panose="02020603050405020304" pitchFamily="18" charset="0"/>
                <a:cs typeface="Times New Roman" panose="02020603050405020304" pitchFamily="18" charset="0"/>
              </a:rPr>
              <a:t>ĐK</a:t>
            </a:r>
            <a:r>
              <a:rPr lang="en-US" sz="6000" b="1" dirty="0">
                <a:latin typeface="Times New Roman" panose="02020603050405020304" pitchFamily="18" charset="0"/>
                <a:cs typeface="Times New Roman" panose="02020603050405020304" pitchFamily="18" charset="0"/>
              </a:rPr>
              <a:t>.</a:t>
            </a:r>
            <a:r>
              <a:rPr lang="en-US" sz="6000" dirty="0">
                <a:latin typeface="Times New Roman" panose="02020603050405020304" pitchFamily="18" charset="0"/>
                <a:cs typeface="Times New Roman" panose="02020603050405020304" pitchFamily="18" charset="0"/>
              </a:rPr>
              <a:t> Hồng ân Chúa như mưa như mưa, rơi xuống đời con miên man miên man, nâng đỡ đời con trong tay trong tay, vòng tay thương mến. Đời có Chúa êm trôi êm trôi, Chúa dắt dìu con luôn luôn không thôi, có Chúa cùng đi con không đơn côi, ôi tình tuyệt vời</a:t>
            </a:r>
            <a:r>
              <a:rPr lang="en-US" sz="6000" dirty="0" smtClean="0">
                <a:latin typeface="Times New Roman" panose="02020603050405020304" pitchFamily="18" charset="0"/>
                <a:cs typeface="Times New Roman" panose="02020603050405020304" pitchFamily="18" charset="0"/>
              </a:rPr>
              <a:t>.</a:t>
            </a:r>
          </a:p>
          <a:p>
            <a:pPr marL="0" indent="0" algn="just">
              <a:buNone/>
            </a:pPr>
            <a:r>
              <a:rPr lang="en-US" sz="6000" dirty="0">
                <a:latin typeface="Times New Roman" panose="02020603050405020304" pitchFamily="18" charset="0"/>
                <a:cs typeface="Times New Roman" panose="02020603050405020304" pitchFamily="18" charset="0"/>
              </a:rPr>
              <a:t/>
            </a:r>
            <a:br>
              <a:rPr lang="en-US" sz="6000" dirty="0">
                <a:latin typeface="Times New Roman" panose="02020603050405020304" pitchFamily="18" charset="0"/>
                <a:cs typeface="Times New Roman" panose="02020603050405020304" pitchFamily="18" charset="0"/>
              </a:rPr>
            </a:br>
            <a:r>
              <a:rPr lang="en-US" sz="6000" dirty="0">
                <a:latin typeface="Times New Roman" panose="02020603050405020304" pitchFamily="18" charset="0"/>
                <a:cs typeface="Times New Roman" panose="02020603050405020304" pitchFamily="18" charset="0"/>
              </a:rPr>
              <a:t/>
            </a:r>
            <a:br>
              <a:rPr lang="en-US" sz="6000" dirty="0">
                <a:latin typeface="Times New Roman" panose="02020603050405020304" pitchFamily="18" charset="0"/>
                <a:cs typeface="Times New Roman" panose="02020603050405020304" pitchFamily="18" charset="0"/>
              </a:rPr>
            </a:b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894871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928" y="192202"/>
            <a:ext cx="11726944" cy="6035561"/>
          </a:xfrm>
        </p:spPr>
        <p:txBody>
          <a:bodyPr>
            <a:noAutofit/>
          </a:bodyPr>
          <a:lstStyle/>
          <a:p>
            <a:pPr marL="0" indent="0" algn="just">
              <a:buNone/>
            </a:pPr>
            <a:r>
              <a:rPr lang="en-US" sz="6600" b="1" dirty="0" smtClean="0">
                <a:latin typeface="Times New Roman" panose="02020603050405020304" pitchFamily="18" charset="0"/>
                <a:cs typeface="Times New Roman" panose="02020603050405020304" pitchFamily="18" charset="0"/>
              </a:rPr>
              <a:t>2</a:t>
            </a:r>
            <a:r>
              <a:rPr lang="en-US" sz="6600" b="1" dirty="0">
                <a:latin typeface="Times New Roman" panose="02020603050405020304" pitchFamily="18" charset="0"/>
                <a:cs typeface="Times New Roman" panose="02020603050405020304" pitchFamily="18" charset="0"/>
              </a:rPr>
              <a:t>.</a:t>
            </a:r>
            <a:r>
              <a:rPr lang="en-US" sz="6600" dirty="0">
                <a:latin typeface="Times New Roman" panose="02020603050405020304" pitchFamily="18" charset="0"/>
                <a:cs typeface="Times New Roman" panose="02020603050405020304" pitchFamily="18" charset="0"/>
              </a:rPr>
              <a:t> Xa xôi ngày tháng êm trôi, yêu thương như nước xuôi dòng, mặn nồng như làn hơi ấm, đổ đầy mưa nắng đời con. Còn gì như ân tình Chúa, dắt dìu con bước trong đời. Từng nhịp chân yêu thương, từng nhịp chân yêu thương</a:t>
            </a:r>
            <a:r>
              <a:rPr lang="en-US" sz="6600" dirty="0" smtClean="0">
                <a:latin typeface="Times New Roman" panose="02020603050405020304" pitchFamily="18" charset="0"/>
                <a:cs typeface="Times New Roman" panose="02020603050405020304" pitchFamily="18" charset="0"/>
              </a:rPr>
              <a:t>.</a:t>
            </a:r>
          </a:p>
          <a:p>
            <a:pPr marL="0" indent="0" algn="just">
              <a:buNone/>
            </a:pPr>
            <a:r>
              <a:rPr lang="en-US" sz="6600" dirty="0">
                <a:latin typeface="Times New Roman" panose="02020603050405020304" pitchFamily="18" charset="0"/>
                <a:cs typeface="Times New Roman" panose="02020603050405020304" pitchFamily="18" charset="0"/>
              </a:rPr>
              <a:t/>
            </a:r>
            <a:br>
              <a:rPr lang="en-US" sz="6600" dirty="0">
                <a:latin typeface="Times New Roman" panose="02020603050405020304" pitchFamily="18" charset="0"/>
                <a:cs typeface="Times New Roman" panose="02020603050405020304" pitchFamily="18" charset="0"/>
              </a:rPr>
            </a:br>
            <a:r>
              <a:rPr lang="en-US" sz="6600" dirty="0">
                <a:latin typeface="Times New Roman" panose="02020603050405020304" pitchFamily="18" charset="0"/>
                <a:cs typeface="Times New Roman" panose="02020603050405020304" pitchFamily="18" charset="0"/>
              </a:rPr>
              <a:t/>
            </a:r>
            <a:br>
              <a:rPr lang="en-US" sz="6600" dirty="0">
                <a:latin typeface="Times New Roman" panose="02020603050405020304" pitchFamily="18" charset="0"/>
                <a:cs typeface="Times New Roman" panose="02020603050405020304" pitchFamily="18" charset="0"/>
              </a:rPr>
            </a:b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236669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797" y="276651"/>
            <a:ext cx="11726944" cy="6035561"/>
          </a:xfrm>
        </p:spPr>
        <p:txBody>
          <a:bodyPr>
            <a:noAutofit/>
          </a:bodyPr>
          <a:lstStyle/>
          <a:p>
            <a:pPr marL="0" indent="0" algn="just">
              <a:buNone/>
            </a:pPr>
            <a:r>
              <a:rPr lang="en-US" sz="6000" b="1" dirty="0" smtClean="0">
                <a:latin typeface="Times New Roman" panose="02020603050405020304" pitchFamily="18" charset="0"/>
                <a:cs typeface="Times New Roman" panose="02020603050405020304" pitchFamily="18" charset="0"/>
              </a:rPr>
              <a:t>ĐK</a:t>
            </a:r>
            <a:r>
              <a:rPr lang="en-US" sz="6000" b="1" dirty="0">
                <a:latin typeface="Times New Roman" panose="02020603050405020304" pitchFamily="18" charset="0"/>
                <a:cs typeface="Times New Roman" panose="02020603050405020304" pitchFamily="18" charset="0"/>
              </a:rPr>
              <a:t>.</a:t>
            </a:r>
            <a:r>
              <a:rPr lang="en-US" sz="6000" dirty="0">
                <a:latin typeface="Times New Roman" panose="02020603050405020304" pitchFamily="18" charset="0"/>
                <a:cs typeface="Times New Roman" panose="02020603050405020304" pitchFamily="18" charset="0"/>
              </a:rPr>
              <a:t> Hồng ân Chúa như mưa như mưa, rơi xuống đời con miên man miên man, nâng đỡ đời con trong tay trong tay, vòng tay thương mến. Đời có Chúa êm trôi êm trôi, Chúa dắt dìu con luôn luôn không thôi, có Chúa cùng đi con không đơn côi, ôi tình tuyệt vời</a:t>
            </a:r>
            <a:r>
              <a:rPr lang="en-US" sz="6000" dirty="0" smtClean="0">
                <a:latin typeface="Times New Roman" panose="02020603050405020304" pitchFamily="18" charset="0"/>
                <a:cs typeface="Times New Roman" panose="02020603050405020304" pitchFamily="18" charset="0"/>
              </a:rPr>
              <a:t>.</a:t>
            </a:r>
          </a:p>
          <a:p>
            <a:pPr marL="0" indent="0" algn="just">
              <a:buNone/>
            </a:pPr>
            <a:r>
              <a:rPr lang="en-US" sz="6000" dirty="0">
                <a:latin typeface="Times New Roman" panose="02020603050405020304" pitchFamily="18" charset="0"/>
                <a:cs typeface="Times New Roman" panose="02020603050405020304" pitchFamily="18" charset="0"/>
              </a:rPr>
              <a:t/>
            </a:r>
            <a:br>
              <a:rPr lang="en-US" sz="6000" dirty="0">
                <a:latin typeface="Times New Roman" panose="02020603050405020304" pitchFamily="18" charset="0"/>
                <a:cs typeface="Times New Roman" panose="02020603050405020304" pitchFamily="18" charset="0"/>
              </a:rPr>
            </a:br>
            <a:r>
              <a:rPr lang="en-US" sz="6000" dirty="0">
                <a:latin typeface="Times New Roman" panose="02020603050405020304" pitchFamily="18" charset="0"/>
                <a:cs typeface="Times New Roman" panose="02020603050405020304" pitchFamily="18" charset="0"/>
              </a:rPr>
              <a:t/>
            </a:r>
            <a:br>
              <a:rPr lang="en-US" sz="6000" dirty="0">
                <a:latin typeface="Times New Roman" panose="02020603050405020304" pitchFamily="18" charset="0"/>
                <a:cs typeface="Times New Roman" panose="02020603050405020304" pitchFamily="18" charset="0"/>
              </a:rPr>
            </a:b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949697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028" y="278606"/>
            <a:ext cx="11726944" cy="6035561"/>
          </a:xfrm>
        </p:spPr>
        <p:txBody>
          <a:bodyPr>
            <a:noAutofit/>
          </a:bodyPr>
          <a:lstStyle/>
          <a:p>
            <a:pPr marL="0" indent="0" algn="just">
              <a:buNone/>
            </a:pPr>
            <a:r>
              <a:rPr lang="en-US" sz="6600" b="1" dirty="0" smtClean="0">
                <a:latin typeface="Times New Roman" panose="02020603050405020304" pitchFamily="18" charset="0"/>
                <a:cs typeface="Times New Roman" panose="02020603050405020304" pitchFamily="18" charset="0"/>
              </a:rPr>
              <a:t>3</a:t>
            </a:r>
            <a:r>
              <a:rPr lang="en-US" sz="6600" b="1" dirty="0">
                <a:latin typeface="Times New Roman" panose="02020603050405020304" pitchFamily="18" charset="0"/>
                <a:cs typeface="Times New Roman" panose="02020603050405020304" pitchFamily="18" charset="0"/>
              </a:rPr>
              <a:t>.</a:t>
            </a:r>
            <a:r>
              <a:rPr lang="en-US" sz="6600" dirty="0">
                <a:latin typeface="Times New Roman" panose="02020603050405020304" pitchFamily="18" charset="0"/>
                <a:cs typeface="Times New Roman" panose="02020603050405020304" pitchFamily="18" charset="0"/>
              </a:rPr>
              <a:t> Êm như làn gió đưa mây, đôi tay con hướng lên trời. Nguyện cầu cho đời con mãi, giữ trọn lời hứatrung kiên. Trọn đời con xin tận hiến, Chúa là hơi ấm mẹ hiền. Trọn đời con nương thân, trọn đời con nương thân.</a:t>
            </a:r>
          </a:p>
          <a:p>
            <a:pPr algn="just"/>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086317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028" y="138906"/>
            <a:ext cx="11726944" cy="6035561"/>
          </a:xfrm>
        </p:spPr>
        <p:txBody>
          <a:bodyPr>
            <a:noAutofit/>
          </a:bodyPr>
          <a:lstStyle/>
          <a:p>
            <a:pPr marL="0" indent="0" algn="just">
              <a:buNone/>
            </a:pPr>
            <a:r>
              <a:rPr lang="en-US" sz="6000" b="1" dirty="0" smtClean="0">
                <a:latin typeface="Times New Roman" panose="02020603050405020304" pitchFamily="18" charset="0"/>
                <a:cs typeface="Times New Roman" panose="02020603050405020304" pitchFamily="18" charset="0"/>
              </a:rPr>
              <a:t>ĐK</a:t>
            </a:r>
            <a:r>
              <a:rPr lang="en-US" sz="6000" b="1" dirty="0">
                <a:latin typeface="Times New Roman" panose="02020603050405020304" pitchFamily="18" charset="0"/>
                <a:cs typeface="Times New Roman" panose="02020603050405020304" pitchFamily="18" charset="0"/>
              </a:rPr>
              <a:t>.</a:t>
            </a:r>
            <a:r>
              <a:rPr lang="en-US" sz="6000" dirty="0">
                <a:latin typeface="Times New Roman" panose="02020603050405020304" pitchFamily="18" charset="0"/>
                <a:cs typeface="Times New Roman" panose="02020603050405020304" pitchFamily="18" charset="0"/>
              </a:rPr>
              <a:t> Hồng ân Chúa như mưa như mưa, rơi xuống đời con miên man miên man, nâng đỡ đời con trong tay trong tay, vòng tay thương mến. Đời có Chúa êm trôi êm trôi, Chúa dắt dìu con luôn luôn không thôi, có Chúa cùng đi con không đơn côi, ôi tình tuyệt vời</a:t>
            </a:r>
            <a:r>
              <a:rPr lang="en-US" sz="6000" dirty="0" smtClean="0">
                <a:latin typeface="Times New Roman" panose="02020603050405020304" pitchFamily="18" charset="0"/>
                <a:cs typeface="Times New Roman" panose="02020603050405020304" pitchFamily="18" charset="0"/>
              </a:rPr>
              <a:t>.</a:t>
            </a:r>
          </a:p>
          <a:p>
            <a:pPr marL="0" indent="0" algn="just">
              <a:buNone/>
            </a:pPr>
            <a:r>
              <a:rPr lang="en-US" sz="6000" dirty="0">
                <a:latin typeface="Times New Roman" panose="02020603050405020304" pitchFamily="18" charset="0"/>
                <a:cs typeface="Times New Roman" panose="02020603050405020304" pitchFamily="18" charset="0"/>
              </a:rPr>
              <a:t/>
            </a:r>
            <a:br>
              <a:rPr lang="en-US" sz="6000" dirty="0">
                <a:latin typeface="Times New Roman" panose="02020603050405020304" pitchFamily="18" charset="0"/>
                <a:cs typeface="Times New Roman" panose="02020603050405020304" pitchFamily="18" charset="0"/>
              </a:rPr>
            </a:br>
            <a:r>
              <a:rPr lang="en-US" sz="6000" dirty="0">
                <a:latin typeface="Times New Roman" panose="02020603050405020304" pitchFamily="18" charset="0"/>
                <a:cs typeface="Times New Roman" panose="02020603050405020304" pitchFamily="18" charset="0"/>
              </a:rPr>
              <a:t/>
            </a:r>
            <a:br>
              <a:rPr lang="en-US" sz="6000" dirty="0">
                <a:latin typeface="Times New Roman" panose="02020603050405020304" pitchFamily="18" charset="0"/>
                <a:cs typeface="Times New Roman" panose="02020603050405020304" pitchFamily="18" charset="0"/>
              </a:rPr>
            </a:b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988185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68886504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256" y="471488"/>
            <a:ext cx="11755224" cy="6044988"/>
          </a:xfrm>
        </p:spPr>
        <p:txBody>
          <a:bodyPr>
            <a:normAutofit/>
          </a:bodyPr>
          <a:lstStyle/>
          <a:p>
            <a:pPr marL="0" indent="0" algn="ctr">
              <a:buNone/>
            </a:pPr>
            <a:endParaRPr lang="en-US" sz="7200" b="1" dirty="0" smtClean="0">
              <a:latin typeface="Times New Roman" panose="02020603050405020304" pitchFamily="18" charset="0"/>
              <a:cs typeface="Times New Roman" panose="02020603050405020304" pitchFamily="18" charset="0"/>
            </a:endParaRPr>
          </a:p>
          <a:p>
            <a:pPr marL="0" indent="0" algn="ctr">
              <a:buNone/>
            </a:pPr>
            <a:r>
              <a:rPr lang="en-US" sz="7200" b="1" dirty="0" smtClean="0">
                <a:latin typeface="Times New Roman" panose="02020603050405020304" pitchFamily="18" charset="0"/>
                <a:cs typeface="Times New Roman" panose="02020603050405020304" pitchFamily="18" charset="0"/>
              </a:rPr>
              <a:t>LÚA </a:t>
            </a:r>
            <a:r>
              <a:rPr lang="en-US" sz="7200" b="1" dirty="0">
                <a:latin typeface="Times New Roman" panose="02020603050405020304" pitchFamily="18" charset="0"/>
                <a:cs typeface="Times New Roman" panose="02020603050405020304" pitchFamily="18" charset="0"/>
              </a:rPr>
              <a:t>VỚI CỎ LÙNG</a:t>
            </a:r>
            <a:endParaRPr lang="en-US" sz="7200" dirty="0">
              <a:latin typeface="Times New Roman" pitchFamily="18" charset="0"/>
              <a:cs typeface="Times New Roman" panose="02020603050405020304" pitchFamily="18" charset="0"/>
            </a:endParaRPr>
          </a:p>
          <a:p>
            <a:pPr marL="0" indent="0" algn="ctr">
              <a:buNone/>
            </a:pPr>
            <a:r>
              <a:rPr lang="en-US" sz="7200" b="1" dirty="0">
                <a:solidFill>
                  <a:srgbClr val="FF0000"/>
                </a:solidFill>
                <a:latin typeface="Times New Roman" panose="02020603050405020304" pitchFamily="18" charset="0"/>
                <a:cs typeface="Times New Roman" panose="02020603050405020304" pitchFamily="18" charset="0"/>
              </a:rPr>
              <a:t>St.Thái Nguyên</a:t>
            </a:r>
            <a:endParaRPr lang="en-US" sz="7200" dirty="0">
              <a:solidFill>
                <a:srgbClr val="FF0000"/>
              </a:solidFill>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659759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688" y="317712"/>
            <a:ext cx="11755224" cy="6044988"/>
          </a:xfrm>
        </p:spPr>
        <p:txBody>
          <a:bodyPr>
            <a:noAutofit/>
          </a:bodyPr>
          <a:lstStyle/>
          <a:p>
            <a:pPr marL="0" indent="0" algn="just">
              <a:buNone/>
            </a:pPr>
            <a:r>
              <a:rPr lang="en-US" sz="6600" dirty="0" smtClean="0">
                <a:latin typeface="Times New Roman" panose="02020603050405020304" pitchFamily="18" charset="0"/>
                <a:cs typeface="Times New Roman" panose="02020603050405020304" pitchFamily="18" charset="0"/>
              </a:rPr>
              <a:t>1.Chúa </a:t>
            </a:r>
            <a:r>
              <a:rPr lang="en-US" sz="6600" dirty="0">
                <a:latin typeface="Times New Roman" panose="02020603050405020304" pitchFamily="18" charset="0"/>
                <a:cs typeface="Times New Roman" panose="02020603050405020304" pitchFamily="18" charset="0"/>
              </a:rPr>
              <a:t>chấp nhận cỏ lùng mọc chung với lúa. Chúa chấp nhận tình trạng vàng thau với nhau.  Ngài nhẫn nại với tội nhân kiên tâm chờ đợi trở về. Tình thương Chúa ôi bao la như trời biển khơi. </a:t>
            </a:r>
          </a:p>
          <a:p>
            <a:pPr marL="0" indent="0" algn="just">
              <a:buNone/>
            </a:pP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095963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088" y="216112"/>
            <a:ext cx="11755224" cy="6044988"/>
          </a:xfrm>
        </p:spPr>
        <p:txBody>
          <a:bodyPr>
            <a:noAutofit/>
          </a:bodyPr>
          <a:lstStyle/>
          <a:p>
            <a:pPr marL="0" indent="0" algn="just">
              <a:buNone/>
            </a:pPr>
            <a:r>
              <a:rPr lang="en-US" sz="6600" dirty="0" smtClean="0">
                <a:latin typeface="Times New Roman" panose="02020603050405020304" pitchFamily="18" charset="0"/>
                <a:cs typeface="Times New Roman" panose="02020603050405020304" pitchFamily="18" charset="0"/>
              </a:rPr>
              <a:t>ĐK</a:t>
            </a:r>
            <a:r>
              <a:rPr lang="en-US" sz="6600" dirty="0">
                <a:latin typeface="Times New Roman" panose="02020603050405020304" pitchFamily="18" charset="0"/>
                <a:cs typeface="Times New Roman" panose="02020603050405020304" pitchFamily="18" charset="0"/>
              </a:rPr>
              <a:t>: Cỏ lùng và lúa tốt nằm ngay trong tim mỗi người  và đong đưa trong mỗi ngày giữa thiện và ác phân tranh.  Xin Chúa thương thanh luyện cho mọi sự ở trong con  trở thành lúa tốt đẹp hơn chờ ngày gặt tới đẹp tươi. </a:t>
            </a:r>
          </a:p>
        </p:txBody>
      </p:sp>
    </p:spTree>
    <p:extLst>
      <p:ext uri="{BB962C8B-B14F-4D97-AF65-F5344CB8AC3E}">
        <p14:creationId xmlns:p14="http://schemas.microsoft.com/office/powerpoint/2010/main" val="238424894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888" y="241512"/>
            <a:ext cx="11755224" cy="6044988"/>
          </a:xfrm>
        </p:spPr>
        <p:txBody>
          <a:bodyPr>
            <a:noAutofit/>
          </a:bodyPr>
          <a:lstStyle/>
          <a:p>
            <a:pPr marL="0" indent="0" algn="just">
              <a:buNone/>
            </a:pPr>
            <a:r>
              <a:rPr lang="en-US" sz="6600" dirty="0" smtClean="0">
                <a:latin typeface="Times New Roman" panose="02020603050405020304" pitchFamily="18" charset="0"/>
                <a:cs typeface="Times New Roman" panose="02020603050405020304" pitchFamily="18" charset="0"/>
              </a:rPr>
              <a:t>2</a:t>
            </a:r>
            <a:r>
              <a:rPr lang="en-US" sz="6600" dirty="0">
                <a:latin typeface="Times New Roman" panose="02020603050405020304" pitchFamily="18" charset="0"/>
                <a:cs typeface="Times New Roman" panose="02020603050405020304" pitchFamily="18" charset="0"/>
              </a:rPr>
              <a:t>. Khó tránh được kẻ thù hằng gieo tai ác. Khó tránh được bạo ngược và bao bất công.  Cuộc sống dù bao sầu thương không nên vội vàng chán chường.  Tình thương Chúa mong cho ta hy vọng tốt hơn.</a:t>
            </a:r>
          </a:p>
          <a:p>
            <a:pPr marL="0" indent="0" algn="just">
              <a:buNone/>
            </a:pP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810168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215106"/>
            <a:ext cx="11755224" cy="6044988"/>
          </a:xfrm>
        </p:spPr>
        <p:txBody>
          <a:bodyPr>
            <a:noAutofit/>
          </a:bodyPr>
          <a:lstStyle/>
          <a:p>
            <a:pPr marL="0" indent="0" algn="just">
              <a:buNone/>
            </a:pPr>
            <a:r>
              <a:rPr lang="en-US" sz="6600" dirty="0" smtClean="0">
                <a:latin typeface="Times New Roman" panose="02020603050405020304" pitchFamily="18" charset="0"/>
                <a:cs typeface="Times New Roman" panose="02020603050405020304" pitchFamily="18" charset="0"/>
              </a:rPr>
              <a:t>ĐK</a:t>
            </a:r>
            <a:r>
              <a:rPr lang="en-US" sz="6600" dirty="0">
                <a:latin typeface="Times New Roman" panose="02020603050405020304" pitchFamily="18" charset="0"/>
                <a:cs typeface="Times New Roman" panose="02020603050405020304" pitchFamily="18" charset="0"/>
              </a:rPr>
              <a:t>: Cỏ lùng và lúa tốt nằm ngay trong tim mỗi người  và đong đưa trong mỗi ngày giữa thiện và ác phân tranh.  Xin Chúa thương thanh luyện cho mọi sự ở trong con  trở thành lúa tốt đẹp hơn chờ ngày gặt tới đẹp tươi. </a:t>
            </a:r>
          </a:p>
        </p:txBody>
      </p:sp>
    </p:spTree>
    <p:extLst>
      <p:ext uri="{BB962C8B-B14F-4D97-AF65-F5344CB8AC3E}">
        <p14:creationId xmlns:p14="http://schemas.microsoft.com/office/powerpoint/2010/main" val="36799179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388" y="571712"/>
            <a:ext cx="11755224" cy="6044988"/>
          </a:xfrm>
        </p:spPr>
        <p:txBody>
          <a:bodyPr>
            <a:normAutofit fontScale="92500"/>
          </a:bodyPr>
          <a:lstStyle/>
          <a:p>
            <a:pPr marL="0" indent="0" algn="just">
              <a:buNone/>
            </a:pPr>
            <a:r>
              <a:rPr lang="en-US" sz="7200" dirty="0" smtClean="0">
                <a:latin typeface="Times New Roman" panose="02020603050405020304" pitchFamily="18" charset="0"/>
                <a:cs typeface="Times New Roman" panose="02020603050405020304" pitchFamily="18" charset="0"/>
              </a:rPr>
              <a:t>3</a:t>
            </a:r>
            <a:r>
              <a:rPr lang="en-US" sz="7200" dirty="0">
                <a:latin typeface="Times New Roman" panose="02020603050405020304" pitchFamily="18" charset="0"/>
                <a:cs typeface="Times New Roman" panose="02020603050405020304" pitchFamily="18" charset="0"/>
              </a:rPr>
              <a:t>. Hãy chấp nhận những gì còn đang tăm tối. Chớ nóng lòng loại trừ người gian ác ra.  Này Chúa mời ta từ tâm không nên hành động sai lầm. Ngài mời chúng ta kiên tâm âm thầm đắp xây. </a:t>
            </a: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27216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3788" y="228812"/>
            <a:ext cx="11755224" cy="6044988"/>
          </a:xfrm>
        </p:spPr>
        <p:txBody>
          <a:bodyPr>
            <a:noAutofit/>
          </a:bodyPr>
          <a:lstStyle/>
          <a:p>
            <a:pPr marL="0" indent="0" algn="just">
              <a:buNone/>
            </a:pPr>
            <a:r>
              <a:rPr lang="en-US" sz="6600" dirty="0" smtClean="0">
                <a:latin typeface="Times New Roman" panose="02020603050405020304" pitchFamily="18" charset="0"/>
                <a:cs typeface="Times New Roman" panose="02020603050405020304" pitchFamily="18" charset="0"/>
              </a:rPr>
              <a:t>ĐK</a:t>
            </a:r>
            <a:r>
              <a:rPr lang="en-US" sz="6600" dirty="0">
                <a:latin typeface="Times New Roman" panose="02020603050405020304" pitchFamily="18" charset="0"/>
                <a:cs typeface="Times New Roman" panose="02020603050405020304" pitchFamily="18" charset="0"/>
              </a:rPr>
              <a:t>: Cỏ lùng và lúa tốt nằm ngay trong tim mỗi người  và đong đưa trong mỗi ngày giữa thiện và ác phân tranh.  Xin Chúa thương thanh luyện cho mọi sự ở trong con  trở thành lúa tốt đẹp hơn chờ ngày gặt tới đẹp tươi. </a:t>
            </a:r>
          </a:p>
        </p:txBody>
      </p:sp>
    </p:spTree>
    <p:extLst>
      <p:ext uri="{BB962C8B-B14F-4D97-AF65-F5344CB8AC3E}">
        <p14:creationId xmlns:p14="http://schemas.microsoft.com/office/powerpoint/2010/main" val="424309478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6626127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781" y="348480"/>
            <a:ext cx="11689237" cy="5950720"/>
          </a:xfrm>
        </p:spPr>
        <p:txBody>
          <a:bodyPr>
            <a:noAutofit/>
          </a:bodyPr>
          <a:lstStyle/>
          <a:p>
            <a:pPr marL="0" indent="0" algn="ctr">
              <a:buNone/>
            </a:pPr>
            <a:endParaRPr lang="en-US" sz="4400" b="1" dirty="0" smtClean="0">
              <a:latin typeface="Times New Roman" pitchFamily="18" charset="0"/>
              <a:cs typeface="Times New Roman" panose="02020603050405020304" pitchFamily="18" charset="0"/>
            </a:endParaRPr>
          </a:p>
          <a:p>
            <a:pPr marL="0" indent="0" algn="ctr">
              <a:buNone/>
            </a:pPr>
            <a:endParaRPr lang="en-US" sz="4400" b="1" dirty="0">
              <a:latin typeface="Times New Roman" pitchFamily="18" charset="0"/>
              <a:cs typeface="Times New Roman" panose="02020603050405020304" pitchFamily="18" charset="0"/>
            </a:endParaRPr>
          </a:p>
          <a:p>
            <a:pPr marL="0" indent="0" algn="ctr">
              <a:buNone/>
            </a:pPr>
            <a:endParaRPr lang="en-US" sz="4400" b="1" dirty="0" smtClean="0">
              <a:latin typeface="Times New Roman" panose="02020603050405020304" pitchFamily="18" charset="0"/>
              <a:cs typeface="Times New Roman" panose="02020603050405020304" pitchFamily="18" charset="0"/>
            </a:endParaRPr>
          </a:p>
          <a:p>
            <a:pPr marL="0" indent="0" algn="ctr">
              <a:buNone/>
            </a:pPr>
            <a:r>
              <a:rPr lang="en-US" sz="4400" b="1" dirty="0" smtClean="0">
                <a:latin typeface="Times New Roman" panose="02020603050405020304" pitchFamily="18" charset="0"/>
                <a:cs typeface="Times New Roman" panose="02020603050405020304" pitchFamily="18" charset="0"/>
              </a:rPr>
              <a:t>TRUNG </a:t>
            </a:r>
            <a:r>
              <a:rPr lang="en-US" sz="4400" b="1" dirty="0">
                <a:latin typeface="Times New Roman" panose="02020603050405020304" pitchFamily="18" charset="0"/>
                <a:cs typeface="Times New Roman" panose="02020603050405020304" pitchFamily="18" charset="0"/>
              </a:rPr>
              <a:t>KIÊN CHỜ MẸ</a:t>
            </a:r>
            <a:endParaRPr lang="en-US" sz="4400" dirty="0">
              <a:latin typeface="Times New Roman" pitchFamily="18" charset="0"/>
              <a:cs typeface="Times New Roman" panose="02020603050405020304" pitchFamily="18" charset="0"/>
            </a:endParaRPr>
          </a:p>
          <a:p>
            <a:pPr marL="0" indent="0" algn="ctr">
              <a:buNone/>
            </a:pPr>
            <a:r>
              <a:rPr lang="en-US" sz="4400" b="1" dirty="0">
                <a:solidFill>
                  <a:srgbClr val="FF0000"/>
                </a:solidFill>
                <a:latin typeface="Times New Roman" panose="02020603050405020304" pitchFamily="18" charset="0"/>
                <a:cs typeface="Times New Roman" panose="02020603050405020304" pitchFamily="18" charset="0"/>
              </a:rPr>
              <a:t>St. Nguyễn Duy</a:t>
            </a:r>
            <a:endParaRPr lang="en-US" sz="4400" dirty="0">
              <a:solidFill>
                <a:srgbClr val="FF0000"/>
              </a:solidFill>
              <a:latin typeface="Times New Roman" pitchFamily="18" charset="0"/>
              <a:cs typeface="Times New Roman" panose="02020603050405020304" pitchFamily="18" charset="0"/>
            </a:endParaRPr>
          </a:p>
          <a:p>
            <a:pPr marL="0" indent="0" algn="just">
              <a:buNone/>
            </a:pPr>
            <a:r>
              <a:rPr lang="en-US" sz="2000" dirty="0">
                <a:solidFill>
                  <a:srgbClr val="FF0000"/>
                </a:solidFill>
                <a:latin typeface="Times New Roman" panose="02020603050405020304" pitchFamily="18" charset="0"/>
                <a:cs typeface="Times New Roman" panose="02020603050405020304" pitchFamily="18" charset="0"/>
              </a:rPr>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a:r>
            <a:br>
              <a:rPr lang="en-US" sz="2000" dirty="0">
                <a:solidFill>
                  <a:srgbClr val="FF0000"/>
                </a:solidFill>
                <a:latin typeface="Times New Roman" panose="02020603050405020304" pitchFamily="18" charset="0"/>
                <a:cs typeface="Times New Roman" panose="02020603050405020304" pitchFamily="18" charset="0"/>
              </a:rPr>
            </a:br>
            <a:endParaRPr lang="en-US"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579698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8681" y="556443"/>
            <a:ext cx="11689237" cy="5950720"/>
          </a:xfrm>
        </p:spPr>
        <p:txBody>
          <a:bodyPr>
            <a:noAutofit/>
          </a:bodyPr>
          <a:lstStyle/>
          <a:p>
            <a:pPr marL="0" indent="0" algn="just">
              <a:buNone/>
            </a:pPr>
            <a:r>
              <a:rPr lang="en-US" sz="6600" dirty="0" smtClean="0">
                <a:latin typeface="Times New Roman" panose="02020603050405020304" pitchFamily="18" charset="0"/>
                <a:cs typeface="Times New Roman" panose="02020603050405020304" pitchFamily="18" charset="0"/>
              </a:rPr>
              <a:t>ĐK</a:t>
            </a:r>
            <a:r>
              <a:rPr lang="en-US" sz="6600" dirty="0">
                <a:latin typeface="Times New Roman" panose="02020603050405020304" pitchFamily="18" charset="0"/>
                <a:cs typeface="Times New Roman" panose="02020603050405020304" pitchFamily="18" charset="0"/>
              </a:rPr>
              <a:t>. Từ vực sâu bao thương đau ngày đêm nung nấu, con lo âu trông ngóng từ lâu bóng Mẹ đâu. Mẹ! Mẹ ơi! xin thương con tình đơn thống hối, tâm tư nay thổn thức lệ rơi những nghẹn lời.</a:t>
            </a:r>
            <a:br>
              <a:rPr lang="en-US" sz="6600" dirty="0">
                <a:latin typeface="Times New Roman" panose="02020603050405020304" pitchFamily="18" charset="0"/>
                <a:cs typeface="Times New Roman" panose="02020603050405020304" pitchFamily="18" charset="0"/>
              </a:rPr>
            </a:br>
            <a:r>
              <a:rPr lang="en-US" sz="6600" dirty="0">
                <a:latin typeface="Times New Roman" panose="02020603050405020304" pitchFamily="18" charset="0"/>
                <a:cs typeface="Times New Roman" panose="02020603050405020304" pitchFamily="18" charset="0"/>
              </a:rPr>
              <a:t/>
            </a:r>
            <a:br>
              <a:rPr lang="en-US" sz="6600" dirty="0">
                <a:latin typeface="Times New Roman" panose="02020603050405020304" pitchFamily="18" charset="0"/>
                <a:cs typeface="Times New Roman" panose="02020603050405020304" pitchFamily="18" charset="0"/>
              </a:rPr>
            </a:b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707655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981" y="772343"/>
            <a:ext cx="11689237" cy="5950720"/>
          </a:xfrm>
        </p:spPr>
        <p:txBody>
          <a:bodyPr>
            <a:noAutofit/>
          </a:bodyPr>
          <a:lstStyle/>
          <a:p>
            <a:pPr marL="0" indent="0" algn="just">
              <a:buNone/>
            </a:pPr>
            <a:r>
              <a:rPr lang="en-US" sz="7200" dirty="0" smtClean="0">
                <a:latin typeface="Times New Roman" panose="02020603050405020304" pitchFamily="18" charset="0"/>
                <a:cs typeface="Times New Roman" panose="02020603050405020304" pitchFamily="18" charset="0"/>
              </a:rPr>
              <a:t>1</a:t>
            </a:r>
            <a:r>
              <a:rPr lang="en-US" sz="7200" dirty="0">
                <a:latin typeface="Times New Roman" panose="02020603050405020304" pitchFamily="18" charset="0"/>
                <a:cs typeface="Times New Roman" panose="02020603050405020304" pitchFamily="18" charset="0"/>
              </a:rPr>
              <a:t>. Nhớ chiều xưa, chiều hoang sơ, thân bơ vơ Mẹ đứng lệ nhòa trông con yêu chết vì tội con, Mẹ ơi thương cứu con.</a:t>
            </a:r>
            <a:br>
              <a:rPr lang="en-US" sz="7200" dirty="0">
                <a:latin typeface="Times New Roman" panose="02020603050405020304" pitchFamily="18" charset="0"/>
                <a:cs typeface="Times New Roman" panose="02020603050405020304" pitchFamily="18" charset="0"/>
              </a:rPr>
            </a:br>
            <a:r>
              <a:rPr lang="en-US" sz="7200" dirty="0">
                <a:latin typeface="Times New Roman" panose="02020603050405020304" pitchFamily="18" charset="0"/>
                <a:cs typeface="Times New Roman" panose="02020603050405020304" pitchFamily="18" charset="0"/>
              </a:rPr>
              <a:t/>
            </a:r>
            <a:br>
              <a:rPr lang="en-US" sz="7200" dirty="0">
                <a:latin typeface="Times New Roman" panose="02020603050405020304" pitchFamily="18" charset="0"/>
                <a:cs typeface="Times New Roman" panose="02020603050405020304" pitchFamily="18" charset="0"/>
              </a:rPr>
            </a:br>
            <a:endParaRPr lang="en-US" sz="7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857762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8681" y="645343"/>
            <a:ext cx="11689237" cy="5950720"/>
          </a:xfrm>
        </p:spPr>
        <p:txBody>
          <a:bodyPr>
            <a:noAutofit/>
          </a:bodyPr>
          <a:lstStyle/>
          <a:p>
            <a:pPr marL="0" indent="0" algn="just">
              <a:buNone/>
            </a:pPr>
            <a:r>
              <a:rPr lang="en-US" sz="6600" dirty="0" smtClean="0">
                <a:latin typeface="Times New Roman" panose="02020603050405020304" pitchFamily="18" charset="0"/>
                <a:cs typeface="Times New Roman" panose="02020603050405020304" pitchFamily="18" charset="0"/>
              </a:rPr>
              <a:t>ĐK</a:t>
            </a:r>
            <a:r>
              <a:rPr lang="en-US" sz="6600" dirty="0">
                <a:latin typeface="Times New Roman" panose="02020603050405020304" pitchFamily="18" charset="0"/>
                <a:cs typeface="Times New Roman" panose="02020603050405020304" pitchFamily="18" charset="0"/>
              </a:rPr>
              <a:t>. Từ vực sâu bao thương đau ngày đêm nung nấu, con lo âu trông ngóng từ lâu bóng Mẹ đâu. Mẹ! Mẹ ơi! xin thương con tình đơn thống hối, tâm tư nay thổn thức lệ rơi những nghẹn lời.</a:t>
            </a:r>
            <a:br>
              <a:rPr lang="en-US" sz="6600" dirty="0">
                <a:latin typeface="Times New Roman" panose="02020603050405020304" pitchFamily="18" charset="0"/>
                <a:cs typeface="Times New Roman" panose="02020603050405020304" pitchFamily="18" charset="0"/>
              </a:rPr>
            </a:br>
            <a:r>
              <a:rPr lang="en-US" sz="6600" dirty="0">
                <a:latin typeface="Times New Roman" panose="02020603050405020304" pitchFamily="18" charset="0"/>
                <a:cs typeface="Times New Roman" panose="02020603050405020304" pitchFamily="18" charset="0"/>
              </a:rPr>
              <a:t/>
            </a:r>
            <a:br>
              <a:rPr lang="en-US" sz="6600" dirty="0">
                <a:latin typeface="Times New Roman" panose="02020603050405020304" pitchFamily="18" charset="0"/>
                <a:cs typeface="Times New Roman" panose="02020603050405020304" pitchFamily="18" charset="0"/>
              </a:rPr>
            </a:b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130522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381" y="623888"/>
            <a:ext cx="11689237" cy="5950720"/>
          </a:xfrm>
        </p:spPr>
        <p:txBody>
          <a:bodyPr>
            <a:noAutofit/>
          </a:bodyPr>
          <a:lstStyle/>
          <a:p>
            <a:pPr marL="0" indent="0" algn="just">
              <a:buNone/>
            </a:pPr>
            <a:r>
              <a:rPr lang="en-US" sz="8000" dirty="0" smtClean="0">
                <a:latin typeface="Times New Roman" panose="02020603050405020304" pitchFamily="18" charset="0"/>
                <a:cs typeface="Times New Roman" panose="02020603050405020304" pitchFamily="18" charset="0"/>
              </a:rPr>
              <a:t>2</a:t>
            </a:r>
            <a:r>
              <a:rPr lang="en-US" sz="8000" dirty="0">
                <a:latin typeface="Times New Roman" panose="02020603050405020304" pitchFamily="18" charset="0"/>
                <a:cs typeface="Times New Roman" panose="02020603050405020304" pitchFamily="18" charset="0"/>
              </a:rPr>
              <a:t>. Tháng ngày qua đời trôi đi, con cô đơn chờ mong ê chề. Đâu ai thương nhớ lại tình con, người thân nay cũng quên rồi</a:t>
            </a:r>
            <a:r>
              <a:rPr lang="en-US" sz="8000" dirty="0" smtClean="0">
                <a:latin typeface="Times New Roman" panose="02020603050405020304" pitchFamily="18" charset="0"/>
                <a:cs typeface="Times New Roman" panose="02020603050405020304" pitchFamily="18" charset="0"/>
              </a:rPr>
              <a:t>.</a:t>
            </a:r>
          </a:p>
          <a:p>
            <a:pPr marL="0" indent="0" algn="just">
              <a:buNone/>
            </a:pPr>
            <a:r>
              <a:rPr lang="en-US" sz="8000" dirty="0">
                <a:latin typeface="Times New Roman" panose="02020603050405020304" pitchFamily="18" charset="0"/>
                <a:cs typeface="Times New Roman" panose="02020603050405020304" pitchFamily="18" charset="0"/>
              </a:rPr>
              <a:t/>
            </a:r>
            <a:br>
              <a:rPr lang="en-US" sz="8000" dirty="0">
                <a:latin typeface="Times New Roman" panose="02020603050405020304" pitchFamily="18" charset="0"/>
                <a:cs typeface="Times New Roman" panose="02020603050405020304" pitchFamily="18" charset="0"/>
              </a:rPr>
            </a:br>
            <a:r>
              <a:rPr lang="en-US" sz="8000" dirty="0">
                <a:latin typeface="Times New Roman" panose="02020603050405020304" pitchFamily="18" charset="0"/>
                <a:cs typeface="Times New Roman" panose="02020603050405020304" pitchFamily="18" charset="0"/>
              </a:rPr>
              <a:t/>
            </a:r>
            <a:br>
              <a:rPr lang="en-US" sz="8000" dirty="0">
                <a:latin typeface="Times New Roman" panose="02020603050405020304" pitchFamily="18" charset="0"/>
                <a:cs typeface="Times New Roman" panose="02020603050405020304" pitchFamily="18" charset="0"/>
              </a:rPr>
            </a:br>
            <a:endParaRPr lang="en-US" sz="8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713832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781" y="596106"/>
            <a:ext cx="11689237" cy="5950720"/>
          </a:xfrm>
        </p:spPr>
        <p:txBody>
          <a:bodyPr>
            <a:noAutofit/>
          </a:bodyPr>
          <a:lstStyle/>
          <a:p>
            <a:pPr marL="0" indent="0" algn="just">
              <a:buNone/>
            </a:pPr>
            <a:r>
              <a:rPr lang="en-US" sz="6600" dirty="0" smtClean="0">
                <a:latin typeface="Times New Roman" panose="02020603050405020304" pitchFamily="18" charset="0"/>
                <a:cs typeface="Times New Roman" panose="02020603050405020304" pitchFamily="18" charset="0"/>
              </a:rPr>
              <a:t>ĐK</a:t>
            </a:r>
            <a:r>
              <a:rPr lang="en-US" sz="6600" dirty="0">
                <a:latin typeface="Times New Roman" panose="02020603050405020304" pitchFamily="18" charset="0"/>
                <a:cs typeface="Times New Roman" panose="02020603050405020304" pitchFamily="18" charset="0"/>
              </a:rPr>
              <a:t>. Từ vực sâu bao thương đau ngày đêm nung nấu, con lo âu trông ngóng từ lâu bóng Mẹ đâu. Mẹ! Mẹ ơi! xin thương con tình đơn thống hối, tâm tư nay thổn thức lệ rơi những nghẹn lời.</a:t>
            </a:r>
            <a:br>
              <a:rPr lang="en-US" sz="6600" dirty="0">
                <a:latin typeface="Times New Roman" panose="02020603050405020304" pitchFamily="18" charset="0"/>
                <a:cs typeface="Times New Roman" panose="02020603050405020304" pitchFamily="18" charset="0"/>
              </a:rPr>
            </a:br>
            <a:r>
              <a:rPr lang="en-US" sz="6600" dirty="0">
                <a:latin typeface="Times New Roman" panose="02020603050405020304" pitchFamily="18" charset="0"/>
                <a:cs typeface="Times New Roman" panose="02020603050405020304" pitchFamily="18" charset="0"/>
              </a:rPr>
              <a:t/>
            </a:r>
            <a:br>
              <a:rPr lang="en-US" sz="6600" dirty="0">
                <a:latin typeface="Times New Roman" panose="02020603050405020304" pitchFamily="18" charset="0"/>
                <a:cs typeface="Times New Roman" panose="02020603050405020304" pitchFamily="18" charset="0"/>
              </a:rPr>
            </a:b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378112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4081" y="596106"/>
            <a:ext cx="11689237" cy="5950720"/>
          </a:xfrm>
        </p:spPr>
        <p:txBody>
          <a:bodyPr>
            <a:noAutofit/>
          </a:bodyPr>
          <a:lstStyle/>
          <a:p>
            <a:pPr marL="0" indent="0" algn="just">
              <a:buNone/>
            </a:pPr>
            <a:r>
              <a:rPr lang="en-US" sz="8000" dirty="0" smtClean="0">
                <a:latin typeface="Times New Roman" panose="02020603050405020304" pitchFamily="18" charset="0"/>
                <a:cs typeface="Times New Roman" panose="02020603050405020304" pitchFamily="18" charset="0"/>
              </a:rPr>
              <a:t>3</a:t>
            </a:r>
            <a:r>
              <a:rPr lang="en-US" sz="8000" dirty="0">
                <a:latin typeface="Times New Roman" panose="02020603050405020304" pitchFamily="18" charset="0"/>
                <a:cs typeface="Times New Roman" panose="02020603050405020304" pitchFamily="18" charset="0"/>
              </a:rPr>
              <a:t>. Tiếng thở than còn vọng ngân, nay thân con khổ đau vô ngần. Xin thương con hỡi Mẹ từ nhân, dìu con tới bến thiên đàng</a:t>
            </a:r>
            <a:r>
              <a:rPr lang="en-US" sz="8000" dirty="0" smtClean="0">
                <a:latin typeface="Times New Roman" panose="02020603050405020304" pitchFamily="18" charset="0"/>
                <a:cs typeface="Times New Roman" panose="02020603050405020304" pitchFamily="18" charset="0"/>
              </a:rPr>
              <a:t>.</a:t>
            </a:r>
          </a:p>
          <a:p>
            <a:pPr marL="0" indent="0" algn="just">
              <a:buNone/>
            </a:pPr>
            <a:r>
              <a:rPr lang="en-US" sz="8000" dirty="0">
                <a:latin typeface="Times New Roman" panose="02020603050405020304" pitchFamily="18" charset="0"/>
                <a:cs typeface="Times New Roman" panose="02020603050405020304" pitchFamily="18" charset="0"/>
              </a:rPr>
              <a:t/>
            </a:r>
            <a:br>
              <a:rPr lang="en-US" sz="8000" dirty="0">
                <a:latin typeface="Times New Roman" panose="02020603050405020304" pitchFamily="18" charset="0"/>
                <a:cs typeface="Times New Roman" panose="02020603050405020304" pitchFamily="18" charset="0"/>
              </a:rPr>
            </a:br>
            <a:r>
              <a:rPr lang="en-US" sz="8000" dirty="0">
                <a:latin typeface="Times New Roman" panose="02020603050405020304" pitchFamily="18" charset="0"/>
                <a:cs typeface="Times New Roman" panose="02020603050405020304" pitchFamily="18" charset="0"/>
              </a:rPr>
              <a:t/>
            </a:r>
            <a:br>
              <a:rPr lang="en-US" sz="8000" dirty="0">
                <a:latin typeface="Times New Roman" panose="02020603050405020304" pitchFamily="18" charset="0"/>
                <a:cs typeface="Times New Roman" panose="02020603050405020304" pitchFamily="18" charset="0"/>
              </a:rPr>
            </a:br>
            <a:endParaRPr lang="en-US" sz="8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929545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9697" y="721543"/>
            <a:ext cx="11689237" cy="5950720"/>
          </a:xfrm>
        </p:spPr>
        <p:txBody>
          <a:bodyPr>
            <a:noAutofit/>
          </a:bodyPr>
          <a:lstStyle/>
          <a:p>
            <a:pPr marL="0" indent="0" algn="just">
              <a:buNone/>
            </a:pPr>
            <a:r>
              <a:rPr lang="en-US" sz="6600" dirty="0" smtClean="0">
                <a:latin typeface="Times New Roman" panose="02020603050405020304" pitchFamily="18" charset="0"/>
                <a:cs typeface="Times New Roman" panose="02020603050405020304" pitchFamily="18" charset="0"/>
              </a:rPr>
              <a:t>ĐK</a:t>
            </a:r>
            <a:r>
              <a:rPr lang="en-US" sz="6600" dirty="0">
                <a:latin typeface="Times New Roman" panose="02020603050405020304" pitchFamily="18" charset="0"/>
                <a:cs typeface="Times New Roman" panose="02020603050405020304" pitchFamily="18" charset="0"/>
              </a:rPr>
              <a:t>. Từ vực sâu bao thương đau ngày đêm nung nấu, con lo âu trông ngóng từ lâu bóng Mẹ đâu. Mẹ! Mẹ ơi! xin thương con tình đơn thống hối, tâm tư nay thổn thức lệ rơi những nghẹn lời.</a:t>
            </a:r>
            <a:br>
              <a:rPr lang="en-US" sz="6600" dirty="0">
                <a:latin typeface="Times New Roman" panose="02020603050405020304" pitchFamily="18" charset="0"/>
                <a:cs typeface="Times New Roman" panose="02020603050405020304" pitchFamily="18" charset="0"/>
              </a:rPr>
            </a:br>
            <a:r>
              <a:rPr lang="en-US" sz="6600" dirty="0">
                <a:latin typeface="Times New Roman" panose="02020603050405020304" pitchFamily="18" charset="0"/>
                <a:cs typeface="Times New Roman" panose="02020603050405020304" pitchFamily="18" charset="0"/>
              </a:rPr>
              <a:t/>
            </a:r>
            <a:br>
              <a:rPr lang="en-US" sz="6600" dirty="0">
                <a:latin typeface="Times New Roman" panose="02020603050405020304" pitchFamily="18" charset="0"/>
                <a:cs typeface="Times New Roman" panose="02020603050405020304" pitchFamily="18" charset="0"/>
              </a:rPr>
            </a:b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504803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8681" y="-165894"/>
            <a:ext cx="11689237" cy="5950720"/>
          </a:xfrm>
        </p:spPr>
        <p:txBody>
          <a:bodyPr>
            <a:noAutofit/>
          </a:bodyPr>
          <a:lstStyle/>
          <a:p>
            <a:pPr marL="0" indent="0" algn="just">
              <a:buNone/>
            </a:pPr>
            <a:r>
              <a:rPr lang="en-US" sz="7200" dirty="0">
                <a:latin typeface="Times New Roman" panose="02020603050405020304" pitchFamily="18" charset="0"/>
                <a:cs typeface="Times New Roman" panose="02020603050405020304" pitchFamily="18" charset="0"/>
              </a:rPr>
              <a:t/>
            </a:r>
            <a:br>
              <a:rPr lang="en-US" sz="7200" dirty="0">
                <a:latin typeface="Times New Roman" panose="02020603050405020304" pitchFamily="18" charset="0"/>
                <a:cs typeface="Times New Roman" panose="02020603050405020304" pitchFamily="18" charset="0"/>
              </a:rPr>
            </a:br>
            <a:r>
              <a:rPr lang="en-US" sz="7200" dirty="0" smtClean="0">
                <a:latin typeface="Times New Roman" panose="02020603050405020304" pitchFamily="18" charset="0"/>
                <a:cs typeface="Times New Roman" panose="02020603050405020304" pitchFamily="18" charset="0"/>
              </a:rPr>
              <a:t>4</a:t>
            </a:r>
            <a:r>
              <a:rPr lang="en-US" sz="7200" dirty="0">
                <a:latin typeface="Times New Roman" panose="02020603050405020304" pitchFamily="18" charset="0"/>
                <a:cs typeface="Times New Roman" panose="02020603050405020304" pitchFamily="18" charset="0"/>
              </a:rPr>
              <a:t>. Lúc này đây cậy trông ai, con kêu xin Người thương dủ tình, thương cho con lấy một lời kinh, hầu mong qua chốn luyện hình</a:t>
            </a:r>
            <a:r>
              <a:rPr lang="en-US" sz="7200" dirty="0" smtClean="0">
                <a:latin typeface="Times New Roman" panose="02020603050405020304" pitchFamily="18" charset="0"/>
                <a:cs typeface="Times New Roman" panose="02020603050405020304" pitchFamily="18" charset="0"/>
              </a:rPr>
              <a:t>.</a:t>
            </a:r>
          </a:p>
          <a:p>
            <a:pPr marL="0" indent="0" algn="just">
              <a:buNone/>
            </a:pPr>
            <a:r>
              <a:rPr lang="en-US" sz="7200" dirty="0">
                <a:latin typeface="Times New Roman" panose="02020603050405020304" pitchFamily="18" charset="0"/>
                <a:cs typeface="Times New Roman" panose="02020603050405020304" pitchFamily="18" charset="0"/>
              </a:rPr>
              <a:t/>
            </a:r>
            <a:br>
              <a:rPr lang="en-US" sz="7200" dirty="0">
                <a:latin typeface="Times New Roman" panose="02020603050405020304" pitchFamily="18" charset="0"/>
                <a:cs typeface="Times New Roman" panose="02020603050405020304" pitchFamily="18" charset="0"/>
              </a:rPr>
            </a:br>
            <a:endParaRPr lang="en-US" sz="7200" dirty="0">
              <a:latin typeface="Times New Roman" panose="02020603050405020304" pitchFamily="18" charset="0"/>
              <a:cs typeface="Times New Roman" panose="02020603050405020304" pitchFamily="18" charset="0"/>
            </a:endParaRPr>
          </a:p>
          <a:p>
            <a:pPr marL="0" indent="0" algn="just">
              <a:buNone/>
            </a:pPr>
            <a:r>
              <a:rPr lang="en-US" sz="7200" dirty="0">
                <a:latin typeface="Times New Roman" panose="02020603050405020304" pitchFamily="18" charset="0"/>
                <a:cs typeface="Times New Roman" panose="02020603050405020304" pitchFamily="18" charset="0"/>
              </a:rPr>
              <a:t> </a:t>
            </a:r>
          </a:p>
          <a:p>
            <a:pPr marL="0" indent="0" algn="just">
              <a:buNone/>
            </a:pPr>
            <a:endParaRPr lang="en-US" sz="7200" dirty="0">
              <a:latin typeface="Times New Roman" panose="02020603050405020304" pitchFamily="18" charset="0"/>
              <a:cs typeface="Times New Roman" panose="02020603050405020304" pitchFamily="18" charset="0"/>
            </a:endParaRPr>
          </a:p>
          <a:p>
            <a:pPr marL="0" indent="0" algn="just">
              <a:buNone/>
            </a:pPr>
            <a:endParaRPr lang="en-US" sz="7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286383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0581" y="467543"/>
            <a:ext cx="11689237" cy="5950720"/>
          </a:xfrm>
        </p:spPr>
        <p:txBody>
          <a:bodyPr>
            <a:noAutofit/>
          </a:bodyPr>
          <a:lstStyle/>
          <a:p>
            <a:pPr marL="0" indent="0" algn="just">
              <a:buNone/>
            </a:pPr>
            <a:r>
              <a:rPr lang="en-US" sz="6600" dirty="0" smtClean="0">
                <a:latin typeface="Times New Roman" panose="02020603050405020304" pitchFamily="18" charset="0"/>
                <a:cs typeface="Times New Roman" panose="02020603050405020304" pitchFamily="18" charset="0"/>
              </a:rPr>
              <a:t>ĐK</a:t>
            </a:r>
            <a:r>
              <a:rPr lang="en-US" sz="6600" dirty="0">
                <a:latin typeface="Times New Roman" panose="02020603050405020304" pitchFamily="18" charset="0"/>
                <a:cs typeface="Times New Roman" panose="02020603050405020304" pitchFamily="18" charset="0"/>
              </a:rPr>
              <a:t>. Từ vực sâu bao thương đau ngày đêm nung nấu, con lo âu trông ngóng từ lâu bóng Mẹ đâu. Mẹ! Mẹ ơi! xin thương con tình đơn thống hối, tâm tư nay thổn thức lệ rơi những nghẹn lời.</a:t>
            </a:r>
            <a:br>
              <a:rPr lang="en-US" sz="6600" dirty="0">
                <a:latin typeface="Times New Roman" panose="02020603050405020304" pitchFamily="18" charset="0"/>
                <a:cs typeface="Times New Roman" panose="02020603050405020304" pitchFamily="18" charset="0"/>
              </a:rPr>
            </a:br>
            <a:r>
              <a:rPr lang="en-US" sz="6600" dirty="0">
                <a:latin typeface="Times New Roman" panose="02020603050405020304" pitchFamily="18" charset="0"/>
                <a:cs typeface="Times New Roman" panose="02020603050405020304" pitchFamily="18" charset="0"/>
              </a:rPr>
              <a:t/>
            </a:r>
            <a:br>
              <a:rPr lang="en-US" sz="6600" dirty="0">
                <a:latin typeface="Times New Roman" panose="02020603050405020304" pitchFamily="18" charset="0"/>
                <a:cs typeface="Times New Roman" panose="02020603050405020304" pitchFamily="18" charset="0"/>
              </a:rPr>
            </a:b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109189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05817709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887</Words>
  <Application>Microsoft Office PowerPoint</Application>
  <PresentationFormat>Widescreen</PresentationFormat>
  <Paragraphs>76</Paragraphs>
  <Slides>49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Phong Thu</cp:lastModifiedBy>
  <cp:revision>5</cp:revision>
  <dcterms:created xsi:type="dcterms:W3CDTF">2025-11-11T14:50:48Z</dcterms:created>
  <dcterms:modified xsi:type="dcterms:W3CDTF">2025-11-12T01:43:08Z</dcterms:modified>
</cp:coreProperties>
</file>