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311" r:id="rId17"/>
    <p:sldId id="273" r:id="rId18"/>
    <p:sldId id="312" r:id="rId19"/>
    <p:sldId id="275" r:id="rId20"/>
    <p:sldId id="313"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14" r:id="rId45"/>
    <p:sldId id="301" r:id="rId46"/>
    <p:sldId id="302" r:id="rId47"/>
    <p:sldId id="303" r:id="rId48"/>
    <p:sldId id="304" r:id="rId49"/>
    <p:sldId id="305" r:id="rId50"/>
    <p:sldId id="306" r:id="rId51"/>
    <p:sldId id="307" r:id="rId52"/>
    <p:sldId id="308" r:id="rId53"/>
    <p:sldId id="309" r:id="rId54"/>
    <p:sldId id="315" r:id="rId55"/>
  </p:sldIdLst>
  <p:sldSz cx="12192000" cy="6858000"/>
  <p:notesSz cx="6858000" cy="91440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0" d="100"/>
          <a:sy n="80" d="100"/>
        </p:scale>
        <p:origin x="100" y="5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slide" Target="slides/slide52.xml" /><Relationship Id="rId54" Type="http://schemas.openxmlformats.org/officeDocument/2006/relationships/slide" Target="slides/slide53.xml" /><Relationship Id="rId55" Type="http://schemas.openxmlformats.org/officeDocument/2006/relationships/slide" Target="slides/slide54.xml" /><Relationship Id="rId56" Type="http://schemas.openxmlformats.org/officeDocument/2006/relationships/tags" Target="tags/tag1.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heme" Target="theme/theme1.xml" /><Relationship Id="rId6" Type="http://schemas.openxmlformats.org/officeDocument/2006/relationships/slide" Target="slides/slide5.xml" /><Relationship Id="rId60" Type="http://schemas.openxmlformats.org/officeDocument/2006/relationships/tableStyles" Target="tableStyles.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69ADBE-CC2F-4611-843E-DBCEC167DA80}"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8FF9E-6434-49EA-8628-2201B0A0E612}" type="slidenum">
              <a:rPr lang="en-US" smtClean="0"/>
              <a:t>‹#›</a:t>
            </a:fld>
            <a:endParaRPr lang="en-US"/>
          </a:p>
        </p:txBody>
      </p:sp>
    </p:spTree>
    <p:extLst>
      <p:ext uri="{BB962C8B-B14F-4D97-AF65-F5344CB8AC3E}">
        <p14:creationId xmlns:p14="http://schemas.microsoft.com/office/powerpoint/2010/main" val="3535038991"/>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69ADBE-CC2F-4611-843E-DBCEC167DA80}"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8FF9E-6434-49EA-8628-2201B0A0E612}" type="slidenum">
              <a:rPr lang="en-US" smtClean="0"/>
              <a:t>‹#›</a:t>
            </a:fld>
            <a:endParaRPr lang="en-US"/>
          </a:p>
        </p:txBody>
      </p:sp>
    </p:spTree>
    <p:extLst>
      <p:ext uri="{BB962C8B-B14F-4D97-AF65-F5344CB8AC3E}">
        <p14:creationId xmlns:p14="http://schemas.microsoft.com/office/powerpoint/2010/main" val="2926754296"/>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69ADBE-CC2F-4611-843E-DBCEC167DA80}" type="datetimeFigureOut">
              <a:rPr lang="en-US" smtClean="0"/>
              <a:t>11/4/2025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18FF9E-6434-49EA-8628-2201B0A0E612}" type="slidenum">
              <a:rPr lang="en-US" smtClean="0"/>
              <a:t>‹#›</a:t>
            </a:fld>
            <a:endParaRPr lang="en-US"/>
          </a:p>
        </p:txBody>
      </p:sp>
    </p:spTree>
    <p:extLst>
      <p:ext uri="{BB962C8B-B14F-4D97-AF65-F5344CB8AC3E}">
        <p14:creationId xmlns:p14="http://schemas.microsoft.com/office/powerpoint/2010/main" val="116848159"/>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8.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9.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3039109883"/>
      </p:ext>
    </p:extLst>
  </p:cSld>
  <p:clrMapOvr>
    <a:masterClrMapping/>
  </p:clrMapOvr>
  <p:transition spd="slow">
    <p:push dir="u"/>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357809" y="2719346"/>
            <a:ext cx="9000876" cy="1824282"/>
          </a:xfrm>
          <a:prstGeom prst="rect">
            <a:avLst/>
          </a:prstGeom>
        </p:spPr>
        <p:txBody>
          <a:bodyPr wrap="square">
            <a:spAutoFit/>
          </a:bodyPr>
          <a:lstStyle/>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CỬA CÔNG CHÍNH </a:t>
            </a:r>
            <a:endParaRPr lang="en-US" sz="44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Kim Long</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5640490"/>
      </p:ext>
    </p:extLst>
  </p:cSld>
  <p:clrMapOvr>
    <a:masterClrMapping/>
  </p:clrMapOvr>
  <p:transition spd="slow">
    <p:push dir="u"/>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67576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65259"/>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8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8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8000" err="1">
                <a:latin typeface="Times New Roman" panose="02020603050405020304" pitchFamily="18" charset="0"/>
                <a:ea typeface="Calibri" panose="020f0502020204030204" pitchFamily="34" charset="0"/>
                <a:cs typeface="Times New Roman" panose="02020603050405020304" pitchFamily="18" charset="0"/>
              </a:rPr>
              <a:t>Hãy cảm tạ Chúa, vì Chúa nhân từ, vì tình Người yêu thương ta bền vững muôn đời</a:t>
            </a:r>
            <a:r>
              <a:rPr lang="en-US" sz="8000" smtClean="0">
                <a:latin typeface="Times New Roman" panose="02020603050405020304" pitchFamily="18" charset="0"/>
                <a:ea typeface="Calibri" panose="020f0502020204030204" pitchFamily="34" charset="0"/>
                <a:cs typeface="Times New Roman" panose="02020603050405020304" pitchFamily="18" charset="0"/>
              </a:rPr>
              <a:t>.</a:t>
            </a:r>
            <a:endParaRPr lang="en-US" sz="8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815166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814932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65259"/>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8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8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8000" err="1">
                <a:latin typeface="Times New Roman" panose="02020603050405020304" pitchFamily="18" charset="0"/>
                <a:ea typeface="Calibri" panose="020f0502020204030204" pitchFamily="34" charset="0"/>
                <a:cs typeface="Times New Roman" panose="02020603050405020304" pitchFamily="18" charset="0"/>
              </a:rPr>
              <a:t>Hãy chúc tụng Chúa, nào khắp nhân hoàn, vì tình Người yêu thương ta bền vững muôn đời</a:t>
            </a:r>
            <a:r>
              <a:rPr lang="en-US" sz="8000" smtClean="0">
                <a:latin typeface="Times New Roman" panose="02020603050405020304" pitchFamily="18" charset="0"/>
                <a:ea typeface="Calibri" panose="020f0502020204030204" pitchFamily="34" charset="0"/>
                <a:cs typeface="Times New Roman" panose="02020603050405020304" pitchFamily="18" charset="0"/>
              </a:rPr>
              <a:t>.</a:t>
            </a:r>
            <a:endParaRPr lang="en-US" sz="8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263143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142619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65259"/>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8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8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8000" err="1">
                <a:latin typeface="Times New Roman" panose="02020603050405020304" pitchFamily="18" charset="0"/>
                <a:ea typeface="Calibri" panose="020f0502020204030204" pitchFamily="34" charset="0"/>
                <a:cs typeface="Times New Roman" panose="02020603050405020304" pitchFamily="18" charset="0"/>
              </a:rPr>
              <a:t>Trong lúc sầu thương, hằng vững tin Người, và bền lòng tôi kêu xin, Người sẽ nghe lời</a:t>
            </a:r>
            <a:r>
              <a:rPr lang="en-US" sz="8000" smtClean="0">
                <a:latin typeface="Times New Roman" panose="02020603050405020304" pitchFamily="18" charset="0"/>
                <a:ea typeface="Calibri" panose="020f0502020204030204" pitchFamily="34" charset="0"/>
                <a:cs typeface="Times New Roman" panose="02020603050405020304" pitchFamily="18" charset="0"/>
              </a:rPr>
              <a:t>.</a:t>
            </a:r>
            <a:endParaRPr lang="en-US" sz="8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066909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52881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65259"/>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n-US" sz="8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8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8000">
                <a:latin typeface="Times New Roman" panose="02020603050405020304" pitchFamily="18" charset="0"/>
                <a:ea typeface="Calibri" panose="020f0502020204030204" pitchFamily="34" charset="0"/>
                <a:cs typeface="Times New Roman" panose="02020603050405020304" pitchFamily="18" charset="0"/>
              </a:rPr>
              <a:t>Tin vững vào Chúa lợi ích vô cùng, vì trần hoàn này không ai quyền phép như Người</a:t>
            </a:r>
            <a:r>
              <a:rPr lang="en-US" sz="8000" smtClean="0">
                <a:latin typeface="Times New Roman" panose="02020603050405020304" pitchFamily="18" charset="0"/>
                <a:ea typeface="Calibri" panose="020f0502020204030204" pitchFamily="34" charset="0"/>
                <a:cs typeface="Times New Roman" panose="02020603050405020304" pitchFamily="18" charset="0"/>
              </a:rPr>
              <a:t>.</a:t>
            </a:r>
            <a:endParaRPr lang="en-US" sz="8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121199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133408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565259"/>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5</a:t>
            </a:r>
            <a:r>
              <a:rPr lang="en-US" sz="8000">
                <a:latin typeface="Times New Roman" panose="02020603050405020304" pitchFamily="18" charset="0"/>
                <a:ea typeface="Calibri" panose="020f0502020204030204" pitchFamily="34" charset="0"/>
                <a:cs typeface="Times New Roman" panose="02020603050405020304" pitchFamily="18" charset="0"/>
              </a:rPr>
              <a:t>. Ca khúc tạ ơn thành kính dâng Người, trần hoàn đồng ca vang lên hòa với cung đàn</a:t>
            </a:r>
            <a:r>
              <a:rPr lang="en-US" sz="8000" smtClean="0">
                <a:latin typeface="Times New Roman" panose="02020603050405020304" pitchFamily="18" charset="0"/>
                <a:ea typeface="Calibri" panose="020f0502020204030204" pitchFamily="34" charset="0"/>
                <a:cs typeface="Times New Roman" panose="02020603050405020304" pitchFamily="18" charset="0"/>
              </a:rPr>
              <a:t>.</a:t>
            </a:r>
            <a:endParaRPr lang="en-US" sz="8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321285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170137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416379" y="775607"/>
            <a:ext cx="11486864" cy="5078313"/>
          </a:xfrm>
          <a:prstGeom prst="rect">
            <a:avLst/>
          </a:prstGeom>
        </p:spPr>
        <p:txBody>
          <a:bodyPr wrap="square">
            <a:spAutoFit/>
          </a:bodyPr>
          <a:lstStyle/>
          <a:p>
            <a:pPr algn="just">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6</a:t>
            </a:r>
            <a:r>
              <a:rPr lang="en-US" sz="8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8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8000" err="1">
                <a:latin typeface="Times New Roman" panose="02020603050405020304" pitchFamily="18" charset="0"/>
                <a:ea typeface="Calibri" panose="020f0502020204030204" pitchFamily="34" charset="0"/>
                <a:cs typeface="Times New Roman" panose="02020603050405020304" pitchFamily="18" charset="0"/>
              </a:rPr>
              <a:t>Tôi vẫn bền tâm ở giữa quân thù, cậy nhờ quyền uy Gia-vê, chẳng khiếp lo gì.</a:t>
            </a:r>
          </a:p>
        </p:txBody>
      </p:sp>
    </p:spTree>
    <p:extLst>
      <p:ext uri="{BB962C8B-B14F-4D97-AF65-F5344CB8AC3E}">
        <p14:creationId xmlns:p14="http://schemas.microsoft.com/office/powerpoint/2010/main" val="137003799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Cửa công chính hãy mở cho tôi vào. Cho tôi vào tạ ơn Chúa nơi cung điện ngợp quang vinh. Chính đây là, chính đây là cửa Thiên Chúa. Hỡi người công chính hãy mau tiến vào</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557943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1194162761"/>
      </p:ext>
    </p:extLst>
  </p:cSld>
  <p:clrMapOvr>
    <a:masterClrMapping/>
  </p:clrMapOvr>
  <p:transition spd="slow">
    <p:push dir="u"/>
  </p:transition>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416379" y="1599618"/>
            <a:ext cx="11486864" cy="5509200"/>
          </a:xfrm>
          <a:prstGeom prst="rect">
            <a:avLst/>
          </a:prstGeom>
        </p:spPr>
        <p:txBody>
          <a:bodyPr wrap="square">
            <a:spAutoFit/>
          </a:bodyPr>
          <a:lstStyle/>
          <a:p>
            <a:pPr algn="just"/>
            <a:r>
              <a:rPr lang="en-US" sz="8800" b="1" err="1">
                <a:latin typeface="Times New Roman" panose="02020603050405020304" pitchFamily="18" charset="0"/>
                <a:cs typeface="Times New Roman" panose="02020603050405020304" pitchFamily="18" charset="0"/>
              </a:rPr>
              <a:t>Lạy Chúa, khi vừa thức giấc, con thoả tình chiêm ngắm Nhan Ngài. </a:t>
            </a:r>
          </a:p>
        </p:txBody>
      </p:sp>
    </p:spTree>
    <p:extLst>
      <p:ext uri="{BB962C8B-B14F-4D97-AF65-F5344CB8AC3E}">
        <p14:creationId xmlns:p14="http://schemas.microsoft.com/office/powerpoint/2010/main" val="637709952"/>
      </p:ext>
    </p:extLst>
  </p:cSld>
  <p:clrMapOvr>
    <a:masterClrMapping/>
  </p:clrMapOvr>
  <p:transition spd="slow">
    <p:push dir="u"/>
  </p:transition>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4107077500"/>
      </p:ext>
    </p:extLst>
  </p:cSld>
  <p:clrMapOvr>
    <a:masterClrMapping/>
  </p:clrMapOvr>
  <p:transition spd="slow">
    <p:push dir="u"/>
  </p:transition>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860606"/>
            <a:ext cx="11614504" cy="5016758"/>
          </a:xfrm>
          <a:prstGeom prst="rect">
            <a:avLst/>
          </a:prstGeom>
        </p:spPr>
        <p:txBody>
          <a:bodyPr wrap="square">
            <a:spAutoFit/>
          </a:bodyPr>
          <a:lstStyle/>
          <a:p>
            <a:pPr algn="just"/>
            <a:r>
              <a:rPr lang="en-US" sz="8000" b="1" err="1">
                <a:latin typeface="Times New Roman" panose="02020603050405020304" pitchFamily="18" charset="0"/>
                <a:cs typeface="Times New Roman" panose="02020603050405020304" pitchFamily="18" charset="0"/>
              </a:rPr>
              <a:t>Các con hãy tỉnh thức và cầu nguyện luôn hầu có thể đứng vững trước mặt Con Người. </a:t>
            </a:r>
          </a:p>
        </p:txBody>
      </p:sp>
    </p:spTree>
    <p:extLst>
      <p:ext uri="{BB962C8B-B14F-4D97-AF65-F5344CB8AC3E}">
        <p14:creationId xmlns:p14="http://schemas.microsoft.com/office/powerpoint/2010/main" val="22344882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3771693931"/>
      </p:ext>
    </p:extLst>
  </p:cSld>
  <p:clrMapOvr>
    <a:masterClrMapping/>
  </p:clrMapOvr>
  <p:transition spd="slow">
    <p:push dir="u"/>
  </p:transition>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278296" y="2663687"/>
            <a:ext cx="8865705" cy="1754326"/>
          </a:xfrm>
          <a:prstGeom prst="rect">
            <a:avLst/>
          </a:prstGeom>
        </p:spPr>
        <p:txBody>
          <a:bodyPr wrap="square">
            <a:spAutoFit/>
          </a:bodyPr>
          <a:lstStyle/>
          <a:p>
            <a:pPr algn="ctr">
              <a:lnSpc>
                <a:spcPct val="135000"/>
              </a:lnSpc>
              <a:spcAft>
                <a:spcPct val="0"/>
              </a:spcAft>
            </a:pPr>
            <a:r>
              <a:rPr lang="en-US" sz="4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KHÚC TÌNH HIẾN DÂNG </a:t>
            </a:r>
            <a:endParaRPr lang="en-US" sz="40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Phùng Minh Mẫn</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19659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Kính tiến lên Cha bánh và rượu thơm hương, đượm màu giọt mưa, giọt nắng, giọt sương. Kính tiến dâng Cha lễ vật yêu thương chân thành. Cùng một lòng sốt mến với tâm tình tri ân</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476651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p>
        </p:txBody>
      </p:sp>
    </p:spTree>
    <p:extLst>
      <p:ext uri="{BB962C8B-B14F-4D97-AF65-F5344CB8AC3E}">
        <p14:creationId xmlns:p14="http://schemas.microsoft.com/office/powerpoint/2010/main" val="169146963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Biết lấy chi dâng, lấy chi đền cho cân, vì ngàn hồng ân Cha đã tặng ban. Biết lấy chi dâng khi đời con bao lỗi lầm, chẳng thể nào xứng đáng với Vua Trời khoan nhân</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50800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p>
        </p:txBody>
      </p:sp>
    </p:spTree>
    <p:extLst>
      <p:ext uri="{BB962C8B-B14F-4D97-AF65-F5344CB8AC3E}">
        <p14:creationId xmlns:p14="http://schemas.microsoft.com/office/powerpoint/2010/main" val="174246204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Thánh ý Cha ban lúc con vừa phôi thai, làm ngọn đuốc sáng soi lối trần ai. Thánh ý Cha ban, con nguyện xin luôn thi hành, để trở thành hy lễ dâng lên tòa cao sang</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624731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p>
        </p:txBody>
      </p:sp>
    </p:spTree>
    <p:extLst>
      <p:ext uri="{BB962C8B-B14F-4D97-AF65-F5344CB8AC3E}">
        <p14:creationId xmlns:p14="http://schemas.microsoft.com/office/powerpoint/2010/main" val="396034223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Dẫu có dâng lên muôn ngàn lời ca khen, cũng chẳng cân xứng ơn thánh ngày đêm. Ấy máu chiên bò, lễ toàn thiêu Cha không nhận, thì giờ này con đến dâng Cha lời xin vâng</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875947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62393" y="227831"/>
            <a:ext cx="1167098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bao la, ôi dạt dào. Ôi thâm sâu, ôi nhiệm mầu. Một tình yêu lớn lao có ai suy cùng hiểu thấu. Cho tim con rung niềm cảm mến, cho con say tâm tình dâng hiến, nguyện trở nên khúc ca tán dương danh Cha muôn đời.</a:t>
            </a:r>
          </a:p>
        </p:txBody>
      </p:sp>
    </p:spTree>
    <p:extLst>
      <p:ext uri="{BB962C8B-B14F-4D97-AF65-F5344CB8AC3E}">
        <p14:creationId xmlns:p14="http://schemas.microsoft.com/office/powerpoint/2010/main" val="66859040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2481819066"/>
      </p:ext>
    </p:extLst>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DF3325EF-9155-A6F3-64F6-B2DD7C2E34EB}"/>
              </a:ext>
            </a:extLst>
          </p:cNvPr>
          <p:cNvPicPr>
            <a:picLocks noChangeAspect="1"/>
          </p:cNvPicPr>
          <p:nvPr/>
        </p:nvPicPr>
        <p:blipFill>
          <a:blip r:embed="rId2"/>
          <a:srcRect l="1796" r="3965"/>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B71AA261-8777-D4F7-BDD0-E1E1850B42F6}"/>
              </a:ext>
            </a:extLst>
          </p:cNvPr>
          <p:cNvSpPr txBox="1"/>
          <p:nvPr/>
        </p:nvSpPr>
        <p:spPr>
          <a:xfrm>
            <a:off x="657726" y="2961119"/>
            <a:ext cx="8775032" cy="1484765"/>
          </a:xfrm>
          <a:prstGeom prst="rect">
            <a:avLst/>
          </a:prstGeom>
          <a:noFill/>
        </p:spPr>
        <p:txBody>
          <a:bodyPr wrap="square">
            <a:spAutoFit/>
          </a:bodyPr>
          <a:lstStyle/>
          <a:p>
            <a:pPr marL="0" marR="0" lvl="0" indent="0" algn="ctr" defTabSz="914400" rtl="0" eaLnBrk="1" fontAlgn="auto" latinLnBrk="0" hangingPunct="1">
              <a:lnSpc>
                <a:spcPct val="107000"/>
              </a:lnSpc>
              <a:spcBef>
                <a:spcPct val="0"/>
              </a:spcBef>
              <a:spcAft>
                <a:spcPts val="800"/>
              </a:spcAft>
              <a:buClrTx/>
              <a:buSzTx/>
              <a:buFontTx/>
              <a:buNone/>
              <a:defRPr/>
            </a:pPr>
            <a:r>
              <a:rPr kumimoji="0" lang="en-US" sz="40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PHÚT GIÂY NHIỆM MẦU</a:t>
            </a:r>
            <a:endParaRPr kumimoji="0" lang="en-US" sz="28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7000"/>
              </a:lnSpc>
              <a:spcBef>
                <a:spcPct val="0"/>
              </a:spcBef>
              <a:spcAft>
                <a:spcPts val="800"/>
              </a:spcAft>
              <a:buClrTx/>
              <a:buSzTx/>
              <a:buFontTx/>
              <a:buNone/>
              <a:defRPr/>
            </a:pPr>
            <a:r>
              <a:rPr kumimoji="0" lang="en-US" sz="40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Sr. Trầm Hương, FMSR</a:t>
            </a:r>
            <a:endParaRPr kumimoji="0" lang="en-US" sz="28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95846004"/>
      </p:ext>
    </p:extLst>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4" y="304789"/>
            <a:ext cx="11357823" cy="5970802"/>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72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1.</a:t>
            </a:r>
            <a:r>
              <a:rPr kumimoji="0" lang="en-US" sz="7200" b="0"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en-US" sz="7200" b="0" i="0" u="none" strike="noStrike" kern="100" cap="none" spc="0" normalizeH="0" baseline="0" noProof="0" err="1">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Phút giây này Chúa ở với con, khắc ghi bằng giao ước thiên thu. PhúT giây này con ngỡ như mơ, ân tình chan chứa.</a:t>
            </a:r>
            <a:endParaRPr kumimoji="0" lang="en-US" sz="5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65497287"/>
      </p:ext>
    </p:extLst>
  </p:cSld>
  <p:clrMapOvr>
    <a:masterClrMapping/>
  </p:clrMapOvr>
  <p:transition spd="slow">
    <p:wheel spokes="1"/>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5" y="283058"/>
            <a:ext cx="11357830" cy="6567695"/>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66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ĐK</a:t>
            </a:r>
            <a:r>
              <a:rPr kumimoji="0" lang="en-US" sz="6600" b="0"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en-US" sz="6600" b="0" i="0" u="none" strike="noStrike" kern="100" cap="none" spc="0" normalizeH="0" baseline="0" noProof="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Xin cho con yêu Ngài suốt đời! Xin cho con theo Ngài mãi thôi, như hình với bóng. Xin cho con trung thành suốt đời! Làm nụ hoa trắng đơn sơ, tấm chân tình dâng Chúa mà thôi.</a:t>
            </a:r>
            <a:endParaRPr kumimoji="0" lang="en-US" sz="48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46352416"/>
      </p:ext>
    </p:extLst>
  </p:cSld>
  <p:clrMapOvr>
    <a:masterClrMapping/>
  </p:clrMapOvr>
  <p:transition spd="slow">
    <p:wheel spokes="1"/>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5" y="152399"/>
            <a:ext cx="11149294" cy="6623865"/>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80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2.</a:t>
            </a:r>
            <a:r>
              <a:rPr kumimoji="0" lang="en-US" sz="8000" b="0"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en-US" sz="8000" b="0" i="0" u="none" strike="noStrike" kern="100" cap="none" spc="0" normalizeH="0" baseline="0" noProof="0" err="1">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Phút giây này dâng trọn trái tim, biết nói gì giây phút linh thiêng. Phút giây này năm tháng trông mong, ân tình sâu lắng.</a:t>
            </a:r>
            <a:endParaRPr kumimoji="0" lang="en-US" sz="60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08899566"/>
      </p:ext>
    </p:extLst>
  </p:cSld>
  <p:clrMapOvr>
    <a:masterClrMapping/>
  </p:clrMapOvr>
  <p:transition spd="slow">
    <p:wheel spokes="1"/>
  </p:transition>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5" y="283058"/>
            <a:ext cx="11357830" cy="6567695"/>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66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ĐK</a:t>
            </a:r>
            <a:r>
              <a:rPr kumimoji="0" lang="en-US" sz="6600" b="0"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en-US" sz="6600" b="0" i="0" u="none" strike="noStrike" kern="100" cap="none" spc="0" normalizeH="0" baseline="0" noProof="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Xin cho con yêu Ngài suốt đời! Xin cho con theo Ngài mãi thôi, như hình với bóng. Xin cho con trung thành suốt đời! Làm nụ hoa trắng đơn sơ, tấm chân tình dâng Chúa mà thôi.</a:t>
            </a:r>
            <a:endParaRPr kumimoji="0" lang="en-US" sz="48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65777747"/>
      </p:ext>
    </p:extLst>
  </p:cSld>
  <p:clrMapOvr>
    <a:masterClrMapping/>
  </p:clrMapOvr>
  <p:transition spd="slow">
    <p:wheel spokes="1"/>
  </p:transition>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4" y="304789"/>
            <a:ext cx="11357823" cy="6623865"/>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80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3.</a:t>
            </a:r>
            <a:r>
              <a:rPr kumimoji="0" lang="en-US" sz="8000" b="0" i="0" u="none" strike="noStrike" kern="100" cap="none" spc="0" normalizeH="0" baseline="0" noProof="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 Phút giây này con được hoá thân, tấm linh hồn sáng chói thiên ân. Phút giây này con uống no say ân tình Thiên Chúa.</a:t>
            </a:r>
            <a:endParaRPr kumimoji="0" lang="en-US" sz="60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22854429"/>
      </p:ext>
    </p:extLst>
  </p:cSld>
  <p:clrMapOvr>
    <a:masterClrMapping/>
  </p:clrMapOvr>
  <p:transition spd="slow">
    <p:wheel spokes="1"/>
  </p:transition>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83F7C30-459F-0CDA-5151-AA7455E5206E}"/>
              </a:ext>
            </a:extLst>
          </p:cNvPr>
          <p:cNvPicPr>
            <a:picLocks noChangeAspect="1"/>
          </p:cNvPicPr>
          <p:nvPr/>
        </p:nvPicPr>
        <p:blipFill>
          <a:blip r:embed="rId2">
            <a:duotone>
              <a:prstClr val="black"/>
              <a:prstClr val="white"/>
            </a:duotone>
          </a:blip>
          <a:stretch>
            <a:fillRect/>
          </a:stretch>
        </p:blipFill>
        <p:spPr>
          <a:xfrm>
            <a:off x="20" y="10"/>
            <a:ext cx="12191980" cy="6857990"/>
          </a:xfrm>
          <a:prstGeom prst="rect">
            <a:avLst/>
          </a:prstGeom>
        </p:spPr>
      </p:pic>
      <p:cxnSp>
        <p:nvCxnSpPr>
          <p:cNvPr id="4" name="Straight Connector 3">
            <a:extLst>
              <a:ext uri="{FF2B5EF4-FFF2-40B4-BE49-F238E27FC236}">
                <a16:creationId xmlns:a16="http://schemas.microsoft.com/office/drawing/2014/main" id="{E1D3EBDE-F833-AD60-3AE2-2060D458A944}"/>
              </a:ext>
            </a:extLst>
          </p:cNvPr>
          <p:cNvCxnSpPr/>
          <p:nvPr/>
        </p:nvCxnSpPr>
        <p:spPr>
          <a:xfrm flipH="1">
            <a:off x="208547"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Straight Connector 5">
            <a:extLst>
              <a:ext uri="{FF2B5EF4-FFF2-40B4-BE49-F238E27FC236}">
                <a16:creationId xmlns:a16="http://schemas.microsoft.com/office/drawing/2014/main" id="{A6DA709F-B9D7-EBD9-03C8-040D94621B25}"/>
              </a:ext>
            </a:extLst>
          </p:cNvPr>
          <p:cNvCxnSpPr/>
          <p:nvPr/>
        </p:nvCxnSpPr>
        <p:spPr>
          <a:xfrm>
            <a:off x="0" y="6705600"/>
            <a:ext cx="12192000"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0CE39032-3488-FF0D-964A-F96A3283EE9C}"/>
              </a:ext>
            </a:extLst>
          </p:cNvPr>
          <p:cNvCxnSpPr/>
          <p:nvPr/>
        </p:nvCxnSpPr>
        <p:spPr>
          <a:xfrm flipH="1">
            <a:off x="11983453" y="0"/>
            <a:ext cx="0" cy="6858000"/>
          </a:xfrm>
          <a:prstGeom prst="line">
            <a:avLst/>
          </a:prstGeom>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1ACF608D-2DAA-4F3F-CA70-D1C27269A1F1}"/>
              </a:ext>
            </a:extLst>
          </p:cNvPr>
          <p:cNvCxnSpPr/>
          <p:nvPr/>
        </p:nvCxnSpPr>
        <p:spPr>
          <a:xfrm>
            <a:off x="0" y="152399"/>
            <a:ext cx="12192000" cy="0"/>
          </a:xfrm>
          <a:prstGeom prst="line">
            <a:avLst/>
          </a:prstGeom>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19326BE8-1120-D856-676A-CF03E700A02C}"/>
              </a:ext>
            </a:extLst>
          </p:cNvPr>
          <p:cNvSpPr txBox="1"/>
          <p:nvPr/>
        </p:nvSpPr>
        <p:spPr>
          <a:xfrm>
            <a:off x="417075" y="283058"/>
            <a:ext cx="11357830" cy="6567695"/>
          </a:xfrm>
          <a:prstGeom prst="rect">
            <a:avLst/>
          </a:prstGeom>
          <a:noFill/>
        </p:spPr>
        <p:txBody>
          <a:bodyPr wrap="square">
            <a:spAutoFit/>
          </a:bodyPr>
          <a:lstStyle/>
          <a:p>
            <a:pPr marL="0" marR="0" lvl="0" indent="0" algn="just" defTabSz="914400" rtl="0" eaLnBrk="1" fontAlgn="auto" latinLnBrk="0" hangingPunct="1">
              <a:lnSpc>
                <a:spcPct val="107000"/>
              </a:lnSpc>
              <a:spcBef>
                <a:spcPct val="0"/>
              </a:spcBef>
              <a:spcAft>
                <a:spcPts val="800"/>
              </a:spcAft>
              <a:buClrTx/>
              <a:buSzTx/>
              <a:buFontTx/>
              <a:buNone/>
              <a:defRPr/>
            </a:pPr>
            <a:r>
              <a:rPr kumimoji="0" lang="en-US" sz="6600" b="1"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ĐK</a:t>
            </a:r>
            <a:r>
              <a:rPr kumimoji="0" lang="en-US" sz="6600" b="0" i="0" u="none" strike="noStrike" kern="100" cap="none" spc="0" normalizeH="0" baseline="0" noProof="0">
                <a:ln>
                  <a:noFill/>
                </a:ln>
                <a:solidFill>
                  <a:srgbClr val="FF0000"/>
                </a:solidFill>
                <a:effectLst/>
                <a:uLnTx/>
                <a:uFillTx/>
                <a:latin typeface="Times New Roman" panose="02020603050405020304" pitchFamily="18" charset="0"/>
                <a:ea typeface="Aptos" panose="020b0004020202020204" pitchFamily="34" charset="0"/>
                <a:cs typeface="Times New Roman" panose="02020603050405020304" pitchFamily="18" charset="0"/>
              </a:rPr>
              <a:t>. </a:t>
            </a:r>
            <a:r>
              <a:rPr kumimoji="0" lang="en-US" sz="6600" b="0" i="0" u="none" strike="noStrike" kern="100" cap="none" spc="0" normalizeH="0" baseline="0" noProof="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Xin cho con yêu Ngài suốt đời! Xin cho con theo Ngài mãi thôi, như hình với bóng. Xin cho con trung thành suốt đời! Làm nụ hoa trắng đơn sơ, tấm chân tình dâng Chúa mà thôi.</a:t>
            </a:r>
            <a:endParaRPr kumimoji="0" lang="en-US" sz="48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57409546"/>
      </p:ext>
    </p:extLst>
  </p:cSld>
  <p:clrMapOvr>
    <a:masterClrMapping/>
  </p:clrMapOvr>
  <p:transition spd="slow">
    <p:wheel spokes="1"/>
  </p:transition>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2004049575"/>
      </p:ext>
    </p:extLst>
  </p:cSld>
  <p:clrMapOvr>
    <a:masterClrMapping/>
  </p:clrMapOvr>
  <p:transition/>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757238" y="2472856"/>
            <a:ext cx="8014914" cy="2294474"/>
          </a:xfrm>
          <a:prstGeom prst="rect">
            <a:avLst/>
          </a:prstGeom>
        </p:spPr>
        <p:txBody>
          <a:bodyPr wrap="square">
            <a:spAutoFit/>
          </a:bodyPr>
          <a:lstStyle/>
          <a:p>
            <a:pPr algn="ctr">
              <a:lnSpc>
                <a:spcPct val="135000"/>
              </a:lnSpc>
              <a:spcAft>
                <a:spcPct val="0"/>
              </a:spcAft>
            </a:pP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VỀ BÊN CHÚA </a:t>
            </a:r>
            <a:endParaRPr lang="en-US" sz="66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Phùng Minh Mẫn</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860119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6394764"/>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Như nai rừng đang khát mong về suối trong ngọt ngào, con mơ về quê dấu yêu dường bao. Chốn an bình thư thái có muôn phúc lộc tươi mới tựa vào lòng Chúa con nghỉ ngơi. Nơi lưu đày sâu đắng bao ngày vắng xa nụ cười. Thân nô lệ tìm thấy đâu niềm vui, ngước trông về trời cao tiếng con xin Ngài nghe thấu dìu đưa con thoát xa khổ đau</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7021456"/>
      </p:ext>
    </p:extLst>
  </p:cSld>
  <p:clrMapOvr>
    <a:masterClrMapping/>
  </p:clrMapOvr>
  <p:transition spd="slow">
    <p:push dir="u"/>
  </p:transition>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Về bên Chúa một ngày con sướng vui nhiều hơn vạn ngày trần thế. Chính Ngài là cùng đích con đi về. Về bên Chúa niềm vui tràn ứ, ngàn thu không hề phai úa có Chúa vui thỏa niềm ước mơ.</a:t>
            </a:r>
          </a:p>
        </p:txBody>
      </p:sp>
    </p:spTree>
    <p:extLst>
      <p:ext uri="{BB962C8B-B14F-4D97-AF65-F5344CB8AC3E}">
        <p14:creationId xmlns:p14="http://schemas.microsoft.com/office/powerpoint/2010/main" val="3805269815"/>
      </p:ext>
    </p:extLst>
  </p:cSld>
  <p:clrMapOvr>
    <a:masterClrMapping/>
  </p:clrMapOvr>
  <p:transition spd="slow">
    <p:push dir="u"/>
  </p:transition>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6394764"/>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Mang thân phận tội lỗi trên đường thế gian mịt mờ, con bao lần gục ngã trong bùn nhơ. Chốn u sầu héo úa mắt con đẫm lệ chan chứa, vạn lần đau xót cho tội xưa. Ôi nhân hậu lòng Chúa như đại dương luôn dạt dào. Qua muôn đời hằng chứa chan nhường bao. Khấn xin Ngài thương xót thấm khô bao giọt nước mắt dìu đưa con tới quê trời cao</a:t>
            </a:r>
            <a:r>
              <a:rPr lang="en-US" sz="440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0263610"/>
      </p:ext>
    </p:extLst>
  </p:cSld>
  <p:clrMapOvr>
    <a:masterClrMapping/>
  </p:clrMapOvr>
  <p:transition spd="slow">
    <p:push dir="u"/>
  </p:transition>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cxnSp>
        <p:nvCxnSpPr>
          <p:cNvPr id="3" name="Straight Connector 2"/>
          <p:cNvCxnSpPr/>
          <p:nvPr/>
        </p:nvCxnSpPr>
        <p:spPr>
          <a:xfrm flipH="1">
            <a:off x="92365" y="0"/>
            <a:ext cx="18472" cy="689186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0" y="92364"/>
            <a:ext cx="12192000" cy="9236"/>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12044218" y="-33867"/>
            <a:ext cx="36946" cy="689186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0" y="6714836"/>
            <a:ext cx="12192000" cy="18473"/>
          </a:xfrm>
          <a:prstGeom prst="line">
            <a:avLst/>
          </a:prstGeom>
        </p:spPr>
        <p:style>
          <a:lnRef idx="3">
            <a:schemeClr val="dk1"/>
          </a:lnRef>
          <a:fillRef idx="0">
            <a:schemeClr val="dk1"/>
          </a:fillRef>
          <a:effectRef idx="2">
            <a:schemeClr val="dk1"/>
          </a:effectRef>
          <a:fontRef idx="minor">
            <a:schemeClr val="tx1"/>
          </a:fontRef>
        </p:style>
      </p:cxnSp>
      <p:sp>
        <p:nvSpPr>
          <p:cNvPr id="2" name="Rectangle 1"/>
          <p:cNvSpPr/>
          <p:nvPr/>
        </p:nvSpPr>
        <p:spPr>
          <a:xfrm>
            <a:off x="203202" y="193963"/>
            <a:ext cx="11730179"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Về bên Chúa một ngày con sướng vui nhiều hơn vạn ngày trần thế. Chính Ngài là cùng đích con đi về. Về bên Chúa niềm vui tràn ứ, ngàn thu không hề phai úa có Chúa vui thỏa niềm ước mơ.</a:t>
            </a:r>
          </a:p>
        </p:txBody>
      </p:sp>
    </p:spTree>
    <p:extLst>
      <p:ext uri="{BB962C8B-B14F-4D97-AF65-F5344CB8AC3E}">
        <p14:creationId xmlns:p14="http://schemas.microsoft.com/office/powerpoint/2010/main" val="2159629100"/>
      </p:ext>
    </p:extLst>
  </p:cSld>
  <p:clrMapOvr>
    <a:masterClrMapping/>
  </p:clrMapOvr>
  <p:transition spd="slow">
    <p:push dir="u"/>
  </p:transition>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2121959397"/>
      </p:ext>
    </p:extLst>
  </p:cSld>
  <p:clrMapOvr>
    <a:masterClrMapping/>
  </p:clrMapOvr>
  <p:transition spd="slow">
    <p:push dir="u"/>
  </p:transition>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5A5EAD1-0BC5-CA87-F299-B5837A28883B}"/>
              </a:ext>
            </a:extLst>
          </p:cNvPr>
          <p:cNvPicPr>
            <a:picLocks noChangeAspect="1"/>
          </p:cNvPicPr>
          <p:nvPr/>
        </p:nvPicPr>
        <p:blipFill>
          <a:blip r:embed="rId2"/>
          <a:srcRect t="3660" b="7855"/>
          <a:stretch>
            <a:fillRect/>
          </a:stretch>
        </p:blipFill>
        <p:spPr>
          <a:xfrm>
            <a:off x="53887" y="188944"/>
            <a:ext cx="12192000" cy="6091275"/>
          </a:xfrm>
          <a:prstGeom prst="rect">
            <a:avLst/>
          </a:prstGeom>
        </p:spPr>
      </p:pic>
      <p:sp>
        <p:nvSpPr>
          <p:cNvPr id="3" name="TextBox 2">
            <a:extLst>
              <a:ext uri="{FF2B5EF4-FFF2-40B4-BE49-F238E27FC236}">
                <a16:creationId xmlns:a16="http://schemas.microsoft.com/office/drawing/2014/main" id="{F54867F5-29B0-27FB-D6B6-33BFDCB567F8}"/>
              </a:ext>
            </a:extLst>
          </p:cNvPr>
          <p:cNvSpPr txBox="1"/>
          <p:nvPr/>
        </p:nvSpPr>
        <p:spPr>
          <a:xfrm>
            <a:off x="1733384" y="1908313"/>
            <a:ext cx="8682825" cy="2082301"/>
          </a:xfrm>
          <a:prstGeom prst="rect">
            <a:avLst/>
          </a:prstGeom>
          <a:noFill/>
        </p:spPr>
        <p:txBody>
          <a:bodyPr wrap="square" rtlCol="0">
            <a:spAutoFit/>
          </a:bodyPr>
          <a:lstStyle/>
          <a:p>
            <a:pPr algn="ctr">
              <a:lnSpc>
                <a:spcPct val="135000"/>
              </a:lnSpc>
              <a:spcAft>
                <a:spcPct val="0"/>
              </a:spcAft>
            </a:pP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TÁN TỤNG HỒNG ÂN</a:t>
            </a:r>
            <a:endParaRPr lang="en-US" sz="60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Hải Linh- Vũ Đình Trác</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6860808"/>
      </p:ext>
    </p:extLst>
  </p:cSld>
  <p:clrMapOvr>
    <a:masterClrMapping/>
  </p:clrMapOvr>
  <p:transition spd="slow">
    <p:push dir="u"/>
  </p:transition>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a:latin typeface="Times New Roman" panose="02020603050405020304" pitchFamily="18" charset="0"/>
                <a:ea typeface="Calibri" panose="020f0502020204030204" pitchFamily="34" charset="0"/>
                <a:cs typeface="Times New Roman" panose="02020603050405020304" pitchFamily="18" charset="0"/>
              </a:rPr>
              <a:t>: Xin dâng lời cảm tạ hồng ân Thiên Chúa bao la, xin dâng lời cảm mến hòa theo tiếng hát dâng lên. Đôi bàn tay Chúa nâng đỡ con, xin dâng lời cảm tạ, cho đời con vững một niềm tin, xin dâng lời cảm mến. </a:t>
            </a:r>
          </a:p>
        </p:txBody>
      </p:sp>
    </p:spTree>
    <p:extLst>
      <p:ext uri="{BB962C8B-B14F-4D97-AF65-F5344CB8AC3E}">
        <p14:creationId xmlns:p14="http://schemas.microsoft.com/office/powerpoint/2010/main" val="15859233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err="1" smtClean="0">
                <a:latin typeface="Times New Roman" panose="02020603050405020304" pitchFamily="18" charset="0"/>
                <a:ea typeface="Calibri" panose="020f0502020204030204" pitchFamily="34" charset="0"/>
                <a:cs typeface="Times New Roman" panose="02020603050405020304" pitchFamily="18" charset="0"/>
              </a:rPr>
              <a:t>Đôi </a:t>
            </a:r>
            <a:r>
              <a:rPr lang="en-US" sz="5400" err="1">
                <a:latin typeface="Times New Roman" panose="02020603050405020304" pitchFamily="18" charset="0"/>
                <a:ea typeface="Calibri" panose="020f0502020204030204" pitchFamily="34" charset="0"/>
                <a:cs typeface="Times New Roman" panose="02020603050405020304" pitchFamily="18" charset="0"/>
              </a:rPr>
              <a:t>bàn tay Chúa dẫn con đi, xin dâng lời cảm tạ, Tay hồng ân Chúa đưa con về xin dâng lời cảm mến. Chúa cho con trời mới đất mới đường đời con đổi mới, con í ca ngợi lòng thương xót Chúa muôn muôn đời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66997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5761" y="477078"/>
            <a:ext cx="11537482" cy="6308906"/>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Đời đời Người đã thương con. Đời đời Người vẫn thương con thương con như gà mẹ ủ ấp con dưới cánh, Chúa thương yêu ấp ủ con đêm ngày</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126829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a:latin typeface="Times New Roman" panose="02020603050405020304" pitchFamily="18" charset="0"/>
                <a:ea typeface="Calibri" panose="020f0502020204030204" pitchFamily="34" charset="0"/>
                <a:cs typeface="Times New Roman" panose="02020603050405020304" pitchFamily="18" charset="0"/>
              </a:rPr>
              <a:t>: Xin dâng lời cảm tạ hồng ân Thiên Chúa bao la, xin dâng lời cảm mến hòa theo tiếng hát dâng lên. Đôi bàn tay Chúa nâng đỡ con, xin dâng lời cảm tạ, cho đời con vững một niềm tin, xin dâng lời cảm mến. </a:t>
            </a:r>
          </a:p>
        </p:txBody>
      </p:sp>
    </p:spTree>
    <p:extLst>
      <p:ext uri="{BB962C8B-B14F-4D97-AF65-F5344CB8AC3E}">
        <p14:creationId xmlns:p14="http://schemas.microsoft.com/office/powerpoint/2010/main" val="2520357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err="1" smtClean="0">
                <a:latin typeface="Times New Roman" panose="02020603050405020304" pitchFamily="18" charset="0"/>
                <a:ea typeface="Calibri" panose="020f0502020204030204" pitchFamily="34" charset="0"/>
                <a:cs typeface="Times New Roman" panose="02020603050405020304" pitchFamily="18" charset="0"/>
              </a:rPr>
              <a:t>Đôi </a:t>
            </a:r>
            <a:r>
              <a:rPr lang="en-US" sz="5400" err="1">
                <a:latin typeface="Times New Roman" panose="02020603050405020304" pitchFamily="18" charset="0"/>
                <a:ea typeface="Calibri" panose="020f0502020204030204" pitchFamily="34" charset="0"/>
                <a:cs typeface="Times New Roman" panose="02020603050405020304" pitchFamily="18" charset="0"/>
              </a:rPr>
              <a:t>bàn tay Chúa dẫn con đi, xin dâng lời cảm tạ, Tay hồng ân Chúa đưa con về xin dâng lời cảm mến. Chúa cho con trời mới đất mới đường đời con đổi mới, con í ca ngợi lòng thương xót Chúa muôn muôn đời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985784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Nhiệm Mầu tình Chúa cao siêu, loài người được Chúa nâng niu, nâng niu tựa con ngươi trong mắt Chúa, Chúa nâng niu gìn giữ luôn đêm ngày.</a:t>
            </a:r>
          </a:p>
        </p:txBody>
      </p:sp>
    </p:spTree>
    <p:extLst>
      <p:ext uri="{BB962C8B-B14F-4D97-AF65-F5344CB8AC3E}">
        <p14:creationId xmlns:p14="http://schemas.microsoft.com/office/powerpoint/2010/main" val="71931865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a:latin typeface="Times New Roman" panose="02020603050405020304" pitchFamily="18" charset="0"/>
                <a:ea typeface="Calibri" panose="020f0502020204030204" pitchFamily="34" charset="0"/>
                <a:cs typeface="Times New Roman" panose="02020603050405020304" pitchFamily="18" charset="0"/>
              </a:rPr>
              <a:t>: Xin dâng lời cảm tạ hồng ân Thiên Chúa bao la, xin dâng lời cảm mến hòa theo tiếng hát dâng lên. Đôi bàn tay Chúa nâng đỡ con, xin dâng lời cảm tạ, cho đời con vững một niềm tin, xin dâng lời cảm mến. </a:t>
            </a:r>
          </a:p>
        </p:txBody>
      </p:sp>
    </p:spTree>
    <p:extLst>
      <p:ext uri="{BB962C8B-B14F-4D97-AF65-F5344CB8AC3E}">
        <p14:creationId xmlns:p14="http://schemas.microsoft.com/office/powerpoint/2010/main" val="27327390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8"/>
            <a:ext cx="11614504" cy="6705234"/>
          </a:xfrm>
          <a:prstGeom prst="rect">
            <a:avLst/>
          </a:prstGeom>
        </p:spPr>
        <p:txBody>
          <a:bodyPr wrap="square">
            <a:spAutoFit/>
          </a:bodyPr>
          <a:lstStyle/>
          <a:p>
            <a:pPr algn="just">
              <a:lnSpc>
                <a:spcPct val="135000"/>
              </a:lnSpc>
              <a:spcAft>
                <a:spcPct val="0"/>
              </a:spcAft>
            </a:pPr>
            <a:r>
              <a:rPr lang="en-US" sz="5400" err="1" smtClean="0">
                <a:latin typeface="Times New Roman" panose="02020603050405020304" pitchFamily="18" charset="0"/>
                <a:ea typeface="Calibri" panose="020f0502020204030204" pitchFamily="34" charset="0"/>
                <a:cs typeface="Times New Roman" panose="02020603050405020304" pitchFamily="18" charset="0"/>
              </a:rPr>
              <a:t>Đôi </a:t>
            </a:r>
            <a:r>
              <a:rPr lang="en-US" sz="5400" err="1">
                <a:latin typeface="Times New Roman" panose="02020603050405020304" pitchFamily="18" charset="0"/>
                <a:ea typeface="Calibri" panose="020f0502020204030204" pitchFamily="34" charset="0"/>
                <a:cs typeface="Times New Roman" panose="02020603050405020304" pitchFamily="18" charset="0"/>
              </a:rPr>
              <a:t>bàn tay Chúa dẫn con đi, xin dâng lời cảm tạ, Tay hồng ân Chúa đưa con về xin dâng lời cảm mến. Chúa cho con trời mới đất mới đường đời con đổi mới, con í ca ngợi lòng thương xót Chúa muôn muôn đời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331684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606805402"/>
      </p:ext>
    </p:extLst>
  </p:cSld>
  <p:clrMapOvr>
    <a:masterClrMapping/>
  </p:clrMapOvr>
  <p:transition spd="slow">
    <p:push dir="u"/>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53</Paragraphs>
  <Slides>54</Slides>
  <Notes>0</Notes>
  <TotalTime>0</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54</vt:i4>
      </vt:variant>
    </vt:vector>
  </HeadingPairs>
  <TitlesOfParts>
    <vt:vector baseType="lpstr" size="60">
      <vt:lpstr>Arial</vt:lpstr>
      <vt:lpstr>Calibri Light</vt:lpstr>
      <vt:lpstr>Calibri</vt:lpstr>
      <vt:lpstr>Times New Roman</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1</cp:revision>
  <dcterms:created xsi:type="dcterms:W3CDTF">2025-11-04T15:41:25Z</dcterms:created>
  <dcterms:modified xsi:type="dcterms:W3CDTF">2025-11-06T01:05:19Z</dcterms:modified>
</cp:coreProperties>
</file>