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6" r:id="rId2"/>
    <p:sldId id="257" r:id="rId3"/>
    <p:sldId id="486" r:id="rId4"/>
    <p:sldId id="472" r:id="rId5"/>
    <p:sldId id="487" r:id="rId6"/>
    <p:sldId id="477" r:id="rId7"/>
    <p:sldId id="488" r:id="rId8"/>
    <p:sldId id="478" r:id="rId9"/>
    <p:sldId id="489" r:id="rId10"/>
    <p:sldId id="515" r:id="rId11"/>
    <p:sldId id="374" r:id="rId12"/>
    <p:sldId id="516" r:id="rId13"/>
    <p:sldId id="375" r:id="rId14"/>
    <p:sldId id="517" r:id="rId15"/>
    <p:sldId id="258" r:id="rId16"/>
    <p:sldId id="475" r:id="rId17"/>
    <p:sldId id="481" r:id="rId18"/>
    <p:sldId id="482" r:id="rId19"/>
    <p:sldId id="484" r:id="rId20"/>
    <p:sldId id="483" r:id="rId21"/>
    <p:sldId id="485" r:id="rId22"/>
    <p:sldId id="522" r:id="rId23"/>
    <p:sldId id="259" r:id="rId24"/>
    <p:sldId id="474" r:id="rId25"/>
    <p:sldId id="490" r:id="rId26"/>
    <p:sldId id="491" r:id="rId27"/>
    <p:sldId id="492" r:id="rId28"/>
    <p:sldId id="521" r:id="rId29"/>
    <p:sldId id="523" r:id="rId30"/>
    <p:sldId id="524" r:id="rId31"/>
    <p:sldId id="525" r:id="rId32"/>
    <p:sldId id="526" r:id="rId33"/>
    <p:sldId id="527" r:id="rId34"/>
    <p:sldId id="518" r:id="rId35"/>
    <p:sldId id="520" r:id="rId36"/>
    <p:sldId id="376" r:id="rId37"/>
    <p:sldId id="473" r:id="rId38"/>
    <p:sldId id="507" r:id="rId39"/>
    <p:sldId id="508" r:id="rId40"/>
    <p:sldId id="500" r:id="rId41"/>
    <p:sldId id="509" r:id="rId42"/>
    <p:sldId id="510" r:id="rId43"/>
    <p:sldId id="511" r:id="rId44"/>
    <p:sldId id="501" r:id="rId45"/>
    <p:sldId id="512" r:id="rId46"/>
    <p:sldId id="513" r:id="rId47"/>
    <p:sldId id="514" r:id="rId48"/>
    <p:sldId id="519" r:id="rId49"/>
    <p:sldId id="377" r:id="rId50"/>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76" d="100"/>
          <a:sy n="76" d="100"/>
        </p:scale>
        <p:origin x="296" y="36"/>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tags" Target="tags/tag1.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heme" Target="theme/theme1.xml" /><Relationship Id="rId55"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EC68FA71-A1D6-0A05-16CC-1C349882F2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85DF53-A938-99AC-BD47-EDA56D9CD6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E8029E-4B75-DCBF-17FE-DA126FC2E083}"/>
              </a:ext>
            </a:extLst>
          </p:cNvPr>
          <p:cNvSpPr>
            <a:spLocks noGrp="1"/>
          </p:cNvSpPr>
          <p:nvPr>
            <p:ph type="dt" sz="half" idx="10"/>
          </p:nvPr>
        </p:nvSpPr>
        <p:spPr/>
        <p:txBody>
          <a:bodyPr/>
          <a:lstStyle/>
          <a:p>
            <a:fld id="{028B2746-4CC4-4370-A8B4-7718DC2C9759}" type="datetimeFigureOut">
              <a:rPr lang="en-US" smtClean="0"/>
              <a:t>11/11/2025</a:t>
            </a:fld>
            <a:endParaRPr lang="en-US"/>
          </a:p>
        </p:txBody>
      </p:sp>
      <p:sp>
        <p:nvSpPr>
          <p:cNvPr id="5" name="Footer Placeholder 4">
            <a:extLst>
              <a:ext uri="{FF2B5EF4-FFF2-40B4-BE49-F238E27FC236}">
                <a16:creationId xmlns:a16="http://schemas.microsoft.com/office/drawing/2014/main" id="{202769BC-C8A8-2627-360C-817DD29EE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25CE7-9D3E-465E-FEE3-1945225623DA}"/>
              </a:ext>
            </a:extLst>
          </p:cNvPr>
          <p:cNvSpPr>
            <a:spLocks noGrp="1"/>
          </p:cNvSpPr>
          <p:nvPr>
            <p:ph type="sldNum" sz="quarter" idx="12"/>
          </p:nvPr>
        </p:nvSpPr>
        <p:spPr/>
        <p:txBody>
          <a:bodyPr/>
          <a:lstStyle/>
          <a:p>
            <a:fld id="{76B9EC60-B26F-4624-921A-5B5A34796437}" type="slidenum">
              <a:rPr lang="en-US" smtClean="0"/>
              <a:t>‹#›</a:t>
            </a:fld>
            <a:endParaRPr lang="en-US"/>
          </a:p>
        </p:txBody>
      </p:sp>
    </p:spTree>
    <p:extLst>
      <p:ext uri="{BB962C8B-B14F-4D97-AF65-F5344CB8AC3E}">
        <p14:creationId xmlns:p14="http://schemas.microsoft.com/office/powerpoint/2010/main" val="4234486212"/>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92816D1B-AD0D-6F05-3E55-D9A4C19587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0F801-EBEB-4461-E195-59F169BFB6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890060-9042-1FD6-A5B6-B48AAC2CDF41}"/>
              </a:ext>
            </a:extLst>
          </p:cNvPr>
          <p:cNvSpPr>
            <a:spLocks noGrp="1"/>
          </p:cNvSpPr>
          <p:nvPr>
            <p:ph type="dt" sz="half" idx="10"/>
          </p:nvPr>
        </p:nvSpPr>
        <p:spPr/>
        <p:txBody>
          <a:bodyPr/>
          <a:lstStyle/>
          <a:p>
            <a:fld id="{028B2746-4CC4-4370-A8B4-7718DC2C9759}" type="datetimeFigureOut">
              <a:rPr lang="en-US" smtClean="0"/>
              <a:t>11/11/2025</a:t>
            </a:fld>
            <a:endParaRPr lang="en-US"/>
          </a:p>
        </p:txBody>
      </p:sp>
      <p:sp>
        <p:nvSpPr>
          <p:cNvPr id="5" name="Footer Placeholder 4">
            <a:extLst>
              <a:ext uri="{FF2B5EF4-FFF2-40B4-BE49-F238E27FC236}">
                <a16:creationId xmlns:a16="http://schemas.microsoft.com/office/drawing/2014/main" id="{CF074F61-0DA0-18A5-38D9-6DC470AC4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29834-9A35-DCC3-05CC-DF53D0799C1C}"/>
              </a:ext>
            </a:extLst>
          </p:cNvPr>
          <p:cNvSpPr>
            <a:spLocks noGrp="1"/>
          </p:cNvSpPr>
          <p:nvPr>
            <p:ph type="sldNum" sz="quarter" idx="12"/>
          </p:nvPr>
        </p:nvSpPr>
        <p:spPr/>
        <p:txBody>
          <a:bodyPr/>
          <a:lstStyle/>
          <a:p>
            <a:fld id="{76B9EC60-B26F-4624-921A-5B5A34796437}" type="slidenum">
              <a:rPr lang="en-US" smtClean="0"/>
              <a:t>‹#›</a:t>
            </a:fld>
            <a:endParaRPr lang="en-US"/>
          </a:p>
        </p:txBody>
      </p:sp>
    </p:spTree>
    <p:extLst>
      <p:ext uri="{BB962C8B-B14F-4D97-AF65-F5344CB8AC3E}">
        <p14:creationId xmlns:p14="http://schemas.microsoft.com/office/powerpoint/2010/main" val="44190274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9E7E5FA7-E755-8FE5-75DF-DD2A3ED77F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CD4E0A-C45D-6033-37B8-AF1D2969D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D1E45E-0191-27C4-D555-C3D29A57E6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8B2746-4CC4-4370-A8B4-7718DC2C9759}" type="datetimeFigureOut">
              <a:rPr lang="en-US" smtClean="0"/>
              <a:t>11/11/2025</a:t>
            </a:fld>
            <a:endParaRPr lang="en-US"/>
          </a:p>
        </p:txBody>
      </p:sp>
      <p:sp>
        <p:nvSpPr>
          <p:cNvPr id="5" name="Footer Placeholder 4">
            <a:extLst>
              <a:ext uri="{FF2B5EF4-FFF2-40B4-BE49-F238E27FC236}">
                <a16:creationId xmlns:a16="http://schemas.microsoft.com/office/drawing/2014/main" id="{C02E784D-D7F1-3D7A-5BA9-A0E38CD52A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802E83-7482-9C88-C0D4-54102A5B7A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B9EC60-B26F-4624-921A-5B5A34796437}" type="slidenum">
              <a:rPr lang="en-US" smtClean="0"/>
              <a:t>‹#›</a:t>
            </a:fld>
            <a:endParaRPr lang="en-US"/>
          </a:p>
        </p:txBody>
      </p:sp>
    </p:spTree>
    <p:extLst>
      <p:ext uri="{BB962C8B-B14F-4D97-AF65-F5344CB8AC3E}">
        <p14:creationId xmlns:p14="http://schemas.microsoft.com/office/powerpoint/2010/main" val="1368718143"/>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a:extLst>
              <a:ext uri="{FF2B5EF4-FFF2-40B4-BE49-F238E27FC236}">
                <a16:creationId xmlns:a16="http://schemas.microsoft.com/office/drawing/2014/main" id="{6A69AE14-F26D-B2A9-71BE-1ECF5A4C4BE7}"/>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6599051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4" name="TextBox 3">
            <a:extLst>
              <a:ext uri="{FF2B5EF4-FFF2-40B4-BE49-F238E27FC236}">
                <a16:creationId xmlns:a16="http://schemas.microsoft.com/office/drawing/2014/main" id="{8F58E84C-9F0F-5F0F-9475-BE63E383DE56}"/>
              </a:ext>
            </a:extLst>
          </p:cNvPr>
          <p:cNvSpPr txBox="1"/>
          <p:nvPr/>
        </p:nvSpPr>
        <p:spPr>
          <a:xfrm>
            <a:off x="336883" y="2701484"/>
            <a:ext cx="9075813" cy="1859035"/>
          </a:xfrm>
          <a:prstGeom prst="rect">
            <a:avLst/>
          </a:prstGeom>
          <a:noFill/>
        </p:spPr>
        <p:txBody>
          <a:bodyPr wrap="square">
            <a:spAutoFit/>
          </a:bodyPr>
          <a:lstStyle/>
          <a:p>
            <a:pPr algn="ctr">
              <a:lnSpc>
                <a:spcPct val="107000"/>
              </a:lnSpc>
              <a:spcAft>
                <a:spcPts val="800"/>
              </a:spcAft>
            </a:pPr>
            <a:r>
              <a:rPr lang="en-US" sz="4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ANH HÙNG VIỆT NAM</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(Lưu Danh Thiên Thu)</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Kim Long</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97703609"/>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E035AD7-B8FC-2D46-CC1C-824DF60B2C71}"/>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E38E3545-FDDC-6AA6-F1E6-8176E8C9A28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E9C5C78-62FF-B570-0A7E-F920AAF2EDCC}"/>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3CC1B04F-2741-D852-5AD5-E33F803123D2}"/>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F3E4BB7-5A23-D9E2-9552-88F5F7A15B5C}"/>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ADA1C47B-9A13-DB98-4D9A-97E7E88B0A1E}"/>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DE7FFB7-93AF-F0D5-5938-6D545AB76908}"/>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046993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AA44029-1C03-AC7D-04B8-CAE3B48E88D8}"/>
              </a:ext>
            </a:extLst>
          </p:cNvPr>
          <p:cNvSpPr txBox="1"/>
          <p:nvPr/>
        </p:nvSpPr>
        <p:spPr>
          <a:xfrm>
            <a:off x="288739" y="287477"/>
            <a:ext cx="11614498"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Hân hoan khi lao tù, mừng rỡ lúc gươm vung, nguyện theo Chúa đến cùng, dù thịt tan xương nát. Bao nhiêu gian nan khốn khó, dệt thành chiến thắng quang vinh, triều thiên thánh tử đạo lấp lánh soi thiên đình.</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51320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8616850-D72C-5C6A-017D-4A2957E0033B}"/>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62CC2D77-9389-2356-AD0B-51B18506015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2928A6E-AE33-1551-923D-787FDA1288E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9C5BA49-CBC5-9656-F23A-DE2A97CA8FF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30D7820C-DBF4-868B-CF23-7D7103CC38F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1B848DF7-EC36-36D4-68D6-6709DA02CDD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6EA72DD7-6EA1-91AA-FEEC-79A285842B97}"/>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62387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24B4990-979E-F48C-4E43-9F6A603DB446}"/>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DAE8AD9C-29A4-82F9-D6C5-2EA2873484D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9F642CA-D62E-3E52-90A5-D667F779D0D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EAB6D9E5-575F-30F6-67EF-12239E59C25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854A8A73-E455-D0B6-957E-EADA4659465F}"/>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AEBE25D1-CFF3-E98D-8B07-9752489C605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9AFC164-A13C-2010-1C8B-D83BAAA2B7E7}"/>
              </a:ext>
            </a:extLst>
          </p:cNvPr>
          <p:cNvSpPr txBox="1"/>
          <p:nvPr/>
        </p:nvSpPr>
        <p:spPr>
          <a:xfrm>
            <a:off x="288739" y="287477"/>
            <a:ext cx="11614498"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Đi gieo trong châu lệ, về chiến thắng reo vui. Hạt hư thối chôn vùi, rày trổ sinh hoa trái. Bao con dân nay biết Chúa, nhờ giòng máu rắc gieo xưa, và ca khúc khải hoàn sẽ tiếp liên vang hòa.</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626044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C944080-947D-DB3C-34AF-B671CE40537A}"/>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299BDB14-9E0A-3B68-2314-16B6CC138CB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717CFA2-0710-6796-062B-B2E776849FC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DDAF036C-92E3-77F6-1C42-4DDC13690FF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28A6FA2-02DA-D501-D263-1230D00A7D5C}"/>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496E9F8-6E0F-A7D5-A50C-F23A42CC902A}"/>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EC66731-BF09-1431-9053-655905C3088D}"/>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04409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98AA6AD-A94C-FF35-F94C-1C0D2719ED4A}"/>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EC286EF-BE5E-E702-0E98-CE6F759EE51C}"/>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3287863-291D-39C0-167B-0AB4C266B61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2FC20B7-9B0E-A31C-2629-4A2AA3D67F6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2C2E470-26E3-8C75-C77C-36693E5ABC9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3F2FA24-D4BC-E40A-D6C8-E1E65B98716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8961F080-DB5E-C790-A2F5-3B7849DD278F}"/>
              </a:ext>
            </a:extLst>
          </p:cNvPr>
          <p:cNvSpPr txBox="1"/>
          <p:nvPr/>
        </p:nvSpPr>
        <p:spPr>
          <a:xfrm>
            <a:off x="288739" y="287477"/>
            <a:ext cx="11614498"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Ôi cha ông kiêu hùng, dù chết vẫn kiên trung. Rày trên chốn cửu trùng phù hộ cho con cháu. Theo gương xưa luôn tiến bước, nhìn thập giá quyết hy sinh, để tông giống anh hùng thắp sáng quê hương mình.</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6328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18DB37A-A9C2-AE84-A579-D03DB13FC28C}"/>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8B53408-B617-82B0-5F26-9327D4A8E8D5}"/>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427C63B-7FBF-FC98-E47F-35B0449A7E5A}"/>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437EF79-3D7F-E829-0ED1-FA21D21DE556}"/>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0913AB9-7844-CB2B-894B-2964573E09E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DA381256-C815-A3E7-10B5-8301A4C21EB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F97EB13-0C4F-6D00-CE16-3CE57C45B4A7}"/>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279828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6C91B20-884F-F921-5D78-68AD21F0C4A4}"/>
            </a:ext>
          </a:extLst>
        </p:cNvPr>
        <p:cNvGrpSpPr/>
        <p:nvPr/>
      </p:nvGrpSpPr>
      <p:grpSpPr>
        <a:xfrm>
          <a:off x="0" y="0"/>
          <a:ext cx="0" cy="0"/>
        </a:xfrm>
      </p:grpSpPr>
      <p:pic>
        <p:nvPicPr>
          <p:cNvPr id="5" name="Picture 4">
            <a:extLst>
              <a:ext uri="{FF2B5EF4-FFF2-40B4-BE49-F238E27FC236}">
                <a16:creationId xmlns:a16="http://schemas.microsoft.com/office/drawing/2014/main" id="{2D38FA6E-3B0C-FFF6-040E-109F3B73DCE5}"/>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3829795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649705" y="1993924"/>
            <a:ext cx="10892590" cy="4785221"/>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 </a:t>
            </a:r>
            <a:r>
              <a:rPr lang="en-US" sz="7200" b="1" err="1">
                <a:effectLst/>
                <a:latin typeface="Times New Roman" panose="02020603050405020304" pitchFamily="18" charset="0"/>
                <a:ea typeface="Aptos" panose="020b0004020202020204" pitchFamily="34" charset="0"/>
              </a:rPr>
              <a:t>Chúa đã đối xử đại lượng với chúng con, nên chúng con mừng rỡ hân hoan.</a:t>
            </a:r>
            <a:endParaRPr kumimoji="0" lang="en-US" sz="4800" b="1"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70844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85D1323-EDE6-D30D-22AE-E16A6C8525A1}"/>
            </a:ext>
          </a:extLst>
        </p:cNvPr>
        <p:cNvGrpSpPr/>
        <p:nvPr/>
      </p:nvGrpSpPr>
      <p:grpSpPr>
        <a:xfrm>
          <a:off x="0" y="0"/>
          <a:ext cx="0" cy="0"/>
        </a:xfrm>
      </p:grpSpPr>
      <p:pic>
        <p:nvPicPr>
          <p:cNvPr id="5" name="Picture 4">
            <a:extLst>
              <a:ext uri="{FF2B5EF4-FFF2-40B4-BE49-F238E27FC236}">
                <a16:creationId xmlns:a16="http://schemas.microsoft.com/office/drawing/2014/main" id="{0DAB0C28-DAAF-FFAD-4FC1-47C4FCB08801}"/>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5051423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497304" y="1282086"/>
            <a:ext cx="11044991" cy="5827942"/>
          </a:xfrm>
          <a:prstGeom prst="rect">
            <a:avLst/>
          </a:prstGeom>
          <a:noFill/>
        </p:spPr>
        <p:txBody>
          <a:bodyPr wrap="square">
            <a:spAutoFit/>
          </a:bodyPr>
          <a:lstStyle/>
          <a:p>
            <a:pPr algn="just">
              <a:lnSpc>
                <a:spcPct val="107000"/>
              </a:lnSpc>
              <a:spcAft>
                <a:spcPts val="800"/>
              </a:spcAft>
            </a:pPr>
            <a:r>
              <a:rPr lang="en-US" sz="8800" b="1" kern="100" err="1">
                <a:effectLst/>
                <a:latin typeface="Times New Roman" panose="02020603050405020304" pitchFamily="18" charset="0"/>
                <a:ea typeface="Aptos" panose="020b0004020202020204" pitchFamily="34" charset="0"/>
                <a:cs typeface="Times New Roman" panose="02020603050405020304" pitchFamily="18" charset="0"/>
              </a:rPr>
              <a:t>Phúc thay ai bị bách hại vì công chính, vì Nước Trời, vì nước trời là của họ.</a:t>
            </a:r>
            <a:endParaRPr lang="en-US" sz="8800" b="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370597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74A9DB1-2CE0-9CA4-BF2F-F43C3D454209}"/>
            </a:ext>
          </a:extLst>
        </p:cNvPr>
        <p:cNvGrpSpPr/>
        <p:nvPr/>
      </p:nvGrpSpPr>
      <p:grpSpPr>
        <a:xfrm>
          <a:off x="0" y="0"/>
          <a:ext cx="0" cy="0"/>
        </a:xfrm>
      </p:grpSpPr>
      <p:pic>
        <p:nvPicPr>
          <p:cNvPr id="5" name="Picture 4">
            <a:extLst>
              <a:ext uri="{FF2B5EF4-FFF2-40B4-BE49-F238E27FC236}">
                <a16:creationId xmlns:a16="http://schemas.microsoft.com/office/drawing/2014/main" id="{7A65CE5E-B854-93B6-FCB4-C52CF5EB8AA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4291925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4" name="TextBox 3">
            <a:extLst>
              <a:ext uri="{FF2B5EF4-FFF2-40B4-BE49-F238E27FC236}">
                <a16:creationId xmlns:a16="http://schemas.microsoft.com/office/drawing/2014/main" id="{CC6033F0-1DF6-B4A0-9546-9FA664E15962}"/>
              </a:ext>
            </a:extLst>
          </p:cNvPr>
          <p:cNvSpPr txBox="1"/>
          <p:nvPr/>
        </p:nvSpPr>
        <p:spPr>
          <a:xfrm>
            <a:off x="1363579" y="3109509"/>
            <a:ext cx="9063789" cy="1814086"/>
          </a:xfrm>
          <a:prstGeom prst="rect">
            <a:avLst/>
          </a:prstGeom>
          <a:noFill/>
        </p:spPr>
        <p:txBody>
          <a:bodyPr wrap="square">
            <a:spAutoFit/>
          </a:body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NIỀM TIN KIÊU HÙNG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Mi Trầm</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5802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ED0CEC5-B8A0-96E7-E675-1953DEB135A1}"/>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2680541-2677-31F0-AE8D-99E184EB0FFC}"/>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BB0B158-332E-FA13-5EFF-4B954B07F5F8}"/>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D927CB8-014F-0D51-7149-46BCAEA7FFA0}"/>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C811AF34-0D10-5D7A-FEA3-D074714970E6}"/>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7FD3CAF-AF92-3EA8-A15D-E16020F0B6B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82308FA0-E180-97ED-CF8A-81512AB5A917}"/>
              </a:ext>
            </a:extLst>
          </p:cNvPr>
          <p:cNvSpPr txBox="1"/>
          <p:nvPr/>
        </p:nvSpPr>
        <p:spPr>
          <a:xfrm>
            <a:off x="344907" y="439528"/>
            <a:ext cx="11611119"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Xin dâng lên niềm tin của người dân Việt. Qua bao thăng trầm niềm tin kiêu hùng oanh liệt. Đầu rơi máu đổ là lễ dâng trước tòa Thiên Chúa nhuộm thắm trên muôn ngàn đồng lúa làm trổ sinh bông hạt đầu mùa</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109188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A5FF389-8537-31E2-5858-BE833CB4D235}"/>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55FDFA2C-6627-D899-2998-3AC7F94050E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9395ACC-719B-60AA-93CC-F53911D041A4}"/>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FFDD7F90-02B4-A077-C04A-244B9D92694E}"/>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44E387F6-0B9D-DC89-4000-AA83BCEB5E0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27B21DB-2293-6CB2-20C8-75F0C6899E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8D8D790C-8432-C31C-F065-A4090650B326}"/>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Xin dâng lên niềm tin kiêu hùng của các Thánh Tử Đạo Việt Nam luôn sáng tươi huy hoàng. Xin dâng lên niềm tin kiêu hùng của các Thánh Tử Đạo Việt Nam luôn sáng ngời vinh quang.</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813001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D6259C12-28B3-516C-2640-EBAE93EBEDE5}"/>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7F8B152-DABE-7352-076F-EE6C44D7237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36D7DDE-9F57-19CA-F5F0-EABFCAF3BCE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9C462A87-F41D-C03B-BC8F-0E4D394EA90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8DFFC6E-0EC6-4A4C-46B4-5810C62BB58F}"/>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00789A8-7D8B-E2EB-F066-6EE276CBCA09}"/>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DC61E906-34D1-1EB4-6901-76CC21EC29EA}"/>
              </a:ext>
            </a:extLst>
          </p:cNvPr>
          <p:cNvSpPr txBox="1"/>
          <p:nvPr/>
        </p:nvSpPr>
        <p:spPr>
          <a:xfrm>
            <a:off x="353941" y="439528"/>
            <a:ext cx="11602083"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Như lúa miến nghiền tan trở thành bánh này. Các Thánh Tử Đạo vượt qua muôn nghìn đắng cay. Niềm tin kiên vững lòng vẫn luôn trung thành với Chúa làm sáng lên Tin Mừng đạo Chúa người khắp nơi ca tụng từ xưa.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132675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74EF9B4-8B4A-C64B-3036-9D0605DB3C0E}"/>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F6B9182-C0B0-DC94-A89A-CF8A3A8C17A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E85ED8B1-87FC-C894-E2F0-B3A72D307A7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EB7DDEB-2A7C-9023-8485-158B6A986EF0}"/>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5590F3F-4B8E-21CF-DCBA-7ACAAE5D4DA6}"/>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80B963C-82FC-1C36-C610-3FCC85A9561A}"/>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03B3FBD-6D0E-E62A-6074-CF40EEE35C90}"/>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Xin dâng lên niềm tin kiêu hùng của các Thánh Tử Đạo Việt Nam luôn sáng tươi huy hoàng. Xin dâng lên niềm tin kiêu hùng của các Thánh Tử Đạo Việt Nam luôn sáng ngời vinh quang.</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996684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1C4DD5B-C8CD-E7BB-95FC-E9519FEFB707}"/>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54983750-D9EA-C7E0-159C-45B9DEDD0CC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8C11FE6-47A4-7098-6E2F-397A823EFD5C}"/>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89B63E23-EA63-0412-5852-84539B8009D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59F1609-5781-9A55-454C-6118187AE3A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A37527A-7725-FF3B-D846-A7D0DE90471F}"/>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626CC043-C704-9DB1-85B8-968261C4E474}"/>
              </a:ext>
            </a:extLst>
          </p:cNvPr>
          <p:cNvSpPr txBox="1"/>
          <p:nvPr/>
        </p:nvSpPr>
        <p:spPr>
          <a:xfrm>
            <a:off x="235955" y="274023"/>
            <a:ext cx="11667284"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Hôm nay đây trần gian vẫn đầy gánh nặng. Văn minh nhân loại tự do con người bủa giăng. Vượt bao cám dỗ như that qua muôn ngàn going tố, lòng tín trung ghi tạc đây đó Nhà Chúa Cha chính nơi hẹn hò.</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1638565"/>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2C8DAB8-333B-1EBE-FB5B-E5C1F9988B4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F6035837-36C9-079B-839E-9D0C220158B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B9F38FD2-8FB0-918B-D90B-DF2E4EC860E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B0FA6886-4B13-8E2D-84D6-3BCAD487AE03}"/>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31D2946E-FE4E-B96C-FC46-56E238BA0103}"/>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3BFAB23-914E-1DB5-2279-1BED03E3B767}"/>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52B1F5CB-E1BE-9FED-F586-1E1D6D9ABD38}"/>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Xin dâng lên niềm tin kiêu hùng của các Thánh Tử Đạo Việt Nam luôn sáng tươi huy hoàng. Xin dâng lên niềm tin kiêu hùng của các Thánh Tử Đạo Việt Nam luôn sáng ngời vinh quang.</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5496191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12FCA52-A963-EE41-E3F4-3B2F1E75F7C6}"/>
            </a:ext>
          </a:extLst>
        </p:cNvPr>
        <p:cNvGrpSpPr/>
        <p:nvPr/>
      </p:nvGrpSpPr>
      <p:grpSpPr>
        <a:xfrm>
          <a:off x="0" y="0"/>
          <a:ext cx="0" cy="0"/>
        </a:xfrm>
      </p:grpSpPr>
      <p:pic>
        <p:nvPicPr>
          <p:cNvPr id="1026" name="Picture 2" descr="TỪ THÁNH GIÁ ĐẾN THÁNH THỂ">
            <a:extLst>
              <a:ext uri="{FF2B5EF4-FFF2-40B4-BE49-F238E27FC236}">
                <a16:creationId xmlns:a16="http://schemas.microsoft.com/office/drawing/2014/main" id="{CB341145-EFA2-A586-10DD-699FE1D267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85098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B1A86D-26A7-4A1E-774A-D57B7B969B36}"/>
            </a:ext>
          </a:extLst>
        </p:cNvPr>
        <p:cNvGrpSpPr/>
        <p:nvPr/>
      </p:nvGrpSpPr>
      <p:grpSpPr>
        <a:xfrm>
          <a:off x="0" y="0"/>
          <a: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A68DCBC-5A92-F360-2DBC-99C37DF4AB94}"/>
              </a:ext>
            </a:extLst>
          </p:cNvPr>
          <p:cNvPicPr>
            <a:picLocks noChangeAspect="1"/>
          </p:cNvPicPr>
          <p:nvPr/>
        </p:nvPicPr>
        <p:blipFill>
          <a:blip r:embed="rId2"/>
          <a:srcRect l="4301" r="234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594D3902-F4DD-F3D3-0E09-BF049A5BB038}"/>
              </a:ext>
            </a:extLst>
          </p:cNvPr>
          <p:cNvSpPr txBox="1"/>
          <p:nvPr/>
        </p:nvSpPr>
        <p:spPr>
          <a:xfrm>
            <a:off x="2133599" y="2775283"/>
            <a:ext cx="7764379" cy="1361270"/>
          </a:xfrm>
          <a:prstGeom prst="rect">
            <a:avLst/>
          </a:prstGeom>
          <a:noFill/>
        </p:spPr>
        <p:txBody>
          <a:bodyPr wrap="square">
            <a:spAutoFit/>
          </a:bodyPr>
          <a:lstStyle/>
          <a:p>
            <a:pPr algn="ctr">
              <a:lnSpc>
                <a:spcPct val="107000"/>
              </a:lnSpc>
              <a:spcAft>
                <a:spcPts val="800"/>
              </a:spcAft>
            </a:pPr>
            <a:r>
              <a:rPr lang="en-US" sz="4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ANH HÙNG TỬ ĐẠO</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Minh Hương - Hồ Khanh</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440217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EF2BC8D-98C7-D967-13F9-B990417CE5D8}"/>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D477F7B-2DB8-FFA1-4954-BAA56E2890F1}"/>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7FAF046-8129-3DFA-3909-6F0651598301}"/>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AA6BECD-D3BC-9D01-26DB-9CD0C7562DFA}"/>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8052AB65-1925-E604-2885-88BFB71CEAD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06C7D17-B033-4D69-B784-5C5CBD85ADAF}"/>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CF3C4F8-9722-53BB-D207-649144694668}"/>
              </a:ext>
            </a:extLst>
          </p:cNvPr>
          <p:cNvSpPr txBox="1"/>
          <p:nvPr/>
        </p:nvSpPr>
        <p:spPr>
          <a:xfrm>
            <a:off x="288739" y="287477"/>
            <a:ext cx="11614501" cy="595348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Đây chốn huy hoàng chan hòa muôn ánh quang! Bao tiếng hát vang lừng tung hô ngày vinh thắng. Đây tấm bia vàng ghi ngàn năm chiến công. Cờ phất phới oai hùng tiếng hát ca lừng bốn phương.</a:t>
            </a:r>
          </a:p>
        </p:txBody>
      </p:sp>
    </p:spTree>
    <p:extLst>
      <p:ext uri="{BB962C8B-B14F-4D97-AF65-F5344CB8AC3E}">
        <p14:creationId xmlns:p14="http://schemas.microsoft.com/office/powerpoint/2010/main" val="29714245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FC64DEB-5F98-F498-8B45-1F1B1AEB9F6E}"/>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7CD9BB1B-A878-B342-69E4-D2F6431A796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50F9AEE-30D3-A56C-3F3F-E82274B13F9B}"/>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79A792E-7B74-8C0C-4056-8254C004F72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1E5B7A89-46CA-BCBB-5C78-5DFCE6CB895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F43E97F6-E916-52CC-5D47-671A49939763}"/>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7A62818-4F77-69DF-1A56-A443E2BECCD9}"/>
              </a:ext>
            </a:extLst>
          </p:cNvPr>
          <p:cNvSpPr txBox="1"/>
          <p:nvPr/>
        </p:nvSpPr>
        <p:spPr>
          <a:xfrm>
            <a:off x="288739" y="287477"/>
            <a:ext cx="11614501"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effectLst/>
                <a:latin typeface="Times New Roman" panose="02020603050405020304" pitchFamily="18" charset="0"/>
                <a:ea typeface="Aptos" panose="020b0004020202020204" pitchFamily="34" charset="0"/>
                <a:cs typeface="Times New Roman" panose="02020603050405020304" pitchFamily="18" charset="0"/>
              </a:rPr>
              <a:t> Xin các thánh tử đạo Việt Nam. Nơi vinh phúc chiếu soi rỡ ràng Thương lắng nghe lời con kêu khấn.Ban xuống muôn phúc trên nước Nam.</a:t>
            </a:r>
            <a:endParaRPr lang="en-US" sz="7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6638479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6A17C86-021A-17C8-15B2-57347A5D992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048C5A7F-AC5C-7496-AB0E-A41CBAC14DE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553B2CD-CD4E-728F-CEB5-BC4132E9A03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2571C93B-C233-657C-E557-FBC9EBE4C96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DB7878C7-D1FB-03C5-1B3A-0521315B1110}"/>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EC1D68A-6CBB-38A9-43F2-7A188738434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77D71C4-EA14-5926-7610-A836385409A9}"/>
              </a:ext>
            </a:extLst>
          </p:cNvPr>
          <p:cNvSpPr txBox="1"/>
          <p:nvPr/>
        </p:nvSpPr>
        <p:spPr>
          <a:xfrm>
            <a:off x="288739" y="287477"/>
            <a:ext cx="11614501" cy="6186309"/>
          </a:xfrm>
          <a:prstGeom prst="rect">
            <a:avLst/>
          </a:prstGeom>
          <a:noFill/>
        </p:spPr>
        <p:txBody>
          <a:bodyPr wrap="square">
            <a:spAutoFit/>
          </a:bodyPr>
          <a:lstStyle/>
          <a:p>
            <a:pPr algn="just"/>
            <a:r>
              <a:rPr lang="en-US" sz="6600" b="1">
                <a:solidFill>
                  <a:srgbClr val="FF0000"/>
                </a:solidFill>
                <a:effectLst/>
                <a:latin typeface="Times New Roman" panose="02020603050405020304" pitchFamily="18" charset="0"/>
                <a:ea typeface="Aptos" panose="020b0004020202020204" pitchFamily="34" charset="0"/>
              </a:rPr>
              <a:t>2.</a:t>
            </a:r>
            <a:r>
              <a:rPr lang="en-US" sz="6600">
                <a:effectLst/>
                <a:latin typeface="Times New Roman" panose="02020603050405020304" pitchFamily="18" charset="0"/>
                <a:ea typeface="Aptos" panose="020b0004020202020204" pitchFamily="34" charset="0"/>
              </a:rPr>
              <a:t> Gươm sắc bén vung cho đầu rơi máu tuôn. Hằng cương quyết một lòng giữ vững lòng tin kính. Đêm tối bao ngày đau phiền nơi khóc than. Chờ mong phút thanh nhàn: hát khúc ca ngày khải hoàn.</a:t>
            </a:r>
            <a:endParaRPr lang="en-US" sz="6600"/>
          </a:p>
        </p:txBody>
      </p:sp>
    </p:spTree>
    <p:extLst>
      <p:ext uri="{BB962C8B-B14F-4D97-AF65-F5344CB8AC3E}">
        <p14:creationId xmlns:p14="http://schemas.microsoft.com/office/powerpoint/2010/main" val="8645742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2E38E1-AB96-889E-2882-3A3FA4534275}"/>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779F0386-E706-A9A5-9E07-45DF462103C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87E08CE-3D81-FFD5-8E82-089649086EC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579D89BD-422A-CB47-9E1F-A8D63994D31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CE82491-A103-F78E-0FA4-1311EAA7D77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1EE0D66B-55E0-02F4-B42D-34A33A6F76B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D5B238C6-9964-3A73-B663-F5E3B7E525B5}"/>
              </a:ext>
            </a:extLst>
          </p:cNvPr>
          <p:cNvSpPr txBox="1"/>
          <p:nvPr/>
        </p:nvSpPr>
        <p:spPr>
          <a:xfrm>
            <a:off x="288739" y="287477"/>
            <a:ext cx="11614501"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effectLst/>
                <a:latin typeface="Times New Roman" panose="02020603050405020304" pitchFamily="18" charset="0"/>
                <a:ea typeface="Aptos" panose="020b0004020202020204" pitchFamily="34" charset="0"/>
                <a:cs typeface="Times New Roman" panose="02020603050405020304" pitchFamily="18" charset="0"/>
              </a:rPr>
              <a:t> Xin các thánh tử đạo Việt Nam. Nơi vinh phúc chiếu soi rỡ ràng Thương lắng nghe lời con kêu khấn.Ban xuống muôn phúc trên nước Nam.</a:t>
            </a:r>
            <a:endParaRPr lang="en-US" sz="7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852263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534FC75-02B0-A89C-E16B-C6F1B4A22544}"/>
            </a:ext>
          </a:extLst>
        </p:cNvPr>
        <p:cNvGrpSpPr/>
        <p:nvPr/>
      </p:nvGrpSpPr>
      <p:grpSpPr>
        <a:xfrm>
          <a:off x="0" y="0"/>
          <a:ext cx="0" cy="0"/>
        </a:xfrm>
      </p:grpSpPr>
      <p:pic>
        <p:nvPicPr>
          <p:cNvPr id="1026" name="Picture 2" descr="TỪ THÁNH GIÁ ĐẾN THÁNH THỂ">
            <a:extLst>
              <a:ext uri="{FF2B5EF4-FFF2-40B4-BE49-F238E27FC236}">
                <a16:creationId xmlns:a16="http://schemas.microsoft.com/office/drawing/2014/main" id="{4BA1C496-BDE5-8165-B9BA-F59EA1B27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2849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757238" y="2472856"/>
            <a:ext cx="8014914" cy="2294474"/>
          </a:xfrm>
          <a:prstGeom prst="rect">
            <a:avLst/>
          </a:prstGeom>
        </p:spPr>
        <p:txBody>
          <a:bodyPr wrap="square">
            <a:spAutoFit/>
          </a:bodyPr>
          <a:lstStyle/>
          <a:p>
            <a:pPr algn="ctr">
              <a:lnSpc>
                <a:spcPct val="135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VỀ BÊN CHÚA </a:t>
            </a:r>
            <a:endParaRPr lang="en-US" sz="6600">
              <a:latin typeface="Times New Roman"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857681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Như nai rừng đang khát mong về suối trong ngọt ngào, con mơ về quê dấu yêu dường bao. Chốn an bình thư thái có muôn phúc lộc tươi mới tựa vào lòng Chúa con nghỉ ngơi. Nơi lưu đày sâu đắng bao ngày vắng xa nụ cười. Thân nô lệ tìm thấy đâu niềm vui, ngước trông về trời cao tiếng con xin Ngài nghe thấu dìu đưa con thoát xa khổ đau</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973888"/>
      </p:ext>
    </p:extLst>
  </p:cSld>
  <p:clrMapOvr>
    <a:masterClrMapping/>
  </p:clrMapOvr>
  <p:transition spd="slow">
    <p:push dir="u"/>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776050493"/>
      </p:ext>
    </p:extLst>
  </p:cSld>
  <p:clrMapOvr>
    <a:masterClrMapping/>
  </p:clrMapOvr>
  <p:transition spd="slow">
    <p:push dir="u"/>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Mang thân phận tội lỗi trên đường thế gian mịt mờ, con bao lần gục ngã trong bùn nhơ. Chốn u sầu héo úa mắt con đẫm lệ chan chứa, vạn lần đau xót cho tội xưa. Ôi nhân hậu lòng Chúa như đại dương luôn dạt dào. Qua muôn đời hằng chứa chan nhường bao. Khấn xin Ngài thương xót thấm khô bao giọt nước mắt dìu đưa con tới quê trời cao</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94834"/>
      </p:ext>
    </p:extLst>
  </p:cSld>
  <p:clrMapOvr>
    <a:masterClrMapping/>
  </p:clrMapOvr>
  <p:transition spd="slow">
    <p:push dir="u"/>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3199656486"/>
      </p:ext>
    </p:extLst>
  </p:cSld>
  <p:clrMapOvr>
    <a:masterClrMapping/>
  </p:clrMapOvr>
  <p:transition spd="slow">
    <p:push dir="u"/>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248B542-D175-8C40-08D1-3A2D585EF461}"/>
            </a:ext>
          </a:extLst>
        </p:cNvPr>
        <p:cNvGrpSpPr/>
        <p:nvPr/>
      </p:nvGrpSpPr>
      <p:grpSpPr>
        <a:xfrm>
          <a:off x="0" y="0"/>
          <a:ext cx="0" cy="0"/>
        </a:xfrm>
      </p:grpSpPr>
      <p:pic>
        <p:nvPicPr>
          <p:cNvPr id="5" name="Picture 4">
            <a:extLst>
              <a:ext uri="{FF2B5EF4-FFF2-40B4-BE49-F238E27FC236}">
                <a16:creationId xmlns:a16="http://schemas.microsoft.com/office/drawing/2014/main" id="{2A092A85-DFA7-B817-5AF2-96ABA9A5C509}"/>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6184039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AF8DB44-5EC2-AFAE-52F0-A0F954C37515}"/>
            </a:ext>
          </a:extLst>
        </p:cNvPr>
        <p:cNvGrpSpPr/>
        <p:nvPr/>
      </p:nvGrpSpPr>
      <p:grpSpPr>
        <a:xfrm>
          <a:off x="0" y="0"/>
          <a:ext cx="0" cy="0"/>
        </a:xfrm>
      </p:grpSpPr>
      <p:pic>
        <p:nvPicPr>
          <p:cNvPr id="1026" name="Picture 2" descr="TỪ THÁNH GIÁ ĐẾN THÁNH THỂ">
            <a:extLst>
              <a:ext uri="{FF2B5EF4-FFF2-40B4-BE49-F238E27FC236}">
                <a16:creationId xmlns:a16="http://schemas.microsoft.com/office/drawing/2014/main" id="{AE3D3C29-BB9E-E5F0-6E6F-0C1E8FFF0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3357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EFC53A1-E305-F8FE-07B0-4D69203B3349}"/>
            </a:ext>
          </a:extLst>
        </p:cNvPr>
        <p:cNvGrpSpPr/>
        <p:nvPr/>
      </p:nvGrpSpPr>
      <p:grpSpPr>
        <a:xfrm>
          <a:off x="0" y="0"/>
          <a:ext cx="0" cy="0"/>
        </a:xfrm>
      </p:grpSpPr>
      <p:pic>
        <p:nvPicPr>
          <p:cNvPr id="3" name="Picture 2">
            <a:extLst>
              <a:ext uri="{FF2B5EF4-FFF2-40B4-BE49-F238E27FC236}">
                <a16:creationId xmlns:a16="http://schemas.microsoft.com/office/drawing/2014/main" id="{7F80B3A6-93E3-7BF0-E565-4DB3C4299F92}"/>
              </a:ext>
            </a:extLst>
          </p:cNvPr>
          <p:cNvPicPr>
            <a:picLocks noChangeAspect="1"/>
          </p:cNvPicPr>
          <p:nvPr/>
        </p:nvPicPr>
        <p:blipFill>
          <a:blip r:embed="rId2"/>
          <a:stretch>
            <a:fillRect/>
          </a:stretch>
        </p:blipFill>
        <p:spPr>
          <a:xfrm>
            <a:off x="0" y="21744"/>
            <a:ext cx="12192000" cy="7309498"/>
          </a:xfrm>
          <a:prstGeom prst="rect">
            <a:avLst/>
          </a:prstGeom>
        </p:spPr>
      </p:pic>
      <p:sp>
        <p:nvSpPr>
          <p:cNvPr id="5" name="TextBox 4">
            <a:extLst>
              <a:ext uri="{FF2B5EF4-FFF2-40B4-BE49-F238E27FC236}">
                <a16:creationId xmlns:a16="http://schemas.microsoft.com/office/drawing/2014/main" id="{26EED98F-1006-1E53-9F9B-A7231F1DD21D}"/>
              </a:ext>
            </a:extLst>
          </p:cNvPr>
          <p:cNvSpPr txBox="1"/>
          <p:nvPr/>
        </p:nvSpPr>
        <p:spPr>
          <a:xfrm>
            <a:off x="2566737" y="2997204"/>
            <a:ext cx="7058526" cy="1358577"/>
          </a:xfrm>
          <a:prstGeom prst="rect">
            <a:avLst/>
          </a:prstGeom>
          <a:noFill/>
        </p:spPr>
        <p:txBody>
          <a:bodyPr wrap="square">
            <a:spAutoFit/>
          </a:bodyPr>
          <a:lstStyle/>
          <a:p>
            <a:pPr algn="ctr">
              <a:lnSpc>
                <a:spcPct val="107000"/>
              </a:lnSpc>
              <a:spcAft>
                <a:spcPts val="800"/>
              </a:spcAft>
            </a:pPr>
            <a:r>
              <a:rPr lang="en-US" sz="4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TIẾNG NHẠC OAI HÙNG </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32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Hải Linh</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583487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2D6F5F1-B0B9-6B85-C6BF-16179DB29C3A}"/>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2DB58D1-0AA6-51A4-4A11-C02806A86A3E}"/>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68F2222-F90E-F2DC-A0F1-A7F41249E71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06AAE48-41C6-9DE2-E7D5-344C0332690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EE88673D-D013-E62A-65E1-0C5D78E3E3F5}"/>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B6B48F7-D7C3-E49E-CB08-D041684F49ED}"/>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2E01F21-F996-1F18-C844-0B4DC60079E6}"/>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13437807"/>
      </p:ext>
    </p:extLst>
  </p:cSld>
  <p:clrMapOvr>
    <a:masterClrMapping/>
  </p:clrMapOvr>
  <p:transition spd="slow">
    <p:cover/>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DF17A19-4A16-F1EC-EDA8-80D05ACAD608}"/>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11D3EE7-4A74-26AD-575D-B5B5A3982F1F}"/>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CD43253-76D4-D87F-14A6-A3853DDFBF1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F971294-FA41-477E-EB7E-0678FFABEBBC}"/>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26A1395B-41E8-BAC7-9234-275E7452D7B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C3B66A54-C9EA-1B07-D07B-36751A30CAF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6CC2229F-B259-E315-F3B0-0B495A644E64}"/>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27852705"/>
      </p:ext>
    </p:extLst>
  </p:cSld>
  <p:clrMapOvr>
    <a:masterClrMapping/>
  </p:clrMapOvr>
  <p:transition spd="slow">
    <p:cove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71F9286-41F5-ECAB-86C1-C7F5CFE79824}"/>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877902D3-7804-C8FE-E8E8-D808E6F3ED22}"/>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FE8B4BC-1962-2FD8-E1F1-EA70B0592F2F}"/>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16DB196-D23F-4641-A31F-EEAF36D5D82A}"/>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951E2D0C-5FEB-0026-5EA5-92E12F7C171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2D968F97-916C-5F27-D5B6-6A511F6AE89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AA0D7C5-DD79-F81B-7C5E-B3F9577D74E5}"/>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3372618"/>
      </p:ext>
    </p:extLst>
  </p:cSld>
  <p:clrMapOvr>
    <a:masterClrMapping/>
  </p:clrMapOvr>
  <p:transition spd="slow">
    <p:cover/>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8ADEC62-8709-8D60-A12F-953132316F0B}"/>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14C523A4-7F52-9625-77F9-16D8FAEF324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B3378260-2E51-85E4-2872-550F84C57D7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63762D8-D377-99B0-212A-A61093A6987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5256894-E14C-D7A6-31F9-DF87A801BC9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7CE860A4-1625-9739-1631-D9366A30A001}"/>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160A2DD-434D-185E-7AC5-7160D9CC95CA}"/>
              </a:ext>
            </a:extLst>
          </p:cNvPr>
          <p:cNvSpPr txBox="1"/>
          <p:nvPr/>
        </p:nvSpPr>
        <p:spPr>
          <a:xfrm>
            <a:off x="401053" y="449178"/>
            <a:ext cx="11357808" cy="5390194"/>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Kìa gương hiếu trung xưa đã nêu cao tinh thần chiến đấu. Đau đớn gian nan không thở than qua một lời. Ngày nay hiển vinh, khắp trời Việt Nam ngàn thu lưu dấu (ngàn thu lưu dấu). Muôn giới hỉ hoan mừng hát vang khắp trời. </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2979859"/>
      </p:ext>
    </p:extLst>
  </p:cSld>
  <p:clrMapOvr>
    <a:masterClrMapping/>
  </p:clrMapOvr>
  <p:transition spd="slow">
    <p:cover/>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D95B1AB6-9406-0A99-462A-1840E8C130A1}"/>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7D81FF7-93F3-7AF4-DCCF-DA0EA55C623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AB346C7-E1C5-6079-9D0D-34702901B99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F8A5387F-7B9E-C35A-3BCF-7EF656D470D8}"/>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A5E02DF-3EAD-4DC9-7B94-372BDCB1536E}"/>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5D4DC664-E952-51BB-8659-66DB977B644E}"/>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1C01FD4-31CA-7A8E-8371-1FBAF85CE90E}"/>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1023841"/>
      </p:ext>
    </p:extLst>
  </p:cSld>
  <p:clrMapOvr>
    <a:masterClrMapping/>
  </p:clrMapOvr>
  <p:transition spd="slow">
    <p:cover/>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A61307-D83A-BA86-A7AE-00974F62B2EB}"/>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9671FB1-8596-4BF1-112D-35DCE13E5F0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E0F1260-DE20-65A0-73EB-666343C844A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0771B01F-1BF7-61E5-CF79-2F81C7FDB5B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1DCFAA4-5FB6-199E-E0FB-20B5FC797437}"/>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C923FD3-8A43-675D-4B8A-4913453B7BE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35CE6ED-126F-4C08-1DC1-8A077FE004E5}"/>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8433355"/>
      </p:ext>
    </p:extLst>
  </p:cSld>
  <p:clrMapOvr>
    <a:masterClrMapping/>
  </p:clrMapOvr>
  <p:transition spd="slow">
    <p:cover/>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1FB91D7-CED3-491E-247E-0CD4AB8584E8}"/>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0F34195-617E-F153-F6EF-8C320317C243}"/>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3EB8909-8EE9-6058-F275-FDF94D902072}"/>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5167ADC-D806-8767-8D76-6B133A6CA3F5}"/>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922D3A8-99D7-A4E9-042D-ACCAE0F965EB}"/>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C1BB608-49E1-3D5C-6099-D24C0E4CC87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34AAA635-FB98-79FA-E575-F323A7CFF509}"/>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02421183"/>
      </p:ext>
    </p:extLst>
  </p:cSld>
  <p:clrMapOvr>
    <a:masterClrMapping/>
  </p:clrMapOvr>
  <p:transition spd="slow">
    <p:cover/>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A86D48E-0D63-8063-45D2-7159590EF057}"/>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08FE2D0-80F5-A374-4D5E-62DE62903624}"/>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70D03404-C64D-CA64-EC64-C1DE962F933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D2CCE17-F9E1-CD2A-1792-DC76FCE4E7A6}"/>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CC8182EF-34C5-9524-6C13-5D1BFCF13D2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B9D5603-3E98-92FD-5DF6-A1B453B70B04}"/>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926C3D9C-E9D1-C03C-6C95-2B12D7865971}"/>
              </a:ext>
            </a:extLst>
          </p:cNvPr>
          <p:cNvSpPr txBox="1"/>
          <p:nvPr/>
        </p:nvSpPr>
        <p:spPr>
          <a:xfrm>
            <a:off x="142870" y="0"/>
            <a:ext cx="11903223" cy="6966907"/>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Một lòng sắt son, xưa chịu gươm đao gông cùm trăng trói. Lướt thắng gian lao, ghi chiến công để muôn đời. Ngày nay hiển vinh, trên Trời mừng vui, triều thiên chói lói (triều thiên chói lói). Muôn kiếp vẻ vang, hạnh phúc trên cõi trời.</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6739495"/>
      </p:ext>
    </p:extLst>
  </p:cSld>
  <p:clrMapOvr>
    <a:masterClrMapping/>
  </p:clrMapOvr>
  <p:transition spd="slow">
    <p:cover/>
  </p:transition>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8B0BA90-7FB0-BF2D-BCF7-576C4F14985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D74DBAD-AE51-C2A8-E03A-9AF9B58D1374}"/>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01DBCC9-4123-7385-CDED-C8AE961B89C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5B483211-F4D1-B0F8-6143-255D9752346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191125C-03DA-E706-767D-8D82377A3AF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9ED420F-0CFA-0145-73F3-44E73FE674A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BC5DDD3-3401-4551-3D42-AF6D1A3113B2}"/>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5359004"/>
      </p:ext>
    </p:extLst>
  </p:cSld>
  <p:clrMapOvr>
    <a:masterClrMapping/>
  </p:clrMapOvr>
  <p:transition spd="slow">
    <p:cover/>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998F20D-A1DF-C586-E493-F24C53D56E5C}"/>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D14E6E7A-263F-B96B-459E-AED704A3D943}"/>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827F6BA-E38A-81C6-3762-134987DFB97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224B6FA-6757-F6CC-4284-A2D28799DFC3}"/>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D87BDCD3-8ED5-043C-78FE-5E8AAE835F4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6221783-B650-0129-A69F-39B5D466447F}"/>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93E9C49C-A7D7-48B6-CC0C-C1CFD07BE12A}"/>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1769871"/>
      </p:ext>
    </p:extLst>
  </p:cSld>
  <p:clrMapOvr>
    <a:masterClrMapping/>
  </p:clrMapOvr>
  <p:transition spd="slow">
    <p:cover/>
  </p:transition>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4602412-72CC-F868-B4A9-185F7A1F4175}"/>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9BE9A442-E387-81F5-EC6F-39EAA50F708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D220F98-3E55-8BD9-A845-4F24D8D1651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31144B82-8D8D-C736-FAD8-925CF59CB60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9249CCD1-2CB3-7895-6A76-A2EE9B65BC6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982ADCF-B64F-F103-A051-E5B7E19DC4E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BF91275-3B8C-0B41-6682-86DA1A67B84E}"/>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3028223"/>
      </p:ext>
    </p:extLst>
  </p:cSld>
  <p:clrMapOvr>
    <a:masterClrMapping/>
  </p:clrMapOvr>
  <p:transition spd="slow">
    <p:cover/>
  </p:transition>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8CA63B7-E7C4-6976-D7E1-9044C1517970}"/>
            </a:ext>
          </a:extLst>
        </p:cNvPr>
        <p:cNvGrpSpPr/>
        <p:nvPr/>
      </p:nvGrpSpPr>
      <p:grpSpPr>
        <a:xfrm>
          <a:off x="0" y="0"/>
          <a:ext cx="0" cy="0"/>
        </a:xfrm>
      </p:grpSpPr>
      <p:pic>
        <p:nvPicPr>
          <p:cNvPr id="5" name="Picture 4">
            <a:extLst>
              <a:ext uri="{FF2B5EF4-FFF2-40B4-BE49-F238E27FC236}">
                <a16:creationId xmlns:a16="http://schemas.microsoft.com/office/drawing/2014/main" id="{60E294A6-AD26-7267-865B-B96AD248424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9926472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2BFC38-86A3-6C52-BC53-061ED7A1051F}"/>
            </a:ext>
          </a:extLst>
        </p:cNvPr>
        <p:cNvGrpSpPr/>
        <p:nvPr/>
      </p:nvGrpSpPr>
      <p:grpSpPr>
        <a:xfrm>
          <a:off x="0" y="0"/>
          <a: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TỪ THÁNH GIÁ ĐẾN THÁNH THỂ">
            <a:extLst>
              <a:ext uri="{FF2B5EF4-FFF2-40B4-BE49-F238E27FC236}">
                <a16:creationId xmlns:a16="http://schemas.microsoft.com/office/drawing/2014/main" id="{A7FEA9C7-CEB2-A8A9-6592-31DC0ED56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5881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47</Paragraphs>
  <Slides>49</Slides>
  <Notes>0</Notes>
  <TotalTime>59</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49</vt:i4>
      </vt:variant>
    </vt:vector>
  </HeadingPairs>
  <TitlesOfParts>
    <vt:vector baseType="lpstr" size="55">
      <vt:lpstr>Arial</vt:lpstr>
      <vt:lpstr>Aptos Display</vt:lpstr>
      <vt:lpstr>Aptos</vt:lpstr>
      <vt:lpstr>Times New Roman</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HP</dc:creator>
  <cp:lastModifiedBy>Windows User</cp:lastModifiedBy>
  <cp:revision>42</cp:revision>
  <dcterms:created xsi:type="dcterms:W3CDTF">2024-11-05T01:36:17Z</dcterms:created>
  <dcterms:modified xsi:type="dcterms:W3CDTF">2025-11-12T05:56:54Z</dcterms:modified>
</cp:coreProperties>
</file>