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2192000" cy="6858000"/>
  <p:notesSz cx="12192000" cy="6858000"/>
  <p:embeddedFontLst>
    <p:embeddedFont>
      <p:font typeface="WVDEGG+ArialMT"/>
      <p:regular r:id="rId25"/>
    </p:embeddedFont>
    <p:embeddedFont>
      <p:font typeface="HGMTAK+TimesNewRomanPSMT"/>
      <p:regular r:id="rId26"/>
    </p:embeddedFont>
    <p:embeddedFont>
      <p:font typeface="NQRLTJ+TimesNewRomanPS-BoldMT"/>
      <p:regular r:id="rId27"/>
    </p:embeddedFont>
    <p:embeddedFont>
      <p:font typeface="VIUBAA+Calibri-Light,Bold"/>
      <p:regular r:id="rId2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font" Target="fonts/font1.fntdata" /><Relationship Id="rId26" Type="http://schemas.openxmlformats.org/officeDocument/2006/relationships/font" Target="fonts/font2.fntdata" /><Relationship Id="rId27" Type="http://schemas.openxmlformats.org/officeDocument/2006/relationships/font" Target="fonts/font3.fntdata" /><Relationship Id="rId28" Type="http://schemas.openxmlformats.org/officeDocument/2006/relationships/font" Target="fonts/font4.fntdata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32154" y="1345854"/>
            <a:ext cx="9135391" cy="57742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586"/>
              </a:lnSpc>
              <a:spcBef>
                <a:spcPts val="0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WVDEGG+ArialMT"/>
                <a:cs typeface="WVDEGG+ArialMT"/>
              </a:rPr>
              <a:t>CHÚA</a:t>
            </a:r>
            <a:r>
              <a:rPr dirty="0" sz="9200" spc="-15">
                <a:solidFill>
                  <a:srgbClr val="ff0000"/>
                </a:solidFill>
                <a:latin typeface="WVDEGG+ArialMT"/>
                <a:cs typeface="WVDEGG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WVDEGG+ArialMT"/>
                <a:cs typeface="WVDEGG+ArialMT"/>
              </a:rPr>
              <a:t>NHẬT</a:t>
            </a:r>
            <a:r>
              <a:rPr dirty="0" sz="9200" spc="-610">
                <a:solidFill>
                  <a:srgbClr val="ff0000"/>
                </a:solidFill>
                <a:latin typeface="WVDEGG+ArialMT"/>
                <a:cs typeface="WVDEGG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WVDEGG+ArialMT"/>
                <a:cs typeface="WVDEGG+ArialMT"/>
              </a:rPr>
              <a:t>I</a:t>
            </a:r>
          </a:p>
          <a:p>
            <a:pPr marL="553244" marR="0">
              <a:lnSpc>
                <a:spcPts val="9586"/>
              </a:lnSpc>
              <a:spcBef>
                <a:spcPts val="140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WVDEGG+ArialMT"/>
                <a:cs typeface="WVDEGG+ArialMT"/>
              </a:rPr>
              <a:t>MÙA</a:t>
            </a:r>
            <a:r>
              <a:rPr dirty="0" sz="9200" spc="-16">
                <a:solidFill>
                  <a:srgbClr val="ff0000"/>
                </a:solidFill>
                <a:latin typeface="WVDEGG+ArialMT"/>
                <a:cs typeface="WVDEGG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WVDEGG+ArialMT"/>
                <a:cs typeface="WVDEGG+ArialMT"/>
              </a:rPr>
              <a:t>VỌNG</a:t>
            </a:r>
          </a:p>
          <a:p>
            <a:pPr marL="1883568" marR="0">
              <a:lnSpc>
                <a:spcPts val="9586"/>
              </a:lnSpc>
              <a:spcBef>
                <a:spcPts val="145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WVDEGG+ArialMT"/>
                <a:cs typeface="WVDEGG+ArialMT"/>
              </a:rPr>
              <a:t>NĂM</a:t>
            </a:r>
            <a:r>
              <a:rPr dirty="0" sz="9200" spc="16">
                <a:solidFill>
                  <a:srgbClr val="ff0000"/>
                </a:solidFill>
                <a:latin typeface="WVDEGG+ArialMT"/>
                <a:cs typeface="WVDEGG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WVDEGG+ArialMT"/>
                <a:cs typeface="WVDEGG+ArialMT"/>
              </a:rPr>
              <a:t>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01743" y="2640425"/>
            <a:ext cx="8544252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>
                <a:solidFill>
                  <a:srgbClr val="ffc000"/>
                </a:solidFill>
                <a:latin typeface="WVDEGG+ArialMT"/>
                <a:cs typeface="WVDEGG+ArialMT"/>
              </a:rPr>
              <a:t>Vui</a:t>
            </a:r>
            <a:r>
              <a:rPr dirty="0" sz="6600" spc="-185">
                <a:solidFill>
                  <a:srgbClr val="ffc000"/>
                </a:solidFill>
                <a:latin typeface="WVDEGG+ArialMT"/>
                <a:cs typeface="WVDEGG+ArialMT"/>
              </a:rPr>
              <a:t> </a:t>
            </a:r>
            <a:r>
              <a:rPr dirty="0" sz="6600">
                <a:solidFill>
                  <a:srgbClr val="ffc000"/>
                </a:solidFill>
                <a:latin typeface="WVDEGG+ArialMT"/>
                <a:cs typeface="WVDEGG+ArialMT"/>
              </a:rPr>
              <a:t>học</a:t>
            </a:r>
            <a:r>
              <a:rPr dirty="0" sz="6600">
                <a:solidFill>
                  <a:srgbClr val="ffc000"/>
                </a:solidFill>
                <a:latin typeface="WVDEGG+ArialMT"/>
                <a:cs typeface="WVDEGG+ArialMT"/>
              </a:rPr>
              <a:t> </a:t>
            </a:r>
            <a:r>
              <a:rPr dirty="0" sz="6600">
                <a:solidFill>
                  <a:srgbClr val="ffc000"/>
                </a:solidFill>
                <a:latin typeface="WVDEGG+ArialMT"/>
                <a:cs typeface="WVDEGG+ArialMT"/>
              </a:rPr>
              <a:t>Kinh</a:t>
            </a:r>
            <a:r>
              <a:rPr dirty="0" sz="6600">
                <a:solidFill>
                  <a:srgbClr val="ffc000"/>
                </a:solidFill>
                <a:latin typeface="WVDEGG+ArialMT"/>
                <a:cs typeface="WVDEGG+ArialMT"/>
              </a:rPr>
              <a:t> </a:t>
            </a:r>
            <a:r>
              <a:rPr dirty="0" sz="6600">
                <a:solidFill>
                  <a:srgbClr val="ffc000"/>
                </a:solidFill>
                <a:latin typeface="WVDEGG+ArialMT"/>
                <a:cs typeface="WVDEGG+Arial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67200" y="3715606"/>
            <a:ext cx="5219773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00b050"/>
                </a:solidFill>
                <a:latin typeface="WVDEGG+ArialMT"/>
                <a:cs typeface="WVDEGG+ArialMT"/>
              </a:rPr>
              <a:t>Mattheu</a:t>
            </a:r>
            <a:r>
              <a:rPr dirty="0" sz="4400" spc="28">
                <a:solidFill>
                  <a:srgbClr val="00b050"/>
                </a:solidFill>
                <a:latin typeface="WVDEGG+ArialMT"/>
                <a:cs typeface="WVDEGG+ArialMT"/>
              </a:rPr>
              <a:t> </a:t>
            </a:r>
            <a:r>
              <a:rPr dirty="0" sz="4400">
                <a:solidFill>
                  <a:srgbClr val="00b050"/>
                </a:solidFill>
                <a:latin typeface="WVDEGG+ArialMT"/>
                <a:cs typeface="WVDEGG+ArialMT"/>
              </a:rPr>
              <a:t>24,37-44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76797" y="1076116"/>
            <a:ext cx="4802124" cy="19369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HGMTAK+TimesNewRomanPSMT"/>
                <a:cs typeface="HGMTAK+TimesNewRomanPSMT"/>
              </a:rPr>
              <a:t>Kinh</a:t>
            </a:r>
            <a:r>
              <a:rPr dirty="0" sz="60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6000">
                <a:solidFill>
                  <a:srgbClr val="000000"/>
                </a:solidFill>
                <a:latin typeface="HGMTAK+TimesNewRomanPSMT"/>
                <a:cs typeface="HGMTAK+TimesNewRomanPS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69803" y="5573504"/>
            <a:ext cx="1540311" cy="45196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GMTAK+TimesNewRomanPSMT"/>
                <a:cs typeface="HGMTAK+TimesNewRomanPSMT"/>
              </a:rPr>
              <a:t>NXB</a:t>
            </a:r>
            <a:r>
              <a:rPr dirty="0" sz="14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1400">
                <a:solidFill>
                  <a:srgbClr val="000000"/>
                </a:solidFill>
                <a:latin typeface="HGMTAK+TimesNewRomanPSMT"/>
                <a:cs typeface="HGMTAK+TimesNewRomanPSMT"/>
              </a:rPr>
              <a:t>TÔN</a:t>
            </a:r>
            <a:r>
              <a:rPr dirty="0" sz="14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1400">
                <a:solidFill>
                  <a:srgbClr val="000000"/>
                </a:solidFill>
                <a:latin typeface="HGMTAK+TimesNewRomanPSMT"/>
                <a:cs typeface="HGMTAK+TimesNewRomanPSMT"/>
              </a:rPr>
              <a:t>GIÁO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36804" y="730835"/>
            <a:ext cx="4389120" cy="5729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Khi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ấy,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Chúa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Giêsu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phán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cùng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các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môn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đệ</a:t>
            </a:r>
          </a:p>
          <a:p>
            <a:pPr marL="0" marR="0">
              <a:lnSpc>
                <a:spcPts val="3334"/>
              </a:lnSpc>
              <a:spcBef>
                <a:spcPts val="82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rằng: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“Trong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thời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ông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Noe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xảy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ra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thế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nào,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thì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lúc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Con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đến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cũng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như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vậy.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Cũng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như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trong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những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ngày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trước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đại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hồng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thuỷ,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ta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ăn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uống,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dựng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vợ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gả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chồng,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60580" y="2014078"/>
            <a:ext cx="4019381" cy="259587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HGMTAK+TimesNewRomanPSMT"/>
                <a:cs typeface="HGMTAK+TimesNewRomanPSMT"/>
              </a:rPr>
              <a:t>TIN</a:t>
            </a:r>
            <a:r>
              <a:rPr dirty="0" sz="40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4000">
                <a:solidFill>
                  <a:srgbClr val="000000"/>
                </a:solidFill>
                <a:latin typeface="HGMTAK+TimesNewRomanPSMT"/>
                <a:cs typeface="HGMTAK+TimesNewRomanPSMT"/>
              </a:rPr>
              <a:t>MỪNG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HGMTAK+TimesNewRomanPSMT"/>
                <a:cs typeface="HGMTAK+TimesNewRomanPSMT"/>
              </a:rPr>
              <a:t>THEO</a:t>
            </a:r>
            <a:r>
              <a:rPr dirty="0" sz="40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4000">
                <a:solidFill>
                  <a:srgbClr val="000000"/>
                </a:solidFill>
                <a:latin typeface="HGMTAK+TimesNewRomanPSMT"/>
                <a:cs typeface="HGMTAK+TimesNewRomanPSMT"/>
              </a:rPr>
              <a:t>THÁNH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HGMTAK+TimesNewRomanPSMT"/>
                <a:cs typeface="HGMTAK+TimesNewRomanPSMT"/>
              </a:rPr>
              <a:t>MATTHEU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60580" y="4072494"/>
            <a:ext cx="3048892" cy="1291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HGMTAK+TimesNewRomanPSMT"/>
                <a:cs typeface="HGMTAK+TimesNewRomanPSMT"/>
              </a:rPr>
              <a:t>(24,</a:t>
            </a:r>
            <a:r>
              <a:rPr dirty="0" sz="40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4000">
                <a:solidFill>
                  <a:srgbClr val="000000"/>
                </a:solidFill>
                <a:latin typeface="HGMTAK+TimesNewRomanPSMT"/>
                <a:cs typeface="HGMTAK+TimesNewRomanPSMT"/>
              </a:rPr>
              <a:t>37-44)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90039" y="546099"/>
            <a:ext cx="4618674" cy="62512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mãi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đến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chính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ngày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ông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Noe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vào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tàu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mà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ta</a:t>
            </a:r>
          </a:p>
          <a:p>
            <a:pPr marL="0" marR="0">
              <a:lnSpc>
                <a:spcPts val="3334"/>
              </a:lnSpc>
              <a:spcBef>
                <a:spcPts val="82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cũng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không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ngờ,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thình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lình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đại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hồng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thuỷ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đến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và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cuốn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tất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cả,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thì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khi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Con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đến,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cũng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sẽ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xảy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ra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như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vậy.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Khi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ấy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sẽ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có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hai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đàn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ông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đang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ở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ngoài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đồng,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một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được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tiếp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nhận,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một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bị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bỏ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rơi.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62082" y="619073"/>
            <a:ext cx="4597941" cy="5909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Và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có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hai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đàn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bà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đang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xay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bột,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một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người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được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tiếp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nhận,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còn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kia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bị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bỏ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rơi.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Vậy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hãy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tỉnh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thức,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vì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không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biết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giờ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nào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Chúa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các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con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sẽ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đến.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“Nhưng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các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con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phải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biết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điều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này,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là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nếu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chủ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nhà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biết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giờ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nào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kẻ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trộm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đến,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90039" y="1159509"/>
            <a:ext cx="3609238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hẳn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ông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ta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sẽ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canh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0039" y="1681327"/>
            <a:ext cx="4376928" cy="3642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phòng,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không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để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cho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đào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ngạch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khoét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vách</a:t>
            </a:r>
          </a:p>
          <a:p>
            <a:pPr marL="0" marR="0">
              <a:lnSpc>
                <a:spcPts val="3334"/>
              </a:lnSpc>
              <a:spcBef>
                <a:spcPts val="82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nhà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mình.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Vậy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các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con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cũng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phải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sẵn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sàng,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vì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lúc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các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con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không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ngờ,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Con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sẽ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đến”.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62082" y="2458669"/>
            <a:ext cx="3102051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Ðó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là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lời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HGMTAK+TimesNewRomanPSMT"/>
                <a:cs typeface="HGMTAK+TimesNewRomanPSMT"/>
              </a:rPr>
              <a:t>Chúa.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41700" y="2221790"/>
            <a:ext cx="7397237" cy="35485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14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0" spc="-14" b="1">
                <a:solidFill>
                  <a:srgbClr val="fffaf2"/>
                </a:solidFill>
                <a:latin typeface="NQRLTJ+TimesNewRomanPS-BoldMT"/>
                <a:cs typeface="NQRLTJ+TimesNewRomanPS-BoldMT"/>
              </a:rPr>
              <a:t>let's</a:t>
            </a:r>
            <a:r>
              <a:rPr dirty="0" sz="11000" b="1">
                <a:solidFill>
                  <a:srgbClr val="fffaf2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11000" spc="-12" b="1">
                <a:solidFill>
                  <a:srgbClr val="fffaf2"/>
                </a:solidFill>
                <a:latin typeface="NQRLTJ+TimesNewRomanPS-BoldMT"/>
                <a:cs typeface="NQRLTJ+TimesNewRomanPS-BoldMT"/>
              </a:rPr>
              <a:t>play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39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1: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01700" y="2125083"/>
            <a:ext cx="11337751" cy="41423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2387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Khi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Chúa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Giêsu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nói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về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thời</a:t>
            </a:r>
          </a:p>
          <a:p>
            <a:pPr marL="0" marR="0">
              <a:lnSpc>
                <a:spcPts val="6877"/>
              </a:lnSpc>
              <a:spcBef>
                <a:spcPts val="1042"/>
              </a:spcBef>
              <a:spcAft>
                <a:spcPts val="0"/>
              </a:spcAft>
            </a:pP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ông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Noe,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người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ta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đang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làm</a:t>
            </a:r>
          </a:p>
          <a:p>
            <a:pPr marL="4396581" marR="0">
              <a:lnSpc>
                <a:spcPts val="6877"/>
              </a:lnSpc>
              <a:spcBef>
                <a:spcPts val="1042"/>
              </a:spcBef>
              <a:spcAft>
                <a:spcPts val="0"/>
              </a:spcAft>
            </a:pPr>
            <a:r>
              <a:rPr dirty="0" sz="66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gì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60232" y="4480571"/>
            <a:ext cx="4111997" cy="17588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Ă</a:t>
            </a:r>
            <a:r>
              <a:rPr dirty="0" sz="5400" spc="15128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85901" y="4480571"/>
            <a:ext cx="156213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13908" y="4527835"/>
            <a:ext cx="5461598" cy="17441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N</a:t>
            </a:r>
            <a:r>
              <a:rPr dirty="0" sz="5400" spc="15634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Ố</a:t>
            </a:r>
            <a:r>
              <a:rPr dirty="0" sz="5400" spc="4571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N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39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2: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0890" y="2379189"/>
            <a:ext cx="11534735" cy="19369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Ông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Noe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vào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đâu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để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tránh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lụt?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95985" y="4072281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V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62975" y="4109694"/>
            <a:ext cx="6446696" cy="17576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À</a:t>
            </a:r>
            <a:r>
              <a:rPr dirty="0" sz="5400" spc="4721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O</a:t>
            </a:r>
            <a:r>
              <a:rPr dirty="0" sz="5400" spc="3863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T</a:t>
            </a:r>
            <a:r>
              <a:rPr dirty="0" sz="5400" spc="14425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U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52561" y="4135820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À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39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3: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9690" y="1835396"/>
            <a:ext cx="11386641" cy="27599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Điều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gì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xảy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ra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thình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lình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trong</a:t>
            </a:r>
          </a:p>
          <a:p>
            <a:pPr marL="2681548" marR="0">
              <a:lnSpc>
                <a:spcPts val="6251"/>
              </a:lnSpc>
              <a:spcBef>
                <a:spcPts val="17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thời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ông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Noe?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78038" y="3686489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789445" y="3706156"/>
            <a:ext cx="3830544" cy="17489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Đ</a:t>
            </a:r>
            <a:r>
              <a:rPr dirty="0" sz="5400" spc="14711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27473" y="4828219"/>
            <a:ext cx="156213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Ồ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202438" y="4831977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Ỷ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38880" y="4847887"/>
            <a:ext cx="156213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H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917197" y="4865632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U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994463" y="4866955"/>
            <a:ext cx="3947908" cy="17542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N</a:t>
            </a:r>
            <a:r>
              <a:rPr dirty="0" sz="5400" spc="4721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G</a:t>
            </a:r>
            <a:r>
              <a:rPr dirty="0" sz="5400" spc="3863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T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684049" y="4891758"/>
            <a:ext cx="156213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H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39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4: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24621" y="2014301"/>
            <a:ext cx="8951405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17537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Khi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Con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Người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đến,</a:t>
            </a:r>
          </a:p>
          <a:p>
            <a:pPr marL="0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chuyện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sẽ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giống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thời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ai?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346533" y="4396297"/>
            <a:ext cx="4004978" cy="176149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N</a:t>
            </a:r>
            <a:r>
              <a:rPr dirty="0" sz="5400" spc="4652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G</a:t>
            </a:r>
            <a:r>
              <a:rPr dirty="0" sz="5400" spc="4083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31813" y="4418485"/>
            <a:ext cx="156213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Ô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75308" y="4450616"/>
            <a:ext cx="2713924" cy="17550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O</a:t>
            </a:r>
            <a:r>
              <a:rPr dirty="0" sz="5400" spc="4117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8234" y="537408"/>
            <a:ext cx="365539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5: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8188" y="2143291"/>
            <a:ext cx="11525973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Hai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người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đàn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ông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ngoài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đồng,</a:t>
            </a:r>
          </a:p>
          <a:p>
            <a:pPr marL="570706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có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mấy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người</a:t>
            </a:r>
            <a:r>
              <a:rPr dirty="0" sz="6000" spc="12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được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đưa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đi?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4810" y="4383445"/>
            <a:ext cx="6451843" cy="177336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H</a:t>
            </a:r>
            <a:r>
              <a:rPr dirty="0" sz="5400" spc="4014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A</a:t>
            </a:r>
            <a:r>
              <a:rPr dirty="0" sz="5400" spc="23687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G</a:t>
            </a:r>
          </a:p>
          <a:p>
            <a:pPr marL="2541474" marR="0">
              <a:lnSpc>
                <a:spcPts val="5626"/>
              </a:lnSpc>
              <a:spcBef>
                <a:spcPts val="5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I</a:t>
            </a:r>
            <a:r>
              <a:rPr dirty="0" sz="5400" spc="5731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83240" y="4401190"/>
            <a:ext cx="1295586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792658" y="4427316"/>
            <a:ext cx="2795285" cy="17575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Ư</a:t>
            </a:r>
            <a:r>
              <a:rPr dirty="0" sz="5400" spc="4062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Ờ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39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6: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14779" y="1865459"/>
            <a:ext cx="12088816" cy="37657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Hai</a:t>
            </a:r>
            <a:r>
              <a:rPr dirty="0" sz="6000" spc="-145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người</a:t>
            </a:r>
            <a:r>
              <a:rPr dirty="0" sz="6000" spc="-145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đàn</a:t>
            </a:r>
            <a:r>
              <a:rPr dirty="0" sz="6000" spc="-143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bà,</a:t>
            </a:r>
            <a:r>
              <a:rPr dirty="0" sz="6000" spc="-144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một</a:t>
            </a:r>
            <a:r>
              <a:rPr dirty="0" sz="6000" spc="-146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người</a:t>
            </a:r>
            <a:r>
              <a:rPr dirty="0" sz="6000" spc="-145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được</a:t>
            </a:r>
          </a:p>
          <a:p>
            <a:pPr marL="7639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đem</a:t>
            </a:r>
            <a:r>
              <a:rPr dirty="0" sz="6000" spc="-142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đi,</a:t>
            </a:r>
            <a:r>
              <a:rPr dirty="0" sz="6000" spc="-144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một</a:t>
            </a:r>
            <a:r>
              <a:rPr dirty="0" sz="6000" spc="-146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người</a:t>
            </a:r>
            <a:r>
              <a:rPr dirty="0" sz="6000" spc="-145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bị</a:t>
            </a:r>
            <a:r>
              <a:rPr dirty="0" sz="6000" spc="-144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bỏ</a:t>
            </a:r>
            <a:r>
              <a:rPr dirty="0" sz="6000" spc="-143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lại,</a:t>
            </a:r>
            <a:r>
              <a:rPr dirty="0" sz="6000" spc="-143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khi</a:t>
            </a:r>
            <a:r>
              <a:rPr dirty="0" sz="6000" spc="-143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họ</a:t>
            </a:r>
          </a:p>
          <a:p>
            <a:pPr marL="3312269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đang</a:t>
            </a:r>
            <a:r>
              <a:rPr dirty="0" sz="6000" spc="-145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làm</a:t>
            </a:r>
            <a:r>
              <a:rPr dirty="0" sz="6000" spc="-139">
                <a:solidFill>
                  <a:srgbClr val="000000"/>
                </a:solidFill>
                <a:latin typeface="VIUBAA+Calibri-Light,Bold"/>
                <a:cs typeface="VIUBAA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VIUBAA+Calibri-Light,Bold"/>
                <a:cs typeface="VIUBAA+Calibri-Light,Bold"/>
              </a:rPr>
              <a:t>gì?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34095" y="4996759"/>
            <a:ext cx="5147663" cy="175885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X</a:t>
            </a:r>
            <a:r>
              <a:rPr dirty="0" sz="5400" spc="4362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A</a:t>
            </a:r>
            <a:r>
              <a:rPr dirty="0" sz="5400" spc="4662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Y</a:t>
            </a:r>
            <a:r>
              <a:rPr dirty="0" sz="5400" spc="4058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B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63778" y="5026120"/>
            <a:ext cx="2719271" cy="17575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Ộ</a:t>
            </a:r>
            <a:r>
              <a:rPr dirty="0" sz="5400" spc="416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T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39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7: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00336" y="1999339"/>
            <a:ext cx="10390154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Chúa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Giêsu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dạy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các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môn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đệ</a:t>
            </a:r>
          </a:p>
          <a:p>
            <a:pPr marL="2509043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phải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làm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gì?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683" y="4411861"/>
            <a:ext cx="10423889" cy="179231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T</a:t>
            </a:r>
            <a:r>
              <a:rPr dirty="0" sz="5400" spc="14333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N</a:t>
            </a:r>
            <a:r>
              <a:rPr dirty="0" sz="5400" spc="4576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H</a:t>
            </a:r>
            <a:r>
              <a:rPr dirty="0" sz="5400" spc="13734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H</a:t>
            </a:r>
          </a:p>
          <a:p>
            <a:pPr marL="4872575" marR="0">
              <a:lnSpc>
                <a:spcPts val="5626"/>
              </a:lnSpc>
              <a:spcBef>
                <a:spcPts val="5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T</a:t>
            </a:r>
            <a:r>
              <a:rPr dirty="0" sz="5400" spc="14444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Ứ</a:t>
            </a:r>
            <a:r>
              <a:rPr dirty="0" sz="5400" spc="4062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95288" y="4445915"/>
            <a:ext cx="1295586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Ỉ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739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8: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95770" y="2088319"/>
            <a:ext cx="9147695" cy="27599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37318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Nếu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chủ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nhà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biết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giờ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kẻ</a:t>
            </a:r>
          </a:p>
          <a:p>
            <a:pPr marL="0" marR="0">
              <a:lnSpc>
                <a:spcPts val="6251"/>
              </a:lnSpc>
              <a:spcBef>
                <a:spcPts val="17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trộm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đến,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ông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sẽ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làm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gì?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4923" y="4157226"/>
            <a:ext cx="10423889" cy="179231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C</a:t>
            </a:r>
            <a:r>
              <a:rPr dirty="0" sz="5400" spc="14035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N</a:t>
            </a:r>
            <a:r>
              <a:rPr dirty="0" sz="5400" spc="4576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H</a:t>
            </a:r>
            <a:r>
              <a:rPr dirty="0" sz="5400" spc="13734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H</a:t>
            </a:r>
          </a:p>
          <a:p>
            <a:pPr marL="1175605" marR="0">
              <a:lnSpc>
                <a:spcPts val="5626"/>
              </a:lnSpc>
              <a:spcBef>
                <a:spcPts val="5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A</a:t>
            </a:r>
            <a:r>
              <a:rPr dirty="0" sz="5400" spc="2386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P</a:t>
            </a:r>
            <a:r>
              <a:rPr dirty="0" sz="5400" spc="14747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Ò</a:t>
            </a:r>
            <a:r>
              <a:rPr dirty="0" sz="5400" spc="416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317396" y="4222114"/>
            <a:ext cx="156213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G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739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9: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9657" y="2088319"/>
            <a:ext cx="10632149" cy="27599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2412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Chúa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nói,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phải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sẵn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sàng,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vì</a:t>
            </a:r>
          </a:p>
          <a:p>
            <a:pPr marL="0" marR="0">
              <a:lnSpc>
                <a:spcPts val="6251"/>
              </a:lnSpc>
              <a:spcBef>
                <a:spcPts val="17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lúc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không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ngờ,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thì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ai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sẽ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NQRLTJ+TimesNewRomanPS-BoldMT"/>
                <a:cs typeface="NQRLTJ+TimesNewRomanPS-BoldMT"/>
              </a:rPr>
              <a:t>đến?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08048" y="4157226"/>
            <a:ext cx="10289049" cy="177809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C</a:t>
            </a:r>
            <a:r>
              <a:rPr dirty="0" sz="5400" spc="14035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N</a:t>
            </a:r>
            <a:r>
              <a:rPr dirty="0" sz="5400" spc="4576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N</a:t>
            </a:r>
            <a:r>
              <a:rPr dirty="0" sz="5400" spc="14035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Ư</a:t>
            </a:r>
          </a:p>
          <a:p>
            <a:pPr marL="1175605" marR="0">
              <a:lnSpc>
                <a:spcPts val="5626"/>
              </a:lnSpc>
              <a:spcBef>
                <a:spcPts val="5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O</a:t>
            </a:r>
            <a:r>
              <a:rPr dirty="0" sz="5400" spc="2356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G</a:t>
            </a:r>
            <a:r>
              <a:rPr dirty="0" sz="5400" spc="13845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Ờ</a:t>
            </a:r>
            <a:r>
              <a:rPr dirty="0" sz="5400" spc="5035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QRLTJ+TimesNewRomanPS-BoldMT"/>
                <a:cs typeface="NQRLTJ+TimesNewRomanPS-BoldMT"/>
              </a:rPr>
              <a:t>I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46093" y="2609569"/>
            <a:ext cx="8566007" cy="35485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14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0" spc="-15" b="1">
                <a:solidFill>
                  <a:srgbClr val="fffaf2"/>
                </a:solidFill>
                <a:latin typeface="NQRLTJ+TimesNewRomanPS-BoldMT"/>
                <a:cs typeface="NQRLTJ+TimesNewRomanPS-BoldMT"/>
              </a:rPr>
              <a:t>Thank</a:t>
            </a:r>
            <a:r>
              <a:rPr dirty="0" sz="11000" b="1">
                <a:solidFill>
                  <a:srgbClr val="fffaf2"/>
                </a:solidFill>
                <a:latin typeface="NQRLTJ+TimesNewRomanPS-BoldMT"/>
                <a:cs typeface="NQRLTJ+TimesNewRomanPS-BoldMT"/>
              </a:rPr>
              <a:t> </a:t>
            </a:r>
            <a:r>
              <a:rPr dirty="0" sz="11000" spc="-10" b="1">
                <a:solidFill>
                  <a:srgbClr val="fffaf2"/>
                </a:solidFill>
                <a:latin typeface="NQRLTJ+TimesNewRomanPS-BoldMT"/>
                <a:cs typeface="NQRLTJ+TimesNewRomanPS-BoldMT"/>
              </a:rPr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pdfcandle</cp:lastModifiedBy>
  <cp:revision>1</cp:revision>
  <dcterms:modified xsi:type="dcterms:W3CDTF">2025-11-27T02:08:16-07:00</dcterms:modified>
</cp:coreProperties>
</file>